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DM Sans SemiBold"/>
      <p:regular r:id="rId29"/>
      <p:bold r:id="rId30"/>
      <p:italic r:id="rId31"/>
      <p:boldItalic r:id="rId32"/>
    </p:embeddedFont>
    <p:embeddedFont>
      <p:font typeface="Sora"/>
      <p:regular r:id="rId33"/>
      <p:bold r:id="rId34"/>
    </p:embeddedFont>
    <p:embeddedFont>
      <p:font typeface="DM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7D76DE-5556-4508-889F-AFE37840735F}">
  <a:tblStyle styleId="{627D76DE-5556-4508-889F-AFE3784073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DMSansSemiBold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DMSansSemiBold-italic.fntdata"/><Relationship Id="rId30" Type="http://schemas.openxmlformats.org/officeDocument/2006/relationships/font" Target="fonts/DMSansSemiBold-bold.fntdata"/><Relationship Id="rId11" Type="http://schemas.openxmlformats.org/officeDocument/2006/relationships/slide" Target="slides/slide4.xml"/><Relationship Id="rId33" Type="http://schemas.openxmlformats.org/officeDocument/2006/relationships/font" Target="fonts/Sora-regular.fntdata"/><Relationship Id="rId10" Type="http://schemas.openxmlformats.org/officeDocument/2006/relationships/slide" Target="slides/slide3.xml"/><Relationship Id="rId32" Type="http://schemas.openxmlformats.org/officeDocument/2006/relationships/font" Target="fonts/DMSansSemiBold-boldItalic.fntdata"/><Relationship Id="rId13" Type="http://schemas.openxmlformats.org/officeDocument/2006/relationships/slide" Target="slides/slide6.xml"/><Relationship Id="rId35" Type="http://schemas.openxmlformats.org/officeDocument/2006/relationships/font" Target="fonts/DMSans-regular.fntdata"/><Relationship Id="rId12" Type="http://schemas.openxmlformats.org/officeDocument/2006/relationships/slide" Target="slides/slide5.xml"/><Relationship Id="rId34" Type="http://schemas.openxmlformats.org/officeDocument/2006/relationships/font" Target="fonts/Sora-bold.fntdata"/><Relationship Id="rId15" Type="http://schemas.openxmlformats.org/officeDocument/2006/relationships/slide" Target="slides/slide8.xml"/><Relationship Id="rId37" Type="http://schemas.openxmlformats.org/officeDocument/2006/relationships/font" Target="fonts/DMSans-italic.fntdata"/><Relationship Id="rId14" Type="http://schemas.openxmlformats.org/officeDocument/2006/relationships/slide" Target="slides/slide7.xml"/><Relationship Id="rId36" Type="http://schemas.openxmlformats.org/officeDocument/2006/relationships/font" Target="fonts/DMSans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schemas.openxmlformats.org/officeDocument/2006/relationships/font" Target="fonts/DMSans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9d0afbc39_2_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79d0afbc39_2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ef4cadf807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2ef4cadf807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79d0afbc39_3_1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279d0afbc39_3_1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79d0afbc39_3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279d0afbc39_3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79d0afbc39_3_1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279d0afbc39_3_1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79d0afbc39_2_39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279d0afbc39_2_3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79d0afbc39_3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279d0afbc39_3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79d0afbc39_3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279d0afbc39_3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79d0afbc39_2_4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279d0afbc39_2_4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9d0afbc39_2_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79d0afbc39_2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ef3931f1a3_0_1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ef3931f1a3_0_1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79d0afbc39_2_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79d0afbc39_2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79d0afbc39_3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79d0afbc39_3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9d0afbc39_2_1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79d0afbc39_2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ef4dc43af6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2ef4dc43af6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79d0afbc39_3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279d0afbc39_3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ef4dc43af6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2ef4dc43af6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9" name="Google Shape;89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3" name="Google Shape;123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5" name="Google Shape;135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13206" y="0"/>
            <a:ext cx="9118273" cy="5139509"/>
          </a:xfrm>
          <a:custGeom>
            <a:rect b="b" l="l" r="r" t="t"/>
            <a:pathLst>
              <a:path extrusionOk="0" h="6852679" w="12157697">
                <a:moveTo>
                  <a:pt x="12137996" y="6430019"/>
                </a:moveTo>
                <a:lnTo>
                  <a:pt x="12138787" y="6430061"/>
                </a:lnTo>
                <a:lnTo>
                  <a:pt x="12138424" y="6430435"/>
                </a:lnTo>
                <a:close/>
                <a:moveTo>
                  <a:pt x="245142" y="471248"/>
                </a:moveTo>
                <a:lnTo>
                  <a:pt x="272574" y="471248"/>
                </a:lnTo>
                <a:lnTo>
                  <a:pt x="272574" y="482886"/>
                </a:lnTo>
                <a:lnTo>
                  <a:pt x="338577" y="482886"/>
                </a:lnTo>
                <a:cubicBezTo>
                  <a:pt x="339118" y="482886"/>
                  <a:pt x="339658" y="483094"/>
                  <a:pt x="340032" y="483468"/>
                </a:cubicBezTo>
                <a:lnTo>
                  <a:pt x="569422" y="706332"/>
                </a:lnTo>
                <a:lnTo>
                  <a:pt x="577527" y="697978"/>
                </a:lnTo>
                <a:lnTo>
                  <a:pt x="597186" y="717097"/>
                </a:lnTo>
                <a:lnTo>
                  <a:pt x="589081" y="725451"/>
                </a:lnTo>
                <a:lnTo>
                  <a:pt x="609281" y="745069"/>
                </a:lnTo>
                <a:lnTo>
                  <a:pt x="617386" y="736715"/>
                </a:lnTo>
                <a:lnTo>
                  <a:pt x="637046" y="755834"/>
                </a:lnTo>
                <a:lnTo>
                  <a:pt x="628941" y="764189"/>
                </a:lnTo>
                <a:lnTo>
                  <a:pt x="655417" y="789916"/>
                </a:lnTo>
                <a:lnTo>
                  <a:pt x="655417" y="731104"/>
                </a:lnTo>
                <a:lnTo>
                  <a:pt x="643779" y="731104"/>
                </a:lnTo>
                <a:lnTo>
                  <a:pt x="643779" y="703672"/>
                </a:lnTo>
                <a:lnTo>
                  <a:pt x="671211" y="703672"/>
                </a:lnTo>
                <a:lnTo>
                  <a:pt x="671211" y="731104"/>
                </a:lnTo>
                <a:lnTo>
                  <a:pt x="659573" y="731104"/>
                </a:lnTo>
                <a:lnTo>
                  <a:pt x="659573" y="793990"/>
                </a:lnTo>
                <a:lnTo>
                  <a:pt x="848439" y="977493"/>
                </a:lnTo>
                <a:lnTo>
                  <a:pt x="856543" y="969139"/>
                </a:lnTo>
                <a:lnTo>
                  <a:pt x="876203" y="988258"/>
                </a:lnTo>
                <a:lnTo>
                  <a:pt x="868098" y="996612"/>
                </a:lnTo>
                <a:lnTo>
                  <a:pt x="888423" y="1016397"/>
                </a:lnTo>
                <a:lnTo>
                  <a:pt x="1167356" y="1287392"/>
                </a:lnTo>
                <a:lnTo>
                  <a:pt x="1175461" y="1279037"/>
                </a:lnTo>
                <a:lnTo>
                  <a:pt x="1195121" y="1298157"/>
                </a:lnTo>
                <a:lnTo>
                  <a:pt x="1187016" y="1306511"/>
                </a:lnTo>
                <a:lnTo>
                  <a:pt x="1375923" y="1490056"/>
                </a:lnTo>
                <a:lnTo>
                  <a:pt x="1839773" y="1490056"/>
                </a:lnTo>
                <a:lnTo>
                  <a:pt x="1839773" y="1478418"/>
                </a:lnTo>
                <a:lnTo>
                  <a:pt x="1867205" y="1478418"/>
                </a:lnTo>
                <a:lnTo>
                  <a:pt x="1867205" y="1490056"/>
                </a:lnTo>
                <a:lnTo>
                  <a:pt x="2637130" y="1490056"/>
                </a:lnTo>
                <a:lnTo>
                  <a:pt x="2637130" y="1478418"/>
                </a:lnTo>
                <a:lnTo>
                  <a:pt x="2664562" y="1478418"/>
                </a:lnTo>
                <a:lnTo>
                  <a:pt x="2664562" y="1490056"/>
                </a:lnTo>
                <a:lnTo>
                  <a:pt x="2876328" y="1490056"/>
                </a:lnTo>
                <a:lnTo>
                  <a:pt x="2876328" y="1478418"/>
                </a:lnTo>
                <a:lnTo>
                  <a:pt x="2903761" y="1478418"/>
                </a:lnTo>
                <a:lnTo>
                  <a:pt x="2903761" y="1490056"/>
                </a:lnTo>
                <a:lnTo>
                  <a:pt x="3047446" y="1490056"/>
                </a:lnTo>
                <a:lnTo>
                  <a:pt x="3047446" y="1416738"/>
                </a:lnTo>
                <a:lnTo>
                  <a:pt x="2903761" y="1416738"/>
                </a:lnTo>
                <a:lnTo>
                  <a:pt x="2903761" y="1428375"/>
                </a:lnTo>
                <a:lnTo>
                  <a:pt x="2876328" y="1428375"/>
                </a:lnTo>
                <a:lnTo>
                  <a:pt x="2876328" y="1416738"/>
                </a:lnTo>
                <a:lnTo>
                  <a:pt x="2744281" y="1416738"/>
                </a:lnTo>
                <a:lnTo>
                  <a:pt x="2744281" y="1428375"/>
                </a:lnTo>
                <a:lnTo>
                  <a:pt x="2716849" y="1428375"/>
                </a:lnTo>
                <a:lnTo>
                  <a:pt x="2716849" y="1416738"/>
                </a:lnTo>
                <a:lnTo>
                  <a:pt x="2345602" y="1416738"/>
                </a:lnTo>
                <a:lnTo>
                  <a:pt x="2345602" y="1428375"/>
                </a:lnTo>
                <a:lnTo>
                  <a:pt x="2318170" y="1428375"/>
                </a:lnTo>
                <a:lnTo>
                  <a:pt x="2318170" y="1416738"/>
                </a:lnTo>
                <a:lnTo>
                  <a:pt x="2186123" y="1416738"/>
                </a:lnTo>
                <a:lnTo>
                  <a:pt x="2186123" y="1428375"/>
                </a:lnTo>
                <a:lnTo>
                  <a:pt x="2158691" y="1428375"/>
                </a:lnTo>
                <a:lnTo>
                  <a:pt x="2158691" y="1416738"/>
                </a:lnTo>
                <a:lnTo>
                  <a:pt x="1534530" y="1416738"/>
                </a:lnTo>
                <a:cubicBezTo>
                  <a:pt x="1533989" y="1416738"/>
                  <a:pt x="1533449" y="1416530"/>
                  <a:pt x="1533075" y="1416156"/>
                </a:cubicBezTo>
                <a:lnTo>
                  <a:pt x="1294458" y="1184314"/>
                </a:lnTo>
                <a:lnTo>
                  <a:pt x="1215570" y="1184314"/>
                </a:lnTo>
                <a:cubicBezTo>
                  <a:pt x="1215030" y="1184314"/>
                  <a:pt x="1214490" y="1184106"/>
                  <a:pt x="1214115" y="1183732"/>
                </a:cubicBezTo>
                <a:lnTo>
                  <a:pt x="1134978" y="1106839"/>
                </a:lnTo>
                <a:lnTo>
                  <a:pt x="1069806" y="1106839"/>
                </a:lnTo>
                <a:lnTo>
                  <a:pt x="1069806" y="1118477"/>
                </a:lnTo>
                <a:lnTo>
                  <a:pt x="1042375" y="1118477"/>
                </a:lnTo>
                <a:lnTo>
                  <a:pt x="1042375" y="1091045"/>
                </a:lnTo>
                <a:lnTo>
                  <a:pt x="1069806" y="1091045"/>
                </a:lnTo>
                <a:lnTo>
                  <a:pt x="1069806" y="1102683"/>
                </a:lnTo>
                <a:lnTo>
                  <a:pt x="1133731" y="1102683"/>
                </a:lnTo>
                <a:lnTo>
                  <a:pt x="1133731" y="1041002"/>
                </a:lnTo>
                <a:lnTo>
                  <a:pt x="1122094" y="1041002"/>
                </a:lnTo>
                <a:lnTo>
                  <a:pt x="1122094" y="1013570"/>
                </a:lnTo>
                <a:lnTo>
                  <a:pt x="1149526" y="1013570"/>
                </a:lnTo>
                <a:lnTo>
                  <a:pt x="1149526" y="1041002"/>
                </a:lnTo>
                <a:lnTo>
                  <a:pt x="1137888" y="1041002"/>
                </a:lnTo>
                <a:lnTo>
                  <a:pt x="1137888" y="1103888"/>
                </a:lnTo>
                <a:lnTo>
                  <a:pt x="1216402" y="1180157"/>
                </a:lnTo>
                <a:lnTo>
                  <a:pt x="1293211" y="1180157"/>
                </a:lnTo>
                <a:lnTo>
                  <a:pt x="1293211" y="951890"/>
                </a:lnTo>
                <a:lnTo>
                  <a:pt x="1229286" y="951890"/>
                </a:lnTo>
                <a:lnTo>
                  <a:pt x="1229286" y="963528"/>
                </a:lnTo>
                <a:lnTo>
                  <a:pt x="1201854" y="963528"/>
                </a:lnTo>
                <a:lnTo>
                  <a:pt x="1201854" y="936096"/>
                </a:lnTo>
                <a:lnTo>
                  <a:pt x="1229286" y="936096"/>
                </a:lnTo>
                <a:lnTo>
                  <a:pt x="1229286" y="947734"/>
                </a:lnTo>
                <a:lnTo>
                  <a:pt x="1295289" y="947734"/>
                </a:lnTo>
                <a:cubicBezTo>
                  <a:pt x="1296453" y="947734"/>
                  <a:pt x="1297367" y="948648"/>
                  <a:pt x="1297367" y="949812"/>
                </a:cubicBezTo>
                <a:lnTo>
                  <a:pt x="1297367" y="1181363"/>
                </a:lnTo>
                <a:lnTo>
                  <a:pt x="1372972" y="1254806"/>
                </a:lnTo>
                <a:lnTo>
                  <a:pt x="1372972" y="1195952"/>
                </a:lnTo>
                <a:lnTo>
                  <a:pt x="1361334" y="1195952"/>
                </a:lnTo>
                <a:lnTo>
                  <a:pt x="1361334" y="1168520"/>
                </a:lnTo>
                <a:lnTo>
                  <a:pt x="1372972" y="1168520"/>
                </a:lnTo>
                <a:lnTo>
                  <a:pt x="1372972" y="1041002"/>
                </a:lnTo>
                <a:lnTo>
                  <a:pt x="1361334" y="1041002"/>
                </a:lnTo>
                <a:lnTo>
                  <a:pt x="1361334" y="1013570"/>
                </a:lnTo>
                <a:lnTo>
                  <a:pt x="1388766" y="1013570"/>
                </a:lnTo>
                <a:lnTo>
                  <a:pt x="1388766" y="1041002"/>
                </a:lnTo>
                <a:lnTo>
                  <a:pt x="1377128" y="1041002"/>
                </a:lnTo>
                <a:lnTo>
                  <a:pt x="1377128" y="1168520"/>
                </a:lnTo>
                <a:lnTo>
                  <a:pt x="1388766" y="1168520"/>
                </a:lnTo>
                <a:lnTo>
                  <a:pt x="1388766" y="1195952"/>
                </a:lnTo>
                <a:lnTo>
                  <a:pt x="1377128" y="1195952"/>
                </a:lnTo>
                <a:lnTo>
                  <a:pt x="1377128" y="1258837"/>
                </a:lnTo>
                <a:lnTo>
                  <a:pt x="1535361" y="1412581"/>
                </a:lnTo>
                <a:lnTo>
                  <a:pt x="2158691" y="1412581"/>
                </a:lnTo>
                <a:lnTo>
                  <a:pt x="2158691" y="1400943"/>
                </a:lnTo>
                <a:lnTo>
                  <a:pt x="2186123" y="1400943"/>
                </a:lnTo>
                <a:lnTo>
                  <a:pt x="2186123" y="1412581"/>
                </a:lnTo>
                <a:lnTo>
                  <a:pt x="2318170" y="1412581"/>
                </a:lnTo>
                <a:lnTo>
                  <a:pt x="2318170" y="1400943"/>
                </a:lnTo>
                <a:lnTo>
                  <a:pt x="2345602" y="1400943"/>
                </a:lnTo>
                <a:lnTo>
                  <a:pt x="2345602" y="1412581"/>
                </a:lnTo>
                <a:lnTo>
                  <a:pt x="2716849" y="1412581"/>
                </a:lnTo>
                <a:lnTo>
                  <a:pt x="2716849" y="1400943"/>
                </a:lnTo>
                <a:lnTo>
                  <a:pt x="2744281" y="1400943"/>
                </a:lnTo>
                <a:lnTo>
                  <a:pt x="2744281" y="1412581"/>
                </a:lnTo>
                <a:lnTo>
                  <a:pt x="2876328" y="1412581"/>
                </a:lnTo>
                <a:lnTo>
                  <a:pt x="2876328" y="1400943"/>
                </a:lnTo>
                <a:lnTo>
                  <a:pt x="2903761" y="1400943"/>
                </a:lnTo>
                <a:lnTo>
                  <a:pt x="2903761" y="1412581"/>
                </a:lnTo>
                <a:lnTo>
                  <a:pt x="3047446" y="1412581"/>
                </a:lnTo>
                <a:lnTo>
                  <a:pt x="3047446" y="1350901"/>
                </a:lnTo>
                <a:lnTo>
                  <a:pt x="3035808" y="1350901"/>
                </a:lnTo>
                <a:lnTo>
                  <a:pt x="3035808" y="1339263"/>
                </a:lnTo>
                <a:lnTo>
                  <a:pt x="1707725" y="1339263"/>
                </a:lnTo>
                <a:lnTo>
                  <a:pt x="1707725" y="1350901"/>
                </a:lnTo>
                <a:lnTo>
                  <a:pt x="1680293" y="1350901"/>
                </a:lnTo>
                <a:lnTo>
                  <a:pt x="1680293" y="1339263"/>
                </a:lnTo>
                <a:lnTo>
                  <a:pt x="1548246" y="1339263"/>
                </a:lnTo>
                <a:lnTo>
                  <a:pt x="1548246" y="1350901"/>
                </a:lnTo>
                <a:lnTo>
                  <a:pt x="1520814" y="1350901"/>
                </a:lnTo>
                <a:lnTo>
                  <a:pt x="1520814" y="1323469"/>
                </a:lnTo>
                <a:lnTo>
                  <a:pt x="1548246" y="1323469"/>
                </a:lnTo>
                <a:lnTo>
                  <a:pt x="1548246" y="1335107"/>
                </a:lnTo>
                <a:lnTo>
                  <a:pt x="1680293" y="1335107"/>
                </a:lnTo>
                <a:lnTo>
                  <a:pt x="1680293" y="1323469"/>
                </a:lnTo>
                <a:lnTo>
                  <a:pt x="1707725" y="1323469"/>
                </a:lnTo>
                <a:lnTo>
                  <a:pt x="1707725" y="1335107"/>
                </a:lnTo>
                <a:lnTo>
                  <a:pt x="3035808" y="1335107"/>
                </a:lnTo>
                <a:lnTo>
                  <a:pt x="3035808" y="1323469"/>
                </a:lnTo>
                <a:lnTo>
                  <a:pt x="3047446" y="1323469"/>
                </a:lnTo>
                <a:lnTo>
                  <a:pt x="3047446" y="1184314"/>
                </a:lnTo>
                <a:lnTo>
                  <a:pt x="2983521" y="1184314"/>
                </a:lnTo>
                <a:lnTo>
                  <a:pt x="2983521" y="1195952"/>
                </a:lnTo>
                <a:lnTo>
                  <a:pt x="2956089" y="1195952"/>
                </a:lnTo>
                <a:lnTo>
                  <a:pt x="2956089" y="1184314"/>
                </a:lnTo>
                <a:lnTo>
                  <a:pt x="2584843" y="1184314"/>
                </a:lnTo>
                <a:lnTo>
                  <a:pt x="2584843" y="1195952"/>
                </a:lnTo>
                <a:lnTo>
                  <a:pt x="2557411" y="1195952"/>
                </a:lnTo>
                <a:lnTo>
                  <a:pt x="2557411" y="1184314"/>
                </a:lnTo>
                <a:lnTo>
                  <a:pt x="2425363" y="1184314"/>
                </a:lnTo>
                <a:lnTo>
                  <a:pt x="2425363" y="1195952"/>
                </a:lnTo>
                <a:lnTo>
                  <a:pt x="2397931" y="1195952"/>
                </a:lnTo>
                <a:lnTo>
                  <a:pt x="2397931" y="1184314"/>
                </a:lnTo>
                <a:lnTo>
                  <a:pt x="2265883" y="1184314"/>
                </a:lnTo>
                <a:lnTo>
                  <a:pt x="2265883" y="1195952"/>
                </a:lnTo>
                <a:lnTo>
                  <a:pt x="2238451" y="1195952"/>
                </a:lnTo>
                <a:lnTo>
                  <a:pt x="2238451" y="1168520"/>
                </a:lnTo>
                <a:lnTo>
                  <a:pt x="2265883" y="1168520"/>
                </a:lnTo>
                <a:lnTo>
                  <a:pt x="2265883" y="1180157"/>
                </a:lnTo>
                <a:lnTo>
                  <a:pt x="2397931" y="1180157"/>
                </a:lnTo>
                <a:lnTo>
                  <a:pt x="2397931" y="1168520"/>
                </a:lnTo>
                <a:lnTo>
                  <a:pt x="2425363" y="1168520"/>
                </a:lnTo>
                <a:lnTo>
                  <a:pt x="2425363" y="1180157"/>
                </a:lnTo>
                <a:lnTo>
                  <a:pt x="2557411" y="1180157"/>
                </a:lnTo>
                <a:lnTo>
                  <a:pt x="2557411" y="1168520"/>
                </a:lnTo>
                <a:lnTo>
                  <a:pt x="2584843" y="1168520"/>
                </a:lnTo>
                <a:lnTo>
                  <a:pt x="2584843" y="1180157"/>
                </a:lnTo>
                <a:lnTo>
                  <a:pt x="2956089" y="1180157"/>
                </a:lnTo>
                <a:lnTo>
                  <a:pt x="2956089" y="1168520"/>
                </a:lnTo>
                <a:lnTo>
                  <a:pt x="2983521" y="1168520"/>
                </a:lnTo>
                <a:lnTo>
                  <a:pt x="2983521" y="1180157"/>
                </a:lnTo>
                <a:lnTo>
                  <a:pt x="3047446" y="1180157"/>
                </a:lnTo>
                <a:lnTo>
                  <a:pt x="3047446" y="1106839"/>
                </a:lnTo>
                <a:lnTo>
                  <a:pt x="2425363" y="1106839"/>
                </a:lnTo>
                <a:lnTo>
                  <a:pt x="2425363" y="1118477"/>
                </a:lnTo>
                <a:lnTo>
                  <a:pt x="2397931" y="1118477"/>
                </a:lnTo>
                <a:lnTo>
                  <a:pt x="2397931" y="1106839"/>
                </a:lnTo>
                <a:lnTo>
                  <a:pt x="2345644" y="1106839"/>
                </a:lnTo>
                <a:lnTo>
                  <a:pt x="2345644" y="1118477"/>
                </a:lnTo>
                <a:lnTo>
                  <a:pt x="2318212" y="1118477"/>
                </a:lnTo>
                <a:lnTo>
                  <a:pt x="2318212" y="1091045"/>
                </a:lnTo>
                <a:lnTo>
                  <a:pt x="2345644" y="1091045"/>
                </a:lnTo>
                <a:lnTo>
                  <a:pt x="2345644" y="1102683"/>
                </a:lnTo>
                <a:lnTo>
                  <a:pt x="2397931" y="1102683"/>
                </a:lnTo>
                <a:lnTo>
                  <a:pt x="2397931" y="1091045"/>
                </a:lnTo>
                <a:lnTo>
                  <a:pt x="2425363" y="1091045"/>
                </a:lnTo>
                <a:lnTo>
                  <a:pt x="2425363" y="1102683"/>
                </a:lnTo>
                <a:lnTo>
                  <a:pt x="3049524" y="1102683"/>
                </a:lnTo>
                <a:cubicBezTo>
                  <a:pt x="3050688" y="1102683"/>
                  <a:pt x="3051602" y="1103597"/>
                  <a:pt x="3051602" y="1104761"/>
                </a:cubicBezTo>
                <a:lnTo>
                  <a:pt x="3051602" y="1323469"/>
                </a:lnTo>
                <a:lnTo>
                  <a:pt x="3063240" y="1323469"/>
                </a:lnTo>
                <a:lnTo>
                  <a:pt x="3063240" y="1350901"/>
                </a:lnTo>
                <a:lnTo>
                  <a:pt x="3051602" y="1350901"/>
                </a:lnTo>
                <a:lnTo>
                  <a:pt x="3051602" y="1491220"/>
                </a:lnTo>
                <a:cubicBezTo>
                  <a:pt x="3057962" y="1497371"/>
                  <a:pt x="3074421" y="1513373"/>
                  <a:pt x="3096782" y="1535111"/>
                </a:cubicBezTo>
                <a:cubicBezTo>
                  <a:pt x="3100066" y="1538311"/>
                  <a:pt x="3103515" y="1541636"/>
                  <a:pt x="3107048" y="1545086"/>
                </a:cubicBezTo>
                <a:cubicBezTo>
                  <a:pt x="3113449" y="1551279"/>
                  <a:pt x="3120182" y="1557846"/>
                  <a:pt x="3127207" y="1564663"/>
                </a:cubicBezTo>
                <a:lnTo>
                  <a:pt x="3127207" y="1428334"/>
                </a:lnTo>
                <a:lnTo>
                  <a:pt x="3115569" y="1428334"/>
                </a:lnTo>
                <a:lnTo>
                  <a:pt x="3115569" y="1400902"/>
                </a:lnTo>
                <a:lnTo>
                  <a:pt x="3143001" y="1400902"/>
                </a:lnTo>
                <a:lnTo>
                  <a:pt x="3143001" y="1428334"/>
                </a:lnTo>
                <a:lnTo>
                  <a:pt x="3131363" y="1428334"/>
                </a:lnTo>
                <a:lnTo>
                  <a:pt x="3131363" y="1568694"/>
                </a:lnTo>
                <a:cubicBezTo>
                  <a:pt x="3136725" y="1573931"/>
                  <a:pt x="3142211" y="1579251"/>
                  <a:pt x="3147864" y="1584738"/>
                </a:cubicBezTo>
                <a:cubicBezTo>
                  <a:pt x="3151563" y="1588354"/>
                  <a:pt x="3155345" y="1591970"/>
                  <a:pt x="3159128" y="1595669"/>
                </a:cubicBezTo>
                <a:cubicBezTo>
                  <a:pt x="3161330" y="1597830"/>
                  <a:pt x="3163575" y="1599992"/>
                  <a:pt x="3165819" y="1602195"/>
                </a:cubicBezTo>
                <a:cubicBezTo>
                  <a:pt x="3167939" y="1604273"/>
                  <a:pt x="3170100" y="1606393"/>
                  <a:pt x="3172262" y="1608471"/>
                </a:cubicBezTo>
                <a:cubicBezTo>
                  <a:pt x="3223468" y="1658222"/>
                  <a:pt x="3280119" y="1713253"/>
                  <a:pt x="3320228" y="1752239"/>
                </a:cubicBezTo>
                <a:lnTo>
                  <a:pt x="3328333" y="1743885"/>
                </a:lnTo>
                <a:lnTo>
                  <a:pt x="3347993" y="1763004"/>
                </a:lnTo>
                <a:lnTo>
                  <a:pt x="3339888" y="1771359"/>
                </a:lnTo>
                <a:cubicBezTo>
                  <a:pt x="3352274" y="1783371"/>
                  <a:pt x="3361833" y="1792681"/>
                  <a:pt x="3367528" y="1798209"/>
                </a:cubicBezTo>
                <a:cubicBezTo>
                  <a:pt x="3368151" y="1798832"/>
                  <a:pt x="3368775" y="1799414"/>
                  <a:pt x="3369315" y="1799954"/>
                </a:cubicBezTo>
                <a:lnTo>
                  <a:pt x="4482722" y="1799954"/>
                </a:lnTo>
                <a:lnTo>
                  <a:pt x="4482722" y="1726636"/>
                </a:lnTo>
                <a:lnTo>
                  <a:pt x="3780878" y="1726636"/>
                </a:lnTo>
                <a:lnTo>
                  <a:pt x="3780878" y="1738274"/>
                </a:lnTo>
                <a:lnTo>
                  <a:pt x="3753446" y="1738274"/>
                </a:lnTo>
                <a:lnTo>
                  <a:pt x="3753446" y="1726636"/>
                </a:lnTo>
                <a:lnTo>
                  <a:pt x="3448203" y="1726636"/>
                </a:lnTo>
                <a:cubicBezTo>
                  <a:pt x="3447662" y="1726636"/>
                  <a:pt x="3447122" y="1726428"/>
                  <a:pt x="3446748" y="1726054"/>
                </a:cubicBezTo>
                <a:lnTo>
                  <a:pt x="3367029" y="1648580"/>
                </a:lnTo>
                <a:lnTo>
                  <a:pt x="3287310" y="1571105"/>
                </a:lnTo>
                <a:cubicBezTo>
                  <a:pt x="3286894" y="1570689"/>
                  <a:pt x="3286686" y="1570149"/>
                  <a:pt x="3286686" y="1569609"/>
                </a:cubicBezTo>
                <a:lnTo>
                  <a:pt x="3286686" y="1505850"/>
                </a:lnTo>
                <a:lnTo>
                  <a:pt x="3275049" y="1505850"/>
                </a:lnTo>
                <a:lnTo>
                  <a:pt x="3275049" y="1478418"/>
                </a:lnTo>
                <a:lnTo>
                  <a:pt x="3302481" y="1478418"/>
                </a:lnTo>
                <a:lnTo>
                  <a:pt x="3302481" y="1505850"/>
                </a:lnTo>
                <a:lnTo>
                  <a:pt x="3290843" y="1505850"/>
                </a:lnTo>
                <a:lnTo>
                  <a:pt x="3290843" y="1568736"/>
                </a:lnTo>
                <a:lnTo>
                  <a:pt x="3366405" y="1642179"/>
                </a:lnTo>
                <a:lnTo>
                  <a:pt x="3366405" y="1583325"/>
                </a:lnTo>
                <a:lnTo>
                  <a:pt x="3354768" y="1583325"/>
                </a:lnTo>
                <a:lnTo>
                  <a:pt x="3354768" y="1555893"/>
                </a:lnTo>
                <a:lnTo>
                  <a:pt x="3382200" y="1555893"/>
                </a:lnTo>
                <a:lnTo>
                  <a:pt x="3382200" y="1583325"/>
                </a:lnTo>
                <a:lnTo>
                  <a:pt x="3370562" y="1583325"/>
                </a:lnTo>
                <a:lnTo>
                  <a:pt x="3370562" y="1646211"/>
                </a:lnTo>
                <a:lnTo>
                  <a:pt x="3412998" y="1687442"/>
                </a:lnTo>
                <a:lnTo>
                  <a:pt x="3449076" y="1722480"/>
                </a:lnTo>
                <a:lnTo>
                  <a:pt x="3753446" y="1722480"/>
                </a:lnTo>
                <a:lnTo>
                  <a:pt x="3753446" y="1710842"/>
                </a:lnTo>
                <a:lnTo>
                  <a:pt x="3780878" y="1710842"/>
                </a:lnTo>
                <a:lnTo>
                  <a:pt x="3780878" y="1722480"/>
                </a:lnTo>
                <a:lnTo>
                  <a:pt x="4482722" y="1722480"/>
                </a:lnTo>
                <a:lnTo>
                  <a:pt x="4482722" y="1649162"/>
                </a:lnTo>
                <a:lnTo>
                  <a:pt x="4339036" y="1649162"/>
                </a:lnTo>
                <a:lnTo>
                  <a:pt x="4339036" y="1660799"/>
                </a:lnTo>
                <a:lnTo>
                  <a:pt x="4311604" y="1660799"/>
                </a:lnTo>
                <a:lnTo>
                  <a:pt x="4311604" y="1649162"/>
                </a:lnTo>
                <a:lnTo>
                  <a:pt x="3621398" y="1649162"/>
                </a:lnTo>
                <a:lnTo>
                  <a:pt x="3621398" y="1660799"/>
                </a:lnTo>
                <a:lnTo>
                  <a:pt x="3593966" y="1660799"/>
                </a:lnTo>
                <a:lnTo>
                  <a:pt x="3593966" y="1633367"/>
                </a:lnTo>
                <a:lnTo>
                  <a:pt x="3621398" y="1633367"/>
                </a:lnTo>
                <a:lnTo>
                  <a:pt x="3621398" y="1645005"/>
                </a:lnTo>
                <a:lnTo>
                  <a:pt x="4311604" y="1645005"/>
                </a:lnTo>
                <a:lnTo>
                  <a:pt x="4311604" y="1633367"/>
                </a:lnTo>
                <a:lnTo>
                  <a:pt x="4339036" y="1633367"/>
                </a:lnTo>
                <a:lnTo>
                  <a:pt x="4339036" y="1645005"/>
                </a:lnTo>
                <a:lnTo>
                  <a:pt x="4482722" y="1645005"/>
                </a:lnTo>
                <a:lnTo>
                  <a:pt x="4482722" y="1571687"/>
                </a:lnTo>
                <a:lnTo>
                  <a:pt x="3541679" y="1571687"/>
                </a:lnTo>
                <a:lnTo>
                  <a:pt x="3541679" y="1583325"/>
                </a:lnTo>
                <a:lnTo>
                  <a:pt x="3514247" y="1583325"/>
                </a:lnTo>
                <a:lnTo>
                  <a:pt x="3514247" y="1555893"/>
                </a:lnTo>
                <a:lnTo>
                  <a:pt x="3541679" y="1555893"/>
                </a:lnTo>
                <a:lnTo>
                  <a:pt x="3541679" y="1567531"/>
                </a:lnTo>
                <a:lnTo>
                  <a:pt x="4482722" y="1567531"/>
                </a:lnTo>
                <a:lnTo>
                  <a:pt x="4482722" y="1494212"/>
                </a:lnTo>
                <a:lnTo>
                  <a:pt x="4099837" y="1494212"/>
                </a:lnTo>
                <a:lnTo>
                  <a:pt x="4099837" y="1505850"/>
                </a:lnTo>
                <a:lnTo>
                  <a:pt x="4072405" y="1505850"/>
                </a:lnTo>
                <a:lnTo>
                  <a:pt x="4072405" y="1478418"/>
                </a:lnTo>
                <a:lnTo>
                  <a:pt x="4099837" y="1478418"/>
                </a:lnTo>
                <a:lnTo>
                  <a:pt x="4099837" y="1490056"/>
                </a:lnTo>
                <a:lnTo>
                  <a:pt x="4482722" y="1490056"/>
                </a:lnTo>
                <a:lnTo>
                  <a:pt x="4482722" y="1416738"/>
                </a:lnTo>
                <a:lnTo>
                  <a:pt x="3860639" y="1416738"/>
                </a:lnTo>
                <a:lnTo>
                  <a:pt x="3860639" y="1428375"/>
                </a:lnTo>
                <a:lnTo>
                  <a:pt x="3833207" y="1428375"/>
                </a:lnTo>
                <a:lnTo>
                  <a:pt x="3833207" y="1400943"/>
                </a:lnTo>
                <a:lnTo>
                  <a:pt x="3860639" y="1400943"/>
                </a:lnTo>
                <a:lnTo>
                  <a:pt x="3860639" y="1412581"/>
                </a:lnTo>
                <a:lnTo>
                  <a:pt x="4482722" y="1412581"/>
                </a:lnTo>
                <a:lnTo>
                  <a:pt x="4482722" y="1339263"/>
                </a:lnTo>
                <a:lnTo>
                  <a:pt x="4179556" y="1339263"/>
                </a:lnTo>
                <a:lnTo>
                  <a:pt x="4179556" y="1350901"/>
                </a:lnTo>
                <a:lnTo>
                  <a:pt x="4152124" y="1350901"/>
                </a:lnTo>
                <a:lnTo>
                  <a:pt x="4152124" y="1323469"/>
                </a:lnTo>
                <a:lnTo>
                  <a:pt x="4179556" y="1323469"/>
                </a:lnTo>
                <a:lnTo>
                  <a:pt x="4179556" y="1335107"/>
                </a:lnTo>
                <a:lnTo>
                  <a:pt x="4320166" y="1335107"/>
                </a:lnTo>
                <a:lnTo>
                  <a:pt x="4244728" y="1261788"/>
                </a:lnTo>
                <a:lnTo>
                  <a:pt x="4179556" y="1261788"/>
                </a:lnTo>
                <a:lnTo>
                  <a:pt x="4179556" y="1273426"/>
                </a:lnTo>
                <a:lnTo>
                  <a:pt x="4152124" y="1273426"/>
                </a:lnTo>
                <a:lnTo>
                  <a:pt x="4152124" y="1261788"/>
                </a:lnTo>
                <a:lnTo>
                  <a:pt x="3780878" y="1261788"/>
                </a:lnTo>
                <a:lnTo>
                  <a:pt x="3780878" y="1273426"/>
                </a:lnTo>
                <a:lnTo>
                  <a:pt x="3753446" y="1273426"/>
                </a:lnTo>
                <a:lnTo>
                  <a:pt x="3753446" y="1261788"/>
                </a:lnTo>
                <a:lnTo>
                  <a:pt x="3701159" y="1261788"/>
                </a:lnTo>
                <a:lnTo>
                  <a:pt x="3701159" y="1273426"/>
                </a:lnTo>
                <a:lnTo>
                  <a:pt x="3673727" y="1273426"/>
                </a:lnTo>
                <a:lnTo>
                  <a:pt x="3673727" y="1245994"/>
                </a:lnTo>
                <a:lnTo>
                  <a:pt x="3701159" y="1245994"/>
                </a:lnTo>
                <a:lnTo>
                  <a:pt x="3701159" y="1257632"/>
                </a:lnTo>
                <a:lnTo>
                  <a:pt x="3753446" y="1257632"/>
                </a:lnTo>
                <a:lnTo>
                  <a:pt x="3753446" y="1245994"/>
                </a:lnTo>
                <a:lnTo>
                  <a:pt x="3780878" y="1245994"/>
                </a:lnTo>
                <a:lnTo>
                  <a:pt x="3780878" y="1257632"/>
                </a:lnTo>
                <a:lnTo>
                  <a:pt x="4152124" y="1257632"/>
                </a:lnTo>
                <a:lnTo>
                  <a:pt x="4152124" y="1249278"/>
                </a:lnTo>
                <a:lnTo>
                  <a:pt x="4085249" y="1184314"/>
                </a:lnTo>
                <a:lnTo>
                  <a:pt x="3701117" y="1184314"/>
                </a:lnTo>
                <a:lnTo>
                  <a:pt x="3701117" y="1195952"/>
                </a:lnTo>
                <a:lnTo>
                  <a:pt x="3673685" y="1195952"/>
                </a:lnTo>
                <a:lnTo>
                  <a:pt x="3673685" y="1168520"/>
                </a:lnTo>
                <a:lnTo>
                  <a:pt x="3701117" y="1168520"/>
                </a:lnTo>
                <a:lnTo>
                  <a:pt x="3701117" y="1180157"/>
                </a:lnTo>
                <a:lnTo>
                  <a:pt x="3762008" y="1180157"/>
                </a:lnTo>
                <a:lnTo>
                  <a:pt x="3686529" y="1106839"/>
                </a:lnTo>
                <a:lnTo>
                  <a:pt x="3222678" y="1106839"/>
                </a:lnTo>
                <a:lnTo>
                  <a:pt x="3222678" y="1118477"/>
                </a:lnTo>
                <a:lnTo>
                  <a:pt x="3195246" y="1118477"/>
                </a:lnTo>
                <a:lnTo>
                  <a:pt x="3195246" y="1091045"/>
                </a:lnTo>
                <a:lnTo>
                  <a:pt x="3222678" y="1091045"/>
                </a:lnTo>
                <a:lnTo>
                  <a:pt x="3222678" y="1102683"/>
                </a:lnTo>
                <a:lnTo>
                  <a:pt x="3682247" y="1102683"/>
                </a:lnTo>
                <a:lnTo>
                  <a:pt x="3655896" y="1077080"/>
                </a:lnTo>
                <a:lnTo>
                  <a:pt x="3647791" y="1085434"/>
                </a:lnTo>
                <a:lnTo>
                  <a:pt x="3628132" y="1066315"/>
                </a:lnTo>
                <a:lnTo>
                  <a:pt x="3636236" y="1057960"/>
                </a:lnTo>
                <a:lnTo>
                  <a:pt x="3606809" y="1029365"/>
                </a:lnTo>
                <a:lnTo>
                  <a:pt x="3541638" y="1029365"/>
                </a:lnTo>
                <a:lnTo>
                  <a:pt x="3541638" y="1041002"/>
                </a:lnTo>
                <a:lnTo>
                  <a:pt x="3514206" y="1041002"/>
                </a:lnTo>
                <a:lnTo>
                  <a:pt x="3514206" y="1029365"/>
                </a:lnTo>
                <a:lnTo>
                  <a:pt x="2345602" y="1029365"/>
                </a:lnTo>
                <a:lnTo>
                  <a:pt x="2345602" y="1041002"/>
                </a:lnTo>
                <a:lnTo>
                  <a:pt x="2318170" y="1041002"/>
                </a:lnTo>
                <a:lnTo>
                  <a:pt x="2318170" y="1029365"/>
                </a:lnTo>
                <a:lnTo>
                  <a:pt x="1946924" y="1029365"/>
                </a:lnTo>
                <a:lnTo>
                  <a:pt x="1946924" y="1041002"/>
                </a:lnTo>
                <a:lnTo>
                  <a:pt x="1919492" y="1041002"/>
                </a:lnTo>
                <a:lnTo>
                  <a:pt x="1919492" y="1013570"/>
                </a:lnTo>
                <a:lnTo>
                  <a:pt x="1946924" y="1013570"/>
                </a:lnTo>
                <a:lnTo>
                  <a:pt x="1946924" y="1025208"/>
                </a:lnTo>
                <a:lnTo>
                  <a:pt x="2318170" y="1025208"/>
                </a:lnTo>
                <a:lnTo>
                  <a:pt x="2318170" y="1013570"/>
                </a:lnTo>
                <a:lnTo>
                  <a:pt x="2345602" y="1013570"/>
                </a:lnTo>
                <a:lnTo>
                  <a:pt x="2345602" y="1025208"/>
                </a:lnTo>
                <a:lnTo>
                  <a:pt x="3514206" y="1025208"/>
                </a:lnTo>
                <a:lnTo>
                  <a:pt x="3514206" y="1013570"/>
                </a:lnTo>
                <a:lnTo>
                  <a:pt x="3541638" y="1013570"/>
                </a:lnTo>
                <a:lnTo>
                  <a:pt x="3541638" y="1025208"/>
                </a:lnTo>
                <a:lnTo>
                  <a:pt x="3607641" y="1025208"/>
                </a:lnTo>
                <a:cubicBezTo>
                  <a:pt x="3608181" y="1025208"/>
                  <a:pt x="3608721" y="1025416"/>
                  <a:pt x="3609096" y="1025790"/>
                </a:cubicBezTo>
                <a:lnTo>
                  <a:pt x="3639104" y="1054968"/>
                </a:lnTo>
                <a:lnTo>
                  <a:pt x="3647209" y="1046613"/>
                </a:lnTo>
                <a:lnTo>
                  <a:pt x="3666869" y="1065733"/>
                </a:lnTo>
                <a:lnTo>
                  <a:pt x="3658764" y="1074087"/>
                </a:lnTo>
                <a:lnTo>
                  <a:pt x="3688773" y="1103265"/>
                </a:lnTo>
                <a:lnTo>
                  <a:pt x="3740229" y="1153266"/>
                </a:lnTo>
                <a:lnTo>
                  <a:pt x="3767910" y="1180157"/>
                </a:lnTo>
                <a:lnTo>
                  <a:pt x="4085997" y="1180157"/>
                </a:lnTo>
                <a:cubicBezTo>
                  <a:pt x="4086537" y="1180157"/>
                  <a:pt x="4087077" y="1180365"/>
                  <a:pt x="4087451" y="1180739"/>
                </a:cubicBezTo>
                <a:lnTo>
                  <a:pt x="4154618" y="1245994"/>
                </a:lnTo>
                <a:lnTo>
                  <a:pt x="4179473" y="1245994"/>
                </a:lnTo>
                <a:lnTo>
                  <a:pt x="4179473" y="1257632"/>
                </a:lnTo>
                <a:lnTo>
                  <a:pt x="4245476" y="1257632"/>
                </a:lnTo>
                <a:cubicBezTo>
                  <a:pt x="4246017" y="1257632"/>
                  <a:pt x="4246557" y="1257840"/>
                  <a:pt x="4246931" y="1258214"/>
                </a:cubicBezTo>
                <a:lnTo>
                  <a:pt x="4326068" y="1335107"/>
                </a:lnTo>
                <a:lnTo>
                  <a:pt x="4482638" y="1335107"/>
                </a:lnTo>
                <a:lnTo>
                  <a:pt x="4482638" y="1261788"/>
                </a:lnTo>
                <a:lnTo>
                  <a:pt x="4418713" y="1261788"/>
                </a:lnTo>
                <a:lnTo>
                  <a:pt x="4418713" y="1273426"/>
                </a:lnTo>
                <a:lnTo>
                  <a:pt x="4391282" y="1273426"/>
                </a:lnTo>
                <a:lnTo>
                  <a:pt x="4391282" y="1261788"/>
                </a:lnTo>
                <a:lnTo>
                  <a:pt x="4338995" y="1261788"/>
                </a:lnTo>
                <a:lnTo>
                  <a:pt x="4338995" y="1273426"/>
                </a:lnTo>
                <a:lnTo>
                  <a:pt x="4311563" y="1273426"/>
                </a:lnTo>
                <a:lnTo>
                  <a:pt x="4311563" y="1245994"/>
                </a:lnTo>
                <a:lnTo>
                  <a:pt x="4338995" y="1245994"/>
                </a:lnTo>
                <a:lnTo>
                  <a:pt x="4338995" y="1257632"/>
                </a:lnTo>
                <a:lnTo>
                  <a:pt x="4391282" y="1257632"/>
                </a:lnTo>
                <a:lnTo>
                  <a:pt x="4391282" y="1249278"/>
                </a:lnTo>
                <a:lnTo>
                  <a:pt x="4324406" y="1184314"/>
                </a:lnTo>
                <a:lnTo>
                  <a:pt x="4245518" y="1184314"/>
                </a:lnTo>
                <a:cubicBezTo>
                  <a:pt x="4244978" y="1184314"/>
                  <a:pt x="4244437" y="1184106"/>
                  <a:pt x="4244063" y="1183732"/>
                </a:cubicBezTo>
                <a:lnTo>
                  <a:pt x="4214013" y="1154554"/>
                </a:lnTo>
                <a:lnTo>
                  <a:pt x="4205908" y="1162909"/>
                </a:lnTo>
                <a:lnTo>
                  <a:pt x="4186248" y="1143789"/>
                </a:lnTo>
                <a:lnTo>
                  <a:pt x="4194353" y="1135435"/>
                </a:lnTo>
                <a:lnTo>
                  <a:pt x="4164926" y="1106839"/>
                </a:lnTo>
                <a:lnTo>
                  <a:pt x="3780795" y="1106839"/>
                </a:lnTo>
                <a:lnTo>
                  <a:pt x="3780795" y="1118477"/>
                </a:lnTo>
                <a:lnTo>
                  <a:pt x="3753363" y="1118477"/>
                </a:lnTo>
                <a:lnTo>
                  <a:pt x="3753363" y="1091045"/>
                </a:lnTo>
                <a:lnTo>
                  <a:pt x="3780795" y="1091045"/>
                </a:lnTo>
                <a:lnTo>
                  <a:pt x="3780795" y="1102683"/>
                </a:lnTo>
                <a:lnTo>
                  <a:pt x="4165757" y="1102683"/>
                </a:lnTo>
                <a:cubicBezTo>
                  <a:pt x="4166298" y="1102683"/>
                  <a:pt x="4166838" y="1102891"/>
                  <a:pt x="4167212" y="1103265"/>
                </a:cubicBezTo>
                <a:lnTo>
                  <a:pt x="4197221" y="1132442"/>
                </a:lnTo>
                <a:lnTo>
                  <a:pt x="4205326" y="1124088"/>
                </a:lnTo>
                <a:lnTo>
                  <a:pt x="4224986" y="1143207"/>
                </a:lnTo>
                <a:lnTo>
                  <a:pt x="4216881" y="1151562"/>
                </a:lnTo>
                <a:lnTo>
                  <a:pt x="4246308" y="1180157"/>
                </a:lnTo>
                <a:lnTo>
                  <a:pt x="4325195" y="1180157"/>
                </a:lnTo>
                <a:cubicBezTo>
                  <a:pt x="4325736" y="1180157"/>
                  <a:pt x="4326276" y="1180365"/>
                  <a:pt x="4326650" y="1180739"/>
                </a:cubicBezTo>
                <a:lnTo>
                  <a:pt x="4393817" y="1245994"/>
                </a:lnTo>
                <a:lnTo>
                  <a:pt x="4418672" y="1245994"/>
                </a:lnTo>
                <a:lnTo>
                  <a:pt x="4418672" y="1257632"/>
                </a:lnTo>
                <a:lnTo>
                  <a:pt x="4484675" y="1257632"/>
                </a:lnTo>
                <a:cubicBezTo>
                  <a:pt x="4485839" y="1257632"/>
                  <a:pt x="4486754" y="1258546"/>
                  <a:pt x="4486754" y="1259710"/>
                </a:cubicBezTo>
                <a:lnTo>
                  <a:pt x="4486754" y="1956067"/>
                </a:lnTo>
                <a:lnTo>
                  <a:pt x="4516139" y="1984622"/>
                </a:lnTo>
                <a:lnTo>
                  <a:pt x="4524244" y="1976267"/>
                </a:lnTo>
                <a:lnTo>
                  <a:pt x="4543904" y="1995387"/>
                </a:lnTo>
                <a:lnTo>
                  <a:pt x="4535798" y="2003741"/>
                </a:lnTo>
                <a:lnTo>
                  <a:pt x="4562316" y="2029469"/>
                </a:lnTo>
                <a:lnTo>
                  <a:pt x="4562316" y="1583283"/>
                </a:lnTo>
                <a:lnTo>
                  <a:pt x="4550678" y="1583283"/>
                </a:lnTo>
                <a:lnTo>
                  <a:pt x="4550678" y="1555851"/>
                </a:lnTo>
                <a:lnTo>
                  <a:pt x="4562316" y="1555851"/>
                </a:lnTo>
                <a:lnTo>
                  <a:pt x="4562316" y="1505809"/>
                </a:lnTo>
                <a:lnTo>
                  <a:pt x="4550678" y="1505809"/>
                </a:lnTo>
                <a:lnTo>
                  <a:pt x="4550678" y="1478377"/>
                </a:lnTo>
                <a:lnTo>
                  <a:pt x="4562316" y="1478377"/>
                </a:lnTo>
                <a:lnTo>
                  <a:pt x="4562316" y="1259669"/>
                </a:lnTo>
                <a:cubicBezTo>
                  <a:pt x="4562316" y="1258505"/>
                  <a:pt x="4563230" y="1257591"/>
                  <a:pt x="4564394" y="1257591"/>
                </a:cubicBezTo>
                <a:lnTo>
                  <a:pt x="4630397" y="1257591"/>
                </a:lnTo>
                <a:lnTo>
                  <a:pt x="4630397" y="1245953"/>
                </a:lnTo>
                <a:lnTo>
                  <a:pt x="4657829" y="1245953"/>
                </a:lnTo>
                <a:lnTo>
                  <a:pt x="4657829" y="1273385"/>
                </a:lnTo>
                <a:lnTo>
                  <a:pt x="4630397" y="1273385"/>
                </a:lnTo>
                <a:lnTo>
                  <a:pt x="4630397" y="1261747"/>
                </a:lnTo>
                <a:lnTo>
                  <a:pt x="4566472" y="1261747"/>
                </a:lnTo>
                <a:lnTo>
                  <a:pt x="4566472" y="1478377"/>
                </a:lnTo>
                <a:lnTo>
                  <a:pt x="4578110" y="1478377"/>
                </a:lnTo>
                <a:lnTo>
                  <a:pt x="4578110" y="1505809"/>
                </a:lnTo>
                <a:lnTo>
                  <a:pt x="4566472" y="1505809"/>
                </a:lnTo>
                <a:lnTo>
                  <a:pt x="4566472" y="1555851"/>
                </a:lnTo>
                <a:lnTo>
                  <a:pt x="4578110" y="1555851"/>
                </a:lnTo>
                <a:lnTo>
                  <a:pt x="4578110" y="1567489"/>
                </a:lnTo>
                <a:lnTo>
                  <a:pt x="4949357" y="1567489"/>
                </a:lnTo>
                <a:lnTo>
                  <a:pt x="4949357" y="1555851"/>
                </a:lnTo>
                <a:lnTo>
                  <a:pt x="4976788" y="1555851"/>
                </a:lnTo>
                <a:lnTo>
                  <a:pt x="4976788" y="1583283"/>
                </a:lnTo>
                <a:lnTo>
                  <a:pt x="4949357" y="1583283"/>
                </a:lnTo>
                <a:lnTo>
                  <a:pt x="4949357" y="1571645"/>
                </a:lnTo>
                <a:lnTo>
                  <a:pt x="4578110" y="1571645"/>
                </a:lnTo>
                <a:lnTo>
                  <a:pt x="4578110" y="1583283"/>
                </a:lnTo>
                <a:lnTo>
                  <a:pt x="4566472" y="1583283"/>
                </a:lnTo>
                <a:lnTo>
                  <a:pt x="4566472" y="1799913"/>
                </a:lnTo>
                <a:lnTo>
                  <a:pt x="4630397" y="1799913"/>
                </a:lnTo>
                <a:lnTo>
                  <a:pt x="4630397" y="1788275"/>
                </a:lnTo>
                <a:lnTo>
                  <a:pt x="4657829" y="1788275"/>
                </a:lnTo>
                <a:lnTo>
                  <a:pt x="4657829" y="1815707"/>
                </a:lnTo>
                <a:lnTo>
                  <a:pt x="4630397" y="1815707"/>
                </a:lnTo>
                <a:lnTo>
                  <a:pt x="4630397" y="1804069"/>
                </a:lnTo>
                <a:lnTo>
                  <a:pt x="4566472" y="1804069"/>
                </a:lnTo>
                <a:lnTo>
                  <a:pt x="4566472" y="1954862"/>
                </a:lnTo>
                <a:lnTo>
                  <a:pt x="4789877" y="1954862"/>
                </a:lnTo>
                <a:lnTo>
                  <a:pt x="4789877" y="1943224"/>
                </a:lnTo>
                <a:lnTo>
                  <a:pt x="4817309" y="1943224"/>
                </a:lnTo>
                <a:lnTo>
                  <a:pt x="4817309" y="1970656"/>
                </a:lnTo>
                <a:lnTo>
                  <a:pt x="4789877" y="1970656"/>
                </a:lnTo>
                <a:lnTo>
                  <a:pt x="4789877" y="1959018"/>
                </a:lnTo>
                <a:lnTo>
                  <a:pt x="4566472" y="1959018"/>
                </a:lnTo>
                <a:lnTo>
                  <a:pt x="4566472" y="2032337"/>
                </a:lnTo>
                <a:lnTo>
                  <a:pt x="4630397" y="2032337"/>
                </a:lnTo>
                <a:lnTo>
                  <a:pt x="4630397" y="2020699"/>
                </a:lnTo>
                <a:lnTo>
                  <a:pt x="4657829" y="2020699"/>
                </a:lnTo>
                <a:lnTo>
                  <a:pt x="4657829" y="2032337"/>
                </a:lnTo>
                <a:lnTo>
                  <a:pt x="4789877" y="2032337"/>
                </a:lnTo>
                <a:lnTo>
                  <a:pt x="4789877" y="2020699"/>
                </a:lnTo>
                <a:lnTo>
                  <a:pt x="4817309" y="2020699"/>
                </a:lnTo>
                <a:lnTo>
                  <a:pt x="4817309" y="2032337"/>
                </a:lnTo>
                <a:lnTo>
                  <a:pt x="4869596" y="2032337"/>
                </a:lnTo>
                <a:lnTo>
                  <a:pt x="4869596" y="2020699"/>
                </a:lnTo>
                <a:lnTo>
                  <a:pt x="4897028" y="2020699"/>
                </a:lnTo>
                <a:lnTo>
                  <a:pt x="4897028" y="2032337"/>
                </a:lnTo>
                <a:lnTo>
                  <a:pt x="4962200" y="2032337"/>
                </a:lnTo>
                <a:lnTo>
                  <a:pt x="5040713" y="1956067"/>
                </a:lnTo>
                <a:lnTo>
                  <a:pt x="5040713" y="1738232"/>
                </a:lnTo>
                <a:lnTo>
                  <a:pt x="5029076" y="1738232"/>
                </a:lnTo>
                <a:lnTo>
                  <a:pt x="5029076" y="1710800"/>
                </a:lnTo>
                <a:lnTo>
                  <a:pt x="5040713" y="1710800"/>
                </a:lnTo>
                <a:lnTo>
                  <a:pt x="5040713" y="1660758"/>
                </a:lnTo>
                <a:lnTo>
                  <a:pt x="5029076" y="1660758"/>
                </a:lnTo>
                <a:lnTo>
                  <a:pt x="5029076" y="1633326"/>
                </a:lnTo>
                <a:lnTo>
                  <a:pt x="5056508" y="1633326"/>
                </a:lnTo>
                <a:lnTo>
                  <a:pt x="5056508" y="1660758"/>
                </a:lnTo>
                <a:lnTo>
                  <a:pt x="5044870" y="1660758"/>
                </a:lnTo>
                <a:lnTo>
                  <a:pt x="5044870" y="1710800"/>
                </a:lnTo>
                <a:lnTo>
                  <a:pt x="5056508" y="1710800"/>
                </a:lnTo>
                <a:lnTo>
                  <a:pt x="5056508" y="1738232"/>
                </a:lnTo>
                <a:lnTo>
                  <a:pt x="5044870" y="1738232"/>
                </a:lnTo>
                <a:lnTo>
                  <a:pt x="5044870" y="1799913"/>
                </a:lnTo>
                <a:lnTo>
                  <a:pt x="5108795" y="1799913"/>
                </a:lnTo>
                <a:lnTo>
                  <a:pt x="5108795" y="1788275"/>
                </a:lnTo>
                <a:lnTo>
                  <a:pt x="5136227" y="1788275"/>
                </a:lnTo>
                <a:lnTo>
                  <a:pt x="5136227" y="1799913"/>
                </a:lnTo>
                <a:lnTo>
                  <a:pt x="5919036" y="1799913"/>
                </a:lnTo>
                <a:lnTo>
                  <a:pt x="6077894" y="1645546"/>
                </a:lnTo>
                <a:cubicBezTo>
                  <a:pt x="6078308" y="1645171"/>
                  <a:pt x="6078807" y="1644964"/>
                  <a:pt x="6079347" y="1644964"/>
                </a:cubicBezTo>
                <a:lnTo>
                  <a:pt x="6304830" y="1644964"/>
                </a:lnTo>
                <a:lnTo>
                  <a:pt x="6304830" y="1633326"/>
                </a:lnTo>
                <a:lnTo>
                  <a:pt x="6332262" y="1633326"/>
                </a:lnTo>
                <a:lnTo>
                  <a:pt x="6332262" y="1644964"/>
                </a:lnTo>
                <a:lnTo>
                  <a:pt x="6384549" y="1644964"/>
                </a:lnTo>
                <a:lnTo>
                  <a:pt x="6384549" y="1633326"/>
                </a:lnTo>
                <a:lnTo>
                  <a:pt x="6411981" y="1633326"/>
                </a:lnTo>
                <a:lnTo>
                  <a:pt x="6411981" y="1660758"/>
                </a:lnTo>
                <a:lnTo>
                  <a:pt x="6384549" y="1660758"/>
                </a:lnTo>
                <a:lnTo>
                  <a:pt x="6384549" y="1649120"/>
                </a:lnTo>
                <a:lnTo>
                  <a:pt x="6332262" y="1649120"/>
                </a:lnTo>
                <a:lnTo>
                  <a:pt x="6332262" y="1660758"/>
                </a:lnTo>
                <a:lnTo>
                  <a:pt x="6304830" y="1660758"/>
                </a:lnTo>
                <a:lnTo>
                  <a:pt x="6304830" y="1649120"/>
                </a:lnTo>
                <a:lnTo>
                  <a:pt x="6080179" y="1649120"/>
                </a:lnTo>
                <a:lnTo>
                  <a:pt x="6004741" y="1722438"/>
                </a:lnTo>
                <a:lnTo>
                  <a:pt x="6065632" y="1722438"/>
                </a:lnTo>
                <a:lnTo>
                  <a:pt x="6065632" y="1710800"/>
                </a:lnTo>
                <a:lnTo>
                  <a:pt x="6093063" y="1710800"/>
                </a:lnTo>
                <a:lnTo>
                  <a:pt x="6093063" y="1722438"/>
                </a:lnTo>
                <a:lnTo>
                  <a:pt x="6464310" y="1722438"/>
                </a:lnTo>
                <a:lnTo>
                  <a:pt x="6464310" y="1710800"/>
                </a:lnTo>
                <a:lnTo>
                  <a:pt x="6491741" y="1710800"/>
                </a:lnTo>
                <a:lnTo>
                  <a:pt x="6491741" y="1738232"/>
                </a:lnTo>
                <a:lnTo>
                  <a:pt x="6464310" y="1738232"/>
                </a:lnTo>
                <a:lnTo>
                  <a:pt x="6464310" y="1726595"/>
                </a:lnTo>
                <a:lnTo>
                  <a:pt x="6093063" y="1726595"/>
                </a:lnTo>
                <a:lnTo>
                  <a:pt x="6093063" y="1738232"/>
                </a:lnTo>
                <a:lnTo>
                  <a:pt x="6065632" y="1738232"/>
                </a:lnTo>
                <a:lnTo>
                  <a:pt x="6065632" y="1726595"/>
                </a:lnTo>
                <a:lnTo>
                  <a:pt x="6000459" y="1726595"/>
                </a:lnTo>
                <a:lnTo>
                  <a:pt x="5967541" y="1758599"/>
                </a:lnTo>
                <a:lnTo>
                  <a:pt x="5925022" y="1799913"/>
                </a:lnTo>
                <a:lnTo>
                  <a:pt x="6145392" y="1799913"/>
                </a:lnTo>
                <a:lnTo>
                  <a:pt x="6145392" y="1788275"/>
                </a:lnTo>
                <a:lnTo>
                  <a:pt x="6172824" y="1788275"/>
                </a:lnTo>
                <a:lnTo>
                  <a:pt x="6172824" y="1815707"/>
                </a:lnTo>
                <a:lnTo>
                  <a:pt x="6145392" y="1815707"/>
                </a:lnTo>
                <a:lnTo>
                  <a:pt x="6145392" y="1804069"/>
                </a:lnTo>
                <a:lnTo>
                  <a:pt x="5136268" y="1804069"/>
                </a:lnTo>
                <a:lnTo>
                  <a:pt x="5136268" y="1815707"/>
                </a:lnTo>
                <a:lnTo>
                  <a:pt x="5108836" y="1815707"/>
                </a:lnTo>
                <a:lnTo>
                  <a:pt x="5108836" y="1804069"/>
                </a:lnTo>
                <a:lnTo>
                  <a:pt x="5044911" y="1804069"/>
                </a:lnTo>
                <a:lnTo>
                  <a:pt x="5044911" y="1877387"/>
                </a:lnTo>
                <a:lnTo>
                  <a:pt x="5108836" y="1877387"/>
                </a:lnTo>
                <a:lnTo>
                  <a:pt x="5108836" y="1865750"/>
                </a:lnTo>
                <a:lnTo>
                  <a:pt x="5136268" y="1865750"/>
                </a:lnTo>
                <a:lnTo>
                  <a:pt x="5136268" y="1877387"/>
                </a:lnTo>
                <a:lnTo>
                  <a:pt x="5507515" y="1877387"/>
                </a:lnTo>
                <a:lnTo>
                  <a:pt x="5507515" y="1865750"/>
                </a:lnTo>
                <a:lnTo>
                  <a:pt x="5534947" y="1865750"/>
                </a:lnTo>
                <a:lnTo>
                  <a:pt x="5534947" y="1877387"/>
                </a:lnTo>
                <a:lnTo>
                  <a:pt x="5906194" y="1877387"/>
                </a:lnTo>
                <a:lnTo>
                  <a:pt x="5906194" y="1865750"/>
                </a:lnTo>
                <a:lnTo>
                  <a:pt x="5933625" y="1865750"/>
                </a:lnTo>
                <a:lnTo>
                  <a:pt x="5933625" y="1893182"/>
                </a:lnTo>
                <a:lnTo>
                  <a:pt x="5906194" y="1893182"/>
                </a:lnTo>
                <a:lnTo>
                  <a:pt x="5906194" y="1881544"/>
                </a:lnTo>
                <a:lnTo>
                  <a:pt x="5534947" y="1881544"/>
                </a:lnTo>
                <a:lnTo>
                  <a:pt x="5534947" y="1893182"/>
                </a:lnTo>
                <a:lnTo>
                  <a:pt x="5507515" y="1893182"/>
                </a:lnTo>
                <a:lnTo>
                  <a:pt x="5507515" y="1881544"/>
                </a:lnTo>
                <a:lnTo>
                  <a:pt x="5136268" y="1881544"/>
                </a:lnTo>
                <a:lnTo>
                  <a:pt x="5136268" y="1893182"/>
                </a:lnTo>
                <a:lnTo>
                  <a:pt x="5108836" y="1893182"/>
                </a:lnTo>
                <a:lnTo>
                  <a:pt x="5108836" y="1881544"/>
                </a:lnTo>
                <a:lnTo>
                  <a:pt x="5044911" y="1881544"/>
                </a:lnTo>
                <a:lnTo>
                  <a:pt x="5044911" y="1954862"/>
                </a:lnTo>
                <a:lnTo>
                  <a:pt x="5826474" y="1954862"/>
                </a:lnTo>
                <a:lnTo>
                  <a:pt x="5826474" y="1943224"/>
                </a:lnTo>
                <a:lnTo>
                  <a:pt x="5853906" y="1943224"/>
                </a:lnTo>
                <a:lnTo>
                  <a:pt x="5853906" y="1954862"/>
                </a:lnTo>
                <a:lnTo>
                  <a:pt x="6397475" y="1954862"/>
                </a:lnTo>
                <a:lnTo>
                  <a:pt x="6416761" y="1936117"/>
                </a:lnTo>
                <a:cubicBezTo>
                  <a:pt x="6429687" y="1923536"/>
                  <a:pt x="6443611" y="1910015"/>
                  <a:pt x="6458532" y="1895551"/>
                </a:cubicBezTo>
                <a:lnTo>
                  <a:pt x="6475989" y="1878593"/>
                </a:lnTo>
                <a:lnTo>
                  <a:pt x="6475989" y="1801991"/>
                </a:lnTo>
                <a:cubicBezTo>
                  <a:pt x="6475989" y="1800827"/>
                  <a:pt x="6476903" y="1799913"/>
                  <a:pt x="6478067" y="1799913"/>
                </a:cubicBezTo>
                <a:lnTo>
                  <a:pt x="6623831" y="1799913"/>
                </a:lnTo>
                <a:lnTo>
                  <a:pt x="6623831" y="1788275"/>
                </a:lnTo>
                <a:lnTo>
                  <a:pt x="6651263" y="1788275"/>
                </a:lnTo>
                <a:lnTo>
                  <a:pt x="6651263" y="1799913"/>
                </a:lnTo>
                <a:lnTo>
                  <a:pt x="7022468" y="1799913"/>
                </a:lnTo>
                <a:lnTo>
                  <a:pt x="7022468" y="1788275"/>
                </a:lnTo>
                <a:lnTo>
                  <a:pt x="7049900" y="1788275"/>
                </a:lnTo>
                <a:lnTo>
                  <a:pt x="7049900" y="1815707"/>
                </a:lnTo>
                <a:lnTo>
                  <a:pt x="7022468" y="1815707"/>
                </a:lnTo>
                <a:lnTo>
                  <a:pt x="7022468" y="1804069"/>
                </a:lnTo>
                <a:lnTo>
                  <a:pt x="6651263" y="1804069"/>
                </a:lnTo>
                <a:lnTo>
                  <a:pt x="6651263" y="1815707"/>
                </a:lnTo>
                <a:lnTo>
                  <a:pt x="6623831" y="1815707"/>
                </a:lnTo>
                <a:lnTo>
                  <a:pt x="6623831" y="1804069"/>
                </a:lnTo>
                <a:lnTo>
                  <a:pt x="6480146" y="1804069"/>
                </a:lnTo>
                <a:lnTo>
                  <a:pt x="6480146" y="1877387"/>
                </a:lnTo>
                <a:lnTo>
                  <a:pt x="6862988" y="1877387"/>
                </a:lnTo>
                <a:lnTo>
                  <a:pt x="6862988" y="1865750"/>
                </a:lnTo>
                <a:lnTo>
                  <a:pt x="6890420" y="1865750"/>
                </a:lnTo>
                <a:lnTo>
                  <a:pt x="6890420" y="1877387"/>
                </a:lnTo>
                <a:lnTo>
                  <a:pt x="7035311" y="1877387"/>
                </a:lnTo>
                <a:lnTo>
                  <a:pt x="7064779" y="1848792"/>
                </a:lnTo>
                <a:lnTo>
                  <a:pt x="7056675" y="1840437"/>
                </a:lnTo>
                <a:lnTo>
                  <a:pt x="7076376" y="1821318"/>
                </a:lnTo>
                <a:lnTo>
                  <a:pt x="7084481" y="1829672"/>
                </a:lnTo>
                <a:cubicBezTo>
                  <a:pt x="7087847" y="1826430"/>
                  <a:pt x="7091921" y="1822482"/>
                  <a:pt x="7097241" y="1817286"/>
                </a:cubicBezTo>
                <a:lnTo>
                  <a:pt x="7114490" y="1800536"/>
                </a:lnTo>
                <a:cubicBezTo>
                  <a:pt x="7114864" y="1800162"/>
                  <a:pt x="7115404" y="1799954"/>
                  <a:pt x="7115944" y="1799954"/>
                </a:cubicBezTo>
                <a:lnTo>
                  <a:pt x="7181906" y="1799954"/>
                </a:lnTo>
                <a:lnTo>
                  <a:pt x="7181906" y="1788317"/>
                </a:lnTo>
                <a:lnTo>
                  <a:pt x="7209338" y="1788317"/>
                </a:lnTo>
                <a:lnTo>
                  <a:pt x="7209338" y="1815749"/>
                </a:lnTo>
                <a:lnTo>
                  <a:pt x="7181906" y="1815749"/>
                </a:lnTo>
                <a:lnTo>
                  <a:pt x="7181906" y="1804111"/>
                </a:lnTo>
                <a:lnTo>
                  <a:pt x="7116775" y="1804111"/>
                </a:lnTo>
                <a:lnTo>
                  <a:pt x="7100150" y="1820279"/>
                </a:lnTo>
                <a:cubicBezTo>
                  <a:pt x="7094830" y="1825433"/>
                  <a:pt x="7090757" y="1829382"/>
                  <a:pt x="7087390" y="1832665"/>
                </a:cubicBezTo>
                <a:lnTo>
                  <a:pt x="7095495" y="1841019"/>
                </a:lnTo>
                <a:lnTo>
                  <a:pt x="7075794" y="1860139"/>
                </a:lnTo>
                <a:lnTo>
                  <a:pt x="7067689" y="1851784"/>
                </a:lnTo>
                <a:cubicBezTo>
                  <a:pt x="7065071" y="1854361"/>
                  <a:pt x="7062036" y="1857271"/>
                  <a:pt x="7058254" y="1860970"/>
                </a:cubicBezTo>
                <a:lnTo>
                  <a:pt x="7041296" y="1877429"/>
                </a:lnTo>
                <a:lnTo>
                  <a:pt x="7102228" y="1877429"/>
                </a:lnTo>
                <a:lnTo>
                  <a:pt x="7102228" y="1865791"/>
                </a:lnTo>
                <a:lnTo>
                  <a:pt x="7129661" y="1865791"/>
                </a:lnTo>
                <a:lnTo>
                  <a:pt x="7129661" y="1877429"/>
                </a:lnTo>
                <a:lnTo>
                  <a:pt x="7740106" y="1877429"/>
                </a:lnTo>
                <a:lnTo>
                  <a:pt x="7740106" y="1865791"/>
                </a:lnTo>
                <a:lnTo>
                  <a:pt x="7767538" y="1865791"/>
                </a:lnTo>
                <a:lnTo>
                  <a:pt x="7767538" y="1893223"/>
                </a:lnTo>
                <a:lnTo>
                  <a:pt x="7740106" y="1893223"/>
                </a:lnTo>
                <a:lnTo>
                  <a:pt x="7740106" y="1881585"/>
                </a:lnTo>
                <a:lnTo>
                  <a:pt x="7129661" y="1881585"/>
                </a:lnTo>
                <a:lnTo>
                  <a:pt x="7129661" y="1893223"/>
                </a:lnTo>
                <a:lnTo>
                  <a:pt x="7102228" y="1893223"/>
                </a:lnTo>
                <a:lnTo>
                  <a:pt x="7102228" y="1881585"/>
                </a:lnTo>
                <a:lnTo>
                  <a:pt x="6890420" y="1881585"/>
                </a:lnTo>
                <a:lnTo>
                  <a:pt x="6890420" y="1893223"/>
                </a:lnTo>
                <a:lnTo>
                  <a:pt x="6862988" y="1893223"/>
                </a:lnTo>
                <a:lnTo>
                  <a:pt x="6862988" y="1881585"/>
                </a:lnTo>
                <a:lnTo>
                  <a:pt x="6478898" y="1881585"/>
                </a:lnTo>
                <a:lnTo>
                  <a:pt x="6461400" y="1898543"/>
                </a:lnTo>
                <a:cubicBezTo>
                  <a:pt x="6446479" y="1913008"/>
                  <a:pt x="6432555" y="1926528"/>
                  <a:pt x="6419629" y="1939109"/>
                </a:cubicBezTo>
                <a:lnTo>
                  <a:pt x="6403419" y="1954862"/>
                </a:lnTo>
                <a:lnTo>
                  <a:pt x="6623831" y="1954862"/>
                </a:lnTo>
                <a:lnTo>
                  <a:pt x="6623831" y="1943224"/>
                </a:lnTo>
                <a:lnTo>
                  <a:pt x="6651263" y="1943224"/>
                </a:lnTo>
                <a:lnTo>
                  <a:pt x="6651263" y="1954862"/>
                </a:lnTo>
                <a:lnTo>
                  <a:pt x="7421146" y="1954862"/>
                </a:lnTo>
                <a:lnTo>
                  <a:pt x="7421146" y="1943224"/>
                </a:lnTo>
                <a:lnTo>
                  <a:pt x="7448578" y="1943224"/>
                </a:lnTo>
                <a:lnTo>
                  <a:pt x="7448578" y="1970656"/>
                </a:lnTo>
                <a:lnTo>
                  <a:pt x="7421146" y="1970656"/>
                </a:lnTo>
                <a:lnTo>
                  <a:pt x="7421146" y="1959018"/>
                </a:lnTo>
                <a:lnTo>
                  <a:pt x="6651263" y="1959018"/>
                </a:lnTo>
                <a:lnTo>
                  <a:pt x="6651263" y="1970656"/>
                </a:lnTo>
                <a:lnTo>
                  <a:pt x="6623831" y="1970656"/>
                </a:lnTo>
                <a:lnTo>
                  <a:pt x="6623831" y="1959018"/>
                </a:lnTo>
                <a:lnTo>
                  <a:pt x="5853906" y="1959018"/>
                </a:lnTo>
                <a:lnTo>
                  <a:pt x="5853906" y="1970656"/>
                </a:lnTo>
                <a:lnTo>
                  <a:pt x="5826474" y="1970656"/>
                </a:lnTo>
                <a:lnTo>
                  <a:pt x="5826474" y="1959018"/>
                </a:lnTo>
                <a:lnTo>
                  <a:pt x="5043665" y="1959018"/>
                </a:lnTo>
                <a:lnTo>
                  <a:pt x="5017479" y="1984455"/>
                </a:lnTo>
                <a:lnTo>
                  <a:pt x="4968185" y="2032337"/>
                </a:lnTo>
                <a:lnTo>
                  <a:pt x="5839317" y="2032337"/>
                </a:lnTo>
                <a:lnTo>
                  <a:pt x="5868746" y="2003741"/>
                </a:lnTo>
                <a:lnTo>
                  <a:pt x="5860640" y="1995387"/>
                </a:lnTo>
                <a:lnTo>
                  <a:pt x="5880340" y="1976267"/>
                </a:lnTo>
                <a:lnTo>
                  <a:pt x="5899460" y="1995969"/>
                </a:lnTo>
                <a:lnTo>
                  <a:pt x="5879759" y="2015088"/>
                </a:lnTo>
                <a:lnTo>
                  <a:pt x="5871654" y="2006733"/>
                </a:lnTo>
                <a:lnTo>
                  <a:pt x="5845303" y="2032337"/>
                </a:lnTo>
                <a:lnTo>
                  <a:pt x="6225153" y="2032337"/>
                </a:lnTo>
                <a:lnTo>
                  <a:pt x="6225153" y="2020699"/>
                </a:lnTo>
                <a:lnTo>
                  <a:pt x="6252585" y="2020699"/>
                </a:lnTo>
                <a:lnTo>
                  <a:pt x="6252585" y="2032337"/>
                </a:lnTo>
                <a:lnTo>
                  <a:pt x="7035352" y="2032337"/>
                </a:lnTo>
                <a:lnTo>
                  <a:pt x="7064821" y="2003741"/>
                </a:lnTo>
                <a:lnTo>
                  <a:pt x="7056716" y="1995387"/>
                </a:lnTo>
                <a:lnTo>
                  <a:pt x="7076417" y="1976267"/>
                </a:lnTo>
                <a:lnTo>
                  <a:pt x="7095537" y="1995969"/>
                </a:lnTo>
                <a:lnTo>
                  <a:pt x="7075835" y="2015088"/>
                </a:lnTo>
                <a:lnTo>
                  <a:pt x="7067731" y="2006733"/>
                </a:lnTo>
                <a:lnTo>
                  <a:pt x="7041338" y="2032337"/>
                </a:lnTo>
                <a:lnTo>
                  <a:pt x="7115986" y="2032337"/>
                </a:lnTo>
                <a:cubicBezTo>
                  <a:pt x="7116526" y="2032337"/>
                  <a:pt x="7117067" y="2032544"/>
                  <a:pt x="7117441" y="2032919"/>
                </a:cubicBezTo>
                <a:lnTo>
                  <a:pt x="7147449" y="2062096"/>
                </a:lnTo>
                <a:lnTo>
                  <a:pt x="7155555" y="2053742"/>
                </a:lnTo>
                <a:lnTo>
                  <a:pt x="7175214" y="2072861"/>
                </a:lnTo>
                <a:lnTo>
                  <a:pt x="7156095" y="2092521"/>
                </a:lnTo>
                <a:lnTo>
                  <a:pt x="7136436" y="2073402"/>
                </a:lnTo>
                <a:lnTo>
                  <a:pt x="7144540" y="2065047"/>
                </a:lnTo>
                <a:lnTo>
                  <a:pt x="7115113" y="2036451"/>
                </a:lnTo>
                <a:lnTo>
                  <a:pt x="6252585" y="2036451"/>
                </a:lnTo>
                <a:lnTo>
                  <a:pt x="6252585" y="2048089"/>
                </a:lnTo>
                <a:lnTo>
                  <a:pt x="6225153" y="2048089"/>
                </a:lnTo>
                <a:lnTo>
                  <a:pt x="6225153" y="2036451"/>
                </a:lnTo>
                <a:lnTo>
                  <a:pt x="5047945" y="2036451"/>
                </a:lnTo>
                <a:lnTo>
                  <a:pt x="5123425" y="2109770"/>
                </a:lnTo>
                <a:lnTo>
                  <a:pt x="5348077" y="2109770"/>
                </a:lnTo>
                <a:lnTo>
                  <a:pt x="5348077" y="2098132"/>
                </a:lnTo>
                <a:lnTo>
                  <a:pt x="5375509" y="2098132"/>
                </a:lnTo>
                <a:lnTo>
                  <a:pt x="5375509" y="2109770"/>
                </a:lnTo>
                <a:lnTo>
                  <a:pt x="7261749" y="2109770"/>
                </a:lnTo>
                <a:lnTo>
                  <a:pt x="7261749" y="2098132"/>
                </a:lnTo>
                <a:lnTo>
                  <a:pt x="7289182" y="2098132"/>
                </a:lnTo>
                <a:lnTo>
                  <a:pt x="7289182" y="2125564"/>
                </a:lnTo>
                <a:lnTo>
                  <a:pt x="7261749" y="2125564"/>
                </a:lnTo>
                <a:lnTo>
                  <a:pt x="7261749" y="2113926"/>
                </a:lnTo>
                <a:lnTo>
                  <a:pt x="5685865" y="2113926"/>
                </a:lnTo>
                <a:lnTo>
                  <a:pt x="5761344" y="2187244"/>
                </a:lnTo>
                <a:lnTo>
                  <a:pt x="6145475" y="2187244"/>
                </a:lnTo>
                <a:lnTo>
                  <a:pt x="6145475" y="2175607"/>
                </a:lnTo>
                <a:lnTo>
                  <a:pt x="6172907" y="2175607"/>
                </a:lnTo>
                <a:lnTo>
                  <a:pt x="6172907" y="2187244"/>
                </a:lnTo>
                <a:lnTo>
                  <a:pt x="6703592" y="2187244"/>
                </a:lnTo>
                <a:lnTo>
                  <a:pt x="6703592" y="2175607"/>
                </a:lnTo>
                <a:lnTo>
                  <a:pt x="6731024" y="2175607"/>
                </a:lnTo>
                <a:lnTo>
                  <a:pt x="6731024" y="2187244"/>
                </a:lnTo>
                <a:lnTo>
                  <a:pt x="7580709" y="2187244"/>
                </a:lnTo>
                <a:lnTo>
                  <a:pt x="7580709" y="2175607"/>
                </a:lnTo>
                <a:lnTo>
                  <a:pt x="7608141" y="2175607"/>
                </a:lnTo>
                <a:lnTo>
                  <a:pt x="7608141" y="2203039"/>
                </a:lnTo>
                <a:lnTo>
                  <a:pt x="7580709" y="2203039"/>
                </a:lnTo>
                <a:lnTo>
                  <a:pt x="7580709" y="2191401"/>
                </a:lnTo>
                <a:lnTo>
                  <a:pt x="7200859" y="2191401"/>
                </a:lnTo>
                <a:lnTo>
                  <a:pt x="7227252" y="2217004"/>
                </a:lnTo>
                <a:lnTo>
                  <a:pt x="7235357" y="2208650"/>
                </a:lnTo>
                <a:lnTo>
                  <a:pt x="7255058" y="2227769"/>
                </a:lnTo>
                <a:lnTo>
                  <a:pt x="7235939" y="2247470"/>
                </a:lnTo>
                <a:lnTo>
                  <a:pt x="7216237" y="2228351"/>
                </a:lnTo>
                <a:lnTo>
                  <a:pt x="7224342" y="2219996"/>
                </a:lnTo>
                <a:lnTo>
                  <a:pt x="7194874" y="2191401"/>
                </a:lnTo>
                <a:lnTo>
                  <a:pt x="6802181" y="2191401"/>
                </a:lnTo>
                <a:lnTo>
                  <a:pt x="6828532" y="2217004"/>
                </a:lnTo>
                <a:lnTo>
                  <a:pt x="6836637" y="2208650"/>
                </a:lnTo>
                <a:lnTo>
                  <a:pt x="6856296" y="2227769"/>
                </a:lnTo>
                <a:lnTo>
                  <a:pt x="6837177" y="2247428"/>
                </a:lnTo>
                <a:lnTo>
                  <a:pt x="6817517" y="2228310"/>
                </a:lnTo>
                <a:lnTo>
                  <a:pt x="6825623" y="2219955"/>
                </a:lnTo>
                <a:lnTo>
                  <a:pt x="6796195" y="2191359"/>
                </a:lnTo>
                <a:lnTo>
                  <a:pt x="6730982" y="2191359"/>
                </a:lnTo>
                <a:lnTo>
                  <a:pt x="6730982" y="2202997"/>
                </a:lnTo>
                <a:lnTo>
                  <a:pt x="6703550" y="2202997"/>
                </a:lnTo>
                <a:lnTo>
                  <a:pt x="6703550" y="2191359"/>
                </a:lnTo>
                <a:lnTo>
                  <a:pt x="6172865" y="2191359"/>
                </a:lnTo>
                <a:lnTo>
                  <a:pt x="6172865" y="2202997"/>
                </a:lnTo>
                <a:lnTo>
                  <a:pt x="6145433" y="2202997"/>
                </a:lnTo>
                <a:lnTo>
                  <a:pt x="6145433" y="2191359"/>
                </a:lnTo>
                <a:lnTo>
                  <a:pt x="5765583" y="2191359"/>
                </a:lnTo>
                <a:lnTo>
                  <a:pt x="5841064" y="2264678"/>
                </a:lnTo>
                <a:lnTo>
                  <a:pt x="6384632" y="2264678"/>
                </a:lnTo>
                <a:lnTo>
                  <a:pt x="6384632" y="2253040"/>
                </a:lnTo>
                <a:lnTo>
                  <a:pt x="6412064" y="2253040"/>
                </a:lnTo>
                <a:lnTo>
                  <a:pt x="6412064" y="2264678"/>
                </a:lnTo>
                <a:lnTo>
                  <a:pt x="6703550" y="2264678"/>
                </a:lnTo>
                <a:lnTo>
                  <a:pt x="6703550" y="2253040"/>
                </a:lnTo>
                <a:lnTo>
                  <a:pt x="6730982" y="2253040"/>
                </a:lnTo>
                <a:lnTo>
                  <a:pt x="6730982" y="2264678"/>
                </a:lnTo>
                <a:lnTo>
                  <a:pt x="7421188" y="2264678"/>
                </a:lnTo>
                <a:lnTo>
                  <a:pt x="7421188" y="2253040"/>
                </a:lnTo>
                <a:lnTo>
                  <a:pt x="7448620" y="2253040"/>
                </a:lnTo>
                <a:lnTo>
                  <a:pt x="7448620" y="2277188"/>
                </a:lnTo>
                <a:lnTo>
                  <a:pt x="7466367" y="2294437"/>
                </a:lnTo>
                <a:lnTo>
                  <a:pt x="7474472" y="2286083"/>
                </a:lnTo>
                <a:lnTo>
                  <a:pt x="7494132" y="2305202"/>
                </a:lnTo>
                <a:lnTo>
                  <a:pt x="7475013" y="2324862"/>
                </a:lnTo>
                <a:lnTo>
                  <a:pt x="7455353" y="2305742"/>
                </a:lnTo>
                <a:lnTo>
                  <a:pt x="7463458" y="2297388"/>
                </a:lnTo>
                <a:lnTo>
                  <a:pt x="7446043" y="2280430"/>
                </a:lnTo>
                <a:lnTo>
                  <a:pt x="7421188" y="2280430"/>
                </a:lnTo>
                <a:lnTo>
                  <a:pt x="7421188" y="2268792"/>
                </a:lnTo>
                <a:lnTo>
                  <a:pt x="6730982" y="2268792"/>
                </a:lnTo>
                <a:lnTo>
                  <a:pt x="6730982" y="2280430"/>
                </a:lnTo>
                <a:lnTo>
                  <a:pt x="6703550" y="2280430"/>
                </a:lnTo>
                <a:lnTo>
                  <a:pt x="6703550" y="2268792"/>
                </a:lnTo>
                <a:lnTo>
                  <a:pt x="6412064" y="2268792"/>
                </a:lnTo>
                <a:lnTo>
                  <a:pt x="6412064" y="2280430"/>
                </a:lnTo>
                <a:lnTo>
                  <a:pt x="6384632" y="2280430"/>
                </a:lnTo>
                <a:lnTo>
                  <a:pt x="6384632" y="2268792"/>
                </a:lnTo>
                <a:lnTo>
                  <a:pt x="5845344" y="2268792"/>
                </a:lnTo>
                <a:lnTo>
                  <a:pt x="5871695" y="2294396"/>
                </a:lnTo>
                <a:lnTo>
                  <a:pt x="5879800" y="2286041"/>
                </a:lnTo>
                <a:lnTo>
                  <a:pt x="5899460" y="2305160"/>
                </a:lnTo>
                <a:lnTo>
                  <a:pt x="5891355" y="2313515"/>
                </a:lnTo>
                <a:lnTo>
                  <a:pt x="5920782" y="2342110"/>
                </a:lnTo>
                <a:lnTo>
                  <a:pt x="6623872" y="2342110"/>
                </a:lnTo>
                <a:lnTo>
                  <a:pt x="6623872" y="2330473"/>
                </a:lnTo>
                <a:lnTo>
                  <a:pt x="6651304" y="2330473"/>
                </a:lnTo>
                <a:lnTo>
                  <a:pt x="6651304" y="2342110"/>
                </a:lnTo>
                <a:lnTo>
                  <a:pt x="6797068" y="2342110"/>
                </a:lnTo>
                <a:cubicBezTo>
                  <a:pt x="6797609" y="2342110"/>
                  <a:pt x="6798149" y="2342318"/>
                  <a:pt x="6798523" y="2342692"/>
                </a:cubicBezTo>
                <a:lnTo>
                  <a:pt x="6828532" y="2371871"/>
                </a:lnTo>
                <a:lnTo>
                  <a:pt x="6836637" y="2363516"/>
                </a:lnTo>
                <a:lnTo>
                  <a:pt x="6856296" y="2382635"/>
                </a:lnTo>
                <a:lnTo>
                  <a:pt x="6837177" y="2402295"/>
                </a:lnTo>
                <a:lnTo>
                  <a:pt x="6817517" y="2383175"/>
                </a:lnTo>
                <a:lnTo>
                  <a:pt x="6825623" y="2374821"/>
                </a:lnTo>
                <a:lnTo>
                  <a:pt x="6796195" y="2346225"/>
                </a:lnTo>
                <a:lnTo>
                  <a:pt x="6651304" y="2346225"/>
                </a:lnTo>
                <a:lnTo>
                  <a:pt x="6651304" y="2354580"/>
                </a:lnTo>
                <a:lnTo>
                  <a:pt x="6669052" y="2371829"/>
                </a:lnTo>
                <a:lnTo>
                  <a:pt x="6677157" y="2363474"/>
                </a:lnTo>
                <a:lnTo>
                  <a:pt x="6696817" y="2382593"/>
                </a:lnTo>
                <a:lnTo>
                  <a:pt x="6677697" y="2402253"/>
                </a:lnTo>
                <a:lnTo>
                  <a:pt x="6658038" y="2383134"/>
                </a:lnTo>
                <a:lnTo>
                  <a:pt x="6666143" y="2374779"/>
                </a:lnTo>
                <a:lnTo>
                  <a:pt x="6648727" y="2357822"/>
                </a:lnTo>
                <a:lnTo>
                  <a:pt x="6623872" y="2357822"/>
                </a:lnTo>
                <a:lnTo>
                  <a:pt x="6623872" y="2346184"/>
                </a:lnTo>
                <a:lnTo>
                  <a:pt x="6483263" y="2346184"/>
                </a:lnTo>
                <a:lnTo>
                  <a:pt x="6509614" y="2371787"/>
                </a:lnTo>
                <a:lnTo>
                  <a:pt x="6517719" y="2363433"/>
                </a:lnTo>
                <a:lnTo>
                  <a:pt x="6537379" y="2382552"/>
                </a:lnTo>
                <a:lnTo>
                  <a:pt x="6518259" y="2402212"/>
                </a:lnTo>
                <a:lnTo>
                  <a:pt x="6498600" y="2383092"/>
                </a:lnTo>
                <a:lnTo>
                  <a:pt x="6506705" y="2374738"/>
                </a:lnTo>
                <a:lnTo>
                  <a:pt x="6477277" y="2346142"/>
                </a:lnTo>
                <a:lnTo>
                  <a:pt x="5925063" y="2346142"/>
                </a:lnTo>
                <a:lnTo>
                  <a:pt x="6000501" y="2419460"/>
                </a:lnTo>
                <a:lnTo>
                  <a:pt x="6304872" y="2419460"/>
                </a:lnTo>
                <a:lnTo>
                  <a:pt x="6304872" y="2407823"/>
                </a:lnTo>
                <a:lnTo>
                  <a:pt x="6332303" y="2407823"/>
                </a:lnTo>
                <a:lnTo>
                  <a:pt x="6332303" y="2419460"/>
                </a:lnTo>
                <a:lnTo>
                  <a:pt x="6862988" y="2419460"/>
                </a:lnTo>
                <a:lnTo>
                  <a:pt x="6862988" y="2407823"/>
                </a:lnTo>
                <a:lnTo>
                  <a:pt x="6890420" y="2407823"/>
                </a:lnTo>
                <a:lnTo>
                  <a:pt x="6890420" y="2419460"/>
                </a:lnTo>
                <a:lnTo>
                  <a:pt x="7275424" y="2419460"/>
                </a:lnTo>
                <a:cubicBezTo>
                  <a:pt x="7275964" y="2419460"/>
                  <a:pt x="7276505" y="2419668"/>
                  <a:pt x="7276879" y="2420042"/>
                </a:cubicBezTo>
                <a:lnTo>
                  <a:pt x="7306888" y="2449221"/>
                </a:lnTo>
                <a:lnTo>
                  <a:pt x="7314993" y="2440866"/>
                </a:lnTo>
                <a:lnTo>
                  <a:pt x="7334652" y="2459985"/>
                </a:lnTo>
                <a:lnTo>
                  <a:pt x="7315533" y="2479645"/>
                </a:lnTo>
                <a:lnTo>
                  <a:pt x="7295874" y="2460526"/>
                </a:lnTo>
                <a:lnTo>
                  <a:pt x="7303978" y="2452171"/>
                </a:lnTo>
                <a:lnTo>
                  <a:pt x="7274551" y="2423575"/>
                </a:lnTo>
                <a:lnTo>
                  <a:pt x="7041296" y="2423575"/>
                </a:lnTo>
                <a:lnTo>
                  <a:pt x="7067689" y="2449178"/>
                </a:lnTo>
                <a:lnTo>
                  <a:pt x="7075794" y="2440824"/>
                </a:lnTo>
                <a:lnTo>
                  <a:pt x="7095495" y="2459943"/>
                </a:lnTo>
                <a:lnTo>
                  <a:pt x="7076376" y="2479645"/>
                </a:lnTo>
                <a:lnTo>
                  <a:pt x="7056675" y="2460526"/>
                </a:lnTo>
                <a:lnTo>
                  <a:pt x="7064779" y="2452171"/>
                </a:lnTo>
                <a:lnTo>
                  <a:pt x="7035311" y="2423575"/>
                </a:lnTo>
                <a:lnTo>
                  <a:pt x="6890420" y="2423575"/>
                </a:lnTo>
                <a:lnTo>
                  <a:pt x="6890420" y="2435213"/>
                </a:lnTo>
                <a:lnTo>
                  <a:pt x="6862988" y="2435213"/>
                </a:lnTo>
                <a:lnTo>
                  <a:pt x="6862988" y="2423575"/>
                </a:lnTo>
                <a:lnTo>
                  <a:pt x="6642659" y="2423575"/>
                </a:lnTo>
                <a:lnTo>
                  <a:pt x="6669010" y="2449178"/>
                </a:lnTo>
                <a:lnTo>
                  <a:pt x="6677116" y="2440824"/>
                </a:lnTo>
                <a:lnTo>
                  <a:pt x="6696775" y="2459943"/>
                </a:lnTo>
                <a:lnTo>
                  <a:pt x="6677656" y="2479603"/>
                </a:lnTo>
                <a:lnTo>
                  <a:pt x="6657996" y="2460484"/>
                </a:lnTo>
                <a:lnTo>
                  <a:pt x="6666101" y="2452129"/>
                </a:lnTo>
                <a:lnTo>
                  <a:pt x="6636674" y="2423534"/>
                </a:lnTo>
                <a:lnTo>
                  <a:pt x="6332262" y="2423534"/>
                </a:lnTo>
                <a:lnTo>
                  <a:pt x="6332262" y="2435172"/>
                </a:lnTo>
                <a:lnTo>
                  <a:pt x="6304830" y="2435172"/>
                </a:lnTo>
                <a:lnTo>
                  <a:pt x="6304830" y="2423534"/>
                </a:lnTo>
                <a:lnTo>
                  <a:pt x="6004741" y="2423534"/>
                </a:lnTo>
                <a:lnTo>
                  <a:pt x="6080220" y="2496852"/>
                </a:lnTo>
                <a:lnTo>
                  <a:pt x="7261708" y="2496852"/>
                </a:lnTo>
                <a:lnTo>
                  <a:pt x="7261708" y="2485214"/>
                </a:lnTo>
                <a:lnTo>
                  <a:pt x="7289140" y="2485214"/>
                </a:lnTo>
                <a:lnTo>
                  <a:pt x="7289140" y="2512646"/>
                </a:lnTo>
                <a:lnTo>
                  <a:pt x="7261708" y="2512646"/>
                </a:lnTo>
                <a:lnTo>
                  <a:pt x="7261708" y="2501008"/>
                </a:lnTo>
                <a:lnTo>
                  <a:pt x="6802139" y="2501008"/>
                </a:lnTo>
                <a:lnTo>
                  <a:pt x="6877577" y="2574327"/>
                </a:lnTo>
                <a:lnTo>
                  <a:pt x="7261708" y="2574327"/>
                </a:lnTo>
                <a:lnTo>
                  <a:pt x="7261708" y="2562689"/>
                </a:lnTo>
                <a:lnTo>
                  <a:pt x="7289140" y="2562689"/>
                </a:lnTo>
                <a:lnTo>
                  <a:pt x="7289140" y="2590121"/>
                </a:lnTo>
                <a:lnTo>
                  <a:pt x="7261708" y="2590121"/>
                </a:lnTo>
                <a:lnTo>
                  <a:pt x="7261708" y="2578483"/>
                </a:lnTo>
                <a:lnTo>
                  <a:pt x="7121098" y="2578483"/>
                </a:lnTo>
                <a:lnTo>
                  <a:pt x="7187309" y="2642823"/>
                </a:lnTo>
                <a:lnTo>
                  <a:pt x="7195414" y="2634469"/>
                </a:lnTo>
                <a:lnTo>
                  <a:pt x="7215074" y="2653588"/>
                </a:lnTo>
                <a:lnTo>
                  <a:pt x="7195954" y="2673248"/>
                </a:lnTo>
                <a:lnTo>
                  <a:pt x="7176295" y="2654129"/>
                </a:lnTo>
                <a:lnTo>
                  <a:pt x="7184400" y="2645774"/>
                </a:lnTo>
                <a:lnTo>
                  <a:pt x="7115154" y="2578441"/>
                </a:lnTo>
                <a:lnTo>
                  <a:pt x="6878824" y="2578441"/>
                </a:lnTo>
                <a:lnTo>
                  <a:pt x="6878824" y="2806709"/>
                </a:lnTo>
                <a:lnTo>
                  <a:pt x="7022509" y="2806709"/>
                </a:lnTo>
                <a:lnTo>
                  <a:pt x="7022509" y="2795071"/>
                </a:lnTo>
                <a:lnTo>
                  <a:pt x="7049941" y="2795071"/>
                </a:lnTo>
                <a:lnTo>
                  <a:pt x="7049941" y="2822504"/>
                </a:lnTo>
                <a:lnTo>
                  <a:pt x="7022509" y="2822504"/>
                </a:lnTo>
                <a:lnTo>
                  <a:pt x="7022509" y="2810865"/>
                </a:lnTo>
                <a:lnTo>
                  <a:pt x="6878824" y="2810865"/>
                </a:lnTo>
                <a:lnTo>
                  <a:pt x="6878824" y="2961658"/>
                </a:lnTo>
                <a:lnTo>
                  <a:pt x="6942790" y="2961658"/>
                </a:lnTo>
                <a:lnTo>
                  <a:pt x="6942790" y="2950020"/>
                </a:lnTo>
                <a:lnTo>
                  <a:pt x="6970222" y="2950020"/>
                </a:lnTo>
                <a:lnTo>
                  <a:pt x="6970222" y="2977452"/>
                </a:lnTo>
                <a:lnTo>
                  <a:pt x="6942790" y="2977452"/>
                </a:lnTo>
                <a:lnTo>
                  <a:pt x="6942790" y="2965814"/>
                </a:lnTo>
                <a:lnTo>
                  <a:pt x="6876745" y="2965814"/>
                </a:lnTo>
                <a:cubicBezTo>
                  <a:pt x="6875582" y="2965814"/>
                  <a:pt x="6874667" y="2964900"/>
                  <a:pt x="6874667" y="2963736"/>
                </a:cubicBezTo>
                <a:lnTo>
                  <a:pt x="6874667" y="2577278"/>
                </a:lnTo>
                <a:lnTo>
                  <a:pt x="6796195" y="2501008"/>
                </a:lnTo>
                <a:lnTo>
                  <a:pt x="6081467" y="2501008"/>
                </a:lnTo>
                <a:lnTo>
                  <a:pt x="6081467" y="2574327"/>
                </a:lnTo>
                <a:lnTo>
                  <a:pt x="6544070" y="2574327"/>
                </a:lnTo>
                <a:lnTo>
                  <a:pt x="6544070" y="2562689"/>
                </a:lnTo>
                <a:lnTo>
                  <a:pt x="6571502" y="2562689"/>
                </a:lnTo>
                <a:lnTo>
                  <a:pt x="6571502" y="2590121"/>
                </a:lnTo>
                <a:lnTo>
                  <a:pt x="6544070" y="2590121"/>
                </a:lnTo>
                <a:lnTo>
                  <a:pt x="6544070" y="2578483"/>
                </a:lnTo>
                <a:lnTo>
                  <a:pt x="6081467" y="2578483"/>
                </a:lnTo>
                <a:lnTo>
                  <a:pt x="6081467" y="2651801"/>
                </a:lnTo>
                <a:lnTo>
                  <a:pt x="6225153" y="2651801"/>
                </a:lnTo>
                <a:lnTo>
                  <a:pt x="6225153" y="2640164"/>
                </a:lnTo>
                <a:lnTo>
                  <a:pt x="6252585" y="2640164"/>
                </a:lnTo>
                <a:lnTo>
                  <a:pt x="6252585" y="2667595"/>
                </a:lnTo>
                <a:lnTo>
                  <a:pt x="6225153" y="2667595"/>
                </a:lnTo>
                <a:lnTo>
                  <a:pt x="6225153" y="2655958"/>
                </a:lnTo>
                <a:lnTo>
                  <a:pt x="6081467" y="2655958"/>
                </a:lnTo>
                <a:lnTo>
                  <a:pt x="6081467" y="2717638"/>
                </a:lnTo>
                <a:lnTo>
                  <a:pt x="6093105" y="2717638"/>
                </a:lnTo>
                <a:lnTo>
                  <a:pt x="6093105" y="2729277"/>
                </a:lnTo>
                <a:lnTo>
                  <a:pt x="6225153" y="2729277"/>
                </a:lnTo>
                <a:lnTo>
                  <a:pt x="6225153" y="2717638"/>
                </a:lnTo>
                <a:lnTo>
                  <a:pt x="6252585" y="2717638"/>
                </a:lnTo>
                <a:lnTo>
                  <a:pt x="6252585" y="2745070"/>
                </a:lnTo>
                <a:lnTo>
                  <a:pt x="6225153" y="2745070"/>
                </a:lnTo>
                <a:lnTo>
                  <a:pt x="6225153" y="2733432"/>
                </a:lnTo>
                <a:lnTo>
                  <a:pt x="6093105" y="2733432"/>
                </a:lnTo>
                <a:lnTo>
                  <a:pt x="6093105" y="2745070"/>
                </a:lnTo>
                <a:lnTo>
                  <a:pt x="6081467" y="2745070"/>
                </a:lnTo>
                <a:lnTo>
                  <a:pt x="6081467" y="2806750"/>
                </a:lnTo>
                <a:lnTo>
                  <a:pt x="6464393" y="2806750"/>
                </a:lnTo>
                <a:lnTo>
                  <a:pt x="6464393" y="2795113"/>
                </a:lnTo>
                <a:lnTo>
                  <a:pt x="6491825" y="2795113"/>
                </a:lnTo>
                <a:lnTo>
                  <a:pt x="6491825" y="2806750"/>
                </a:lnTo>
                <a:lnTo>
                  <a:pt x="6623872" y="2806750"/>
                </a:lnTo>
                <a:lnTo>
                  <a:pt x="6623872" y="2795113"/>
                </a:lnTo>
                <a:lnTo>
                  <a:pt x="6651304" y="2795113"/>
                </a:lnTo>
                <a:lnTo>
                  <a:pt x="6651304" y="2822545"/>
                </a:lnTo>
                <a:lnTo>
                  <a:pt x="6623872" y="2822545"/>
                </a:lnTo>
                <a:lnTo>
                  <a:pt x="6623872" y="2810907"/>
                </a:lnTo>
                <a:lnTo>
                  <a:pt x="6491825" y="2810907"/>
                </a:lnTo>
                <a:lnTo>
                  <a:pt x="6491825" y="2822545"/>
                </a:lnTo>
                <a:lnTo>
                  <a:pt x="6464393" y="2822545"/>
                </a:lnTo>
                <a:lnTo>
                  <a:pt x="6464393" y="2810907"/>
                </a:lnTo>
                <a:lnTo>
                  <a:pt x="6081467" y="2810907"/>
                </a:lnTo>
                <a:lnTo>
                  <a:pt x="6081467" y="2884225"/>
                </a:lnTo>
                <a:lnTo>
                  <a:pt x="6225153" y="2884225"/>
                </a:lnTo>
                <a:lnTo>
                  <a:pt x="6225153" y="2872587"/>
                </a:lnTo>
                <a:lnTo>
                  <a:pt x="6252585" y="2872587"/>
                </a:lnTo>
                <a:lnTo>
                  <a:pt x="6252585" y="2884225"/>
                </a:lnTo>
                <a:lnTo>
                  <a:pt x="6384591" y="2884225"/>
                </a:lnTo>
                <a:lnTo>
                  <a:pt x="6384591" y="2872587"/>
                </a:lnTo>
                <a:lnTo>
                  <a:pt x="6412023" y="2872587"/>
                </a:lnTo>
                <a:lnTo>
                  <a:pt x="6412023" y="2900019"/>
                </a:lnTo>
                <a:lnTo>
                  <a:pt x="6384591" y="2900019"/>
                </a:lnTo>
                <a:lnTo>
                  <a:pt x="6384591" y="2888381"/>
                </a:lnTo>
                <a:lnTo>
                  <a:pt x="6252585" y="2888381"/>
                </a:lnTo>
                <a:lnTo>
                  <a:pt x="6252585" y="2900019"/>
                </a:lnTo>
                <a:lnTo>
                  <a:pt x="6225153" y="2900019"/>
                </a:lnTo>
                <a:lnTo>
                  <a:pt x="6225153" y="2888381"/>
                </a:lnTo>
                <a:lnTo>
                  <a:pt x="6081467" y="2888381"/>
                </a:lnTo>
                <a:lnTo>
                  <a:pt x="6081467" y="3039174"/>
                </a:lnTo>
                <a:lnTo>
                  <a:pt x="6225153" y="3039174"/>
                </a:lnTo>
                <a:lnTo>
                  <a:pt x="6225153" y="3027536"/>
                </a:lnTo>
                <a:lnTo>
                  <a:pt x="6252585" y="3027536"/>
                </a:lnTo>
                <a:lnTo>
                  <a:pt x="6252585" y="3051685"/>
                </a:lnTo>
                <a:lnTo>
                  <a:pt x="6319460" y="3116649"/>
                </a:lnTo>
                <a:lnTo>
                  <a:pt x="6464393" y="3116649"/>
                </a:lnTo>
                <a:lnTo>
                  <a:pt x="6464393" y="3105011"/>
                </a:lnTo>
                <a:lnTo>
                  <a:pt x="6491825" y="3105011"/>
                </a:lnTo>
                <a:lnTo>
                  <a:pt x="6491825" y="3116649"/>
                </a:lnTo>
                <a:lnTo>
                  <a:pt x="6544070" y="3116649"/>
                </a:lnTo>
                <a:lnTo>
                  <a:pt x="6544070" y="3105011"/>
                </a:lnTo>
                <a:lnTo>
                  <a:pt x="6571502" y="3105011"/>
                </a:lnTo>
                <a:lnTo>
                  <a:pt x="6571502" y="3132443"/>
                </a:lnTo>
                <a:lnTo>
                  <a:pt x="6544070" y="3132443"/>
                </a:lnTo>
                <a:lnTo>
                  <a:pt x="6544070" y="3120805"/>
                </a:lnTo>
                <a:lnTo>
                  <a:pt x="6491825" y="3120805"/>
                </a:lnTo>
                <a:lnTo>
                  <a:pt x="6491825" y="3132443"/>
                </a:lnTo>
                <a:lnTo>
                  <a:pt x="6464393" y="3132443"/>
                </a:lnTo>
                <a:lnTo>
                  <a:pt x="6464393" y="3120805"/>
                </a:lnTo>
                <a:lnTo>
                  <a:pt x="6323742" y="3120805"/>
                </a:lnTo>
                <a:lnTo>
                  <a:pt x="6389952" y="3185146"/>
                </a:lnTo>
                <a:lnTo>
                  <a:pt x="6398057" y="3176792"/>
                </a:lnTo>
                <a:lnTo>
                  <a:pt x="6415888" y="3194123"/>
                </a:lnTo>
                <a:lnTo>
                  <a:pt x="6623872" y="3194123"/>
                </a:lnTo>
                <a:lnTo>
                  <a:pt x="6623872" y="3182486"/>
                </a:lnTo>
                <a:lnTo>
                  <a:pt x="6651304" y="3182486"/>
                </a:lnTo>
                <a:lnTo>
                  <a:pt x="6651304" y="3194123"/>
                </a:lnTo>
                <a:lnTo>
                  <a:pt x="6703550" y="3194123"/>
                </a:lnTo>
                <a:lnTo>
                  <a:pt x="6703550" y="3182486"/>
                </a:lnTo>
                <a:lnTo>
                  <a:pt x="6730982" y="3182486"/>
                </a:lnTo>
                <a:lnTo>
                  <a:pt x="6730982" y="3194123"/>
                </a:lnTo>
                <a:lnTo>
                  <a:pt x="6783310" y="3194123"/>
                </a:lnTo>
                <a:lnTo>
                  <a:pt x="6783310" y="3182486"/>
                </a:lnTo>
                <a:lnTo>
                  <a:pt x="6810742" y="3182486"/>
                </a:lnTo>
                <a:lnTo>
                  <a:pt x="6810742" y="3209918"/>
                </a:lnTo>
                <a:lnTo>
                  <a:pt x="6783310" y="3209918"/>
                </a:lnTo>
                <a:lnTo>
                  <a:pt x="6783310" y="3198280"/>
                </a:lnTo>
                <a:lnTo>
                  <a:pt x="6730982" y="3198280"/>
                </a:lnTo>
                <a:lnTo>
                  <a:pt x="6730982" y="3209918"/>
                </a:lnTo>
                <a:lnTo>
                  <a:pt x="6703550" y="3209918"/>
                </a:lnTo>
                <a:lnTo>
                  <a:pt x="6703550" y="3198280"/>
                </a:lnTo>
                <a:lnTo>
                  <a:pt x="6651304" y="3198280"/>
                </a:lnTo>
                <a:lnTo>
                  <a:pt x="6651304" y="3209918"/>
                </a:lnTo>
                <a:lnTo>
                  <a:pt x="6623872" y="3209918"/>
                </a:lnTo>
                <a:lnTo>
                  <a:pt x="6623872" y="3198280"/>
                </a:lnTo>
                <a:lnTo>
                  <a:pt x="6415472" y="3198280"/>
                </a:lnTo>
                <a:lnTo>
                  <a:pt x="6409653" y="3204265"/>
                </a:lnTo>
                <a:cubicBezTo>
                  <a:pt x="6427858" y="3221971"/>
                  <a:pt x="6445315" y="3238929"/>
                  <a:pt x="6464351" y="3257425"/>
                </a:cubicBezTo>
                <a:cubicBezTo>
                  <a:pt x="6466263" y="3259295"/>
                  <a:pt x="6468050" y="3261041"/>
                  <a:pt x="6469713" y="3262662"/>
                </a:cubicBezTo>
                <a:lnTo>
                  <a:pt x="6477818" y="3254308"/>
                </a:lnTo>
                <a:lnTo>
                  <a:pt x="6495649" y="3271640"/>
                </a:lnTo>
                <a:lnTo>
                  <a:pt x="6544070" y="3271640"/>
                </a:lnTo>
                <a:lnTo>
                  <a:pt x="6544070" y="3260002"/>
                </a:lnTo>
                <a:lnTo>
                  <a:pt x="6571502" y="3260002"/>
                </a:lnTo>
                <a:lnTo>
                  <a:pt x="6571502" y="3271640"/>
                </a:lnTo>
                <a:lnTo>
                  <a:pt x="6623831" y="3271640"/>
                </a:lnTo>
                <a:lnTo>
                  <a:pt x="6623831" y="3260002"/>
                </a:lnTo>
                <a:lnTo>
                  <a:pt x="6651263" y="3260002"/>
                </a:lnTo>
                <a:lnTo>
                  <a:pt x="6651263" y="3271640"/>
                </a:lnTo>
                <a:lnTo>
                  <a:pt x="6703509" y="3271640"/>
                </a:lnTo>
                <a:lnTo>
                  <a:pt x="6703509" y="3260002"/>
                </a:lnTo>
                <a:lnTo>
                  <a:pt x="6730940" y="3260002"/>
                </a:lnTo>
                <a:lnTo>
                  <a:pt x="6730940" y="3287434"/>
                </a:lnTo>
                <a:lnTo>
                  <a:pt x="6703509" y="3287434"/>
                </a:lnTo>
                <a:lnTo>
                  <a:pt x="6703509" y="3275796"/>
                </a:lnTo>
                <a:lnTo>
                  <a:pt x="6651263" y="3275796"/>
                </a:lnTo>
                <a:lnTo>
                  <a:pt x="6651263" y="3287434"/>
                </a:lnTo>
                <a:lnTo>
                  <a:pt x="6623831" y="3287434"/>
                </a:lnTo>
                <a:lnTo>
                  <a:pt x="6623831" y="3275796"/>
                </a:lnTo>
                <a:lnTo>
                  <a:pt x="6571502" y="3275796"/>
                </a:lnTo>
                <a:lnTo>
                  <a:pt x="6571502" y="3287434"/>
                </a:lnTo>
                <a:lnTo>
                  <a:pt x="6544070" y="3287434"/>
                </a:lnTo>
                <a:lnTo>
                  <a:pt x="6544070" y="3275796"/>
                </a:lnTo>
                <a:lnTo>
                  <a:pt x="6495192" y="3275796"/>
                </a:lnTo>
                <a:lnTo>
                  <a:pt x="6489373" y="3281781"/>
                </a:lnTo>
                <a:cubicBezTo>
                  <a:pt x="6516555" y="3308216"/>
                  <a:pt x="6548102" y="3338890"/>
                  <a:pt x="6589250" y="3378874"/>
                </a:cubicBezTo>
                <a:lnTo>
                  <a:pt x="6597355" y="3370520"/>
                </a:lnTo>
                <a:lnTo>
                  <a:pt x="6617014" y="3389639"/>
                </a:lnTo>
                <a:lnTo>
                  <a:pt x="6597895" y="3409299"/>
                </a:lnTo>
                <a:lnTo>
                  <a:pt x="6578236" y="3390179"/>
                </a:lnTo>
                <a:lnTo>
                  <a:pt x="6586340" y="3381825"/>
                </a:lnTo>
                <a:cubicBezTo>
                  <a:pt x="6545193" y="3341882"/>
                  <a:pt x="6513646" y="3311208"/>
                  <a:pt x="6486463" y="3284774"/>
                </a:cubicBezTo>
                <a:lnTo>
                  <a:pt x="6478358" y="3293128"/>
                </a:lnTo>
                <a:lnTo>
                  <a:pt x="6458657" y="3274009"/>
                </a:lnTo>
                <a:lnTo>
                  <a:pt x="6466762" y="3265656"/>
                </a:lnTo>
                <a:cubicBezTo>
                  <a:pt x="6462647" y="3261623"/>
                  <a:pt x="6458574" y="3257674"/>
                  <a:pt x="6454584" y="3253809"/>
                </a:cubicBezTo>
                <a:cubicBezTo>
                  <a:pt x="6441616" y="3241216"/>
                  <a:pt x="6424991" y="3225047"/>
                  <a:pt x="6406702" y="3207299"/>
                </a:cubicBezTo>
                <a:lnTo>
                  <a:pt x="6398598" y="3215654"/>
                </a:lnTo>
                <a:lnTo>
                  <a:pt x="6378938" y="3196534"/>
                </a:lnTo>
                <a:lnTo>
                  <a:pt x="6387043" y="3188180"/>
                </a:lnTo>
                <a:lnTo>
                  <a:pt x="6311356" y="3114654"/>
                </a:lnTo>
                <a:cubicBezTo>
                  <a:pt x="6285544" y="3089549"/>
                  <a:pt x="6263141" y="3067812"/>
                  <a:pt x="6249966" y="3055010"/>
                </a:cubicBezTo>
                <a:lnTo>
                  <a:pt x="6225111" y="3055010"/>
                </a:lnTo>
                <a:lnTo>
                  <a:pt x="6225111" y="3043372"/>
                </a:lnTo>
                <a:lnTo>
                  <a:pt x="6081425" y="3043372"/>
                </a:lnTo>
                <a:lnTo>
                  <a:pt x="6081425" y="3117896"/>
                </a:lnTo>
                <a:lnTo>
                  <a:pt x="6114759" y="3150274"/>
                </a:lnTo>
                <a:cubicBezTo>
                  <a:pt x="6120080" y="3155469"/>
                  <a:pt x="6125857" y="3161080"/>
                  <a:pt x="6131925" y="3166983"/>
                </a:cubicBezTo>
                <a:cubicBezTo>
                  <a:pt x="6136414" y="3171347"/>
                  <a:pt x="6141152" y="3175919"/>
                  <a:pt x="6145974" y="3180615"/>
                </a:cubicBezTo>
                <a:cubicBezTo>
                  <a:pt x="6152084" y="3186517"/>
                  <a:pt x="6158360" y="3192669"/>
                  <a:pt x="6164885" y="3198986"/>
                </a:cubicBezTo>
                <a:cubicBezTo>
                  <a:pt x="6175276" y="3209045"/>
                  <a:pt x="6186124" y="3219603"/>
                  <a:pt x="6197263" y="3230409"/>
                </a:cubicBezTo>
                <a:lnTo>
                  <a:pt x="6319419" y="3349114"/>
                </a:lnTo>
                <a:lnTo>
                  <a:pt x="6464351" y="3349114"/>
                </a:lnTo>
                <a:lnTo>
                  <a:pt x="6464351" y="3337477"/>
                </a:lnTo>
                <a:lnTo>
                  <a:pt x="6491783" y="3337477"/>
                </a:lnTo>
                <a:lnTo>
                  <a:pt x="6491783" y="3364909"/>
                </a:lnTo>
                <a:lnTo>
                  <a:pt x="6464351" y="3364909"/>
                </a:lnTo>
                <a:lnTo>
                  <a:pt x="6464351" y="3353271"/>
                </a:lnTo>
                <a:lnTo>
                  <a:pt x="6323700" y="3353271"/>
                </a:lnTo>
                <a:cubicBezTo>
                  <a:pt x="6358655" y="3387228"/>
                  <a:pt x="6386877" y="3414660"/>
                  <a:pt x="6399138" y="3426589"/>
                </a:cubicBezTo>
                <a:lnTo>
                  <a:pt x="6478067" y="3426589"/>
                </a:lnTo>
                <a:cubicBezTo>
                  <a:pt x="6478608" y="3426589"/>
                  <a:pt x="6479148" y="3426797"/>
                  <a:pt x="6479522" y="3427171"/>
                </a:cubicBezTo>
                <a:lnTo>
                  <a:pt x="6509531" y="3456349"/>
                </a:lnTo>
                <a:lnTo>
                  <a:pt x="6517636" y="3447994"/>
                </a:lnTo>
                <a:lnTo>
                  <a:pt x="6537296" y="3467113"/>
                </a:lnTo>
                <a:lnTo>
                  <a:pt x="6518176" y="3486773"/>
                </a:lnTo>
                <a:lnTo>
                  <a:pt x="6498516" y="3467654"/>
                </a:lnTo>
                <a:lnTo>
                  <a:pt x="6506622" y="3459299"/>
                </a:lnTo>
                <a:lnTo>
                  <a:pt x="6477194" y="3430704"/>
                </a:lnTo>
                <a:lnTo>
                  <a:pt x="6400343" y="3430704"/>
                </a:lnTo>
                <a:lnTo>
                  <a:pt x="6400343" y="3492384"/>
                </a:lnTo>
                <a:lnTo>
                  <a:pt x="6411981" y="3492384"/>
                </a:lnTo>
                <a:lnTo>
                  <a:pt x="6411981" y="3519816"/>
                </a:lnTo>
                <a:lnTo>
                  <a:pt x="6384549" y="3519816"/>
                </a:lnTo>
                <a:lnTo>
                  <a:pt x="6384549" y="3492384"/>
                </a:lnTo>
                <a:lnTo>
                  <a:pt x="6396187" y="3492384"/>
                </a:lnTo>
                <a:lnTo>
                  <a:pt x="6396187" y="3429498"/>
                </a:lnTo>
                <a:cubicBezTo>
                  <a:pt x="6386960" y="3420521"/>
                  <a:pt x="6368588" y="3402690"/>
                  <a:pt x="6345105" y="3379872"/>
                </a:cubicBezTo>
                <a:cubicBezTo>
                  <a:pt x="6278686" y="3315323"/>
                  <a:pt x="6171161" y="3210875"/>
                  <a:pt x="6111850" y="3153225"/>
                </a:cubicBezTo>
                <a:lnTo>
                  <a:pt x="6077894" y="3120223"/>
                </a:lnTo>
                <a:cubicBezTo>
                  <a:pt x="6077477" y="3119808"/>
                  <a:pt x="6077269" y="3119267"/>
                  <a:pt x="6077269" y="3118727"/>
                </a:cubicBezTo>
                <a:lnTo>
                  <a:pt x="6077269" y="2745070"/>
                </a:lnTo>
                <a:lnTo>
                  <a:pt x="6065632" y="2745070"/>
                </a:lnTo>
                <a:lnTo>
                  <a:pt x="6065632" y="2717638"/>
                </a:lnTo>
                <a:lnTo>
                  <a:pt x="6077269" y="2717638"/>
                </a:lnTo>
                <a:lnTo>
                  <a:pt x="6077269" y="2499845"/>
                </a:lnTo>
                <a:lnTo>
                  <a:pt x="6001708" y="2426402"/>
                </a:lnTo>
                <a:lnTo>
                  <a:pt x="6001708" y="2717638"/>
                </a:lnTo>
                <a:lnTo>
                  <a:pt x="6013344" y="2717638"/>
                </a:lnTo>
                <a:lnTo>
                  <a:pt x="6013344" y="2745070"/>
                </a:lnTo>
                <a:lnTo>
                  <a:pt x="5985912" y="2745070"/>
                </a:lnTo>
                <a:lnTo>
                  <a:pt x="5985912" y="2717638"/>
                </a:lnTo>
                <a:lnTo>
                  <a:pt x="5997551" y="2717638"/>
                </a:lnTo>
                <a:lnTo>
                  <a:pt x="5997551" y="2422370"/>
                </a:lnTo>
                <a:lnTo>
                  <a:pt x="5918455" y="2345519"/>
                </a:lnTo>
                <a:lnTo>
                  <a:pt x="5888446" y="2316341"/>
                </a:lnTo>
                <a:lnTo>
                  <a:pt x="5880340" y="2324695"/>
                </a:lnTo>
                <a:lnTo>
                  <a:pt x="5860681" y="2305576"/>
                </a:lnTo>
                <a:lnTo>
                  <a:pt x="5868786" y="2297222"/>
                </a:lnTo>
                <a:lnTo>
                  <a:pt x="5679879" y="2113677"/>
                </a:lnTo>
                <a:lnTo>
                  <a:pt x="5375509" y="2113677"/>
                </a:lnTo>
                <a:lnTo>
                  <a:pt x="5375509" y="2125315"/>
                </a:lnTo>
                <a:lnTo>
                  <a:pt x="5348077" y="2125315"/>
                </a:lnTo>
                <a:lnTo>
                  <a:pt x="5348077" y="2113677"/>
                </a:lnTo>
                <a:lnTo>
                  <a:pt x="5122594" y="2113677"/>
                </a:lnTo>
                <a:cubicBezTo>
                  <a:pt x="5122054" y="2113677"/>
                  <a:pt x="5121513" y="2113469"/>
                  <a:pt x="5121139" y="2113095"/>
                </a:cubicBezTo>
                <a:lnTo>
                  <a:pt x="5042002" y="2036202"/>
                </a:lnTo>
                <a:lnTo>
                  <a:pt x="4897111" y="2036202"/>
                </a:lnTo>
                <a:lnTo>
                  <a:pt x="4897111" y="2047840"/>
                </a:lnTo>
                <a:lnTo>
                  <a:pt x="4869679" y="2047840"/>
                </a:lnTo>
                <a:lnTo>
                  <a:pt x="4869679" y="2036202"/>
                </a:lnTo>
                <a:lnTo>
                  <a:pt x="4817392" y="2036202"/>
                </a:lnTo>
                <a:lnTo>
                  <a:pt x="4817392" y="2047840"/>
                </a:lnTo>
                <a:lnTo>
                  <a:pt x="4789960" y="2047840"/>
                </a:lnTo>
                <a:lnTo>
                  <a:pt x="4789960" y="2036202"/>
                </a:lnTo>
                <a:lnTo>
                  <a:pt x="4657912" y="2036202"/>
                </a:lnTo>
                <a:lnTo>
                  <a:pt x="4657912" y="2047840"/>
                </a:lnTo>
                <a:lnTo>
                  <a:pt x="4630480" y="2047840"/>
                </a:lnTo>
                <a:lnTo>
                  <a:pt x="4630480" y="2036202"/>
                </a:lnTo>
                <a:lnTo>
                  <a:pt x="4569590" y="2036202"/>
                </a:lnTo>
                <a:lnTo>
                  <a:pt x="4595941" y="2061805"/>
                </a:lnTo>
                <a:lnTo>
                  <a:pt x="4604046" y="2053451"/>
                </a:lnTo>
                <a:lnTo>
                  <a:pt x="4623706" y="2072570"/>
                </a:lnTo>
                <a:lnTo>
                  <a:pt x="4615601" y="2080925"/>
                </a:lnTo>
                <a:lnTo>
                  <a:pt x="4645028" y="2109520"/>
                </a:lnTo>
                <a:lnTo>
                  <a:pt x="5029159" y="2109520"/>
                </a:lnTo>
                <a:lnTo>
                  <a:pt x="5029159" y="2097883"/>
                </a:lnTo>
                <a:lnTo>
                  <a:pt x="5056591" y="2097883"/>
                </a:lnTo>
                <a:lnTo>
                  <a:pt x="5056591" y="2125315"/>
                </a:lnTo>
                <a:lnTo>
                  <a:pt x="5029159" y="2125315"/>
                </a:lnTo>
                <a:lnTo>
                  <a:pt x="5029159" y="2113677"/>
                </a:lnTo>
                <a:lnTo>
                  <a:pt x="4649309" y="2113677"/>
                </a:lnTo>
                <a:cubicBezTo>
                  <a:pt x="4673914" y="2137577"/>
                  <a:pt x="4700307" y="2163221"/>
                  <a:pt x="4724788" y="2186995"/>
                </a:cubicBezTo>
                <a:lnTo>
                  <a:pt x="5680794" y="2186995"/>
                </a:lnTo>
                <a:cubicBezTo>
                  <a:pt x="5681334" y="2186995"/>
                  <a:pt x="5681875" y="2187203"/>
                  <a:pt x="5682249" y="2187577"/>
                </a:cubicBezTo>
                <a:lnTo>
                  <a:pt x="5712300" y="2216755"/>
                </a:lnTo>
                <a:lnTo>
                  <a:pt x="5720405" y="2208400"/>
                </a:lnTo>
                <a:lnTo>
                  <a:pt x="5740063" y="2227519"/>
                </a:lnTo>
                <a:lnTo>
                  <a:pt x="5720944" y="2247179"/>
                </a:lnTo>
                <a:lnTo>
                  <a:pt x="5701285" y="2228060"/>
                </a:lnTo>
                <a:lnTo>
                  <a:pt x="5709389" y="2219707"/>
                </a:lnTo>
                <a:lnTo>
                  <a:pt x="5679963" y="2191111"/>
                </a:lnTo>
                <a:lnTo>
                  <a:pt x="4808830" y="2191111"/>
                </a:lnTo>
                <a:lnTo>
                  <a:pt x="4835181" y="2216713"/>
                </a:lnTo>
                <a:lnTo>
                  <a:pt x="4843286" y="2208359"/>
                </a:lnTo>
                <a:lnTo>
                  <a:pt x="4862946" y="2227479"/>
                </a:lnTo>
                <a:lnTo>
                  <a:pt x="4843826" y="2247138"/>
                </a:lnTo>
                <a:lnTo>
                  <a:pt x="4824167" y="2228018"/>
                </a:lnTo>
                <a:lnTo>
                  <a:pt x="4832272" y="2219664"/>
                </a:lnTo>
                <a:lnTo>
                  <a:pt x="4802845" y="2191068"/>
                </a:lnTo>
                <a:lnTo>
                  <a:pt x="4729069" y="2191068"/>
                </a:lnTo>
                <a:cubicBezTo>
                  <a:pt x="4729610" y="2191567"/>
                  <a:pt x="4730108" y="2192107"/>
                  <a:pt x="4730649" y="2192606"/>
                </a:cubicBezTo>
                <a:lnTo>
                  <a:pt x="4755421" y="2216671"/>
                </a:lnTo>
                <a:lnTo>
                  <a:pt x="4763526" y="2208317"/>
                </a:lnTo>
                <a:lnTo>
                  <a:pt x="4783185" y="2227436"/>
                </a:lnTo>
                <a:lnTo>
                  <a:pt x="4775081" y="2235791"/>
                </a:lnTo>
                <a:cubicBezTo>
                  <a:pt x="4787051" y="2247428"/>
                  <a:pt x="4797151" y="2257238"/>
                  <a:pt x="4804507" y="2264386"/>
                </a:cubicBezTo>
                <a:lnTo>
                  <a:pt x="4869679" y="2264386"/>
                </a:lnTo>
                <a:lnTo>
                  <a:pt x="4869679" y="2252750"/>
                </a:lnTo>
                <a:lnTo>
                  <a:pt x="4897111" y="2252750"/>
                </a:lnTo>
                <a:lnTo>
                  <a:pt x="4897111" y="2264386"/>
                </a:lnTo>
                <a:lnTo>
                  <a:pt x="5760513" y="2264386"/>
                </a:lnTo>
                <a:cubicBezTo>
                  <a:pt x="5761053" y="2264386"/>
                  <a:pt x="5761593" y="2264594"/>
                  <a:pt x="5761967" y="2264968"/>
                </a:cubicBezTo>
                <a:lnTo>
                  <a:pt x="5791976" y="2294146"/>
                </a:lnTo>
                <a:lnTo>
                  <a:pt x="5800081" y="2285792"/>
                </a:lnTo>
                <a:lnTo>
                  <a:pt x="5819742" y="2304911"/>
                </a:lnTo>
                <a:lnTo>
                  <a:pt x="5800622" y="2324571"/>
                </a:lnTo>
                <a:lnTo>
                  <a:pt x="5780962" y="2305451"/>
                </a:lnTo>
                <a:lnTo>
                  <a:pt x="5789067" y="2297097"/>
                </a:lnTo>
                <a:lnTo>
                  <a:pt x="5759641" y="2268501"/>
                </a:lnTo>
                <a:lnTo>
                  <a:pt x="4897111" y="2268501"/>
                </a:lnTo>
                <a:lnTo>
                  <a:pt x="4897111" y="2280139"/>
                </a:lnTo>
                <a:lnTo>
                  <a:pt x="4869679" y="2280139"/>
                </a:lnTo>
                <a:lnTo>
                  <a:pt x="4869679" y="2268501"/>
                </a:lnTo>
                <a:lnTo>
                  <a:pt x="4805755" y="2268501"/>
                </a:lnTo>
                <a:lnTo>
                  <a:pt x="4805755" y="2343025"/>
                </a:lnTo>
                <a:lnTo>
                  <a:pt x="4884850" y="2419876"/>
                </a:lnTo>
                <a:cubicBezTo>
                  <a:pt x="4885265" y="2420292"/>
                  <a:pt x="4885473" y="2420832"/>
                  <a:pt x="4885473" y="2421372"/>
                </a:cubicBezTo>
                <a:lnTo>
                  <a:pt x="4885473" y="2640080"/>
                </a:lnTo>
                <a:lnTo>
                  <a:pt x="4897111" y="2640080"/>
                </a:lnTo>
                <a:lnTo>
                  <a:pt x="4897111" y="2667512"/>
                </a:lnTo>
                <a:lnTo>
                  <a:pt x="4885473" y="2667512"/>
                </a:lnTo>
                <a:lnTo>
                  <a:pt x="4885473" y="2729193"/>
                </a:lnTo>
                <a:lnTo>
                  <a:pt x="5268358" y="2729193"/>
                </a:lnTo>
                <a:lnTo>
                  <a:pt x="5268358" y="2717555"/>
                </a:lnTo>
                <a:lnTo>
                  <a:pt x="5295789" y="2717555"/>
                </a:lnTo>
                <a:lnTo>
                  <a:pt x="5295789" y="2729193"/>
                </a:lnTo>
                <a:lnTo>
                  <a:pt x="5587317" y="2729193"/>
                </a:lnTo>
                <a:lnTo>
                  <a:pt x="5587317" y="2717555"/>
                </a:lnTo>
                <a:lnTo>
                  <a:pt x="5614749" y="2717555"/>
                </a:lnTo>
                <a:lnTo>
                  <a:pt x="5614749" y="2744987"/>
                </a:lnTo>
                <a:lnTo>
                  <a:pt x="5587317" y="2744987"/>
                </a:lnTo>
                <a:lnTo>
                  <a:pt x="5587317" y="2733349"/>
                </a:lnTo>
                <a:lnTo>
                  <a:pt x="5295789" y="2733349"/>
                </a:lnTo>
                <a:lnTo>
                  <a:pt x="5295789" y="2744987"/>
                </a:lnTo>
                <a:lnTo>
                  <a:pt x="5268358" y="2744987"/>
                </a:lnTo>
                <a:lnTo>
                  <a:pt x="5268358" y="2733349"/>
                </a:lnTo>
                <a:lnTo>
                  <a:pt x="4885473" y="2733349"/>
                </a:lnTo>
                <a:lnTo>
                  <a:pt x="4885473" y="2884143"/>
                </a:lnTo>
                <a:lnTo>
                  <a:pt x="5042875" y="2884143"/>
                </a:lnTo>
                <a:cubicBezTo>
                  <a:pt x="5043415" y="2884143"/>
                  <a:pt x="5043955" y="2884350"/>
                  <a:pt x="5044329" y="2884724"/>
                </a:cubicBezTo>
                <a:lnTo>
                  <a:pt x="5123467" y="2961616"/>
                </a:lnTo>
                <a:lnTo>
                  <a:pt x="5268358" y="2961616"/>
                </a:lnTo>
                <a:lnTo>
                  <a:pt x="5268358" y="2949979"/>
                </a:lnTo>
                <a:lnTo>
                  <a:pt x="5295789" y="2949979"/>
                </a:lnTo>
                <a:lnTo>
                  <a:pt x="5295789" y="2961616"/>
                </a:lnTo>
                <a:lnTo>
                  <a:pt x="5826516" y="2961616"/>
                </a:lnTo>
                <a:lnTo>
                  <a:pt x="5826516" y="2949979"/>
                </a:lnTo>
                <a:lnTo>
                  <a:pt x="5853948" y="2949979"/>
                </a:lnTo>
                <a:lnTo>
                  <a:pt x="5853948" y="2977411"/>
                </a:lnTo>
                <a:lnTo>
                  <a:pt x="5826516" y="2977411"/>
                </a:lnTo>
                <a:lnTo>
                  <a:pt x="5826516" y="2965773"/>
                </a:lnTo>
                <a:lnTo>
                  <a:pt x="5295789" y="2965773"/>
                </a:lnTo>
                <a:lnTo>
                  <a:pt x="5295789" y="2977411"/>
                </a:lnTo>
                <a:lnTo>
                  <a:pt x="5268358" y="2977411"/>
                </a:lnTo>
                <a:lnTo>
                  <a:pt x="5268358" y="2965773"/>
                </a:lnTo>
                <a:lnTo>
                  <a:pt x="5124672" y="2965773"/>
                </a:lnTo>
                <a:lnTo>
                  <a:pt x="5124672" y="3116566"/>
                </a:lnTo>
                <a:lnTo>
                  <a:pt x="5348077" y="3116566"/>
                </a:lnTo>
                <a:lnTo>
                  <a:pt x="5348077" y="3104928"/>
                </a:lnTo>
                <a:lnTo>
                  <a:pt x="5375509" y="3104928"/>
                </a:lnTo>
                <a:lnTo>
                  <a:pt x="5375509" y="3116566"/>
                </a:lnTo>
                <a:lnTo>
                  <a:pt x="5666995" y="3116566"/>
                </a:lnTo>
                <a:lnTo>
                  <a:pt x="5666995" y="3104928"/>
                </a:lnTo>
                <a:lnTo>
                  <a:pt x="5694426" y="3104928"/>
                </a:lnTo>
                <a:lnTo>
                  <a:pt x="5694426" y="3116566"/>
                </a:lnTo>
                <a:lnTo>
                  <a:pt x="5906194" y="3116566"/>
                </a:lnTo>
                <a:lnTo>
                  <a:pt x="5906194" y="3104928"/>
                </a:lnTo>
                <a:lnTo>
                  <a:pt x="5933625" y="3104928"/>
                </a:lnTo>
                <a:lnTo>
                  <a:pt x="5933625" y="3129077"/>
                </a:lnTo>
                <a:lnTo>
                  <a:pt x="6190613" y="3378750"/>
                </a:lnTo>
                <a:lnTo>
                  <a:pt x="6198718" y="3370395"/>
                </a:lnTo>
                <a:lnTo>
                  <a:pt x="6218378" y="3389514"/>
                </a:lnTo>
                <a:lnTo>
                  <a:pt x="6199258" y="3409174"/>
                </a:lnTo>
                <a:lnTo>
                  <a:pt x="6179599" y="3390055"/>
                </a:lnTo>
                <a:lnTo>
                  <a:pt x="6187704" y="3381700"/>
                </a:lnTo>
                <a:lnTo>
                  <a:pt x="5931048" y="3132360"/>
                </a:lnTo>
                <a:lnTo>
                  <a:pt x="5906194" y="3132360"/>
                </a:lnTo>
                <a:lnTo>
                  <a:pt x="5906194" y="3120722"/>
                </a:lnTo>
                <a:lnTo>
                  <a:pt x="5694426" y="3120722"/>
                </a:lnTo>
                <a:lnTo>
                  <a:pt x="5694426" y="3132360"/>
                </a:lnTo>
                <a:lnTo>
                  <a:pt x="5666995" y="3132360"/>
                </a:lnTo>
                <a:lnTo>
                  <a:pt x="5666995" y="3120722"/>
                </a:lnTo>
                <a:lnTo>
                  <a:pt x="5375509" y="3120722"/>
                </a:lnTo>
                <a:lnTo>
                  <a:pt x="5375509" y="3132360"/>
                </a:lnTo>
                <a:lnTo>
                  <a:pt x="5348077" y="3132360"/>
                </a:lnTo>
                <a:lnTo>
                  <a:pt x="5348077" y="3120722"/>
                </a:lnTo>
                <a:lnTo>
                  <a:pt x="5124672" y="3120722"/>
                </a:lnTo>
                <a:lnTo>
                  <a:pt x="5124672" y="3194040"/>
                </a:lnTo>
                <a:lnTo>
                  <a:pt x="5268358" y="3194040"/>
                </a:lnTo>
                <a:lnTo>
                  <a:pt x="5268358" y="3182404"/>
                </a:lnTo>
                <a:lnTo>
                  <a:pt x="5295789" y="3182404"/>
                </a:lnTo>
                <a:lnTo>
                  <a:pt x="5295789" y="3194040"/>
                </a:lnTo>
                <a:lnTo>
                  <a:pt x="5427837" y="3194040"/>
                </a:lnTo>
                <a:lnTo>
                  <a:pt x="5427837" y="3182404"/>
                </a:lnTo>
                <a:lnTo>
                  <a:pt x="5455269" y="3182404"/>
                </a:lnTo>
                <a:lnTo>
                  <a:pt x="5455269" y="3194040"/>
                </a:lnTo>
                <a:lnTo>
                  <a:pt x="5840231" y="3194040"/>
                </a:lnTo>
                <a:cubicBezTo>
                  <a:pt x="5840772" y="3194040"/>
                  <a:pt x="5841313" y="3194248"/>
                  <a:pt x="5841688" y="3194622"/>
                </a:cubicBezTo>
                <a:lnTo>
                  <a:pt x="5846300" y="3199112"/>
                </a:lnTo>
                <a:cubicBezTo>
                  <a:pt x="5862136" y="3214490"/>
                  <a:pt x="5885037" y="3236769"/>
                  <a:pt x="5911596" y="3262537"/>
                </a:cubicBezTo>
                <a:lnTo>
                  <a:pt x="5919701" y="3254183"/>
                </a:lnTo>
                <a:lnTo>
                  <a:pt x="5937533" y="3271515"/>
                </a:lnTo>
                <a:lnTo>
                  <a:pt x="5985995" y="3271515"/>
                </a:lnTo>
                <a:lnTo>
                  <a:pt x="5985995" y="3259877"/>
                </a:lnTo>
                <a:lnTo>
                  <a:pt x="6013427" y="3259877"/>
                </a:lnTo>
                <a:lnTo>
                  <a:pt x="6013427" y="3287309"/>
                </a:lnTo>
                <a:lnTo>
                  <a:pt x="5985995" y="3287309"/>
                </a:lnTo>
                <a:lnTo>
                  <a:pt x="5985995" y="3275671"/>
                </a:lnTo>
                <a:lnTo>
                  <a:pt x="5937076" y="3275671"/>
                </a:lnTo>
                <a:lnTo>
                  <a:pt x="5931256" y="3281656"/>
                </a:lnTo>
                <a:cubicBezTo>
                  <a:pt x="6002621" y="3351026"/>
                  <a:pt x="6092066" y="3437936"/>
                  <a:pt x="6143272" y="3487687"/>
                </a:cubicBezTo>
                <a:lnTo>
                  <a:pt x="6150754" y="3494961"/>
                </a:lnTo>
                <a:lnTo>
                  <a:pt x="6158858" y="3486607"/>
                </a:lnTo>
                <a:lnTo>
                  <a:pt x="6178518" y="3505726"/>
                </a:lnTo>
                <a:lnTo>
                  <a:pt x="6170413" y="3514080"/>
                </a:lnTo>
                <a:lnTo>
                  <a:pt x="6230473" y="3572436"/>
                </a:lnTo>
                <a:lnTo>
                  <a:pt x="6238578" y="3564081"/>
                </a:lnTo>
                <a:lnTo>
                  <a:pt x="6258237" y="3583201"/>
                </a:lnTo>
                <a:lnTo>
                  <a:pt x="6239118" y="3602860"/>
                </a:lnTo>
                <a:lnTo>
                  <a:pt x="6219417" y="3583741"/>
                </a:lnTo>
                <a:lnTo>
                  <a:pt x="6227522" y="3575387"/>
                </a:lnTo>
                <a:lnTo>
                  <a:pt x="6167462" y="3517031"/>
                </a:lnTo>
                <a:lnTo>
                  <a:pt x="6159357" y="3525386"/>
                </a:lnTo>
                <a:lnTo>
                  <a:pt x="6139698" y="3506267"/>
                </a:lnTo>
                <a:lnTo>
                  <a:pt x="6147802" y="3497912"/>
                </a:lnTo>
                <a:cubicBezTo>
                  <a:pt x="6143397" y="3493631"/>
                  <a:pt x="6138659" y="3489018"/>
                  <a:pt x="6133588" y="3484071"/>
                </a:cubicBezTo>
                <a:lnTo>
                  <a:pt x="5928305" y="3284608"/>
                </a:lnTo>
                <a:lnTo>
                  <a:pt x="5920200" y="3292962"/>
                </a:lnTo>
                <a:lnTo>
                  <a:pt x="5900540" y="3273843"/>
                </a:lnTo>
                <a:lnTo>
                  <a:pt x="5908646" y="3265488"/>
                </a:lnTo>
                <a:lnTo>
                  <a:pt x="5839359" y="3198155"/>
                </a:lnTo>
                <a:lnTo>
                  <a:pt x="5455227" y="3198155"/>
                </a:lnTo>
                <a:lnTo>
                  <a:pt x="5455227" y="3209793"/>
                </a:lnTo>
                <a:lnTo>
                  <a:pt x="5427796" y="3209793"/>
                </a:lnTo>
                <a:lnTo>
                  <a:pt x="5427796" y="3198155"/>
                </a:lnTo>
                <a:lnTo>
                  <a:pt x="5295748" y="3198155"/>
                </a:lnTo>
                <a:lnTo>
                  <a:pt x="5295748" y="3209793"/>
                </a:lnTo>
                <a:lnTo>
                  <a:pt x="5268316" y="3209793"/>
                </a:lnTo>
                <a:lnTo>
                  <a:pt x="5268316" y="3198155"/>
                </a:lnTo>
                <a:lnTo>
                  <a:pt x="5124631" y="3198155"/>
                </a:lnTo>
                <a:lnTo>
                  <a:pt x="5124631" y="3271473"/>
                </a:lnTo>
                <a:lnTo>
                  <a:pt x="5680710" y="3271473"/>
                </a:lnTo>
                <a:cubicBezTo>
                  <a:pt x="5681251" y="3271473"/>
                  <a:pt x="5681791" y="3271681"/>
                  <a:pt x="5682165" y="3272055"/>
                </a:cubicBezTo>
                <a:cubicBezTo>
                  <a:pt x="5688607" y="3278290"/>
                  <a:pt x="5697003" y="3286478"/>
                  <a:pt x="5706895" y="3296079"/>
                </a:cubicBezTo>
                <a:cubicBezTo>
                  <a:pt x="5742183" y="3330328"/>
                  <a:pt x="5790272" y="3377045"/>
                  <a:pt x="5841064" y="3426423"/>
                </a:cubicBezTo>
                <a:lnTo>
                  <a:pt x="5906235" y="3426423"/>
                </a:lnTo>
                <a:lnTo>
                  <a:pt x="5906235" y="3414785"/>
                </a:lnTo>
                <a:lnTo>
                  <a:pt x="5933667" y="3414785"/>
                </a:lnTo>
                <a:lnTo>
                  <a:pt x="5933667" y="3426423"/>
                </a:lnTo>
                <a:lnTo>
                  <a:pt x="5985955" y="3426423"/>
                </a:lnTo>
                <a:lnTo>
                  <a:pt x="5985955" y="3414785"/>
                </a:lnTo>
                <a:lnTo>
                  <a:pt x="6013387" y="3414785"/>
                </a:lnTo>
                <a:lnTo>
                  <a:pt x="6013387" y="3442217"/>
                </a:lnTo>
                <a:lnTo>
                  <a:pt x="5985955" y="3442217"/>
                </a:lnTo>
                <a:lnTo>
                  <a:pt x="5985955" y="3430579"/>
                </a:lnTo>
                <a:lnTo>
                  <a:pt x="5933667" y="3430579"/>
                </a:lnTo>
                <a:lnTo>
                  <a:pt x="5933667" y="3438933"/>
                </a:lnTo>
                <a:lnTo>
                  <a:pt x="5951414" y="3456182"/>
                </a:lnTo>
                <a:lnTo>
                  <a:pt x="5959519" y="3447828"/>
                </a:lnTo>
                <a:lnTo>
                  <a:pt x="5979179" y="3466947"/>
                </a:lnTo>
                <a:lnTo>
                  <a:pt x="5960060" y="3486607"/>
                </a:lnTo>
                <a:lnTo>
                  <a:pt x="5940401" y="3467488"/>
                </a:lnTo>
                <a:lnTo>
                  <a:pt x="5948505" y="3459133"/>
                </a:lnTo>
                <a:lnTo>
                  <a:pt x="5931048" y="3442175"/>
                </a:lnTo>
                <a:lnTo>
                  <a:pt x="5906194" y="3442175"/>
                </a:lnTo>
                <a:lnTo>
                  <a:pt x="5906194" y="3430537"/>
                </a:lnTo>
                <a:lnTo>
                  <a:pt x="5845303" y="3430537"/>
                </a:lnTo>
                <a:cubicBezTo>
                  <a:pt x="5876101" y="3460505"/>
                  <a:pt x="5907814" y="3491262"/>
                  <a:pt x="5938114" y="3520731"/>
                </a:cubicBezTo>
                <a:lnTo>
                  <a:pt x="6031133" y="3611090"/>
                </a:lnTo>
                <a:lnTo>
                  <a:pt x="6039238" y="3602736"/>
                </a:lnTo>
                <a:lnTo>
                  <a:pt x="6058898" y="3621855"/>
                </a:lnTo>
                <a:lnTo>
                  <a:pt x="6050793" y="3630209"/>
                </a:lnTo>
                <a:lnTo>
                  <a:pt x="6080220" y="3658805"/>
                </a:lnTo>
                <a:lnTo>
                  <a:pt x="6145392" y="3658805"/>
                </a:lnTo>
                <a:lnTo>
                  <a:pt x="6145392" y="3647167"/>
                </a:lnTo>
                <a:lnTo>
                  <a:pt x="6172824" y="3647167"/>
                </a:lnTo>
                <a:lnTo>
                  <a:pt x="6172824" y="3674599"/>
                </a:lnTo>
                <a:lnTo>
                  <a:pt x="6145392" y="3674599"/>
                </a:lnTo>
                <a:lnTo>
                  <a:pt x="6145392" y="3662961"/>
                </a:lnTo>
                <a:lnTo>
                  <a:pt x="6079389" y="3662961"/>
                </a:lnTo>
                <a:cubicBezTo>
                  <a:pt x="6078848" y="3662961"/>
                  <a:pt x="6078308" y="3662753"/>
                  <a:pt x="6077934" y="3662380"/>
                </a:cubicBezTo>
                <a:lnTo>
                  <a:pt x="6047925" y="3633202"/>
                </a:lnTo>
                <a:lnTo>
                  <a:pt x="6039820" y="3641556"/>
                </a:lnTo>
                <a:lnTo>
                  <a:pt x="6020161" y="3622437"/>
                </a:lnTo>
                <a:lnTo>
                  <a:pt x="6028265" y="3614083"/>
                </a:lnTo>
                <a:cubicBezTo>
                  <a:pt x="6019662" y="3605728"/>
                  <a:pt x="6007151" y="3593592"/>
                  <a:pt x="5991897" y="3578754"/>
                </a:cubicBezTo>
                <a:lnTo>
                  <a:pt x="5935246" y="3523682"/>
                </a:lnTo>
                <a:cubicBezTo>
                  <a:pt x="5897340" y="3486856"/>
                  <a:pt x="5857356" y="3447994"/>
                  <a:pt x="5819574" y="3411293"/>
                </a:cubicBezTo>
                <a:lnTo>
                  <a:pt x="5679879" y="3275547"/>
                </a:lnTo>
                <a:lnTo>
                  <a:pt x="5124672" y="3275547"/>
                </a:lnTo>
                <a:lnTo>
                  <a:pt x="5124672" y="3337227"/>
                </a:lnTo>
                <a:lnTo>
                  <a:pt x="5136310" y="3337227"/>
                </a:lnTo>
                <a:lnTo>
                  <a:pt x="5136310" y="3348865"/>
                </a:lnTo>
                <a:lnTo>
                  <a:pt x="5587275" y="3348865"/>
                </a:lnTo>
                <a:lnTo>
                  <a:pt x="5587275" y="3337227"/>
                </a:lnTo>
                <a:lnTo>
                  <a:pt x="5614707" y="3337227"/>
                </a:lnTo>
                <a:lnTo>
                  <a:pt x="5614707" y="3364659"/>
                </a:lnTo>
                <a:lnTo>
                  <a:pt x="5587275" y="3364659"/>
                </a:lnTo>
                <a:lnTo>
                  <a:pt x="5587275" y="3353021"/>
                </a:lnTo>
                <a:lnTo>
                  <a:pt x="5446624" y="3353021"/>
                </a:lnTo>
                <a:lnTo>
                  <a:pt x="5522104" y="3426339"/>
                </a:lnTo>
                <a:lnTo>
                  <a:pt x="5600991" y="3426339"/>
                </a:lnTo>
                <a:cubicBezTo>
                  <a:pt x="5601532" y="3426339"/>
                  <a:pt x="5602072" y="3426547"/>
                  <a:pt x="5602446" y="3426921"/>
                </a:cubicBezTo>
                <a:lnTo>
                  <a:pt x="5632455" y="3456099"/>
                </a:lnTo>
                <a:lnTo>
                  <a:pt x="5640560" y="3447745"/>
                </a:lnTo>
                <a:lnTo>
                  <a:pt x="5660220" y="3466864"/>
                </a:lnTo>
                <a:lnTo>
                  <a:pt x="5641100" y="3486524"/>
                </a:lnTo>
                <a:lnTo>
                  <a:pt x="5621441" y="3467404"/>
                </a:lnTo>
                <a:lnTo>
                  <a:pt x="5629546" y="3459050"/>
                </a:lnTo>
                <a:lnTo>
                  <a:pt x="5600119" y="3430454"/>
                </a:lnTo>
                <a:lnTo>
                  <a:pt x="5526343" y="3430454"/>
                </a:lnTo>
                <a:lnTo>
                  <a:pt x="5761261" y="3658722"/>
                </a:lnTo>
                <a:lnTo>
                  <a:pt x="5840149" y="3658722"/>
                </a:lnTo>
                <a:cubicBezTo>
                  <a:pt x="5840689" y="3658722"/>
                  <a:pt x="5841229" y="3658930"/>
                  <a:pt x="5841603" y="3659304"/>
                </a:cubicBezTo>
                <a:lnTo>
                  <a:pt x="5871613" y="3688481"/>
                </a:lnTo>
                <a:lnTo>
                  <a:pt x="5879718" y="3680127"/>
                </a:lnTo>
                <a:lnTo>
                  <a:pt x="5899377" y="3699246"/>
                </a:lnTo>
                <a:lnTo>
                  <a:pt x="5880257" y="3718906"/>
                </a:lnTo>
                <a:lnTo>
                  <a:pt x="5860598" y="3699787"/>
                </a:lnTo>
                <a:lnTo>
                  <a:pt x="5868703" y="3691432"/>
                </a:lnTo>
                <a:lnTo>
                  <a:pt x="5839277" y="3662837"/>
                </a:lnTo>
                <a:lnTo>
                  <a:pt x="5765500" y="3662837"/>
                </a:lnTo>
                <a:lnTo>
                  <a:pt x="5797962" y="3694342"/>
                </a:lnTo>
                <a:cubicBezTo>
                  <a:pt x="5811761" y="3707767"/>
                  <a:pt x="5823274" y="3718948"/>
                  <a:pt x="5831753" y="3727177"/>
                </a:cubicBezTo>
                <a:lnTo>
                  <a:pt x="5839858" y="3718823"/>
                </a:lnTo>
                <a:lnTo>
                  <a:pt x="5857688" y="3736155"/>
                </a:lnTo>
                <a:lnTo>
                  <a:pt x="5985912" y="3736155"/>
                </a:lnTo>
                <a:lnTo>
                  <a:pt x="5985912" y="3724517"/>
                </a:lnTo>
                <a:lnTo>
                  <a:pt x="6013344" y="3724517"/>
                </a:lnTo>
                <a:lnTo>
                  <a:pt x="6013344" y="3751949"/>
                </a:lnTo>
                <a:lnTo>
                  <a:pt x="5985912" y="3751949"/>
                </a:lnTo>
                <a:lnTo>
                  <a:pt x="5985912" y="3740311"/>
                </a:lnTo>
                <a:lnTo>
                  <a:pt x="5857273" y="3740311"/>
                </a:lnTo>
                <a:lnTo>
                  <a:pt x="5851455" y="3746297"/>
                </a:lnTo>
                <a:cubicBezTo>
                  <a:pt x="5889318" y="3783122"/>
                  <a:pt x="5923775" y="3816581"/>
                  <a:pt x="5951373" y="3843389"/>
                </a:cubicBezTo>
                <a:lnTo>
                  <a:pt x="5959479" y="3835035"/>
                </a:lnTo>
                <a:lnTo>
                  <a:pt x="5979137" y="3854154"/>
                </a:lnTo>
                <a:lnTo>
                  <a:pt x="5971033" y="3862508"/>
                </a:lnTo>
                <a:cubicBezTo>
                  <a:pt x="5982878" y="3874022"/>
                  <a:pt x="5992812" y="3883706"/>
                  <a:pt x="6000459" y="3891104"/>
                </a:cubicBezTo>
                <a:lnTo>
                  <a:pt x="6065632" y="3891104"/>
                </a:lnTo>
                <a:lnTo>
                  <a:pt x="6065632" y="3879466"/>
                </a:lnTo>
                <a:lnTo>
                  <a:pt x="6093063" y="3879466"/>
                </a:lnTo>
                <a:lnTo>
                  <a:pt x="6093063" y="3903615"/>
                </a:lnTo>
                <a:lnTo>
                  <a:pt x="6110811" y="3920864"/>
                </a:lnTo>
                <a:lnTo>
                  <a:pt x="6118916" y="3912509"/>
                </a:lnTo>
                <a:lnTo>
                  <a:pt x="6138617" y="3931629"/>
                </a:lnTo>
                <a:lnTo>
                  <a:pt x="6119498" y="3951288"/>
                </a:lnTo>
                <a:lnTo>
                  <a:pt x="6099797" y="3932169"/>
                </a:lnTo>
                <a:lnTo>
                  <a:pt x="6107901" y="3923815"/>
                </a:lnTo>
                <a:lnTo>
                  <a:pt x="6090445" y="3906857"/>
                </a:lnTo>
                <a:lnTo>
                  <a:pt x="6065590" y="3906857"/>
                </a:lnTo>
                <a:lnTo>
                  <a:pt x="6065590" y="3895219"/>
                </a:lnTo>
                <a:lnTo>
                  <a:pt x="6004699" y="3895219"/>
                </a:lnTo>
                <a:cubicBezTo>
                  <a:pt x="6040569" y="3930049"/>
                  <a:pt x="6076147" y="3964630"/>
                  <a:pt x="6110811" y="3998297"/>
                </a:cubicBezTo>
                <a:lnTo>
                  <a:pt x="6118916" y="3989943"/>
                </a:lnTo>
                <a:lnTo>
                  <a:pt x="6138575" y="4009062"/>
                </a:lnTo>
                <a:lnTo>
                  <a:pt x="6119456" y="4028721"/>
                </a:lnTo>
                <a:lnTo>
                  <a:pt x="6099797" y="4009602"/>
                </a:lnTo>
                <a:lnTo>
                  <a:pt x="6107901" y="4001248"/>
                </a:lnTo>
                <a:cubicBezTo>
                  <a:pt x="6072032" y="3966417"/>
                  <a:pt x="6035208" y="3930631"/>
                  <a:pt x="5998133" y="3894596"/>
                </a:cubicBezTo>
                <a:cubicBezTo>
                  <a:pt x="5990443" y="3887114"/>
                  <a:pt x="5980260" y="3877222"/>
                  <a:pt x="5968123" y="3865418"/>
                </a:cubicBezTo>
                <a:lnTo>
                  <a:pt x="5960018" y="3873772"/>
                </a:lnTo>
                <a:lnTo>
                  <a:pt x="5940359" y="3854653"/>
                </a:lnTo>
                <a:lnTo>
                  <a:pt x="5948463" y="3846299"/>
                </a:lnTo>
                <a:lnTo>
                  <a:pt x="5848544" y="3749206"/>
                </a:lnTo>
                <a:lnTo>
                  <a:pt x="5840439" y="3757560"/>
                </a:lnTo>
                <a:lnTo>
                  <a:pt x="5820780" y="3738441"/>
                </a:lnTo>
                <a:lnTo>
                  <a:pt x="5828885" y="3730087"/>
                </a:lnTo>
                <a:cubicBezTo>
                  <a:pt x="5705108" y="3609801"/>
                  <a:pt x="5592014" y="3499949"/>
                  <a:pt x="5519776" y="3429748"/>
                </a:cubicBezTo>
                <a:lnTo>
                  <a:pt x="5508097" y="3418401"/>
                </a:lnTo>
                <a:cubicBezTo>
                  <a:pt x="5474181" y="3385399"/>
                  <a:pt x="5450947" y="3362830"/>
                  <a:pt x="5442301" y="3354434"/>
                </a:cubicBezTo>
                <a:cubicBezTo>
                  <a:pt x="5441678" y="3353812"/>
                  <a:pt x="5441096" y="3353271"/>
                  <a:pt x="5440680" y="3352856"/>
                </a:cubicBezTo>
                <a:lnTo>
                  <a:pt x="5136310" y="3352856"/>
                </a:lnTo>
                <a:lnTo>
                  <a:pt x="5136310" y="3364493"/>
                </a:lnTo>
                <a:lnTo>
                  <a:pt x="5108878" y="3364493"/>
                </a:lnTo>
                <a:lnTo>
                  <a:pt x="5108878" y="3337061"/>
                </a:lnTo>
                <a:lnTo>
                  <a:pt x="5120516" y="3337061"/>
                </a:lnTo>
                <a:lnTo>
                  <a:pt x="5120516" y="2964318"/>
                </a:lnTo>
                <a:lnTo>
                  <a:pt x="5042002" y="2888049"/>
                </a:lnTo>
                <a:lnTo>
                  <a:pt x="4885473" y="2888049"/>
                </a:lnTo>
                <a:lnTo>
                  <a:pt x="4885473" y="3182153"/>
                </a:lnTo>
                <a:lnTo>
                  <a:pt x="4897111" y="3182153"/>
                </a:lnTo>
                <a:lnTo>
                  <a:pt x="4897111" y="3209585"/>
                </a:lnTo>
                <a:lnTo>
                  <a:pt x="4885473" y="3209585"/>
                </a:lnTo>
                <a:lnTo>
                  <a:pt x="4885473" y="3349946"/>
                </a:lnTo>
                <a:lnTo>
                  <a:pt x="4963987" y="3426215"/>
                </a:lnTo>
                <a:lnTo>
                  <a:pt x="5108878" y="3426215"/>
                </a:lnTo>
                <a:lnTo>
                  <a:pt x="5108878" y="3414577"/>
                </a:lnTo>
                <a:lnTo>
                  <a:pt x="5136310" y="3414577"/>
                </a:lnTo>
                <a:lnTo>
                  <a:pt x="5136310" y="3426215"/>
                </a:lnTo>
                <a:lnTo>
                  <a:pt x="5268358" y="3426215"/>
                </a:lnTo>
                <a:lnTo>
                  <a:pt x="5268358" y="3414577"/>
                </a:lnTo>
                <a:lnTo>
                  <a:pt x="5295789" y="3414577"/>
                </a:lnTo>
                <a:lnTo>
                  <a:pt x="5295789" y="3426215"/>
                </a:lnTo>
                <a:lnTo>
                  <a:pt x="5361792" y="3426215"/>
                </a:lnTo>
                <a:cubicBezTo>
                  <a:pt x="5362333" y="3426215"/>
                  <a:pt x="5362873" y="3426423"/>
                  <a:pt x="5363247" y="3426797"/>
                </a:cubicBezTo>
                <a:lnTo>
                  <a:pt x="5552736" y="3610924"/>
                </a:lnTo>
                <a:lnTo>
                  <a:pt x="5560841" y="3602569"/>
                </a:lnTo>
                <a:lnTo>
                  <a:pt x="5580500" y="3621689"/>
                </a:lnTo>
                <a:lnTo>
                  <a:pt x="5572396" y="3630043"/>
                </a:lnTo>
                <a:lnTo>
                  <a:pt x="5602404" y="3659221"/>
                </a:lnTo>
                <a:lnTo>
                  <a:pt x="5706064" y="3759929"/>
                </a:lnTo>
                <a:cubicBezTo>
                  <a:pt x="5736322" y="3789356"/>
                  <a:pt x="5765376" y="3817620"/>
                  <a:pt x="5791893" y="3843348"/>
                </a:cubicBezTo>
                <a:lnTo>
                  <a:pt x="5799998" y="3834993"/>
                </a:lnTo>
                <a:lnTo>
                  <a:pt x="5819658" y="3854113"/>
                </a:lnTo>
                <a:lnTo>
                  <a:pt x="5811553" y="3862467"/>
                </a:lnTo>
                <a:cubicBezTo>
                  <a:pt x="5821902" y="3872525"/>
                  <a:pt x="5831753" y="3882085"/>
                  <a:pt x="5840980" y="3891063"/>
                </a:cubicBezTo>
                <a:lnTo>
                  <a:pt x="5919868" y="3891063"/>
                </a:lnTo>
                <a:cubicBezTo>
                  <a:pt x="5920408" y="3891063"/>
                  <a:pt x="5920948" y="3891270"/>
                  <a:pt x="5921323" y="3891644"/>
                </a:cubicBezTo>
                <a:lnTo>
                  <a:pt x="5951331" y="3920822"/>
                </a:lnTo>
                <a:lnTo>
                  <a:pt x="5959436" y="3912468"/>
                </a:lnTo>
                <a:lnTo>
                  <a:pt x="5979137" y="3931587"/>
                </a:lnTo>
                <a:lnTo>
                  <a:pt x="5960018" y="3951247"/>
                </a:lnTo>
                <a:lnTo>
                  <a:pt x="5940317" y="3932127"/>
                </a:lnTo>
                <a:lnTo>
                  <a:pt x="5948423" y="3923773"/>
                </a:lnTo>
                <a:lnTo>
                  <a:pt x="5918995" y="3895177"/>
                </a:lnTo>
                <a:lnTo>
                  <a:pt x="5845219" y="3895177"/>
                </a:lnTo>
                <a:cubicBezTo>
                  <a:pt x="5879468" y="3928428"/>
                  <a:pt x="5904697" y="3952992"/>
                  <a:pt x="5915545" y="3963508"/>
                </a:cubicBezTo>
                <a:cubicBezTo>
                  <a:pt x="5946843" y="3993933"/>
                  <a:pt x="5972944" y="4019245"/>
                  <a:pt x="5991191" y="4036993"/>
                </a:cubicBezTo>
                <a:lnTo>
                  <a:pt x="5999296" y="4028638"/>
                </a:lnTo>
                <a:lnTo>
                  <a:pt x="6018955" y="4047757"/>
                </a:lnTo>
                <a:lnTo>
                  <a:pt x="5999836" y="4067417"/>
                </a:lnTo>
                <a:lnTo>
                  <a:pt x="5980176" y="4048298"/>
                </a:lnTo>
                <a:lnTo>
                  <a:pt x="5988281" y="4039943"/>
                </a:lnTo>
                <a:cubicBezTo>
                  <a:pt x="5971864" y="4023983"/>
                  <a:pt x="5949087" y="4001913"/>
                  <a:pt x="5921904" y="3975478"/>
                </a:cubicBezTo>
                <a:lnTo>
                  <a:pt x="5921904" y="4034332"/>
                </a:lnTo>
                <a:lnTo>
                  <a:pt x="5933542" y="4034332"/>
                </a:lnTo>
                <a:lnTo>
                  <a:pt x="5933542" y="4061764"/>
                </a:lnTo>
                <a:lnTo>
                  <a:pt x="5906110" y="4061764"/>
                </a:lnTo>
                <a:lnTo>
                  <a:pt x="5906110" y="4034332"/>
                </a:lnTo>
                <a:lnTo>
                  <a:pt x="5917749" y="4034332"/>
                </a:lnTo>
                <a:lnTo>
                  <a:pt x="5917749" y="3971447"/>
                </a:lnTo>
                <a:cubicBezTo>
                  <a:pt x="5895137" y="3949459"/>
                  <a:pt x="5869617" y="3924646"/>
                  <a:pt x="5842185" y="3898004"/>
                </a:cubicBezTo>
                <a:lnTo>
                  <a:pt x="5842185" y="3969659"/>
                </a:lnTo>
                <a:lnTo>
                  <a:pt x="5871571" y="3998214"/>
                </a:lnTo>
                <a:lnTo>
                  <a:pt x="5879675" y="3989859"/>
                </a:lnTo>
                <a:lnTo>
                  <a:pt x="5899335" y="4008979"/>
                </a:lnTo>
                <a:lnTo>
                  <a:pt x="5880217" y="4028638"/>
                </a:lnTo>
                <a:lnTo>
                  <a:pt x="5860556" y="4009519"/>
                </a:lnTo>
                <a:lnTo>
                  <a:pt x="5868661" y="4001165"/>
                </a:lnTo>
                <a:lnTo>
                  <a:pt x="5842145" y="3975395"/>
                </a:lnTo>
                <a:lnTo>
                  <a:pt x="5842145" y="4189157"/>
                </a:lnTo>
                <a:lnTo>
                  <a:pt x="5853781" y="4189157"/>
                </a:lnTo>
                <a:lnTo>
                  <a:pt x="5853781" y="4216589"/>
                </a:lnTo>
                <a:lnTo>
                  <a:pt x="5826349" y="4216589"/>
                </a:lnTo>
                <a:lnTo>
                  <a:pt x="5826349" y="4189157"/>
                </a:lnTo>
                <a:lnTo>
                  <a:pt x="5837987" y="4189157"/>
                </a:lnTo>
                <a:lnTo>
                  <a:pt x="5837987" y="3893889"/>
                </a:lnTo>
                <a:cubicBezTo>
                  <a:pt x="5828428" y="3884579"/>
                  <a:pt x="5818577" y="3875019"/>
                  <a:pt x="5808602" y="3865335"/>
                </a:cubicBezTo>
                <a:lnTo>
                  <a:pt x="5800497" y="3873689"/>
                </a:lnTo>
                <a:lnTo>
                  <a:pt x="5780837" y="3854570"/>
                </a:lnTo>
                <a:lnTo>
                  <a:pt x="5788942" y="3846215"/>
                </a:lnTo>
                <a:lnTo>
                  <a:pt x="5762424" y="3820488"/>
                </a:lnTo>
                <a:lnTo>
                  <a:pt x="5762424" y="3879300"/>
                </a:lnTo>
                <a:lnTo>
                  <a:pt x="5774063" y="3879300"/>
                </a:lnTo>
                <a:lnTo>
                  <a:pt x="5774063" y="3906732"/>
                </a:lnTo>
                <a:lnTo>
                  <a:pt x="5746632" y="3906732"/>
                </a:lnTo>
                <a:lnTo>
                  <a:pt x="5746632" y="3879300"/>
                </a:lnTo>
                <a:lnTo>
                  <a:pt x="5758268" y="3879300"/>
                </a:lnTo>
                <a:lnTo>
                  <a:pt x="5758268" y="3816414"/>
                </a:lnTo>
                <a:lnTo>
                  <a:pt x="5749789" y="3808185"/>
                </a:lnTo>
                <a:cubicBezTo>
                  <a:pt x="5701452" y="3761218"/>
                  <a:pt x="5651117" y="3712297"/>
                  <a:pt x="5602945" y="3665497"/>
                </a:cubicBezTo>
                <a:lnTo>
                  <a:pt x="5602945" y="4111682"/>
                </a:lnTo>
                <a:lnTo>
                  <a:pt x="5614583" y="4111682"/>
                </a:lnTo>
                <a:lnTo>
                  <a:pt x="5614583" y="4139114"/>
                </a:lnTo>
                <a:lnTo>
                  <a:pt x="5602945" y="4139114"/>
                </a:lnTo>
                <a:lnTo>
                  <a:pt x="5602945" y="4653963"/>
                </a:lnTo>
                <a:lnTo>
                  <a:pt x="5614583" y="4653963"/>
                </a:lnTo>
                <a:lnTo>
                  <a:pt x="5614583" y="4678112"/>
                </a:lnTo>
                <a:lnTo>
                  <a:pt x="5632331" y="4695361"/>
                </a:lnTo>
                <a:lnTo>
                  <a:pt x="5640435" y="4687007"/>
                </a:lnTo>
                <a:lnTo>
                  <a:pt x="5660095" y="4706126"/>
                </a:lnTo>
                <a:lnTo>
                  <a:pt x="5640976" y="4725785"/>
                </a:lnTo>
                <a:lnTo>
                  <a:pt x="5621316" y="4706666"/>
                </a:lnTo>
                <a:lnTo>
                  <a:pt x="5629421" y="4698312"/>
                </a:lnTo>
                <a:lnTo>
                  <a:pt x="5611964" y="4681354"/>
                </a:lnTo>
                <a:lnTo>
                  <a:pt x="5587109" y="4681354"/>
                </a:lnTo>
                <a:lnTo>
                  <a:pt x="5587109" y="4653921"/>
                </a:lnTo>
                <a:lnTo>
                  <a:pt x="5598747" y="4653921"/>
                </a:lnTo>
                <a:lnTo>
                  <a:pt x="5598747" y="4139073"/>
                </a:lnTo>
                <a:lnTo>
                  <a:pt x="5587109" y="4139073"/>
                </a:lnTo>
                <a:lnTo>
                  <a:pt x="5587109" y="4111641"/>
                </a:lnTo>
                <a:lnTo>
                  <a:pt x="5598747" y="4111641"/>
                </a:lnTo>
                <a:lnTo>
                  <a:pt x="5598747" y="3661423"/>
                </a:lnTo>
                <a:cubicBezTo>
                  <a:pt x="5588855" y="3651822"/>
                  <a:pt x="5579046" y="3642263"/>
                  <a:pt x="5569362" y="3632869"/>
                </a:cubicBezTo>
                <a:lnTo>
                  <a:pt x="5561256" y="3641224"/>
                </a:lnTo>
                <a:lnTo>
                  <a:pt x="5541597" y="3622104"/>
                </a:lnTo>
                <a:lnTo>
                  <a:pt x="5549702" y="3613750"/>
                </a:lnTo>
                <a:cubicBezTo>
                  <a:pt x="5545130" y="3609303"/>
                  <a:pt x="5540599" y="3604897"/>
                  <a:pt x="5536111" y="3600533"/>
                </a:cubicBezTo>
                <a:cubicBezTo>
                  <a:pt x="5532162" y="3596667"/>
                  <a:pt x="5528213" y="3592843"/>
                  <a:pt x="5524306" y="3589061"/>
                </a:cubicBezTo>
                <a:cubicBezTo>
                  <a:pt x="5523974" y="3588729"/>
                  <a:pt x="5523600" y="3588355"/>
                  <a:pt x="5523226" y="3588022"/>
                </a:cubicBezTo>
                <a:lnTo>
                  <a:pt x="5523226" y="4034208"/>
                </a:lnTo>
                <a:lnTo>
                  <a:pt x="5534864" y="4034208"/>
                </a:lnTo>
                <a:lnTo>
                  <a:pt x="5534864" y="4061640"/>
                </a:lnTo>
                <a:lnTo>
                  <a:pt x="5523226" y="4061640"/>
                </a:lnTo>
                <a:lnTo>
                  <a:pt x="5523226" y="4266632"/>
                </a:lnTo>
                <a:lnTo>
                  <a:pt x="5534864" y="4266632"/>
                </a:lnTo>
                <a:lnTo>
                  <a:pt x="5534864" y="4294064"/>
                </a:lnTo>
                <a:lnTo>
                  <a:pt x="5523226" y="4294064"/>
                </a:lnTo>
                <a:lnTo>
                  <a:pt x="5523226" y="4653963"/>
                </a:lnTo>
                <a:lnTo>
                  <a:pt x="5534864" y="4653963"/>
                </a:lnTo>
                <a:lnTo>
                  <a:pt x="5534864" y="4681395"/>
                </a:lnTo>
                <a:lnTo>
                  <a:pt x="5507432" y="4681395"/>
                </a:lnTo>
                <a:lnTo>
                  <a:pt x="5507432" y="4653963"/>
                </a:lnTo>
                <a:lnTo>
                  <a:pt x="5519070" y="4653963"/>
                </a:lnTo>
                <a:lnTo>
                  <a:pt x="5519070" y="4294064"/>
                </a:lnTo>
                <a:lnTo>
                  <a:pt x="5507432" y="4294064"/>
                </a:lnTo>
                <a:lnTo>
                  <a:pt x="5507432" y="4266632"/>
                </a:lnTo>
                <a:lnTo>
                  <a:pt x="5519070" y="4266632"/>
                </a:lnTo>
                <a:lnTo>
                  <a:pt x="5519070" y="4061640"/>
                </a:lnTo>
                <a:lnTo>
                  <a:pt x="5507432" y="4061640"/>
                </a:lnTo>
                <a:lnTo>
                  <a:pt x="5507432" y="4034208"/>
                </a:lnTo>
                <a:lnTo>
                  <a:pt x="5519070" y="4034208"/>
                </a:lnTo>
                <a:lnTo>
                  <a:pt x="5519070" y="3583990"/>
                </a:lnTo>
                <a:cubicBezTo>
                  <a:pt x="5515993" y="3580998"/>
                  <a:pt x="5512918" y="3578005"/>
                  <a:pt x="5509884" y="3575054"/>
                </a:cubicBezTo>
                <a:cubicBezTo>
                  <a:pt x="5507598" y="3572851"/>
                  <a:pt x="5505312" y="3570649"/>
                  <a:pt x="5503067" y="3568446"/>
                </a:cubicBezTo>
                <a:cubicBezTo>
                  <a:pt x="5498579" y="3564081"/>
                  <a:pt x="5494173" y="3559800"/>
                  <a:pt x="5489809" y="3555561"/>
                </a:cubicBezTo>
                <a:cubicBezTo>
                  <a:pt x="5473474" y="3539684"/>
                  <a:pt x="5457929" y="3524596"/>
                  <a:pt x="5443465" y="3510547"/>
                </a:cubicBezTo>
                <a:lnTo>
                  <a:pt x="5443465" y="3569360"/>
                </a:lnTo>
                <a:lnTo>
                  <a:pt x="5455103" y="3569360"/>
                </a:lnTo>
                <a:lnTo>
                  <a:pt x="5455103" y="3596792"/>
                </a:lnTo>
                <a:lnTo>
                  <a:pt x="5427671" y="3596792"/>
                </a:lnTo>
                <a:lnTo>
                  <a:pt x="5427671" y="3569360"/>
                </a:lnTo>
                <a:lnTo>
                  <a:pt x="5439309" y="3569360"/>
                </a:lnTo>
                <a:lnTo>
                  <a:pt x="5439309" y="3506474"/>
                </a:lnTo>
                <a:cubicBezTo>
                  <a:pt x="5405684" y="3473805"/>
                  <a:pt x="5378210" y="3447121"/>
                  <a:pt x="5360795" y="3430205"/>
                </a:cubicBezTo>
                <a:lnTo>
                  <a:pt x="5295624" y="3430205"/>
                </a:lnTo>
                <a:lnTo>
                  <a:pt x="5295624" y="3441843"/>
                </a:lnTo>
                <a:lnTo>
                  <a:pt x="5268191" y="3441843"/>
                </a:lnTo>
                <a:lnTo>
                  <a:pt x="5268191" y="3430205"/>
                </a:lnTo>
                <a:lnTo>
                  <a:pt x="5136144" y="3430205"/>
                </a:lnTo>
                <a:lnTo>
                  <a:pt x="5136144" y="3441843"/>
                </a:lnTo>
                <a:lnTo>
                  <a:pt x="5108711" y="3441843"/>
                </a:lnTo>
                <a:lnTo>
                  <a:pt x="5108711" y="3430205"/>
                </a:lnTo>
                <a:lnTo>
                  <a:pt x="4965026" y="3430205"/>
                </a:lnTo>
                <a:lnTo>
                  <a:pt x="4965026" y="3503523"/>
                </a:lnTo>
                <a:lnTo>
                  <a:pt x="5347910" y="3503523"/>
                </a:lnTo>
                <a:lnTo>
                  <a:pt x="5347910" y="3491885"/>
                </a:lnTo>
                <a:lnTo>
                  <a:pt x="5375342" y="3491885"/>
                </a:lnTo>
                <a:lnTo>
                  <a:pt x="5375342" y="3519317"/>
                </a:lnTo>
                <a:lnTo>
                  <a:pt x="5347910" y="3519317"/>
                </a:lnTo>
                <a:lnTo>
                  <a:pt x="5347910" y="3507680"/>
                </a:lnTo>
                <a:lnTo>
                  <a:pt x="4965026" y="3507680"/>
                </a:lnTo>
                <a:lnTo>
                  <a:pt x="4965026" y="3569360"/>
                </a:lnTo>
                <a:lnTo>
                  <a:pt x="4976664" y="3569360"/>
                </a:lnTo>
                <a:lnTo>
                  <a:pt x="4976664" y="3580998"/>
                </a:lnTo>
                <a:lnTo>
                  <a:pt x="5028951" y="3580998"/>
                </a:lnTo>
                <a:lnTo>
                  <a:pt x="5028951" y="3569360"/>
                </a:lnTo>
                <a:lnTo>
                  <a:pt x="5056383" y="3569360"/>
                </a:lnTo>
                <a:lnTo>
                  <a:pt x="5056383" y="3580998"/>
                </a:lnTo>
                <a:lnTo>
                  <a:pt x="5268150" y="3580998"/>
                </a:lnTo>
                <a:lnTo>
                  <a:pt x="5268150" y="3569360"/>
                </a:lnTo>
                <a:lnTo>
                  <a:pt x="5295582" y="3569360"/>
                </a:lnTo>
                <a:lnTo>
                  <a:pt x="5295582" y="3596792"/>
                </a:lnTo>
                <a:lnTo>
                  <a:pt x="5268150" y="3596792"/>
                </a:lnTo>
                <a:lnTo>
                  <a:pt x="5268150" y="3585154"/>
                </a:lnTo>
                <a:lnTo>
                  <a:pt x="5056383" y="3585154"/>
                </a:lnTo>
                <a:lnTo>
                  <a:pt x="5056383" y="3596792"/>
                </a:lnTo>
                <a:lnTo>
                  <a:pt x="5028951" y="3596792"/>
                </a:lnTo>
                <a:lnTo>
                  <a:pt x="5028951" y="3585154"/>
                </a:lnTo>
                <a:lnTo>
                  <a:pt x="4976664" y="3585154"/>
                </a:lnTo>
                <a:lnTo>
                  <a:pt x="4976664" y="3596792"/>
                </a:lnTo>
                <a:lnTo>
                  <a:pt x="4965026" y="3596792"/>
                </a:lnTo>
                <a:lnTo>
                  <a:pt x="4965026" y="3813422"/>
                </a:lnTo>
                <a:lnTo>
                  <a:pt x="5188431" y="3813422"/>
                </a:lnTo>
                <a:lnTo>
                  <a:pt x="5188431" y="3801784"/>
                </a:lnTo>
                <a:lnTo>
                  <a:pt x="5215863" y="3801784"/>
                </a:lnTo>
                <a:lnTo>
                  <a:pt x="5215863" y="3813422"/>
                </a:lnTo>
                <a:lnTo>
                  <a:pt x="5268150" y="3813422"/>
                </a:lnTo>
                <a:lnTo>
                  <a:pt x="5268150" y="3801784"/>
                </a:lnTo>
                <a:lnTo>
                  <a:pt x="5295582" y="3801784"/>
                </a:lnTo>
                <a:lnTo>
                  <a:pt x="5295582" y="3829216"/>
                </a:lnTo>
                <a:lnTo>
                  <a:pt x="5268150" y="3829216"/>
                </a:lnTo>
                <a:lnTo>
                  <a:pt x="5268150" y="3817578"/>
                </a:lnTo>
                <a:lnTo>
                  <a:pt x="5215863" y="3817578"/>
                </a:lnTo>
                <a:lnTo>
                  <a:pt x="5215863" y="3829216"/>
                </a:lnTo>
                <a:lnTo>
                  <a:pt x="5188431" y="3829216"/>
                </a:lnTo>
                <a:lnTo>
                  <a:pt x="5188431" y="3817578"/>
                </a:lnTo>
                <a:lnTo>
                  <a:pt x="4965026" y="3817578"/>
                </a:lnTo>
                <a:lnTo>
                  <a:pt x="4965026" y="3890896"/>
                </a:lnTo>
                <a:lnTo>
                  <a:pt x="5108711" y="3890896"/>
                </a:lnTo>
                <a:lnTo>
                  <a:pt x="5108711" y="3879259"/>
                </a:lnTo>
                <a:lnTo>
                  <a:pt x="5136144" y="3879259"/>
                </a:lnTo>
                <a:lnTo>
                  <a:pt x="5136144" y="3906690"/>
                </a:lnTo>
                <a:lnTo>
                  <a:pt x="5108711" y="3906690"/>
                </a:lnTo>
                <a:lnTo>
                  <a:pt x="5108711" y="3895053"/>
                </a:lnTo>
                <a:lnTo>
                  <a:pt x="4965026" y="3895053"/>
                </a:lnTo>
                <a:lnTo>
                  <a:pt x="4965026" y="4355702"/>
                </a:lnTo>
                <a:lnTo>
                  <a:pt x="5108711" y="4355702"/>
                </a:lnTo>
                <a:lnTo>
                  <a:pt x="5108711" y="4344065"/>
                </a:lnTo>
                <a:lnTo>
                  <a:pt x="5136144" y="4344065"/>
                </a:lnTo>
                <a:lnTo>
                  <a:pt x="5136144" y="4371497"/>
                </a:lnTo>
                <a:lnTo>
                  <a:pt x="5108711" y="4371497"/>
                </a:lnTo>
                <a:lnTo>
                  <a:pt x="5108711" y="4359859"/>
                </a:lnTo>
                <a:lnTo>
                  <a:pt x="4965026" y="4359859"/>
                </a:lnTo>
                <a:lnTo>
                  <a:pt x="4965026" y="4433177"/>
                </a:lnTo>
                <a:lnTo>
                  <a:pt x="5028951" y="4433177"/>
                </a:lnTo>
                <a:lnTo>
                  <a:pt x="5028951" y="4421539"/>
                </a:lnTo>
                <a:lnTo>
                  <a:pt x="5056383" y="4421539"/>
                </a:lnTo>
                <a:lnTo>
                  <a:pt x="5056383" y="4433177"/>
                </a:lnTo>
                <a:lnTo>
                  <a:pt x="5268150" y="4433177"/>
                </a:lnTo>
                <a:lnTo>
                  <a:pt x="5268150" y="4421539"/>
                </a:lnTo>
                <a:lnTo>
                  <a:pt x="5295582" y="4421539"/>
                </a:lnTo>
                <a:lnTo>
                  <a:pt x="5295582" y="4448971"/>
                </a:lnTo>
                <a:lnTo>
                  <a:pt x="5268150" y="4448971"/>
                </a:lnTo>
                <a:lnTo>
                  <a:pt x="5268150" y="4437333"/>
                </a:lnTo>
                <a:lnTo>
                  <a:pt x="5056383" y="4437333"/>
                </a:lnTo>
                <a:lnTo>
                  <a:pt x="5056383" y="4448971"/>
                </a:lnTo>
                <a:lnTo>
                  <a:pt x="5028951" y="4448971"/>
                </a:lnTo>
                <a:lnTo>
                  <a:pt x="5028951" y="4437333"/>
                </a:lnTo>
                <a:lnTo>
                  <a:pt x="4965026" y="4437333"/>
                </a:lnTo>
                <a:lnTo>
                  <a:pt x="4965026" y="4510652"/>
                </a:lnTo>
                <a:lnTo>
                  <a:pt x="5268191" y="4510652"/>
                </a:lnTo>
                <a:lnTo>
                  <a:pt x="5268191" y="4499014"/>
                </a:lnTo>
                <a:lnTo>
                  <a:pt x="5295624" y="4499014"/>
                </a:lnTo>
                <a:lnTo>
                  <a:pt x="5295624" y="4526446"/>
                </a:lnTo>
                <a:lnTo>
                  <a:pt x="5268191" y="4526446"/>
                </a:lnTo>
                <a:lnTo>
                  <a:pt x="5268191" y="4514808"/>
                </a:lnTo>
                <a:lnTo>
                  <a:pt x="4965026" y="4514808"/>
                </a:lnTo>
                <a:lnTo>
                  <a:pt x="4965026" y="4588126"/>
                </a:lnTo>
                <a:lnTo>
                  <a:pt x="5108711" y="4588126"/>
                </a:lnTo>
                <a:lnTo>
                  <a:pt x="5108711" y="4576488"/>
                </a:lnTo>
                <a:lnTo>
                  <a:pt x="5136144" y="4576488"/>
                </a:lnTo>
                <a:lnTo>
                  <a:pt x="5136144" y="4603921"/>
                </a:lnTo>
                <a:lnTo>
                  <a:pt x="5108711" y="4603921"/>
                </a:lnTo>
                <a:lnTo>
                  <a:pt x="5108711" y="4592283"/>
                </a:lnTo>
                <a:lnTo>
                  <a:pt x="4965026" y="4592283"/>
                </a:lnTo>
                <a:lnTo>
                  <a:pt x="4965026" y="4665601"/>
                </a:lnTo>
                <a:lnTo>
                  <a:pt x="5108711" y="4665601"/>
                </a:lnTo>
                <a:lnTo>
                  <a:pt x="5108711" y="4653963"/>
                </a:lnTo>
                <a:lnTo>
                  <a:pt x="5136144" y="4653963"/>
                </a:lnTo>
                <a:lnTo>
                  <a:pt x="5136144" y="4665601"/>
                </a:lnTo>
                <a:lnTo>
                  <a:pt x="5268191" y="4665601"/>
                </a:lnTo>
                <a:lnTo>
                  <a:pt x="5268191" y="4653963"/>
                </a:lnTo>
                <a:lnTo>
                  <a:pt x="5295624" y="4653963"/>
                </a:lnTo>
                <a:lnTo>
                  <a:pt x="5295624" y="4681395"/>
                </a:lnTo>
                <a:lnTo>
                  <a:pt x="5268191" y="4681395"/>
                </a:lnTo>
                <a:lnTo>
                  <a:pt x="5268191" y="4669758"/>
                </a:lnTo>
                <a:lnTo>
                  <a:pt x="5136144" y="4669758"/>
                </a:lnTo>
                <a:lnTo>
                  <a:pt x="5136144" y="4681395"/>
                </a:lnTo>
                <a:lnTo>
                  <a:pt x="5108711" y="4681395"/>
                </a:lnTo>
                <a:lnTo>
                  <a:pt x="5108711" y="4669758"/>
                </a:lnTo>
                <a:lnTo>
                  <a:pt x="4965026" y="4669758"/>
                </a:lnTo>
                <a:lnTo>
                  <a:pt x="4965026" y="4743076"/>
                </a:lnTo>
                <a:lnTo>
                  <a:pt x="5188431" y="4743076"/>
                </a:lnTo>
                <a:lnTo>
                  <a:pt x="5188431" y="4731438"/>
                </a:lnTo>
                <a:lnTo>
                  <a:pt x="5215863" y="4731438"/>
                </a:lnTo>
                <a:lnTo>
                  <a:pt x="5215863" y="4758870"/>
                </a:lnTo>
                <a:lnTo>
                  <a:pt x="5188431" y="4758870"/>
                </a:lnTo>
                <a:lnTo>
                  <a:pt x="5188431" y="4747232"/>
                </a:lnTo>
                <a:lnTo>
                  <a:pt x="5127540" y="4747232"/>
                </a:lnTo>
                <a:lnTo>
                  <a:pt x="5202978" y="4820551"/>
                </a:lnTo>
                <a:lnTo>
                  <a:pt x="5361627" y="4820551"/>
                </a:lnTo>
                <a:cubicBezTo>
                  <a:pt x="5362167" y="4820551"/>
                  <a:pt x="5362707" y="4820758"/>
                  <a:pt x="5363081" y="4821132"/>
                </a:cubicBezTo>
                <a:lnTo>
                  <a:pt x="5393090" y="4850310"/>
                </a:lnTo>
                <a:lnTo>
                  <a:pt x="5401195" y="4841955"/>
                </a:lnTo>
                <a:lnTo>
                  <a:pt x="5420855" y="4861075"/>
                </a:lnTo>
                <a:lnTo>
                  <a:pt x="5401735" y="4880735"/>
                </a:lnTo>
                <a:lnTo>
                  <a:pt x="5382076" y="4861615"/>
                </a:lnTo>
                <a:lnTo>
                  <a:pt x="5390181" y="4853261"/>
                </a:lnTo>
                <a:lnTo>
                  <a:pt x="5360753" y="4824665"/>
                </a:lnTo>
                <a:lnTo>
                  <a:pt x="5286978" y="4824665"/>
                </a:lnTo>
                <a:lnTo>
                  <a:pt x="5313330" y="4850268"/>
                </a:lnTo>
                <a:lnTo>
                  <a:pt x="5321434" y="4841914"/>
                </a:lnTo>
                <a:lnTo>
                  <a:pt x="5341094" y="4861033"/>
                </a:lnTo>
                <a:lnTo>
                  <a:pt x="5321975" y="4880693"/>
                </a:lnTo>
                <a:lnTo>
                  <a:pt x="5302315" y="4861574"/>
                </a:lnTo>
                <a:lnTo>
                  <a:pt x="5310420" y="4853219"/>
                </a:lnTo>
                <a:lnTo>
                  <a:pt x="5280993" y="4824624"/>
                </a:lnTo>
                <a:lnTo>
                  <a:pt x="5207218" y="4824624"/>
                </a:lnTo>
                <a:lnTo>
                  <a:pt x="5283279" y="4898524"/>
                </a:lnTo>
                <a:cubicBezTo>
                  <a:pt x="5283695" y="4898939"/>
                  <a:pt x="5283902" y="4899480"/>
                  <a:pt x="5283902" y="4900020"/>
                </a:cubicBezTo>
                <a:lnTo>
                  <a:pt x="5283902" y="4976622"/>
                </a:lnTo>
                <a:lnTo>
                  <a:pt x="5313288" y="5005176"/>
                </a:lnTo>
                <a:lnTo>
                  <a:pt x="5321393" y="4996822"/>
                </a:lnTo>
                <a:lnTo>
                  <a:pt x="5341052" y="5015941"/>
                </a:lnTo>
                <a:lnTo>
                  <a:pt x="5332948" y="5024295"/>
                </a:lnTo>
                <a:lnTo>
                  <a:pt x="5353147" y="5043913"/>
                </a:lnTo>
                <a:lnTo>
                  <a:pt x="5361252" y="5035559"/>
                </a:lnTo>
                <a:lnTo>
                  <a:pt x="5380912" y="5054678"/>
                </a:lnTo>
                <a:lnTo>
                  <a:pt x="5372807" y="5063033"/>
                </a:lnTo>
                <a:lnTo>
                  <a:pt x="5442094" y="5130366"/>
                </a:lnTo>
                <a:lnTo>
                  <a:pt x="5520981" y="5130366"/>
                </a:lnTo>
                <a:cubicBezTo>
                  <a:pt x="5521522" y="5130366"/>
                  <a:pt x="5522062" y="5130574"/>
                  <a:pt x="5522436" y="5130947"/>
                </a:cubicBezTo>
                <a:lnTo>
                  <a:pt x="5552445" y="5160125"/>
                </a:lnTo>
                <a:lnTo>
                  <a:pt x="5560550" y="5151771"/>
                </a:lnTo>
                <a:lnTo>
                  <a:pt x="5580251" y="5170890"/>
                </a:lnTo>
                <a:lnTo>
                  <a:pt x="5561132" y="5190591"/>
                </a:lnTo>
                <a:lnTo>
                  <a:pt x="5541431" y="5171472"/>
                </a:lnTo>
                <a:lnTo>
                  <a:pt x="5549536" y="5163118"/>
                </a:lnTo>
                <a:lnTo>
                  <a:pt x="5520109" y="5134522"/>
                </a:lnTo>
                <a:lnTo>
                  <a:pt x="5446333" y="5134522"/>
                </a:lnTo>
                <a:lnTo>
                  <a:pt x="5630959" y="5313911"/>
                </a:lnTo>
                <a:lnTo>
                  <a:pt x="5632164" y="5315075"/>
                </a:lnTo>
                <a:lnTo>
                  <a:pt x="5640269" y="5306720"/>
                </a:lnTo>
                <a:lnTo>
                  <a:pt x="5659929" y="5325839"/>
                </a:lnTo>
                <a:lnTo>
                  <a:pt x="5651824" y="5334194"/>
                </a:lnTo>
                <a:lnTo>
                  <a:pt x="5681832" y="5363371"/>
                </a:lnTo>
                <a:cubicBezTo>
                  <a:pt x="5682249" y="5363787"/>
                  <a:pt x="5682456" y="5364327"/>
                  <a:pt x="5682456" y="5364868"/>
                </a:cubicBezTo>
                <a:lnTo>
                  <a:pt x="5683620" y="5361875"/>
                </a:lnTo>
                <a:lnTo>
                  <a:pt x="5683620" y="5658058"/>
                </a:lnTo>
                <a:lnTo>
                  <a:pt x="5695258" y="5658058"/>
                </a:lnTo>
                <a:lnTo>
                  <a:pt x="5695258" y="5685490"/>
                </a:lnTo>
                <a:lnTo>
                  <a:pt x="5667826" y="5685490"/>
                </a:lnTo>
                <a:lnTo>
                  <a:pt x="5667826" y="5658058"/>
                </a:lnTo>
                <a:lnTo>
                  <a:pt x="5679464" y="5658058"/>
                </a:lnTo>
                <a:lnTo>
                  <a:pt x="5679464" y="5362748"/>
                </a:lnTo>
                <a:lnTo>
                  <a:pt x="5650078" y="5334194"/>
                </a:lnTo>
                <a:lnTo>
                  <a:pt x="5641973" y="5342548"/>
                </a:lnTo>
                <a:lnTo>
                  <a:pt x="5622314" y="5323429"/>
                </a:lnTo>
                <a:lnTo>
                  <a:pt x="5630418" y="5315075"/>
                </a:lnTo>
                <a:lnTo>
                  <a:pt x="5440930" y="5130947"/>
                </a:lnTo>
                <a:lnTo>
                  <a:pt x="5371020" y="5063033"/>
                </a:lnTo>
                <a:lnTo>
                  <a:pt x="5364702" y="5069516"/>
                </a:lnTo>
                <a:lnTo>
                  <a:pt x="5364702" y="5193168"/>
                </a:lnTo>
                <a:lnTo>
                  <a:pt x="5376340" y="5193168"/>
                </a:lnTo>
                <a:lnTo>
                  <a:pt x="5376340" y="5220601"/>
                </a:lnTo>
                <a:lnTo>
                  <a:pt x="5348908" y="5220601"/>
                </a:lnTo>
                <a:lnTo>
                  <a:pt x="5348908" y="5193168"/>
                </a:lnTo>
                <a:lnTo>
                  <a:pt x="5360546" y="5193168"/>
                </a:lnTo>
                <a:lnTo>
                  <a:pt x="5360546" y="5069059"/>
                </a:lnTo>
                <a:lnTo>
                  <a:pt x="5343214" y="5052226"/>
                </a:lnTo>
                <a:lnTo>
                  <a:pt x="5351318" y="5043872"/>
                </a:lnTo>
                <a:lnTo>
                  <a:pt x="5331119" y="5024254"/>
                </a:lnTo>
                <a:lnTo>
                  <a:pt x="5323014" y="5032608"/>
                </a:lnTo>
                <a:lnTo>
                  <a:pt x="5303354" y="5013489"/>
                </a:lnTo>
                <a:lnTo>
                  <a:pt x="5311459" y="5005134"/>
                </a:lnTo>
                <a:lnTo>
                  <a:pt x="5281409" y="4975956"/>
                </a:lnTo>
                <a:cubicBezTo>
                  <a:pt x="5280993" y="4975541"/>
                  <a:pt x="5280785" y="4975001"/>
                  <a:pt x="5280785" y="4974460"/>
                </a:cubicBezTo>
                <a:lnTo>
                  <a:pt x="5280785" y="4897859"/>
                </a:lnTo>
                <a:lnTo>
                  <a:pt x="5205223" y="4824416"/>
                </a:lnTo>
                <a:lnTo>
                  <a:pt x="5205223" y="4960745"/>
                </a:lnTo>
                <a:lnTo>
                  <a:pt x="5216860" y="4960745"/>
                </a:lnTo>
                <a:lnTo>
                  <a:pt x="5216860" y="4988176"/>
                </a:lnTo>
                <a:lnTo>
                  <a:pt x="5189428" y="4988176"/>
                </a:lnTo>
                <a:lnTo>
                  <a:pt x="5189428" y="4960745"/>
                </a:lnTo>
                <a:lnTo>
                  <a:pt x="5201066" y="4960745"/>
                </a:lnTo>
                <a:lnTo>
                  <a:pt x="5201066" y="4820384"/>
                </a:lnTo>
                <a:lnTo>
                  <a:pt x="5122552" y="4744115"/>
                </a:lnTo>
                <a:lnTo>
                  <a:pt x="4965982" y="4744115"/>
                </a:lnTo>
                <a:lnTo>
                  <a:pt x="4965982" y="4817433"/>
                </a:lnTo>
                <a:lnTo>
                  <a:pt x="5109668" y="4817433"/>
                </a:lnTo>
                <a:lnTo>
                  <a:pt x="5109668" y="4805795"/>
                </a:lnTo>
                <a:lnTo>
                  <a:pt x="5137100" y="4805795"/>
                </a:lnTo>
                <a:lnTo>
                  <a:pt x="5137100" y="4833227"/>
                </a:lnTo>
                <a:lnTo>
                  <a:pt x="5109668" y="4833227"/>
                </a:lnTo>
                <a:lnTo>
                  <a:pt x="5109668" y="4821590"/>
                </a:lnTo>
                <a:lnTo>
                  <a:pt x="4965982" y="4821590"/>
                </a:lnTo>
                <a:lnTo>
                  <a:pt x="4965982" y="4883270"/>
                </a:lnTo>
                <a:lnTo>
                  <a:pt x="4977620" y="4883270"/>
                </a:lnTo>
                <a:lnTo>
                  <a:pt x="4977620" y="4894907"/>
                </a:lnTo>
                <a:lnTo>
                  <a:pt x="5109668" y="4894907"/>
                </a:lnTo>
                <a:lnTo>
                  <a:pt x="5109668" y="4883270"/>
                </a:lnTo>
                <a:lnTo>
                  <a:pt x="5137100" y="4883270"/>
                </a:lnTo>
                <a:lnTo>
                  <a:pt x="5137100" y="4910702"/>
                </a:lnTo>
                <a:lnTo>
                  <a:pt x="5109668" y="4910702"/>
                </a:lnTo>
                <a:lnTo>
                  <a:pt x="5109668" y="4899064"/>
                </a:lnTo>
                <a:lnTo>
                  <a:pt x="4977620" y="4899064"/>
                </a:lnTo>
                <a:lnTo>
                  <a:pt x="4977620" y="4910702"/>
                </a:lnTo>
                <a:lnTo>
                  <a:pt x="4965982" y="4910702"/>
                </a:lnTo>
                <a:lnTo>
                  <a:pt x="4965982" y="4960745"/>
                </a:lnTo>
                <a:lnTo>
                  <a:pt x="4977620" y="4960745"/>
                </a:lnTo>
                <a:lnTo>
                  <a:pt x="4977620" y="4988176"/>
                </a:lnTo>
                <a:lnTo>
                  <a:pt x="4965982" y="4988176"/>
                </a:lnTo>
                <a:lnTo>
                  <a:pt x="4965982" y="5051062"/>
                </a:lnTo>
                <a:lnTo>
                  <a:pt x="5057921" y="5140382"/>
                </a:lnTo>
                <a:lnTo>
                  <a:pt x="5124256" y="5204806"/>
                </a:lnTo>
                <a:lnTo>
                  <a:pt x="5203144" y="5204806"/>
                </a:lnTo>
                <a:cubicBezTo>
                  <a:pt x="5203685" y="5204806"/>
                  <a:pt x="5204225" y="5205014"/>
                  <a:pt x="5204599" y="5205388"/>
                </a:cubicBezTo>
                <a:lnTo>
                  <a:pt x="5234649" y="5234566"/>
                </a:lnTo>
                <a:lnTo>
                  <a:pt x="5242754" y="5226211"/>
                </a:lnTo>
                <a:lnTo>
                  <a:pt x="5262414" y="5245331"/>
                </a:lnTo>
                <a:lnTo>
                  <a:pt x="5243295" y="5264990"/>
                </a:lnTo>
                <a:lnTo>
                  <a:pt x="5223635" y="5245871"/>
                </a:lnTo>
                <a:lnTo>
                  <a:pt x="5231740" y="5237517"/>
                </a:lnTo>
                <a:lnTo>
                  <a:pt x="5202313" y="5208921"/>
                </a:lnTo>
                <a:lnTo>
                  <a:pt x="5128537" y="5208921"/>
                </a:lnTo>
                <a:lnTo>
                  <a:pt x="5154889" y="5234524"/>
                </a:lnTo>
                <a:lnTo>
                  <a:pt x="5162994" y="5226170"/>
                </a:lnTo>
                <a:lnTo>
                  <a:pt x="5182653" y="5245289"/>
                </a:lnTo>
                <a:lnTo>
                  <a:pt x="5174549" y="5253643"/>
                </a:lnTo>
                <a:lnTo>
                  <a:pt x="5194748" y="5273261"/>
                </a:lnTo>
                <a:lnTo>
                  <a:pt x="5202853" y="5264907"/>
                </a:lnTo>
                <a:lnTo>
                  <a:pt x="5222513" y="5284027"/>
                </a:lnTo>
                <a:lnTo>
                  <a:pt x="5214408" y="5292380"/>
                </a:lnTo>
                <a:lnTo>
                  <a:pt x="5274467" y="5350736"/>
                </a:lnTo>
                <a:lnTo>
                  <a:pt x="5282572" y="5342382"/>
                </a:lnTo>
                <a:lnTo>
                  <a:pt x="5302232" y="5361501"/>
                </a:lnTo>
                <a:lnTo>
                  <a:pt x="5294127" y="5369855"/>
                </a:lnTo>
                <a:lnTo>
                  <a:pt x="5364037" y="5437771"/>
                </a:lnTo>
                <a:cubicBezTo>
                  <a:pt x="5364453" y="5438186"/>
                  <a:pt x="5364661" y="5438726"/>
                  <a:pt x="5364661" y="5439267"/>
                </a:cubicBezTo>
                <a:lnTo>
                  <a:pt x="5364661" y="5580500"/>
                </a:lnTo>
                <a:lnTo>
                  <a:pt x="5376298" y="5580500"/>
                </a:lnTo>
                <a:lnTo>
                  <a:pt x="5376298" y="5607932"/>
                </a:lnTo>
                <a:lnTo>
                  <a:pt x="5364661" y="5607932"/>
                </a:lnTo>
                <a:lnTo>
                  <a:pt x="5364661" y="6058149"/>
                </a:lnTo>
                <a:lnTo>
                  <a:pt x="5394046" y="6086704"/>
                </a:lnTo>
                <a:lnTo>
                  <a:pt x="5402151" y="6078349"/>
                </a:lnTo>
                <a:lnTo>
                  <a:pt x="5421811" y="6097468"/>
                </a:lnTo>
                <a:lnTo>
                  <a:pt x="5402691" y="6117128"/>
                </a:lnTo>
                <a:lnTo>
                  <a:pt x="5383031" y="6098009"/>
                </a:lnTo>
                <a:lnTo>
                  <a:pt x="5391137" y="6089654"/>
                </a:lnTo>
                <a:lnTo>
                  <a:pt x="5361128" y="6060477"/>
                </a:lnTo>
                <a:cubicBezTo>
                  <a:pt x="5360712" y="6060061"/>
                  <a:pt x="5360504" y="6059521"/>
                  <a:pt x="5360504" y="6058980"/>
                </a:cubicBezTo>
                <a:lnTo>
                  <a:pt x="5360504" y="5607890"/>
                </a:lnTo>
                <a:lnTo>
                  <a:pt x="5348866" y="5607890"/>
                </a:lnTo>
                <a:lnTo>
                  <a:pt x="5348866" y="5580458"/>
                </a:lnTo>
                <a:lnTo>
                  <a:pt x="5360504" y="5580458"/>
                </a:lnTo>
                <a:lnTo>
                  <a:pt x="5360504" y="5440098"/>
                </a:lnTo>
                <a:lnTo>
                  <a:pt x="5291218" y="5372807"/>
                </a:lnTo>
                <a:lnTo>
                  <a:pt x="5284900" y="5379290"/>
                </a:lnTo>
                <a:lnTo>
                  <a:pt x="5284900" y="6045264"/>
                </a:lnTo>
                <a:lnTo>
                  <a:pt x="5296538" y="6045264"/>
                </a:lnTo>
                <a:lnTo>
                  <a:pt x="5296538" y="6072697"/>
                </a:lnTo>
                <a:lnTo>
                  <a:pt x="5284900" y="6072697"/>
                </a:lnTo>
                <a:lnTo>
                  <a:pt x="5284900" y="6277688"/>
                </a:lnTo>
                <a:lnTo>
                  <a:pt x="5296538" y="6277688"/>
                </a:lnTo>
                <a:lnTo>
                  <a:pt x="5296538" y="6305120"/>
                </a:lnTo>
                <a:lnTo>
                  <a:pt x="5284900" y="6305120"/>
                </a:lnTo>
                <a:lnTo>
                  <a:pt x="5284900" y="6368006"/>
                </a:lnTo>
                <a:cubicBezTo>
                  <a:pt x="5322640" y="6404665"/>
                  <a:pt x="5376797" y="6457285"/>
                  <a:pt x="5425510" y="6504626"/>
                </a:cubicBezTo>
                <a:lnTo>
                  <a:pt x="5433905" y="6512772"/>
                </a:lnTo>
                <a:lnTo>
                  <a:pt x="5442011" y="6504418"/>
                </a:lnTo>
                <a:lnTo>
                  <a:pt x="5461712" y="6523537"/>
                </a:lnTo>
                <a:lnTo>
                  <a:pt x="5453607" y="6531892"/>
                </a:lnTo>
                <a:cubicBezTo>
                  <a:pt x="5473100" y="6550844"/>
                  <a:pt x="5490848" y="6568093"/>
                  <a:pt x="5505063" y="6581892"/>
                </a:cubicBezTo>
                <a:lnTo>
                  <a:pt x="5523517" y="6599806"/>
                </a:lnTo>
                <a:cubicBezTo>
                  <a:pt x="5523932" y="6600222"/>
                  <a:pt x="5524140" y="6600762"/>
                  <a:pt x="5524140" y="6601303"/>
                </a:cubicBezTo>
                <a:lnTo>
                  <a:pt x="5524140" y="6665061"/>
                </a:lnTo>
                <a:lnTo>
                  <a:pt x="5535778" y="6665061"/>
                </a:lnTo>
                <a:lnTo>
                  <a:pt x="5535778" y="6692494"/>
                </a:lnTo>
                <a:lnTo>
                  <a:pt x="5524140" y="6692494"/>
                </a:lnTo>
                <a:lnTo>
                  <a:pt x="5524140" y="6742536"/>
                </a:lnTo>
                <a:lnTo>
                  <a:pt x="5535778" y="6742536"/>
                </a:lnTo>
                <a:lnTo>
                  <a:pt x="5535778" y="6769968"/>
                </a:lnTo>
                <a:lnTo>
                  <a:pt x="5508346" y="6769968"/>
                </a:lnTo>
                <a:lnTo>
                  <a:pt x="5508346" y="6742536"/>
                </a:lnTo>
                <a:lnTo>
                  <a:pt x="5519984" y="6742536"/>
                </a:lnTo>
                <a:lnTo>
                  <a:pt x="5519984" y="6692494"/>
                </a:lnTo>
                <a:lnTo>
                  <a:pt x="5508346" y="6692494"/>
                </a:lnTo>
                <a:lnTo>
                  <a:pt x="5508346" y="6665061"/>
                </a:lnTo>
                <a:lnTo>
                  <a:pt x="5519984" y="6665061"/>
                </a:lnTo>
                <a:lnTo>
                  <a:pt x="5519984" y="6602175"/>
                </a:lnTo>
                <a:lnTo>
                  <a:pt x="5502153" y="6584844"/>
                </a:lnTo>
                <a:cubicBezTo>
                  <a:pt x="5487938" y="6571003"/>
                  <a:pt x="5470191" y="6553796"/>
                  <a:pt x="5450697" y="6534842"/>
                </a:cubicBezTo>
                <a:lnTo>
                  <a:pt x="5442592" y="6543197"/>
                </a:lnTo>
                <a:lnTo>
                  <a:pt x="5422933" y="6524078"/>
                </a:lnTo>
                <a:lnTo>
                  <a:pt x="5431038" y="6515723"/>
                </a:lnTo>
                <a:cubicBezTo>
                  <a:pt x="5423972" y="6508865"/>
                  <a:pt x="5416740" y="6501841"/>
                  <a:pt x="5409425" y="6494733"/>
                </a:cubicBezTo>
                <a:lnTo>
                  <a:pt x="5281409" y="6370375"/>
                </a:lnTo>
                <a:cubicBezTo>
                  <a:pt x="5280993" y="6369959"/>
                  <a:pt x="5280785" y="6369419"/>
                  <a:pt x="5280785" y="6368879"/>
                </a:cubicBezTo>
                <a:lnTo>
                  <a:pt x="5280785" y="6305120"/>
                </a:lnTo>
                <a:lnTo>
                  <a:pt x="5269147" y="6305120"/>
                </a:lnTo>
                <a:lnTo>
                  <a:pt x="5269147" y="6277688"/>
                </a:lnTo>
                <a:lnTo>
                  <a:pt x="5280785" y="6277688"/>
                </a:lnTo>
                <a:lnTo>
                  <a:pt x="5280785" y="6072697"/>
                </a:lnTo>
                <a:lnTo>
                  <a:pt x="5269147" y="6072697"/>
                </a:lnTo>
                <a:lnTo>
                  <a:pt x="5269147" y="6045264"/>
                </a:lnTo>
                <a:lnTo>
                  <a:pt x="5280785" y="6045264"/>
                </a:lnTo>
                <a:lnTo>
                  <a:pt x="5280785" y="5378833"/>
                </a:lnTo>
                <a:lnTo>
                  <a:pt x="5263453" y="5362000"/>
                </a:lnTo>
                <a:lnTo>
                  <a:pt x="5271558" y="5353646"/>
                </a:lnTo>
                <a:lnTo>
                  <a:pt x="5211499" y="5295290"/>
                </a:lnTo>
                <a:lnTo>
                  <a:pt x="5205181" y="5301774"/>
                </a:lnTo>
                <a:lnTo>
                  <a:pt x="5205181" y="5890274"/>
                </a:lnTo>
                <a:lnTo>
                  <a:pt x="5216818" y="5890274"/>
                </a:lnTo>
                <a:lnTo>
                  <a:pt x="5216818" y="5917706"/>
                </a:lnTo>
                <a:lnTo>
                  <a:pt x="5205181" y="5917706"/>
                </a:lnTo>
                <a:lnTo>
                  <a:pt x="5205181" y="6445397"/>
                </a:lnTo>
                <a:lnTo>
                  <a:pt x="5364037" y="6599723"/>
                </a:lnTo>
                <a:cubicBezTo>
                  <a:pt x="5364453" y="6600139"/>
                  <a:pt x="5364661" y="6600679"/>
                  <a:pt x="5364661" y="6601219"/>
                </a:cubicBezTo>
                <a:lnTo>
                  <a:pt x="5364661" y="6664978"/>
                </a:lnTo>
                <a:lnTo>
                  <a:pt x="5376298" y="6664978"/>
                </a:lnTo>
                <a:lnTo>
                  <a:pt x="5376298" y="6692410"/>
                </a:lnTo>
                <a:lnTo>
                  <a:pt x="5348866" y="6692410"/>
                </a:lnTo>
                <a:lnTo>
                  <a:pt x="5348866" y="6664978"/>
                </a:lnTo>
                <a:lnTo>
                  <a:pt x="5360504" y="6664978"/>
                </a:lnTo>
                <a:lnTo>
                  <a:pt x="5360504" y="6602093"/>
                </a:lnTo>
                <a:lnTo>
                  <a:pt x="5205181" y="6451175"/>
                </a:lnTo>
                <a:lnTo>
                  <a:pt x="5205181" y="6510029"/>
                </a:lnTo>
                <a:lnTo>
                  <a:pt x="5216818" y="6510029"/>
                </a:lnTo>
                <a:lnTo>
                  <a:pt x="5216818" y="6537461"/>
                </a:lnTo>
                <a:lnTo>
                  <a:pt x="5189387" y="6537461"/>
                </a:lnTo>
                <a:lnTo>
                  <a:pt x="5189387" y="6510029"/>
                </a:lnTo>
                <a:lnTo>
                  <a:pt x="5201025" y="6510029"/>
                </a:lnTo>
                <a:lnTo>
                  <a:pt x="5201025" y="5917706"/>
                </a:lnTo>
                <a:lnTo>
                  <a:pt x="5189387" y="5917706"/>
                </a:lnTo>
                <a:lnTo>
                  <a:pt x="5189387" y="5890274"/>
                </a:lnTo>
                <a:lnTo>
                  <a:pt x="5201025" y="5890274"/>
                </a:lnTo>
                <a:lnTo>
                  <a:pt x="5201025" y="5301317"/>
                </a:lnTo>
                <a:lnTo>
                  <a:pt x="5183692" y="5284484"/>
                </a:lnTo>
                <a:lnTo>
                  <a:pt x="5191797" y="5276129"/>
                </a:lnTo>
                <a:lnTo>
                  <a:pt x="5171597" y="5256511"/>
                </a:lnTo>
                <a:lnTo>
                  <a:pt x="5163493" y="5264865"/>
                </a:lnTo>
                <a:lnTo>
                  <a:pt x="5143833" y="5245746"/>
                </a:lnTo>
                <a:lnTo>
                  <a:pt x="5151938" y="5237392"/>
                </a:lnTo>
                <a:lnTo>
                  <a:pt x="5125462" y="5211664"/>
                </a:lnTo>
                <a:lnTo>
                  <a:pt x="5125462" y="5812799"/>
                </a:lnTo>
                <a:lnTo>
                  <a:pt x="5137100" y="5812799"/>
                </a:lnTo>
                <a:lnTo>
                  <a:pt x="5137100" y="5840231"/>
                </a:lnTo>
                <a:lnTo>
                  <a:pt x="5125462" y="5840231"/>
                </a:lnTo>
                <a:lnTo>
                  <a:pt x="5125462" y="5890274"/>
                </a:lnTo>
                <a:lnTo>
                  <a:pt x="5137100" y="5890274"/>
                </a:lnTo>
                <a:lnTo>
                  <a:pt x="5137100" y="5917706"/>
                </a:lnTo>
                <a:lnTo>
                  <a:pt x="5125462" y="5917706"/>
                </a:lnTo>
                <a:lnTo>
                  <a:pt x="5125462" y="6510029"/>
                </a:lnTo>
                <a:lnTo>
                  <a:pt x="5137100" y="6510029"/>
                </a:lnTo>
                <a:lnTo>
                  <a:pt x="5137100" y="6537461"/>
                </a:lnTo>
                <a:lnTo>
                  <a:pt x="5109668" y="6537461"/>
                </a:lnTo>
                <a:lnTo>
                  <a:pt x="5109668" y="6510029"/>
                </a:lnTo>
                <a:lnTo>
                  <a:pt x="5121305" y="6510029"/>
                </a:lnTo>
                <a:lnTo>
                  <a:pt x="5121305" y="5917706"/>
                </a:lnTo>
                <a:lnTo>
                  <a:pt x="5109668" y="5917706"/>
                </a:lnTo>
                <a:lnTo>
                  <a:pt x="5109668" y="5890274"/>
                </a:lnTo>
                <a:lnTo>
                  <a:pt x="5121305" y="5890274"/>
                </a:lnTo>
                <a:lnTo>
                  <a:pt x="5121305" y="5840231"/>
                </a:lnTo>
                <a:lnTo>
                  <a:pt x="5109668" y="5840231"/>
                </a:lnTo>
                <a:lnTo>
                  <a:pt x="5109668" y="5812799"/>
                </a:lnTo>
                <a:lnTo>
                  <a:pt x="5121305" y="5812799"/>
                </a:lnTo>
                <a:lnTo>
                  <a:pt x="5121305" y="5207633"/>
                </a:lnTo>
                <a:lnTo>
                  <a:pt x="5045701" y="5134190"/>
                </a:lnTo>
                <a:lnTo>
                  <a:pt x="5045701" y="6045223"/>
                </a:lnTo>
                <a:lnTo>
                  <a:pt x="5057339" y="6045223"/>
                </a:lnTo>
                <a:lnTo>
                  <a:pt x="5057339" y="6072655"/>
                </a:lnTo>
                <a:lnTo>
                  <a:pt x="5045701" y="6072655"/>
                </a:lnTo>
                <a:lnTo>
                  <a:pt x="5045701" y="6277647"/>
                </a:lnTo>
                <a:lnTo>
                  <a:pt x="5057339" y="6277647"/>
                </a:lnTo>
                <a:lnTo>
                  <a:pt x="5057339" y="6305079"/>
                </a:lnTo>
                <a:lnTo>
                  <a:pt x="5045701" y="6305079"/>
                </a:lnTo>
                <a:lnTo>
                  <a:pt x="5045701" y="6510029"/>
                </a:lnTo>
                <a:lnTo>
                  <a:pt x="5057339" y="6510029"/>
                </a:lnTo>
                <a:lnTo>
                  <a:pt x="5057339" y="6537461"/>
                </a:lnTo>
                <a:lnTo>
                  <a:pt x="5029907" y="6537461"/>
                </a:lnTo>
                <a:lnTo>
                  <a:pt x="5029907" y="6510029"/>
                </a:lnTo>
                <a:lnTo>
                  <a:pt x="5041545" y="6510029"/>
                </a:lnTo>
                <a:lnTo>
                  <a:pt x="5041545" y="6305079"/>
                </a:lnTo>
                <a:lnTo>
                  <a:pt x="5029907" y="6305079"/>
                </a:lnTo>
                <a:lnTo>
                  <a:pt x="5029907" y="6277647"/>
                </a:lnTo>
                <a:lnTo>
                  <a:pt x="5041545" y="6277647"/>
                </a:lnTo>
                <a:lnTo>
                  <a:pt x="5041545" y="6072655"/>
                </a:lnTo>
                <a:lnTo>
                  <a:pt x="5029907" y="6072655"/>
                </a:lnTo>
                <a:lnTo>
                  <a:pt x="5029907" y="6045223"/>
                </a:lnTo>
                <a:lnTo>
                  <a:pt x="5041545" y="6045223"/>
                </a:lnTo>
                <a:lnTo>
                  <a:pt x="5041545" y="5130158"/>
                </a:lnTo>
                <a:lnTo>
                  <a:pt x="4962449" y="5053307"/>
                </a:lnTo>
                <a:cubicBezTo>
                  <a:pt x="4962034" y="5052891"/>
                  <a:pt x="4961826" y="5052350"/>
                  <a:pt x="4961826" y="5051810"/>
                </a:cubicBezTo>
                <a:lnTo>
                  <a:pt x="4961826" y="4988052"/>
                </a:lnTo>
                <a:lnTo>
                  <a:pt x="4950188" y="4988052"/>
                </a:lnTo>
                <a:lnTo>
                  <a:pt x="4950188" y="4960620"/>
                </a:lnTo>
                <a:lnTo>
                  <a:pt x="4961826" y="4960620"/>
                </a:lnTo>
                <a:lnTo>
                  <a:pt x="4961826" y="4910577"/>
                </a:lnTo>
                <a:lnTo>
                  <a:pt x="4950188" y="4910577"/>
                </a:lnTo>
                <a:lnTo>
                  <a:pt x="4950188" y="4883145"/>
                </a:lnTo>
                <a:lnTo>
                  <a:pt x="4961826" y="4883145"/>
                </a:lnTo>
                <a:lnTo>
                  <a:pt x="4961826" y="3593592"/>
                </a:lnTo>
                <a:lnTo>
                  <a:pt x="4950188" y="3593592"/>
                </a:lnTo>
                <a:lnTo>
                  <a:pt x="4950188" y="3566160"/>
                </a:lnTo>
                <a:lnTo>
                  <a:pt x="4961826" y="3566160"/>
                </a:lnTo>
                <a:lnTo>
                  <a:pt x="4961826" y="3425799"/>
                </a:lnTo>
                <a:lnTo>
                  <a:pt x="4882730" y="3348948"/>
                </a:lnTo>
                <a:cubicBezTo>
                  <a:pt x="4882314" y="3348532"/>
                  <a:pt x="4882107" y="3347992"/>
                  <a:pt x="4882107" y="3347453"/>
                </a:cubicBezTo>
                <a:lnTo>
                  <a:pt x="4882107" y="3206219"/>
                </a:lnTo>
                <a:lnTo>
                  <a:pt x="4870469" y="3206219"/>
                </a:lnTo>
                <a:lnTo>
                  <a:pt x="4870469" y="3178786"/>
                </a:lnTo>
                <a:lnTo>
                  <a:pt x="4882107" y="3178786"/>
                </a:lnTo>
                <a:lnTo>
                  <a:pt x="4882107" y="2663938"/>
                </a:lnTo>
                <a:lnTo>
                  <a:pt x="4870469" y="2663938"/>
                </a:lnTo>
                <a:lnTo>
                  <a:pt x="4870469" y="2636506"/>
                </a:lnTo>
                <a:lnTo>
                  <a:pt x="4882107" y="2636506"/>
                </a:lnTo>
                <a:lnTo>
                  <a:pt x="4882107" y="2418671"/>
                </a:lnTo>
                <a:lnTo>
                  <a:pt x="4806502" y="2345228"/>
                </a:lnTo>
                <a:lnTo>
                  <a:pt x="4806502" y="2481515"/>
                </a:lnTo>
                <a:lnTo>
                  <a:pt x="4818140" y="2481515"/>
                </a:lnTo>
                <a:lnTo>
                  <a:pt x="4818140" y="2508947"/>
                </a:lnTo>
                <a:lnTo>
                  <a:pt x="4806502" y="2508947"/>
                </a:lnTo>
                <a:lnTo>
                  <a:pt x="4806502" y="2946321"/>
                </a:lnTo>
                <a:lnTo>
                  <a:pt x="4818140" y="2946321"/>
                </a:lnTo>
                <a:lnTo>
                  <a:pt x="4818140" y="2973753"/>
                </a:lnTo>
                <a:lnTo>
                  <a:pt x="4806502" y="2973753"/>
                </a:lnTo>
                <a:lnTo>
                  <a:pt x="4806502" y="3346496"/>
                </a:lnTo>
                <a:lnTo>
                  <a:pt x="4885598" y="3423347"/>
                </a:lnTo>
                <a:cubicBezTo>
                  <a:pt x="4886014" y="3423763"/>
                  <a:pt x="4886222" y="3424303"/>
                  <a:pt x="4886222" y="3424843"/>
                </a:cubicBezTo>
                <a:lnTo>
                  <a:pt x="4886222" y="3798500"/>
                </a:lnTo>
                <a:lnTo>
                  <a:pt x="4897859" y="3798500"/>
                </a:lnTo>
                <a:lnTo>
                  <a:pt x="4897859" y="3825932"/>
                </a:lnTo>
                <a:lnTo>
                  <a:pt x="4886222" y="3825932"/>
                </a:lnTo>
                <a:lnTo>
                  <a:pt x="4886222" y="4030883"/>
                </a:lnTo>
                <a:lnTo>
                  <a:pt x="4897859" y="4030883"/>
                </a:lnTo>
                <a:lnTo>
                  <a:pt x="4897859" y="4058315"/>
                </a:lnTo>
                <a:lnTo>
                  <a:pt x="4886222" y="4058315"/>
                </a:lnTo>
                <a:lnTo>
                  <a:pt x="4886222" y="4340781"/>
                </a:lnTo>
                <a:lnTo>
                  <a:pt x="4897859" y="4340781"/>
                </a:lnTo>
                <a:lnTo>
                  <a:pt x="4897859" y="4368213"/>
                </a:lnTo>
                <a:lnTo>
                  <a:pt x="4886222" y="4368213"/>
                </a:lnTo>
                <a:lnTo>
                  <a:pt x="4886222" y="6819844"/>
                </a:lnTo>
                <a:lnTo>
                  <a:pt x="4897859" y="6819844"/>
                </a:lnTo>
                <a:lnTo>
                  <a:pt x="4897859" y="6847277"/>
                </a:lnTo>
                <a:lnTo>
                  <a:pt x="4870427" y="6847277"/>
                </a:lnTo>
                <a:lnTo>
                  <a:pt x="4870427" y="6819844"/>
                </a:lnTo>
                <a:lnTo>
                  <a:pt x="4882065" y="6819844"/>
                </a:lnTo>
                <a:lnTo>
                  <a:pt x="4882065" y="4368213"/>
                </a:lnTo>
                <a:lnTo>
                  <a:pt x="4870427" y="4368213"/>
                </a:lnTo>
                <a:lnTo>
                  <a:pt x="4870427" y="4340781"/>
                </a:lnTo>
                <a:lnTo>
                  <a:pt x="4882065" y="4340781"/>
                </a:lnTo>
                <a:lnTo>
                  <a:pt x="4882065" y="4058315"/>
                </a:lnTo>
                <a:lnTo>
                  <a:pt x="4870427" y="4058315"/>
                </a:lnTo>
                <a:lnTo>
                  <a:pt x="4870427" y="4030883"/>
                </a:lnTo>
                <a:lnTo>
                  <a:pt x="4882065" y="4030883"/>
                </a:lnTo>
                <a:lnTo>
                  <a:pt x="4882065" y="3825932"/>
                </a:lnTo>
                <a:lnTo>
                  <a:pt x="4870427" y="3825932"/>
                </a:lnTo>
                <a:lnTo>
                  <a:pt x="4870427" y="3798500"/>
                </a:lnTo>
                <a:lnTo>
                  <a:pt x="4882065" y="3798500"/>
                </a:lnTo>
                <a:lnTo>
                  <a:pt x="4882065" y="3425716"/>
                </a:lnTo>
                <a:lnTo>
                  <a:pt x="4802970" y="3348865"/>
                </a:lnTo>
                <a:cubicBezTo>
                  <a:pt x="4802554" y="3348449"/>
                  <a:pt x="4802346" y="3347909"/>
                  <a:pt x="4802346" y="3347369"/>
                </a:cubicBezTo>
                <a:lnTo>
                  <a:pt x="4802346" y="2973753"/>
                </a:lnTo>
                <a:lnTo>
                  <a:pt x="4790708" y="2973753"/>
                </a:lnTo>
                <a:lnTo>
                  <a:pt x="4790708" y="2946321"/>
                </a:lnTo>
                <a:lnTo>
                  <a:pt x="4802346" y="2946321"/>
                </a:lnTo>
                <a:lnTo>
                  <a:pt x="4802346" y="2508947"/>
                </a:lnTo>
                <a:lnTo>
                  <a:pt x="4790708" y="2508947"/>
                </a:lnTo>
                <a:lnTo>
                  <a:pt x="4790708" y="2481515"/>
                </a:lnTo>
                <a:lnTo>
                  <a:pt x="4802346" y="2481515"/>
                </a:lnTo>
                <a:lnTo>
                  <a:pt x="4802346" y="2263680"/>
                </a:lnTo>
                <a:cubicBezTo>
                  <a:pt x="4795031" y="2256573"/>
                  <a:pt x="4784890" y="2246723"/>
                  <a:pt x="4772961" y="2235126"/>
                </a:cubicBezTo>
                <a:lnTo>
                  <a:pt x="4764856" y="2243480"/>
                </a:lnTo>
                <a:lnTo>
                  <a:pt x="4745196" y="2224361"/>
                </a:lnTo>
                <a:lnTo>
                  <a:pt x="4753301" y="2216006"/>
                </a:lnTo>
                <a:cubicBezTo>
                  <a:pt x="4751015" y="2213762"/>
                  <a:pt x="4748687" y="2211476"/>
                  <a:pt x="4746318" y="2209190"/>
                </a:cubicBezTo>
                <a:cubicBezTo>
                  <a:pt x="4720549" y="2184128"/>
                  <a:pt x="4690623" y="2155034"/>
                  <a:pt x="4662069" y="2127310"/>
                </a:cubicBezTo>
                <a:lnTo>
                  <a:pt x="4647106" y="2112762"/>
                </a:lnTo>
                <a:lnTo>
                  <a:pt x="4647106" y="2171576"/>
                </a:lnTo>
                <a:lnTo>
                  <a:pt x="4658743" y="2171576"/>
                </a:lnTo>
                <a:lnTo>
                  <a:pt x="4658743" y="2199007"/>
                </a:lnTo>
                <a:lnTo>
                  <a:pt x="4647106" y="2199007"/>
                </a:lnTo>
                <a:lnTo>
                  <a:pt x="4647106" y="2558948"/>
                </a:lnTo>
                <a:lnTo>
                  <a:pt x="4658743" y="2558948"/>
                </a:lnTo>
                <a:lnTo>
                  <a:pt x="4658743" y="2586380"/>
                </a:lnTo>
                <a:lnTo>
                  <a:pt x="4647106" y="2586380"/>
                </a:lnTo>
                <a:lnTo>
                  <a:pt x="4647106" y="2726740"/>
                </a:lnTo>
                <a:lnTo>
                  <a:pt x="4716351" y="2794032"/>
                </a:lnTo>
                <a:lnTo>
                  <a:pt x="4724456" y="2785678"/>
                </a:lnTo>
                <a:lnTo>
                  <a:pt x="4744115" y="2804797"/>
                </a:lnTo>
                <a:lnTo>
                  <a:pt x="4724996" y="2824456"/>
                </a:lnTo>
                <a:lnTo>
                  <a:pt x="4705295" y="2805338"/>
                </a:lnTo>
                <a:lnTo>
                  <a:pt x="4713400" y="2796983"/>
                </a:lnTo>
                <a:lnTo>
                  <a:pt x="4643490" y="2729068"/>
                </a:lnTo>
                <a:cubicBezTo>
                  <a:pt x="4643074" y="2728652"/>
                  <a:pt x="4642866" y="2728112"/>
                  <a:pt x="4642866" y="2727572"/>
                </a:cubicBezTo>
                <a:lnTo>
                  <a:pt x="4642866" y="2586339"/>
                </a:lnTo>
                <a:lnTo>
                  <a:pt x="4631228" y="2586339"/>
                </a:lnTo>
                <a:lnTo>
                  <a:pt x="4631228" y="2558906"/>
                </a:lnTo>
                <a:lnTo>
                  <a:pt x="4642866" y="2558906"/>
                </a:lnTo>
                <a:lnTo>
                  <a:pt x="4642866" y="2198965"/>
                </a:lnTo>
                <a:lnTo>
                  <a:pt x="4631228" y="2198965"/>
                </a:lnTo>
                <a:lnTo>
                  <a:pt x="4631228" y="2171533"/>
                </a:lnTo>
                <a:lnTo>
                  <a:pt x="4642866" y="2171533"/>
                </a:lnTo>
                <a:lnTo>
                  <a:pt x="4642866" y="2108647"/>
                </a:lnTo>
                <a:lnTo>
                  <a:pt x="4613481" y="2080093"/>
                </a:lnTo>
                <a:lnTo>
                  <a:pt x="4605376" y="2088448"/>
                </a:lnTo>
                <a:lnTo>
                  <a:pt x="4585716" y="2069328"/>
                </a:lnTo>
                <a:lnTo>
                  <a:pt x="4593821" y="2060974"/>
                </a:lnTo>
                <a:lnTo>
                  <a:pt x="4573871" y="2041605"/>
                </a:lnTo>
                <a:cubicBezTo>
                  <a:pt x="4573414" y="2041190"/>
                  <a:pt x="4572998" y="2040733"/>
                  <a:pt x="4572541" y="2040317"/>
                </a:cubicBezTo>
                <a:lnTo>
                  <a:pt x="4567345" y="2035246"/>
                </a:lnTo>
                <a:lnTo>
                  <a:pt x="4567345" y="2184376"/>
                </a:lnTo>
                <a:lnTo>
                  <a:pt x="4596731" y="2212931"/>
                </a:lnTo>
                <a:lnTo>
                  <a:pt x="4604836" y="2204576"/>
                </a:lnTo>
                <a:lnTo>
                  <a:pt x="4624495" y="2223696"/>
                </a:lnTo>
                <a:lnTo>
                  <a:pt x="4605376" y="2243355"/>
                </a:lnTo>
                <a:lnTo>
                  <a:pt x="4585716" y="2224236"/>
                </a:lnTo>
                <a:lnTo>
                  <a:pt x="4593821" y="2215882"/>
                </a:lnTo>
                <a:lnTo>
                  <a:pt x="4567303" y="2190112"/>
                </a:lnTo>
                <a:lnTo>
                  <a:pt x="4567303" y="2636298"/>
                </a:lnTo>
                <a:lnTo>
                  <a:pt x="4578941" y="2636298"/>
                </a:lnTo>
                <a:lnTo>
                  <a:pt x="4578941" y="2663730"/>
                </a:lnTo>
                <a:lnTo>
                  <a:pt x="4567303" y="2663730"/>
                </a:lnTo>
                <a:lnTo>
                  <a:pt x="4567303" y="2726574"/>
                </a:lnTo>
                <a:lnTo>
                  <a:pt x="4614644" y="2772544"/>
                </a:lnTo>
                <a:lnTo>
                  <a:pt x="4646441" y="2803425"/>
                </a:lnTo>
                <a:lnTo>
                  <a:pt x="4676450" y="2832603"/>
                </a:lnTo>
                <a:lnTo>
                  <a:pt x="4684555" y="2824249"/>
                </a:lnTo>
                <a:lnTo>
                  <a:pt x="4704214" y="2843368"/>
                </a:lnTo>
                <a:lnTo>
                  <a:pt x="4696110" y="2851723"/>
                </a:lnTo>
                <a:lnTo>
                  <a:pt x="4716309" y="2871340"/>
                </a:lnTo>
                <a:lnTo>
                  <a:pt x="4724414" y="2862986"/>
                </a:lnTo>
                <a:lnTo>
                  <a:pt x="4744074" y="2882105"/>
                </a:lnTo>
                <a:lnTo>
                  <a:pt x="4726742" y="2899936"/>
                </a:lnTo>
                <a:lnTo>
                  <a:pt x="4726742" y="3346329"/>
                </a:lnTo>
                <a:lnTo>
                  <a:pt x="4805837" y="3423181"/>
                </a:lnTo>
                <a:cubicBezTo>
                  <a:pt x="4806253" y="3423596"/>
                  <a:pt x="4806461" y="3424137"/>
                  <a:pt x="4806461" y="3424677"/>
                </a:cubicBezTo>
                <a:lnTo>
                  <a:pt x="4806461" y="3953242"/>
                </a:lnTo>
                <a:lnTo>
                  <a:pt x="4818099" y="3953242"/>
                </a:lnTo>
                <a:lnTo>
                  <a:pt x="4818099" y="3980674"/>
                </a:lnTo>
                <a:lnTo>
                  <a:pt x="4806461" y="3980674"/>
                </a:lnTo>
                <a:lnTo>
                  <a:pt x="4806461" y="4727947"/>
                </a:lnTo>
                <a:lnTo>
                  <a:pt x="4818099" y="4727947"/>
                </a:lnTo>
                <a:lnTo>
                  <a:pt x="4818099" y="4752095"/>
                </a:lnTo>
                <a:lnTo>
                  <a:pt x="4835847" y="4769344"/>
                </a:lnTo>
                <a:lnTo>
                  <a:pt x="4843951" y="4760989"/>
                </a:lnTo>
                <a:lnTo>
                  <a:pt x="4863611" y="4780109"/>
                </a:lnTo>
                <a:lnTo>
                  <a:pt x="4844492" y="4799769"/>
                </a:lnTo>
                <a:lnTo>
                  <a:pt x="4824832" y="4780649"/>
                </a:lnTo>
                <a:lnTo>
                  <a:pt x="4832937" y="4772295"/>
                </a:lnTo>
                <a:lnTo>
                  <a:pt x="4815480" y="4755337"/>
                </a:lnTo>
                <a:lnTo>
                  <a:pt x="4806419" y="4755337"/>
                </a:lnTo>
                <a:lnTo>
                  <a:pt x="4806419" y="5425135"/>
                </a:lnTo>
                <a:lnTo>
                  <a:pt x="4818057" y="5425135"/>
                </a:lnTo>
                <a:lnTo>
                  <a:pt x="4818057" y="5452567"/>
                </a:lnTo>
                <a:lnTo>
                  <a:pt x="4806419" y="5452567"/>
                </a:lnTo>
                <a:lnTo>
                  <a:pt x="4806419" y="6819595"/>
                </a:lnTo>
                <a:lnTo>
                  <a:pt x="4818057" y="6819595"/>
                </a:lnTo>
                <a:lnTo>
                  <a:pt x="4818057" y="6847027"/>
                </a:lnTo>
                <a:lnTo>
                  <a:pt x="4790625" y="6847027"/>
                </a:lnTo>
                <a:lnTo>
                  <a:pt x="4790625" y="6819595"/>
                </a:lnTo>
                <a:lnTo>
                  <a:pt x="4802263" y="6819595"/>
                </a:lnTo>
                <a:lnTo>
                  <a:pt x="4802263" y="5452567"/>
                </a:lnTo>
                <a:lnTo>
                  <a:pt x="4790625" y="5452567"/>
                </a:lnTo>
                <a:lnTo>
                  <a:pt x="4790625" y="5425135"/>
                </a:lnTo>
                <a:lnTo>
                  <a:pt x="4802263" y="5425135"/>
                </a:lnTo>
                <a:lnTo>
                  <a:pt x="4802263" y="4755337"/>
                </a:lnTo>
                <a:lnTo>
                  <a:pt x="4790625" y="4755337"/>
                </a:lnTo>
                <a:lnTo>
                  <a:pt x="4790625" y="4727905"/>
                </a:lnTo>
                <a:lnTo>
                  <a:pt x="4802263" y="4727905"/>
                </a:lnTo>
                <a:lnTo>
                  <a:pt x="4802263" y="3980632"/>
                </a:lnTo>
                <a:lnTo>
                  <a:pt x="4790625" y="3980632"/>
                </a:lnTo>
                <a:lnTo>
                  <a:pt x="4790625" y="3953200"/>
                </a:lnTo>
                <a:lnTo>
                  <a:pt x="4802263" y="3953200"/>
                </a:lnTo>
                <a:lnTo>
                  <a:pt x="4802263" y="3425508"/>
                </a:lnTo>
                <a:lnTo>
                  <a:pt x="4726700" y="3352065"/>
                </a:lnTo>
                <a:lnTo>
                  <a:pt x="4726700" y="3953200"/>
                </a:lnTo>
                <a:lnTo>
                  <a:pt x="4738338" y="3953200"/>
                </a:lnTo>
                <a:lnTo>
                  <a:pt x="4738338" y="3980632"/>
                </a:lnTo>
                <a:lnTo>
                  <a:pt x="4726700" y="3980632"/>
                </a:lnTo>
                <a:lnTo>
                  <a:pt x="4726700" y="4650430"/>
                </a:lnTo>
                <a:lnTo>
                  <a:pt x="4738338" y="4650430"/>
                </a:lnTo>
                <a:lnTo>
                  <a:pt x="4738338" y="4677862"/>
                </a:lnTo>
                <a:lnTo>
                  <a:pt x="4726700" y="4677862"/>
                </a:lnTo>
                <a:lnTo>
                  <a:pt x="4726700" y="4740748"/>
                </a:lnTo>
                <a:lnTo>
                  <a:pt x="4756086" y="4769302"/>
                </a:lnTo>
                <a:lnTo>
                  <a:pt x="4764191" y="4760948"/>
                </a:lnTo>
                <a:lnTo>
                  <a:pt x="4783850" y="4780068"/>
                </a:lnTo>
                <a:lnTo>
                  <a:pt x="4764731" y="4799727"/>
                </a:lnTo>
                <a:lnTo>
                  <a:pt x="4745071" y="4780607"/>
                </a:lnTo>
                <a:lnTo>
                  <a:pt x="4753176" y="4772254"/>
                </a:lnTo>
                <a:lnTo>
                  <a:pt x="4726659" y="4746484"/>
                </a:lnTo>
                <a:lnTo>
                  <a:pt x="4726659" y="5347619"/>
                </a:lnTo>
                <a:lnTo>
                  <a:pt x="4738296" y="5347619"/>
                </a:lnTo>
                <a:lnTo>
                  <a:pt x="4738296" y="5375051"/>
                </a:lnTo>
                <a:lnTo>
                  <a:pt x="4726659" y="5375051"/>
                </a:lnTo>
                <a:lnTo>
                  <a:pt x="4726659" y="6354747"/>
                </a:lnTo>
                <a:lnTo>
                  <a:pt x="4738296" y="6354747"/>
                </a:lnTo>
                <a:lnTo>
                  <a:pt x="4738296" y="6382179"/>
                </a:lnTo>
                <a:lnTo>
                  <a:pt x="4726659" y="6382179"/>
                </a:lnTo>
                <a:lnTo>
                  <a:pt x="4726659" y="6432222"/>
                </a:lnTo>
                <a:lnTo>
                  <a:pt x="4738296" y="6432222"/>
                </a:lnTo>
                <a:lnTo>
                  <a:pt x="4738296" y="6459654"/>
                </a:lnTo>
                <a:lnTo>
                  <a:pt x="4726659" y="6459654"/>
                </a:lnTo>
                <a:lnTo>
                  <a:pt x="4726659" y="6587171"/>
                </a:lnTo>
                <a:lnTo>
                  <a:pt x="4738296" y="6587171"/>
                </a:lnTo>
                <a:lnTo>
                  <a:pt x="4738296" y="6614603"/>
                </a:lnTo>
                <a:lnTo>
                  <a:pt x="4710864" y="6614603"/>
                </a:lnTo>
                <a:lnTo>
                  <a:pt x="4710864" y="6587171"/>
                </a:lnTo>
                <a:lnTo>
                  <a:pt x="4722502" y="6587171"/>
                </a:lnTo>
                <a:lnTo>
                  <a:pt x="4722502" y="6459654"/>
                </a:lnTo>
                <a:lnTo>
                  <a:pt x="4710864" y="6459654"/>
                </a:lnTo>
                <a:lnTo>
                  <a:pt x="4710864" y="6432222"/>
                </a:lnTo>
                <a:lnTo>
                  <a:pt x="4722502" y="6432222"/>
                </a:lnTo>
                <a:lnTo>
                  <a:pt x="4722502" y="6382179"/>
                </a:lnTo>
                <a:lnTo>
                  <a:pt x="4710864" y="6382179"/>
                </a:lnTo>
                <a:lnTo>
                  <a:pt x="4710864" y="6354747"/>
                </a:lnTo>
                <a:lnTo>
                  <a:pt x="4722502" y="6354747"/>
                </a:lnTo>
                <a:lnTo>
                  <a:pt x="4722502" y="5375051"/>
                </a:lnTo>
                <a:lnTo>
                  <a:pt x="4710864" y="5375051"/>
                </a:lnTo>
                <a:lnTo>
                  <a:pt x="4710864" y="5347619"/>
                </a:lnTo>
                <a:lnTo>
                  <a:pt x="4722502" y="5347619"/>
                </a:lnTo>
                <a:lnTo>
                  <a:pt x="4722502" y="4677821"/>
                </a:lnTo>
                <a:lnTo>
                  <a:pt x="4710864" y="4677821"/>
                </a:lnTo>
                <a:lnTo>
                  <a:pt x="4710864" y="4650389"/>
                </a:lnTo>
                <a:lnTo>
                  <a:pt x="4722502" y="4650389"/>
                </a:lnTo>
                <a:lnTo>
                  <a:pt x="4722502" y="3980591"/>
                </a:lnTo>
                <a:lnTo>
                  <a:pt x="4710864" y="3980591"/>
                </a:lnTo>
                <a:lnTo>
                  <a:pt x="4710864" y="3953159"/>
                </a:lnTo>
                <a:lnTo>
                  <a:pt x="4722502" y="3953159"/>
                </a:lnTo>
                <a:lnTo>
                  <a:pt x="4722502" y="2899396"/>
                </a:lnTo>
                <a:lnTo>
                  <a:pt x="4705170" y="2882563"/>
                </a:lnTo>
                <a:lnTo>
                  <a:pt x="4713275" y="2874208"/>
                </a:lnTo>
                <a:lnTo>
                  <a:pt x="4693075" y="2854590"/>
                </a:lnTo>
                <a:lnTo>
                  <a:pt x="4684970" y="2862944"/>
                </a:lnTo>
                <a:lnTo>
                  <a:pt x="4665311" y="2843825"/>
                </a:lnTo>
                <a:lnTo>
                  <a:pt x="4673416" y="2835471"/>
                </a:lnTo>
                <a:lnTo>
                  <a:pt x="4646898" y="2809743"/>
                </a:lnTo>
                <a:lnTo>
                  <a:pt x="4646898" y="4895656"/>
                </a:lnTo>
                <a:lnTo>
                  <a:pt x="4676284" y="4924210"/>
                </a:lnTo>
                <a:lnTo>
                  <a:pt x="4684388" y="4915856"/>
                </a:lnTo>
                <a:lnTo>
                  <a:pt x="4704048" y="4934975"/>
                </a:lnTo>
                <a:lnTo>
                  <a:pt x="4684929" y="4954635"/>
                </a:lnTo>
                <a:lnTo>
                  <a:pt x="4665269" y="4935515"/>
                </a:lnTo>
                <a:lnTo>
                  <a:pt x="4673374" y="4927161"/>
                </a:lnTo>
                <a:lnTo>
                  <a:pt x="4646856" y="4901392"/>
                </a:lnTo>
                <a:lnTo>
                  <a:pt x="4646856" y="5437895"/>
                </a:lnTo>
                <a:lnTo>
                  <a:pt x="4676242" y="5466449"/>
                </a:lnTo>
                <a:lnTo>
                  <a:pt x="4684347" y="5458095"/>
                </a:lnTo>
                <a:lnTo>
                  <a:pt x="4704006" y="5477214"/>
                </a:lnTo>
                <a:lnTo>
                  <a:pt x="4684887" y="5496874"/>
                </a:lnTo>
                <a:lnTo>
                  <a:pt x="4665228" y="5477755"/>
                </a:lnTo>
                <a:lnTo>
                  <a:pt x="4673332" y="5469400"/>
                </a:lnTo>
                <a:lnTo>
                  <a:pt x="4646815" y="5443672"/>
                </a:lnTo>
                <a:lnTo>
                  <a:pt x="4646815" y="5515328"/>
                </a:lnTo>
                <a:lnTo>
                  <a:pt x="4676200" y="5543882"/>
                </a:lnTo>
                <a:lnTo>
                  <a:pt x="4684305" y="5535528"/>
                </a:lnTo>
                <a:lnTo>
                  <a:pt x="4703965" y="5554647"/>
                </a:lnTo>
                <a:lnTo>
                  <a:pt x="4684846" y="5574307"/>
                </a:lnTo>
                <a:lnTo>
                  <a:pt x="4665186" y="5555188"/>
                </a:lnTo>
                <a:lnTo>
                  <a:pt x="4673291" y="5546833"/>
                </a:lnTo>
                <a:lnTo>
                  <a:pt x="4646774" y="5521064"/>
                </a:lnTo>
                <a:lnTo>
                  <a:pt x="4646774" y="5579918"/>
                </a:lnTo>
                <a:lnTo>
                  <a:pt x="4658411" y="5579918"/>
                </a:lnTo>
                <a:lnTo>
                  <a:pt x="4658411" y="5607350"/>
                </a:lnTo>
                <a:lnTo>
                  <a:pt x="4646774" y="5607350"/>
                </a:lnTo>
                <a:lnTo>
                  <a:pt x="4646774" y="6509572"/>
                </a:lnTo>
                <a:lnTo>
                  <a:pt x="4658411" y="6509572"/>
                </a:lnTo>
                <a:lnTo>
                  <a:pt x="4658411" y="6537004"/>
                </a:lnTo>
                <a:lnTo>
                  <a:pt x="4646774" y="6537004"/>
                </a:lnTo>
                <a:lnTo>
                  <a:pt x="4646774" y="6587047"/>
                </a:lnTo>
                <a:lnTo>
                  <a:pt x="4658411" y="6587047"/>
                </a:lnTo>
                <a:lnTo>
                  <a:pt x="4658411" y="6614479"/>
                </a:lnTo>
                <a:lnTo>
                  <a:pt x="4630979" y="6614479"/>
                </a:lnTo>
                <a:lnTo>
                  <a:pt x="4630979" y="6587047"/>
                </a:lnTo>
                <a:lnTo>
                  <a:pt x="4642617" y="6587047"/>
                </a:lnTo>
                <a:lnTo>
                  <a:pt x="4642617" y="6537004"/>
                </a:lnTo>
                <a:lnTo>
                  <a:pt x="4630979" y="6537004"/>
                </a:lnTo>
                <a:lnTo>
                  <a:pt x="4630979" y="6509572"/>
                </a:lnTo>
                <a:lnTo>
                  <a:pt x="4642617" y="6509572"/>
                </a:lnTo>
                <a:lnTo>
                  <a:pt x="4642617" y="5607350"/>
                </a:lnTo>
                <a:lnTo>
                  <a:pt x="4630979" y="5607350"/>
                </a:lnTo>
                <a:lnTo>
                  <a:pt x="4630979" y="5579918"/>
                </a:lnTo>
                <a:lnTo>
                  <a:pt x="4642617" y="5579918"/>
                </a:lnTo>
                <a:lnTo>
                  <a:pt x="4642617" y="2805545"/>
                </a:lnTo>
                <a:lnTo>
                  <a:pt x="4567013" y="2732102"/>
                </a:lnTo>
                <a:lnTo>
                  <a:pt x="4567013" y="3643136"/>
                </a:lnTo>
                <a:lnTo>
                  <a:pt x="4578651" y="3643136"/>
                </a:lnTo>
                <a:lnTo>
                  <a:pt x="4578651" y="3670567"/>
                </a:lnTo>
                <a:lnTo>
                  <a:pt x="4567013" y="3670567"/>
                </a:lnTo>
                <a:lnTo>
                  <a:pt x="4567013" y="3720610"/>
                </a:lnTo>
                <a:lnTo>
                  <a:pt x="4578651" y="3720610"/>
                </a:lnTo>
                <a:lnTo>
                  <a:pt x="4578651" y="3748042"/>
                </a:lnTo>
                <a:lnTo>
                  <a:pt x="4567013" y="3748042"/>
                </a:lnTo>
                <a:lnTo>
                  <a:pt x="4567013" y="4185416"/>
                </a:lnTo>
                <a:lnTo>
                  <a:pt x="4578651" y="4185416"/>
                </a:lnTo>
                <a:lnTo>
                  <a:pt x="4578651" y="4212848"/>
                </a:lnTo>
                <a:lnTo>
                  <a:pt x="4567013" y="4212848"/>
                </a:lnTo>
                <a:lnTo>
                  <a:pt x="4567013" y="4895489"/>
                </a:lnTo>
                <a:lnTo>
                  <a:pt x="4596398" y="4924044"/>
                </a:lnTo>
                <a:lnTo>
                  <a:pt x="4604503" y="4915689"/>
                </a:lnTo>
                <a:lnTo>
                  <a:pt x="4624163" y="4934809"/>
                </a:lnTo>
                <a:lnTo>
                  <a:pt x="4605044" y="4954468"/>
                </a:lnTo>
                <a:lnTo>
                  <a:pt x="4585384" y="4935349"/>
                </a:lnTo>
                <a:lnTo>
                  <a:pt x="4593489" y="4926995"/>
                </a:lnTo>
                <a:lnTo>
                  <a:pt x="4566971" y="4901225"/>
                </a:lnTo>
                <a:lnTo>
                  <a:pt x="4566971" y="5347411"/>
                </a:lnTo>
                <a:lnTo>
                  <a:pt x="4578609" y="5347411"/>
                </a:lnTo>
                <a:lnTo>
                  <a:pt x="4578609" y="5374843"/>
                </a:lnTo>
                <a:lnTo>
                  <a:pt x="4566971" y="5374843"/>
                </a:lnTo>
                <a:lnTo>
                  <a:pt x="4566971" y="6819345"/>
                </a:lnTo>
                <a:lnTo>
                  <a:pt x="4578609" y="6819345"/>
                </a:lnTo>
                <a:lnTo>
                  <a:pt x="4578609" y="6846778"/>
                </a:lnTo>
                <a:lnTo>
                  <a:pt x="4551177" y="6846778"/>
                </a:lnTo>
                <a:lnTo>
                  <a:pt x="4551177" y="6819345"/>
                </a:lnTo>
                <a:lnTo>
                  <a:pt x="4562815" y="6819345"/>
                </a:lnTo>
                <a:lnTo>
                  <a:pt x="4562815" y="5443506"/>
                </a:lnTo>
                <a:lnTo>
                  <a:pt x="4536297" y="5469234"/>
                </a:lnTo>
                <a:lnTo>
                  <a:pt x="4544402" y="5477588"/>
                </a:lnTo>
                <a:lnTo>
                  <a:pt x="4524742" y="5496707"/>
                </a:lnTo>
                <a:lnTo>
                  <a:pt x="4505623" y="5477048"/>
                </a:lnTo>
                <a:lnTo>
                  <a:pt x="4525283" y="5457929"/>
                </a:lnTo>
                <a:lnTo>
                  <a:pt x="4533388" y="5466283"/>
                </a:lnTo>
                <a:lnTo>
                  <a:pt x="4562773" y="5437729"/>
                </a:lnTo>
                <a:lnTo>
                  <a:pt x="4562773" y="5374843"/>
                </a:lnTo>
                <a:lnTo>
                  <a:pt x="4551136" y="5374843"/>
                </a:lnTo>
                <a:lnTo>
                  <a:pt x="4551136" y="5347411"/>
                </a:lnTo>
                <a:lnTo>
                  <a:pt x="4562773" y="5347411"/>
                </a:lnTo>
                <a:lnTo>
                  <a:pt x="4562773" y="4901225"/>
                </a:lnTo>
                <a:lnTo>
                  <a:pt x="4536256" y="4926995"/>
                </a:lnTo>
                <a:lnTo>
                  <a:pt x="4544361" y="4935349"/>
                </a:lnTo>
                <a:lnTo>
                  <a:pt x="4524701" y="4954468"/>
                </a:lnTo>
                <a:lnTo>
                  <a:pt x="4505582" y="4934809"/>
                </a:lnTo>
                <a:lnTo>
                  <a:pt x="4525241" y="4915689"/>
                </a:lnTo>
                <a:lnTo>
                  <a:pt x="4533346" y="4924044"/>
                </a:lnTo>
                <a:lnTo>
                  <a:pt x="4562732" y="4895489"/>
                </a:lnTo>
                <a:lnTo>
                  <a:pt x="4562732" y="4668885"/>
                </a:lnTo>
                <a:lnTo>
                  <a:pt x="4536214" y="4694654"/>
                </a:lnTo>
                <a:lnTo>
                  <a:pt x="4544319" y="4703008"/>
                </a:lnTo>
                <a:lnTo>
                  <a:pt x="4524660" y="4722128"/>
                </a:lnTo>
                <a:lnTo>
                  <a:pt x="4505540" y="4702468"/>
                </a:lnTo>
                <a:lnTo>
                  <a:pt x="4525200" y="4683349"/>
                </a:lnTo>
                <a:lnTo>
                  <a:pt x="4533305" y="4691703"/>
                </a:lnTo>
                <a:lnTo>
                  <a:pt x="4562690" y="4663149"/>
                </a:lnTo>
                <a:lnTo>
                  <a:pt x="4562690" y="4212931"/>
                </a:lnTo>
                <a:lnTo>
                  <a:pt x="4553629" y="4212931"/>
                </a:lnTo>
                <a:lnTo>
                  <a:pt x="4536172" y="4229889"/>
                </a:lnTo>
                <a:lnTo>
                  <a:pt x="4544278" y="4238244"/>
                </a:lnTo>
                <a:lnTo>
                  <a:pt x="4524618" y="4257363"/>
                </a:lnTo>
                <a:lnTo>
                  <a:pt x="4505498" y="4237703"/>
                </a:lnTo>
                <a:lnTo>
                  <a:pt x="4525158" y="4218584"/>
                </a:lnTo>
                <a:lnTo>
                  <a:pt x="4533263" y="4226938"/>
                </a:lnTo>
                <a:lnTo>
                  <a:pt x="4551011" y="4209689"/>
                </a:lnTo>
                <a:lnTo>
                  <a:pt x="4551011" y="4185541"/>
                </a:lnTo>
                <a:lnTo>
                  <a:pt x="4562648" y="4185541"/>
                </a:lnTo>
                <a:lnTo>
                  <a:pt x="4562648" y="3748167"/>
                </a:lnTo>
                <a:lnTo>
                  <a:pt x="4551011" y="3748167"/>
                </a:lnTo>
                <a:lnTo>
                  <a:pt x="4551011" y="3720735"/>
                </a:lnTo>
                <a:lnTo>
                  <a:pt x="4562648" y="3720735"/>
                </a:lnTo>
                <a:lnTo>
                  <a:pt x="4562648" y="3670692"/>
                </a:lnTo>
                <a:lnTo>
                  <a:pt x="4551011" y="3670692"/>
                </a:lnTo>
                <a:lnTo>
                  <a:pt x="4551011" y="3643260"/>
                </a:lnTo>
                <a:lnTo>
                  <a:pt x="4562648" y="3643260"/>
                </a:lnTo>
                <a:lnTo>
                  <a:pt x="4562648" y="2663564"/>
                </a:lnTo>
                <a:lnTo>
                  <a:pt x="4553588" y="2663564"/>
                </a:lnTo>
                <a:lnTo>
                  <a:pt x="4496271" y="2719259"/>
                </a:lnTo>
                <a:lnTo>
                  <a:pt x="4504377" y="2727613"/>
                </a:lnTo>
                <a:lnTo>
                  <a:pt x="4487044" y="2744446"/>
                </a:lnTo>
                <a:lnTo>
                  <a:pt x="4487044" y="2868555"/>
                </a:lnTo>
                <a:lnTo>
                  <a:pt x="4498682" y="2868555"/>
                </a:lnTo>
                <a:lnTo>
                  <a:pt x="4498682" y="2895988"/>
                </a:lnTo>
                <a:lnTo>
                  <a:pt x="4487044" y="2895988"/>
                </a:lnTo>
                <a:lnTo>
                  <a:pt x="4487044" y="2946030"/>
                </a:lnTo>
                <a:lnTo>
                  <a:pt x="4498682" y="2946030"/>
                </a:lnTo>
                <a:lnTo>
                  <a:pt x="4498682" y="2973462"/>
                </a:lnTo>
                <a:lnTo>
                  <a:pt x="4487044" y="2973462"/>
                </a:lnTo>
                <a:lnTo>
                  <a:pt x="4487044" y="4108108"/>
                </a:lnTo>
                <a:lnTo>
                  <a:pt x="4498682" y="4108108"/>
                </a:lnTo>
                <a:lnTo>
                  <a:pt x="4498682" y="4135540"/>
                </a:lnTo>
                <a:lnTo>
                  <a:pt x="4487044" y="4135540"/>
                </a:lnTo>
                <a:lnTo>
                  <a:pt x="4487044" y="4572914"/>
                </a:lnTo>
                <a:lnTo>
                  <a:pt x="4498682" y="4572914"/>
                </a:lnTo>
                <a:lnTo>
                  <a:pt x="4498682" y="4600346"/>
                </a:lnTo>
                <a:lnTo>
                  <a:pt x="4487044" y="4600346"/>
                </a:lnTo>
                <a:lnTo>
                  <a:pt x="4487044" y="5347619"/>
                </a:lnTo>
                <a:lnTo>
                  <a:pt x="4498682" y="5347619"/>
                </a:lnTo>
                <a:lnTo>
                  <a:pt x="4498682" y="5375051"/>
                </a:lnTo>
                <a:lnTo>
                  <a:pt x="4487044" y="5375051"/>
                </a:lnTo>
                <a:lnTo>
                  <a:pt x="4487044" y="6277273"/>
                </a:lnTo>
                <a:lnTo>
                  <a:pt x="4498682" y="6277273"/>
                </a:lnTo>
                <a:lnTo>
                  <a:pt x="4498682" y="6304705"/>
                </a:lnTo>
                <a:lnTo>
                  <a:pt x="4487044" y="6304705"/>
                </a:lnTo>
                <a:lnTo>
                  <a:pt x="4487044" y="6445938"/>
                </a:lnTo>
                <a:cubicBezTo>
                  <a:pt x="4487044" y="6446520"/>
                  <a:pt x="4486836" y="6447060"/>
                  <a:pt x="4486421" y="6447434"/>
                </a:cubicBezTo>
                <a:lnTo>
                  <a:pt x="4423452" y="6508616"/>
                </a:lnTo>
                <a:lnTo>
                  <a:pt x="4407325" y="6524285"/>
                </a:lnTo>
                <a:lnTo>
                  <a:pt x="4407325" y="6678362"/>
                </a:lnTo>
                <a:cubicBezTo>
                  <a:pt x="4407325" y="6678944"/>
                  <a:pt x="4407118" y="6679484"/>
                  <a:pt x="4406702" y="6679858"/>
                </a:cubicBezTo>
                <a:lnTo>
                  <a:pt x="4376693" y="6709036"/>
                </a:lnTo>
                <a:lnTo>
                  <a:pt x="4384798" y="6717390"/>
                </a:lnTo>
                <a:lnTo>
                  <a:pt x="4365138" y="6736509"/>
                </a:lnTo>
                <a:lnTo>
                  <a:pt x="4346019" y="6716808"/>
                </a:lnTo>
                <a:lnTo>
                  <a:pt x="4365679" y="6697689"/>
                </a:lnTo>
                <a:lnTo>
                  <a:pt x="4373783" y="6706043"/>
                </a:lnTo>
                <a:lnTo>
                  <a:pt x="4403169" y="6677489"/>
                </a:lnTo>
                <a:lnTo>
                  <a:pt x="4403169" y="6528317"/>
                </a:lnTo>
                <a:lnTo>
                  <a:pt x="4247846" y="6679235"/>
                </a:lnTo>
                <a:lnTo>
                  <a:pt x="4247846" y="6819595"/>
                </a:lnTo>
                <a:lnTo>
                  <a:pt x="4259483" y="6819595"/>
                </a:lnTo>
                <a:lnTo>
                  <a:pt x="4259483" y="6847027"/>
                </a:lnTo>
                <a:lnTo>
                  <a:pt x="4232052" y="6847027"/>
                </a:lnTo>
                <a:lnTo>
                  <a:pt x="4232052" y="6819595"/>
                </a:lnTo>
                <a:lnTo>
                  <a:pt x="4243689" y="6819595"/>
                </a:lnTo>
                <a:lnTo>
                  <a:pt x="4243689" y="6683266"/>
                </a:lnTo>
                <a:lnTo>
                  <a:pt x="4097593" y="6825206"/>
                </a:lnTo>
                <a:lnTo>
                  <a:pt x="4105698" y="6833560"/>
                </a:lnTo>
                <a:lnTo>
                  <a:pt x="4086038" y="6852679"/>
                </a:lnTo>
                <a:lnTo>
                  <a:pt x="4066919" y="6833020"/>
                </a:lnTo>
                <a:lnTo>
                  <a:pt x="4086579" y="6813901"/>
                </a:lnTo>
                <a:lnTo>
                  <a:pt x="4094683" y="6822255"/>
                </a:lnTo>
                <a:lnTo>
                  <a:pt x="4482888" y="6445065"/>
                </a:lnTo>
                <a:lnTo>
                  <a:pt x="4482888" y="6304705"/>
                </a:lnTo>
                <a:lnTo>
                  <a:pt x="4471250" y="6304705"/>
                </a:lnTo>
                <a:lnTo>
                  <a:pt x="4471250" y="6277273"/>
                </a:lnTo>
                <a:lnTo>
                  <a:pt x="4482888" y="6277273"/>
                </a:lnTo>
                <a:lnTo>
                  <a:pt x="4482888" y="5375051"/>
                </a:lnTo>
                <a:lnTo>
                  <a:pt x="4471250" y="5375051"/>
                </a:lnTo>
                <a:lnTo>
                  <a:pt x="4471250" y="5347619"/>
                </a:lnTo>
                <a:lnTo>
                  <a:pt x="4482888" y="5347619"/>
                </a:lnTo>
                <a:lnTo>
                  <a:pt x="4482888" y="4669009"/>
                </a:lnTo>
                <a:lnTo>
                  <a:pt x="4456370" y="4694779"/>
                </a:lnTo>
                <a:lnTo>
                  <a:pt x="4464475" y="4703133"/>
                </a:lnTo>
                <a:lnTo>
                  <a:pt x="4444816" y="4722252"/>
                </a:lnTo>
                <a:lnTo>
                  <a:pt x="4425696" y="4702593"/>
                </a:lnTo>
                <a:lnTo>
                  <a:pt x="4445356" y="4683473"/>
                </a:lnTo>
                <a:lnTo>
                  <a:pt x="4453461" y="4691828"/>
                </a:lnTo>
                <a:lnTo>
                  <a:pt x="4482846" y="4663273"/>
                </a:lnTo>
                <a:lnTo>
                  <a:pt x="4482846" y="4600387"/>
                </a:lnTo>
                <a:lnTo>
                  <a:pt x="4471208" y="4600387"/>
                </a:lnTo>
                <a:lnTo>
                  <a:pt x="4471208" y="4572956"/>
                </a:lnTo>
                <a:lnTo>
                  <a:pt x="4482846" y="4572956"/>
                </a:lnTo>
                <a:lnTo>
                  <a:pt x="4482846" y="4135581"/>
                </a:lnTo>
                <a:lnTo>
                  <a:pt x="4471208" y="4135581"/>
                </a:lnTo>
                <a:lnTo>
                  <a:pt x="4471208" y="4108150"/>
                </a:lnTo>
                <a:lnTo>
                  <a:pt x="4482846" y="4108150"/>
                </a:lnTo>
                <a:lnTo>
                  <a:pt x="4482846" y="3042208"/>
                </a:lnTo>
                <a:lnTo>
                  <a:pt x="4456329" y="3067978"/>
                </a:lnTo>
                <a:lnTo>
                  <a:pt x="4464433" y="3076332"/>
                </a:lnTo>
                <a:lnTo>
                  <a:pt x="4444774" y="3095451"/>
                </a:lnTo>
                <a:lnTo>
                  <a:pt x="4425655" y="3075792"/>
                </a:lnTo>
                <a:lnTo>
                  <a:pt x="4445314" y="3056673"/>
                </a:lnTo>
                <a:lnTo>
                  <a:pt x="4453419" y="3065028"/>
                </a:lnTo>
                <a:lnTo>
                  <a:pt x="4482805" y="3036473"/>
                </a:lnTo>
                <a:lnTo>
                  <a:pt x="4482805" y="2973587"/>
                </a:lnTo>
                <a:lnTo>
                  <a:pt x="4471167" y="2973587"/>
                </a:lnTo>
                <a:lnTo>
                  <a:pt x="4471167" y="2946155"/>
                </a:lnTo>
                <a:lnTo>
                  <a:pt x="4482805" y="2946155"/>
                </a:lnTo>
                <a:lnTo>
                  <a:pt x="4482805" y="2896112"/>
                </a:lnTo>
                <a:lnTo>
                  <a:pt x="4471167" y="2896112"/>
                </a:lnTo>
                <a:lnTo>
                  <a:pt x="4471167" y="2868680"/>
                </a:lnTo>
                <a:lnTo>
                  <a:pt x="4482805" y="2868680"/>
                </a:lnTo>
                <a:lnTo>
                  <a:pt x="4482805" y="2809826"/>
                </a:lnTo>
                <a:lnTo>
                  <a:pt x="4456287" y="2835596"/>
                </a:lnTo>
                <a:lnTo>
                  <a:pt x="4464392" y="2843950"/>
                </a:lnTo>
                <a:lnTo>
                  <a:pt x="4444732" y="2863069"/>
                </a:lnTo>
                <a:lnTo>
                  <a:pt x="4425613" y="2843409"/>
                </a:lnTo>
                <a:lnTo>
                  <a:pt x="4445273" y="2824290"/>
                </a:lnTo>
                <a:lnTo>
                  <a:pt x="4453378" y="2832645"/>
                </a:lnTo>
                <a:lnTo>
                  <a:pt x="4482763" y="2804091"/>
                </a:lnTo>
                <a:lnTo>
                  <a:pt x="4482763" y="2745028"/>
                </a:lnTo>
                <a:lnTo>
                  <a:pt x="4476445" y="2738545"/>
                </a:lnTo>
                <a:lnTo>
                  <a:pt x="4468382" y="2746401"/>
                </a:lnTo>
                <a:lnTo>
                  <a:pt x="4407201" y="2805878"/>
                </a:lnTo>
                <a:lnTo>
                  <a:pt x="4407201" y="2946238"/>
                </a:lnTo>
                <a:lnTo>
                  <a:pt x="4418838" y="2946238"/>
                </a:lnTo>
                <a:lnTo>
                  <a:pt x="4418838" y="2973670"/>
                </a:lnTo>
                <a:lnTo>
                  <a:pt x="4407201" y="2973670"/>
                </a:lnTo>
                <a:lnTo>
                  <a:pt x="4407201" y="3023713"/>
                </a:lnTo>
                <a:lnTo>
                  <a:pt x="4418838" y="3023713"/>
                </a:lnTo>
                <a:lnTo>
                  <a:pt x="4418838" y="3051145"/>
                </a:lnTo>
                <a:lnTo>
                  <a:pt x="4407201" y="3051145"/>
                </a:lnTo>
                <a:lnTo>
                  <a:pt x="4407201" y="3256136"/>
                </a:lnTo>
                <a:lnTo>
                  <a:pt x="4418838" y="3256136"/>
                </a:lnTo>
                <a:lnTo>
                  <a:pt x="4418838" y="3283569"/>
                </a:lnTo>
                <a:lnTo>
                  <a:pt x="4407201" y="3283569"/>
                </a:lnTo>
                <a:lnTo>
                  <a:pt x="4407201" y="3875892"/>
                </a:lnTo>
                <a:lnTo>
                  <a:pt x="4418838" y="3875892"/>
                </a:lnTo>
                <a:lnTo>
                  <a:pt x="4418838" y="3903324"/>
                </a:lnTo>
                <a:lnTo>
                  <a:pt x="4407201" y="3903324"/>
                </a:lnTo>
                <a:lnTo>
                  <a:pt x="4407201" y="4030841"/>
                </a:lnTo>
                <a:lnTo>
                  <a:pt x="4418838" y="4030841"/>
                </a:lnTo>
                <a:lnTo>
                  <a:pt x="4418838" y="4058273"/>
                </a:lnTo>
                <a:lnTo>
                  <a:pt x="4407201" y="4058273"/>
                </a:lnTo>
                <a:lnTo>
                  <a:pt x="4407201" y="4108316"/>
                </a:lnTo>
                <a:lnTo>
                  <a:pt x="4418838" y="4108316"/>
                </a:lnTo>
                <a:lnTo>
                  <a:pt x="4418838" y="4135748"/>
                </a:lnTo>
                <a:lnTo>
                  <a:pt x="4407201" y="4135748"/>
                </a:lnTo>
                <a:lnTo>
                  <a:pt x="4407201" y="5812674"/>
                </a:lnTo>
                <a:lnTo>
                  <a:pt x="4418838" y="5812674"/>
                </a:lnTo>
                <a:lnTo>
                  <a:pt x="4418838" y="5840106"/>
                </a:lnTo>
                <a:lnTo>
                  <a:pt x="4407201" y="5840106"/>
                </a:lnTo>
                <a:lnTo>
                  <a:pt x="4407201" y="6291238"/>
                </a:lnTo>
                <a:cubicBezTo>
                  <a:pt x="4407201" y="6291820"/>
                  <a:pt x="4406993" y="6292360"/>
                  <a:pt x="4406577" y="6292734"/>
                </a:cubicBezTo>
                <a:lnTo>
                  <a:pt x="4336667" y="6360649"/>
                </a:lnTo>
                <a:lnTo>
                  <a:pt x="4344772" y="6369003"/>
                </a:lnTo>
                <a:lnTo>
                  <a:pt x="4327440" y="6385837"/>
                </a:lnTo>
                <a:lnTo>
                  <a:pt x="4327440" y="6523662"/>
                </a:lnTo>
                <a:cubicBezTo>
                  <a:pt x="4327440" y="6524244"/>
                  <a:pt x="4327232" y="6524784"/>
                  <a:pt x="4326816" y="6525158"/>
                </a:cubicBezTo>
                <a:lnTo>
                  <a:pt x="4296807" y="6554336"/>
                </a:lnTo>
                <a:lnTo>
                  <a:pt x="4304913" y="6562690"/>
                </a:lnTo>
                <a:lnTo>
                  <a:pt x="4285253" y="6581810"/>
                </a:lnTo>
                <a:lnTo>
                  <a:pt x="4266133" y="6562150"/>
                </a:lnTo>
                <a:lnTo>
                  <a:pt x="4285793" y="6543030"/>
                </a:lnTo>
                <a:lnTo>
                  <a:pt x="4293898" y="6551385"/>
                </a:lnTo>
                <a:lnTo>
                  <a:pt x="4323283" y="6522831"/>
                </a:lnTo>
                <a:lnTo>
                  <a:pt x="4323283" y="6386336"/>
                </a:lnTo>
                <a:lnTo>
                  <a:pt x="4316966" y="6379852"/>
                </a:lnTo>
                <a:lnTo>
                  <a:pt x="4256906" y="6438207"/>
                </a:lnTo>
                <a:lnTo>
                  <a:pt x="4265011" y="6446561"/>
                </a:lnTo>
                <a:lnTo>
                  <a:pt x="4245352" y="6465681"/>
                </a:lnTo>
                <a:lnTo>
                  <a:pt x="4237247" y="6457326"/>
                </a:lnTo>
                <a:lnTo>
                  <a:pt x="4008522" y="6679567"/>
                </a:lnTo>
                <a:lnTo>
                  <a:pt x="4008522" y="6756169"/>
                </a:lnTo>
                <a:cubicBezTo>
                  <a:pt x="4008522" y="6756751"/>
                  <a:pt x="4008314" y="6757291"/>
                  <a:pt x="4007898" y="6757665"/>
                </a:cubicBezTo>
                <a:lnTo>
                  <a:pt x="3977848" y="6786843"/>
                </a:lnTo>
                <a:lnTo>
                  <a:pt x="3985953" y="6795197"/>
                </a:lnTo>
                <a:lnTo>
                  <a:pt x="3966252" y="6814316"/>
                </a:lnTo>
                <a:lnTo>
                  <a:pt x="3947132" y="6794657"/>
                </a:lnTo>
                <a:lnTo>
                  <a:pt x="3966834" y="6775538"/>
                </a:lnTo>
                <a:lnTo>
                  <a:pt x="3974939" y="6783892"/>
                </a:lnTo>
                <a:lnTo>
                  <a:pt x="4004324" y="6755338"/>
                </a:lnTo>
                <a:lnTo>
                  <a:pt x="4004324" y="6678736"/>
                </a:lnTo>
                <a:cubicBezTo>
                  <a:pt x="4004324" y="6678154"/>
                  <a:pt x="4004532" y="6677613"/>
                  <a:pt x="4004948" y="6677240"/>
                </a:cubicBezTo>
                <a:lnTo>
                  <a:pt x="4234337" y="6454375"/>
                </a:lnTo>
                <a:lnTo>
                  <a:pt x="4226233" y="6446021"/>
                </a:lnTo>
                <a:lnTo>
                  <a:pt x="4245892" y="6426902"/>
                </a:lnTo>
                <a:lnTo>
                  <a:pt x="4253997" y="6435256"/>
                </a:lnTo>
                <a:lnTo>
                  <a:pt x="4314056" y="6376901"/>
                </a:lnTo>
                <a:lnTo>
                  <a:pt x="4305952" y="6368546"/>
                </a:lnTo>
                <a:lnTo>
                  <a:pt x="4325611" y="6349427"/>
                </a:lnTo>
                <a:lnTo>
                  <a:pt x="4333716" y="6357781"/>
                </a:lnTo>
                <a:lnTo>
                  <a:pt x="4403003" y="6290490"/>
                </a:lnTo>
                <a:lnTo>
                  <a:pt x="4403003" y="5840273"/>
                </a:lnTo>
                <a:lnTo>
                  <a:pt x="4391365" y="5840273"/>
                </a:lnTo>
                <a:lnTo>
                  <a:pt x="4391365" y="5812841"/>
                </a:lnTo>
                <a:lnTo>
                  <a:pt x="4403003" y="5812841"/>
                </a:lnTo>
                <a:lnTo>
                  <a:pt x="4403003" y="5211706"/>
                </a:lnTo>
                <a:lnTo>
                  <a:pt x="4376485" y="5237475"/>
                </a:lnTo>
                <a:lnTo>
                  <a:pt x="4384590" y="5245829"/>
                </a:lnTo>
                <a:lnTo>
                  <a:pt x="4364930" y="5264949"/>
                </a:lnTo>
                <a:lnTo>
                  <a:pt x="4345811" y="5245289"/>
                </a:lnTo>
                <a:lnTo>
                  <a:pt x="4365471" y="5226170"/>
                </a:lnTo>
                <a:lnTo>
                  <a:pt x="4373575" y="5234524"/>
                </a:lnTo>
                <a:lnTo>
                  <a:pt x="4402961" y="5205970"/>
                </a:lnTo>
                <a:lnTo>
                  <a:pt x="4402961" y="4135956"/>
                </a:lnTo>
                <a:lnTo>
                  <a:pt x="4391323" y="4135956"/>
                </a:lnTo>
                <a:lnTo>
                  <a:pt x="4391323" y="4108523"/>
                </a:lnTo>
                <a:lnTo>
                  <a:pt x="4402961" y="4108523"/>
                </a:lnTo>
                <a:lnTo>
                  <a:pt x="4402961" y="4058481"/>
                </a:lnTo>
                <a:lnTo>
                  <a:pt x="4391323" y="4058481"/>
                </a:lnTo>
                <a:lnTo>
                  <a:pt x="4391323" y="4031049"/>
                </a:lnTo>
                <a:lnTo>
                  <a:pt x="4402961" y="4031049"/>
                </a:lnTo>
                <a:lnTo>
                  <a:pt x="4402961" y="3903532"/>
                </a:lnTo>
                <a:lnTo>
                  <a:pt x="4391323" y="3903532"/>
                </a:lnTo>
                <a:lnTo>
                  <a:pt x="4391323" y="3876100"/>
                </a:lnTo>
                <a:lnTo>
                  <a:pt x="4402961" y="3876100"/>
                </a:lnTo>
                <a:lnTo>
                  <a:pt x="4402961" y="3283776"/>
                </a:lnTo>
                <a:lnTo>
                  <a:pt x="4391323" y="3283776"/>
                </a:lnTo>
                <a:lnTo>
                  <a:pt x="4391323" y="3256344"/>
                </a:lnTo>
                <a:lnTo>
                  <a:pt x="4402961" y="3256344"/>
                </a:lnTo>
                <a:lnTo>
                  <a:pt x="4402961" y="3051352"/>
                </a:lnTo>
                <a:lnTo>
                  <a:pt x="4391323" y="3051352"/>
                </a:lnTo>
                <a:lnTo>
                  <a:pt x="4391323" y="3023920"/>
                </a:lnTo>
                <a:lnTo>
                  <a:pt x="4402961" y="3023920"/>
                </a:lnTo>
                <a:lnTo>
                  <a:pt x="4402961" y="2973878"/>
                </a:lnTo>
                <a:lnTo>
                  <a:pt x="4393900" y="2973878"/>
                </a:lnTo>
                <a:lnTo>
                  <a:pt x="4376444" y="2990836"/>
                </a:lnTo>
                <a:lnTo>
                  <a:pt x="4384548" y="2999190"/>
                </a:lnTo>
                <a:lnTo>
                  <a:pt x="4364889" y="3018309"/>
                </a:lnTo>
                <a:lnTo>
                  <a:pt x="4345770" y="2998650"/>
                </a:lnTo>
                <a:lnTo>
                  <a:pt x="4365429" y="2979530"/>
                </a:lnTo>
                <a:lnTo>
                  <a:pt x="4373534" y="2987885"/>
                </a:lnTo>
                <a:lnTo>
                  <a:pt x="4391282" y="2970636"/>
                </a:lnTo>
                <a:lnTo>
                  <a:pt x="4391282" y="2946487"/>
                </a:lnTo>
                <a:lnTo>
                  <a:pt x="4402920" y="2946487"/>
                </a:lnTo>
                <a:lnTo>
                  <a:pt x="4402920" y="2810200"/>
                </a:lnTo>
                <a:lnTo>
                  <a:pt x="4336543" y="2874707"/>
                </a:lnTo>
                <a:lnTo>
                  <a:pt x="4344647" y="2883061"/>
                </a:lnTo>
                <a:lnTo>
                  <a:pt x="4327315" y="2899895"/>
                </a:lnTo>
                <a:lnTo>
                  <a:pt x="4327315" y="3101478"/>
                </a:lnTo>
                <a:lnTo>
                  <a:pt x="4338953" y="3101478"/>
                </a:lnTo>
                <a:lnTo>
                  <a:pt x="4338953" y="3128910"/>
                </a:lnTo>
                <a:lnTo>
                  <a:pt x="4327315" y="3128910"/>
                </a:lnTo>
                <a:lnTo>
                  <a:pt x="4327315" y="6045389"/>
                </a:lnTo>
                <a:lnTo>
                  <a:pt x="4338953" y="6045389"/>
                </a:lnTo>
                <a:lnTo>
                  <a:pt x="4338953" y="6072821"/>
                </a:lnTo>
                <a:lnTo>
                  <a:pt x="4327315" y="6072821"/>
                </a:lnTo>
                <a:lnTo>
                  <a:pt x="4327315" y="6200338"/>
                </a:lnTo>
                <a:lnTo>
                  <a:pt x="4338953" y="6200338"/>
                </a:lnTo>
                <a:lnTo>
                  <a:pt x="4338953" y="6227770"/>
                </a:lnTo>
                <a:lnTo>
                  <a:pt x="4311521" y="6227770"/>
                </a:lnTo>
                <a:lnTo>
                  <a:pt x="4311521" y="6200338"/>
                </a:lnTo>
                <a:lnTo>
                  <a:pt x="4323159" y="6200338"/>
                </a:lnTo>
                <a:lnTo>
                  <a:pt x="4323159" y="6072821"/>
                </a:lnTo>
                <a:lnTo>
                  <a:pt x="4311521" y="6072821"/>
                </a:lnTo>
                <a:lnTo>
                  <a:pt x="4311521" y="6045389"/>
                </a:lnTo>
                <a:lnTo>
                  <a:pt x="4323159" y="6045389"/>
                </a:lnTo>
                <a:lnTo>
                  <a:pt x="4323159" y="5521729"/>
                </a:lnTo>
                <a:lnTo>
                  <a:pt x="4296641" y="5547498"/>
                </a:lnTo>
                <a:lnTo>
                  <a:pt x="4304746" y="5555852"/>
                </a:lnTo>
                <a:lnTo>
                  <a:pt x="4285087" y="5574972"/>
                </a:lnTo>
                <a:lnTo>
                  <a:pt x="4265967" y="5555312"/>
                </a:lnTo>
                <a:lnTo>
                  <a:pt x="4285627" y="5536193"/>
                </a:lnTo>
                <a:lnTo>
                  <a:pt x="4293732" y="5544547"/>
                </a:lnTo>
                <a:lnTo>
                  <a:pt x="4323117" y="5515993"/>
                </a:lnTo>
                <a:lnTo>
                  <a:pt x="4323117" y="3128993"/>
                </a:lnTo>
                <a:lnTo>
                  <a:pt x="4311480" y="3128993"/>
                </a:lnTo>
                <a:lnTo>
                  <a:pt x="4311480" y="3101561"/>
                </a:lnTo>
                <a:lnTo>
                  <a:pt x="4323117" y="3101561"/>
                </a:lnTo>
                <a:lnTo>
                  <a:pt x="4323117" y="2900393"/>
                </a:lnTo>
                <a:lnTo>
                  <a:pt x="4316800" y="2893909"/>
                </a:lnTo>
                <a:lnTo>
                  <a:pt x="4296600" y="2913527"/>
                </a:lnTo>
                <a:lnTo>
                  <a:pt x="4304705" y="2921882"/>
                </a:lnTo>
                <a:lnTo>
                  <a:pt x="4285045" y="2941002"/>
                </a:lnTo>
                <a:lnTo>
                  <a:pt x="4265926" y="2921341"/>
                </a:lnTo>
                <a:lnTo>
                  <a:pt x="4285586" y="2902223"/>
                </a:lnTo>
                <a:lnTo>
                  <a:pt x="4293690" y="2910576"/>
                </a:lnTo>
                <a:lnTo>
                  <a:pt x="4313890" y="2890958"/>
                </a:lnTo>
                <a:lnTo>
                  <a:pt x="4305785" y="2882604"/>
                </a:lnTo>
                <a:lnTo>
                  <a:pt x="4325445" y="2863485"/>
                </a:lnTo>
                <a:lnTo>
                  <a:pt x="4333550" y="2871839"/>
                </a:lnTo>
                <a:lnTo>
                  <a:pt x="4426527" y="2781521"/>
                </a:lnTo>
                <a:lnTo>
                  <a:pt x="4473370" y="2736009"/>
                </a:lnTo>
                <a:lnTo>
                  <a:pt x="4465265" y="2727655"/>
                </a:lnTo>
                <a:lnTo>
                  <a:pt x="4484966" y="2708535"/>
                </a:lnTo>
                <a:lnTo>
                  <a:pt x="4493071" y="2716890"/>
                </a:lnTo>
                <a:lnTo>
                  <a:pt x="4515807" y="2694819"/>
                </a:lnTo>
                <a:lnTo>
                  <a:pt x="4550678" y="2660945"/>
                </a:lnTo>
                <a:lnTo>
                  <a:pt x="4550678" y="2636797"/>
                </a:lnTo>
                <a:lnTo>
                  <a:pt x="4562316" y="2636797"/>
                </a:lnTo>
                <a:lnTo>
                  <a:pt x="4562316" y="2035662"/>
                </a:lnTo>
                <a:cubicBezTo>
                  <a:pt x="4549972" y="2047715"/>
                  <a:pt x="4522914" y="2073983"/>
                  <a:pt x="4486754" y="2109105"/>
                </a:cubicBezTo>
                <a:lnTo>
                  <a:pt x="4486754" y="2559322"/>
                </a:lnTo>
                <a:lnTo>
                  <a:pt x="4498391" y="2559322"/>
                </a:lnTo>
                <a:lnTo>
                  <a:pt x="4498391" y="2586754"/>
                </a:lnTo>
                <a:lnTo>
                  <a:pt x="4473536" y="2586754"/>
                </a:lnTo>
                <a:lnTo>
                  <a:pt x="4327273" y="2728860"/>
                </a:lnTo>
                <a:lnTo>
                  <a:pt x="4327273" y="2805462"/>
                </a:lnTo>
                <a:cubicBezTo>
                  <a:pt x="4327273" y="2806044"/>
                  <a:pt x="4327066" y="2806584"/>
                  <a:pt x="4326650" y="2806958"/>
                </a:cubicBezTo>
                <a:lnTo>
                  <a:pt x="4296641" y="2836136"/>
                </a:lnTo>
                <a:lnTo>
                  <a:pt x="4304746" y="2844490"/>
                </a:lnTo>
                <a:lnTo>
                  <a:pt x="4285087" y="2863609"/>
                </a:lnTo>
                <a:lnTo>
                  <a:pt x="4265967" y="2843950"/>
                </a:lnTo>
                <a:lnTo>
                  <a:pt x="4285627" y="2824831"/>
                </a:lnTo>
                <a:lnTo>
                  <a:pt x="4293732" y="2833185"/>
                </a:lnTo>
                <a:lnTo>
                  <a:pt x="4323117" y="2804631"/>
                </a:lnTo>
                <a:lnTo>
                  <a:pt x="4323117" y="2732975"/>
                </a:lnTo>
                <a:lnTo>
                  <a:pt x="4247555" y="2806418"/>
                </a:lnTo>
                <a:lnTo>
                  <a:pt x="4247555" y="3644008"/>
                </a:lnTo>
                <a:lnTo>
                  <a:pt x="4259193" y="3644008"/>
                </a:lnTo>
                <a:lnTo>
                  <a:pt x="4259193" y="3671440"/>
                </a:lnTo>
                <a:lnTo>
                  <a:pt x="4247555" y="3671440"/>
                </a:lnTo>
                <a:lnTo>
                  <a:pt x="4247555" y="5115943"/>
                </a:lnTo>
                <a:lnTo>
                  <a:pt x="4259193" y="5115943"/>
                </a:lnTo>
                <a:lnTo>
                  <a:pt x="4259193" y="5143375"/>
                </a:lnTo>
                <a:lnTo>
                  <a:pt x="4247555" y="5143375"/>
                </a:lnTo>
                <a:lnTo>
                  <a:pt x="4247555" y="5270892"/>
                </a:lnTo>
                <a:lnTo>
                  <a:pt x="4259193" y="5270892"/>
                </a:lnTo>
                <a:lnTo>
                  <a:pt x="4259193" y="5298324"/>
                </a:lnTo>
                <a:lnTo>
                  <a:pt x="4247555" y="5298324"/>
                </a:lnTo>
                <a:lnTo>
                  <a:pt x="4247555" y="5348367"/>
                </a:lnTo>
                <a:lnTo>
                  <a:pt x="4259193" y="5348367"/>
                </a:lnTo>
                <a:lnTo>
                  <a:pt x="4259193" y="5375799"/>
                </a:lnTo>
                <a:lnTo>
                  <a:pt x="4247555" y="5375799"/>
                </a:lnTo>
                <a:lnTo>
                  <a:pt x="4247555" y="5425842"/>
                </a:lnTo>
                <a:lnTo>
                  <a:pt x="4259193" y="5425842"/>
                </a:lnTo>
                <a:lnTo>
                  <a:pt x="4259193" y="5453274"/>
                </a:lnTo>
                <a:lnTo>
                  <a:pt x="4247555" y="5453274"/>
                </a:lnTo>
                <a:lnTo>
                  <a:pt x="4247555" y="6123072"/>
                </a:lnTo>
                <a:lnTo>
                  <a:pt x="4259193" y="6123072"/>
                </a:lnTo>
                <a:lnTo>
                  <a:pt x="4259193" y="6150504"/>
                </a:lnTo>
                <a:lnTo>
                  <a:pt x="4247555" y="6150504"/>
                </a:lnTo>
                <a:lnTo>
                  <a:pt x="4247555" y="6200546"/>
                </a:lnTo>
                <a:lnTo>
                  <a:pt x="4259193" y="6200546"/>
                </a:lnTo>
                <a:lnTo>
                  <a:pt x="4259193" y="6227978"/>
                </a:lnTo>
                <a:lnTo>
                  <a:pt x="4231761" y="6227978"/>
                </a:lnTo>
                <a:lnTo>
                  <a:pt x="4231761" y="6200546"/>
                </a:lnTo>
                <a:lnTo>
                  <a:pt x="4243398" y="6200546"/>
                </a:lnTo>
                <a:lnTo>
                  <a:pt x="4243398" y="6150504"/>
                </a:lnTo>
                <a:lnTo>
                  <a:pt x="4231761" y="6150504"/>
                </a:lnTo>
                <a:lnTo>
                  <a:pt x="4231761" y="6123072"/>
                </a:lnTo>
                <a:lnTo>
                  <a:pt x="4243398" y="6123072"/>
                </a:lnTo>
                <a:lnTo>
                  <a:pt x="4243398" y="5453274"/>
                </a:lnTo>
                <a:lnTo>
                  <a:pt x="4231761" y="5453274"/>
                </a:lnTo>
                <a:lnTo>
                  <a:pt x="4231761" y="5425842"/>
                </a:lnTo>
                <a:lnTo>
                  <a:pt x="4243398" y="5425842"/>
                </a:lnTo>
                <a:lnTo>
                  <a:pt x="4243398" y="5375799"/>
                </a:lnTo>
                <a:lnTo>
                  <a:pt x="4231761" y="5375799"/>
                </a:lnTo>
                <a:lnTo>
                  <a:pt x="4231761" y="5348367"/>
                </a:lnTo>
                <a:lnTo>
                  <a:pt x="4243398" y="5348367"/>
                </a:lnTo>
                <a:lnTo>
                  <a:pt x="4243398" y="5298324"/>
                </a:lnTo>
                <a:lnTo>
                  <a:pt x="4231761" y="5298324"/>
                </a:lnTo>
                <a:lnTo>
                  <a:pt x="4231761" y="5270892"/>
                </a:lnTo>
                <a:lnTo>
                  <a:pt x="4243398" y="5270892"/>
                </a:lnTo>
                <a:lnTo>
                  <a:pt x="4243398" y="5212038"/>
                </a:lnTo>
                <a:lnTo>
                  <a:pt x="4216881" y="5237807"/>
                </a:lnTo>
                <a:lnTo>
                  <a:pt x="4224986" y="5246162"/>
                </a:lnTo>
                <a:lnTo>
                  <a:pt x="4205326" y="5265281"/>
                </a:lnTo>
                <a:lnTo>
                  <a:pt x="4186207" y="5245621"/>
                </a:lnTo>
                <a:lnTo>
                  <a:pt x="4205866" y="5226502"/>
                </a:lnTo>
                <a:lnTo>
                  <a:pt x="4213971" y="5234857"/>
                </a:lnTo>
                <a:lnTo>
                  <a:pt x="4243357" y="5206302"/>
                </a:lnTo>
                <a:lnTo>
                  <a:pt x="4243357" y="5143417"/>
                </a:lnTo>
                <a:lnTo>
                  <a:pt x="4231719" y="5143417"/>
                </a:lnTo>
                <a:lnTo>
                  <a:pt x="4231719" y="5115985"/>
                </a:lnTo>
                <a:lnTo>
                  <a:pt x="4243357" y="5115985"/>
                </a:lnTo>
                <a:lnTo>
                  <a:pt x="4243357" y="3671482"/>
                </a:lnTo>
                <a:lnTo>
                  <a:pt x="4231719" y="3671482"/>
                </a:lnTo>
                <a:lnTo>
                  <a:pt x="4231719" y="3644050"/>
                </a:lnTo>
                <a:lnTo>
                  <a:pt x="4243357" y="3644050"/>
                </a:lnTo>
                <a:lnTo>
                  <a:pt x="4243357" y="2965440"/>
                </a:lnTo>
                <a:lnTo>
                  <a:pt x="4167794" y="3038883"/>
                </a:lnTo>
                <a:lnTo>
                  <a:pt x="4167794" y="3953948"/>
                </a:lnTo>
                <a:lnTo>
                  <a:pt x="4179432" y="3953948"/>
                </a:lnTo>
                <a:lnTo>
                  <a:pt x="4179432" y="3981380"/>
                </a:lnTo>
                <a:lnTo>
                  <a:pt x="4167794" y="3981380"/>
                </a:lnTo>
                <a:lnTo>
                  <a:pt x="4167794" y="4496229"/>
                </a:lnTo>
                <a:lnTo>
                  <a:pt x="4179432" y="4496229"/>
                </a:lnTo>
                <a:lnTo>
                  <a:pt x="4179432" y="4523661"/>
                </a:lnTo>
                <a:lnTo>
                  <a:pt x="4167794" y="4523661"/>
                </a:lnTo>
                <a:lnTo>
                  <a:pt x="4167794" y="4961035"/>
                </a:lnTo>
                <a:lnTo>
                  <a:pt x="4179432" y="4961035"/>
                </a:lnTo>
                <a:lnTo>
                  <a:pt x="4179432" y="4988467"/>
                </a:lnTo>
                <a:lnTo>
                  <a:pt x="4167794" y="4988467"/>
                </a:lnTo>
                <a:lnTo>
                  <a:pt x="4167794" y="5038510"/>
                </a:lnTo>
                <a:lnTo>
                  <a:pt x="4179432" y="5038510"/>
                </a:lnTo>
                <a:lnTo>
                  <a:pt x="4179432" y="5065942"/>
                </a:lnTo>
                <a:lnTo>
                  <a:pt x="4167794" y="5065942"/>
                </a:lnTo>
                <a:lnTo>
                  <a:pt x="4167794" y="5425842"/>
                </a:lnTo>
                <a:lnTo>
                  <a:pt x="4179432" y="5425842"/>
                </a:lnTo>
                <a:lnTo>
                  <a:pt x="4179432" y="5453274"/>
                </a:lnTo>
                <a:lnTo>
                  <a:pt x="4167794" y="5453274"/>
                </a:lnTo>
                <a:lnTo>
                  <a:pt x="4167794" y="5813173"/>
                </a:lnTo>
                <a:lnTo>
                  <a:pt x="4179432" y="5813173"/>
                </a:lnTo>
                <a:lnTo>
                  <a:pt x="4179432" y="5840605"/>
                </a:lnTo>
                <a:lnTo>
                  <a:pt x="4152000" y="5840605"/>
                </a:lnTo>
                <a:lnTo>
                  <a:pt x="4152000" y="5813173"/>
                </a:lnTo>
                <a:lnTo>
                  <a:pt x="4163638" y="5813173"/>
                </a:lnTo>
                <a:lnTo>
                  <a:pt x="4163638" y="5453274"/>
                </a:lnTo>
                <a:lnTo>
                  <a:pt x="4152000" y="5453274"/>
                </a:lnTo>
                <a:lnTo>
                  <a:pt x="4152000" y="5425842"/>
                </a:lnTo>
                <a:lnTo>
                  <a:pt x="4163638" y="5425842"/>
                </a:lnTo>
                <a:lnTo>
                  <a:pt x="4163638" y="5289513"/>
                </a:lnTo>
                <a:lnTo>
                  <a:pt x="4137120" y="5315282"/>
                </a:lnTo>
                <a:lnTo>
                  <a:pt x="4145225" y="5323636"/>
                </a:lnTo>
                <a:lnTo>
                  <a:pt x="4125565" y="5342756"/>
                </a:lnTo>
                <a:lnTo>
                  <a:pt x="4106446" y="5323096"/>
                </a:lnTo>
                <a:lnTo>
                  <a:pt x="4126105" y="5303977"/>
                </a:lnTo>
                <a:lnTo>
                  <a:pt x="4134210" y="5312331"/>
                </a:lnTo>
                <a:lnTo>
                  <a:pt x="4163596" y="5283777"/>
                </a:lnTo>
                <a:lnTo>
                  <a:pt x="4163596" y="5065983"/>
                </a:lnTo>
                <a:lnTo>
                  <a:pt x="4151958" y="5065983"/>
                </a:lnTo>
                <a:lnTo>
                  <a:pt x="4151958" y="5038552"/>
                </a:lnTo>
                <a:lnTo>
                  <a:pt x="4163596" y="5038552"/>
                </a:lnTo>
                <a:lnTo>
                  <a:pt x="4163596" y="4988509"/>
                </a:lnTo>
                <a:lnTo>
                  <a:pt x="4151958" y="4988509"/>
                </a:lnTo>
                <a:lnTo>
                  <a:pt x="4151958" y="4961077"/>
                </a:lnTo>
                <a:lnTo>
                  <a:pt x="4163596" y="4961077"/>
                </a:lnTo>
                <a:lnTo>
                  <a:pt x="4163596" y="4902223"/>
                </a:lnTo>
                <a:lnTo>
                  <a:pt x="4137078" y="4927992"/>
                </a:lnTo>
                <a:lnTo>
                  <a:pt x="4145183" y="4936347"/>
                </a:lnTo>
                <a:lnTo>
                  <a:pt x="4125524" y="4955466"/>
                </a:lnTo>
                <a:lnTo>
                  <a:pt x="4106404" y="4935806"/>
                </a:lnTo>
                <a:lnTo>
                  <a:pt x="4126064" y="4916687"/>
                </a:lnTo>
                <a:lnTo>
                  <a:pt x="4134169" y="4925041"/>
                </a:lnTo>
                <a:lnTo>
                  <a:pt x="4163554" y="4896487"/>
                </a:lnTo>
                <a:lnTo>
                  <a:pt x="4163554" y="4523744"/>
                </a:lnTo>
                <a:lnTo>
                  <a:pt x="4151917" y="4523744"/>
                </a:lnTo>
                <a:lnTo>
                  <a:pt x="4151917" y="4496312"/>
                </a:lnTo>
                <a:lnTo>
                  <a:pt x="4163554" y="4496312"/>
                </a:lnTo>
                <a:lnTo>
                  <a:pt x="4163554" y="3981463"/>
                </a:lnTo>
                <a:lnTo>
                  <a:pt x="4151917" y="3981463"/>
                </a:lnTo>
                <a:lnTo>
                  <a:pt x="4151917" y="3954032"/>
                </a:lnTo>
                <a:lnTo>
                  <a:pt x="4163554" y="3954032"/>
                </a:lnTo>
                <a:lnTo>
                  <a:pt x="4163554" y="3042998"/>
                </a:lnTo>
                <a:lnTo>
                  <a:pt x="4087950" y="3116441"/>
                </a:lnTo>
                <a:lnTo>
                  <a:pt x="4087950" y="4341363"/>
                </a:lnTo>
                <a:lnTo>
                  <a:pt x="4099588" y="4341363"/>
                </a:lnTo>
                <a:lnTo>
                  <a:pt x="4099588" y="4368795"/>
                </a:lnTo>
                <a:lnTo>
                  <a:pt x="4087950" y="4368795"/>
                </a:lnTo>
                <a:lnTo>
                  <a:pt x="4087950" y="4418838"/>
                </a:lnTo>
                <a:lnTo>
                  <a:pt x="4099588" y="4418838"/>
                </a:lnTo>
                <a:lnTo>
                  <a:pt x="4099588" y="4446270"/>
                </a:lnTo>
                <a:lnTo>
                  <a:pt x="4087950" y="4446270"/>
                </a:lnTo>
                <a:lnTo>
                  <a:pt x="4087950" y="4496312"/>
                </a:lnTo>
                <a:lnTo>
                  <a:pt x="4099588" y="4496312"/>
                </a:lnTo>
                <a:lnTo>
                  <a:pt x="4099588" y="4523744"/>
                </a:lnTo>
                <a:lnTo>
                  <a:pt x="4087950" y="4523744"/>
                </a:lnTo>
                <a:lnTo>
                  <a:pt x="4087950" y="5658390"/>
                </a:lnTo>
                <a:lnTo>
                  <a:pt x="4099588" y="5658390"/>
                </a:lnTo>
                <a:lnTo>
                  <a:pt x="4099588" y="5685822"/>
                </a:lnTo>
                <a:lnTo>
                  <a:pt x="4087950" y="5685822"/>
                </a:lnTo>
                <a:lnTo>
                  <a:pt x="4087950" y="5813339"/>
                </a:lnTo>
                <a:lnTo>
                  <a:pt x="4099588" y="5813339"/>
                </a:lnTo>
                <a:lnTo>
                  <a:pt x="4099588" y="5840771"/>
                </a:lnTo>
                <a:lnTo>
                  <a:pt x="4087950" y="5840771"/>
                </a:lnTo>
                <a:lnTo>
                  <a:pt x="4087950" y="5890814"/>
                </a:lnTo>
                <a:lnTo>
                  <a:pt x="4099588" y="5890814"/>
                </a:lnTo>
                <a:lnTo>
                  <a:pt x="4099588" y="5918246"/>
                </a:lnTo>
                <a:lnTo>
                  <a:pt x="4087950" y="5918246"/>
                </a:lnTo>
                <a:lnTo>
                  <a:pt x="4087950" y="5968288"/>
                </a:lnTo>
                <a:lnTo>
                  <a:pt x="4099588" y="5968288"/>
                </a:lnTo>
                <a:lnTo>
                  <a:pt x="4099588" y="5995721"/>
                </a:lnTo>
                <a:lnTo>
                  <a:pt x="4072156" y="5995721"/>
                </a:lnTo>
                <a:lnTo>
                  <a:pt x="4072156" y="5968288"/>
                </a:lnTo>
                <a:lnTo>
                  <a:pt x="4083794" y="5968288"/>
                </a:lnTo>
                <a:lnTo>
                  <a:pt x="4083794" y="5918246"/>
                </a:lnTo>
                <a:lnTo>
                  <a:pt x="4072156" y="5918246"/>
                </a:lnTo>
                <a:lnTo>
                  <a:pt x="4072156" y="5890814"/>
                </a:lnTo>
                <a:lnTo>
                  <a:pt x="4083794" y="5890814"/>
                </a:lnTo>
                <a:lnTo>
                  <a:pt x="4083794" y="5840771"/>
                </a:lnTo>
                <a:lnTo>
                  <a:pt x="4072156" y="5840771"/>
                </a:lnTo>
                <a:lnTo>
                  <a:pt x="4072156" y="5813339"/>
                </a:lnTo>
                <a:lnTo>
                  <a:pt x="4083794" y="5813339"/>
                </a:lnTo>
                <a:lnTo>
                  <a:pt x="4083794" y="5685822"/>
                </a:lnTo>
                <a:lnTo>
                  <a:pt x="4072156" y="5685822"/>
                </a:lnTo>
                <a:lnTo>
                  <a:pt x="4072156" y="5658390"/>
                </a:lnTo>
                <a:lnTo>
                  <a:pt x="4083794" y="5658390"/>
                </a:lnTo>
                <a:lnTo>
                  <a:pt x="4083794" y="4523744"/>
                </a:lnTo>
                <a:lnTo>
                  <a:pt x="4072156" y="4523744"/>
                </a:lnTo>
                <a:lnTo>
                  <a:pt x="4072156" y="4496312"/>
                </a:lnTo>
                <a:lnTo>
                  <a:pt x="4083794" y="4496312"/>
                </a:lnTo>
                <a:lnTo>
                  <a:pt x="4083794" y="4446270"/>
                </a:lnTo>
                <a:lnTo>
                  <a:pt x="4072156" y="4446270"/>
                </a:lnTo>
                <a:lnTo>
                  <a:pt x="4072156" y="4418838"/>
                </a:lnTo>
                <a:lnTo>
                  <a:pt x="4083794" y="4418838"/>
                </a:lnTo>
                <a:lnTo>
                  <a:pt x="4083794" y="4368795"/>
                </a:lnTo>
                <a:lnTo>
                  <a:pt x="4072156" y="4368795"/>
                </a:lnTo>
                <a:lnTo>
                  <a:pt x="4072156" y="4341363"/>
                </a:lnTo>
                <a:lnTo>
                  <a:pt x="4083794" y="4341363"/>
                </a:lnTo>
                <a:lnTo>
                  <a:pt x="4083794" y="3120473"/>
                </a:lnTo>
                <a:lnTo>
                  <a:pt x="4008231" y="3193916"/>
                </a:lnTo>
                <a:lnTo>
                  <a:pt x="4008231" y="4651261"/>
                </a:lnTo>
                <a:lnTo>
                  <a:pt x="4019869" y="4651261"/>
                </a:lnTo>
                <a:lnTo>
                  <a:pt x="4019869" y="4678694"/>
                </a:lnTo>
                <a:lnTo>
                  <a:pt x="4008231" y="4678694"/>
                </a:lnTo>
                <a:lnTo>
                  <a:pt x="4008231" y="5116068"/>
                </a:lnTo>
                <a:lnTo>
                  <a:pt x="4019869" y="5116068"/>
                </a:lnTo>
                <a:lnTo>
                  <a:pt x="4019869" y="5143500"/>
                </a:lnTo>
                <a:lnTo>
                  <a:pt x="4008231" y="5143500"/>
                </a:lnTo>
                <a:lnTo>
                  <a:pt x="4008231" y="5271017"/>
                </a:lnTo>
                <a:lnTo>
                  <a:pt x="4019869" y="5271017"/>
                </a:lnTo>
                <a:lnTo>
                  <a:pt x="4019869" y="5298449"/>
                </a:lnTo>
                <a:lnTo>
                  <a:pt x="4008231" y="5298449"/>
                </a:lnTo>
                <a:lnTo>
                  <a:pt x="4008231" y="5503441"/>
                </a:lnTo>
                <a:lnTo>
                  <a:pt x="4019869" y="5503441"/>
                </a:lnTo>
                <a:lnTo>
                  <a:pt x="4019869" y="5530873"/>
                </a:lnTo>
                <a:lnTo>
                  <a:pt x="4008231" y="5530873"/>
                </a:lnTo>
                <a:lnTo>
                  <a:pt x="4008231" y="6200671"/>
                </a:lnTo>
                <a:lnTo>
                  <a:pt x="4019869" y="6200671"/>
                </a:lnTo>
                <a:lnTo>
                  <a:pt x="4019869" y="6228103"/>
                </a:lnTo>
                <a:lnTo>
                  <a:pt x="3992437" y="6228103"/>
                </a:lnTo>
                <a:lnTo>
                  <a:pt x="3992437" y="6200671"/>
                </a:lnTo>
                <a:lnTo>
                  <a:pt x="4004075" y="6200671"/>
                </a:lnTo>
                <a:lnTo>
                  <a:pt x="4004075" y="5530873"/>
                </a:lnTo>
                <a:lnTo>
                  <a:pt x="3992437" y="5530873"/>
                </a:lnTo>
                <a:lnTo>
                  <a:pt x="3992437" y="5503441"/>
                </a:lnTo>
                <a:lnTo>
                  <a:pt x="4004075" y="5503441"/>
                </a:lnTo>
                <a:lnTo>
                  <a:pt x="4004075" y="5298449"/>
                </a:lnTo>
                <a:lnTo>
                  <a:pt x="3995014" y="5298449"/>
                </a:lnTo>
                <a:lnTo>
                  <a:pt x="3977557" y="5315407"/>
                </a:lnTo>
                <a:lnTo>
                  <a:pt x="3985662" y="5323761"/>
                </a:lnTo>
                <a:lnTo>
                  <a:pt x="3966003" y="5342880"/>
                </a:lnTo>
                <a:lnTo>
                  <a:pt x="3946883" y="5323221"/>
                </a:lnTo>
                <a:lnTo>
                  <a:pt x="3966543" y="5304102"/>
                </a:lnTo>
                <a:lnTo>
                  <a:pt x="3974648" y="5312456"/>
                </a:lnTo>
                <a:lnTo>
                  <a:pt x="3992395" y="5295207"/>
                </a:lnTo>
                <a:lnTo>
                  <a:pt x="3992395" y="5271058"/>
                </a:lnTo>
                <a:lnTo>
                  <a:pt x="4004033" y="5271058"/>
                </a:lnTo>
                <a:lnTo>
                  <a:pt x="4004033" y="5143541"/>
                </a:lnTo>
                <a:lnTo>
                  <a:pt x="3992395" y="5143541"/>
                </a:lnTo>
                <a:lnTo>
                  <a:pt x="3992395" y="5116109"/>
                </a:lnTo>
                <a:lnTo>
                  <a:pt x="4004033" y="5116109"/>
                </a:lnTo>
                <a:lnTo>
                  <a:pt x="4004033" y="4678735"/>
                </a:lnTo>
                <a:lnTo>
                  <a:pt x="3992395" y="4678735"/>
                </a:lnTo>
                <a:lnTo>
                  <a:pt x="3992395" y="4651303"/>
                </a:lnTo>
                <a:lnTo>
                  <a:pt x="4004033" y="4651303"/>
                </a:lnTo>
                <a:lnTo>
                  <a:pt x="4004033" y="3193085"/>
                </a:lnTo>
                <a:cubicBezTo>
                  <a:pt x="4004033" y="3192502"/>
                  <a:pt x="4004241" y="3191962"/>
                  <a:pt x="4004657" y="3191588"/>
                </a:cubicBezTo>
                <a:lnTo>
                  <a:pt x="4084376" y="3114113"/>
                </a:lnTo>
                <a:lnTo>
                  <a:pt x="4243232" y="2959788"/>
                </a:lnTo>
                <a:lnTo>
                  <a:pt x="4243232" y="2805711"/>
                </a:lnTo>
                <a:cubicBezTo>
                  <a:pt x="4243232" y="2805130"/>
                  <a:pt x="4243440" y="2804589"/>
                  <a:pt x="4243855" y="2804216"/>
                </a:cubicBezTo>
                <a:lnTo>
                  <a:pt x="4323575" y="2726740"/>
                </a:lnTo>
                <a:lnTo>
                  <a:pt x="4412978" y="2639872"/>
                </a:lnTo>
                <a:lnTo>
                  <a:pt x="4470793" y="2583720"/>
                </a:lnTo>
                <a:lnTo>
                  <a:pt x="4470793" y="2559571"/>
                </a:lnTo>
                <a:lnTo>
                  <a:pt x="4482431" y="2559571"/>
                </a:lnTo>
                <a:lnTo>
                  <a:pt x="4482431" y="2113386"/>
                </a:lnTo>
                <a:cubicBezTo>
                  <a:pt x="4439620" y="2154991"/>
                  <a:pt x="4384923" y="2208151"/>
                  <a:pt x="4327108" y="2264303"/>
                </a:cubicBezTo>
                <a:lnTo>
                  <a:pt x="4327108" y="2650762"/>
                </a:lnTo>
                <a:cubicBezTo>
                  <a:pt x="4327108" y="2651344"/>
                  <a:pt x="4326900" y="2651884"/>
                  <a:pt x="4326484" y="2652258"/>
                </a:cubicBezTo>
                <a:lnTo>
                  <a:pt x="4296475" y="2681437"/>
                </a:lnTo>
                <a:lnTo>
                  <a:pt x="4304580" y="2689790"/>
                </a:lnTo>
                <a:lnTo>
                  <a:pt x="4284920" y="2708910"/>
                </a:lnTo>
                <a:lnTo>
                  <a:pt x="4265801" y="2689251"/>
                </a:lnTo>
                <a:lnTo>
                  <a:pt x="4285461" y="2670131"/>
                </a:lnTo>
                <a:lnTo>
                  <a:pt x="4293565" y="2678485"/>
                </a:lnTo>
                <a:lnTo>
                  <a:pt x="4322951" y="2649931"/>
                </a:lnTo>
                <a:lnTo>
                  <a:pt x="4322951" y="2500800"/>
                </a:lnTo>
                <a:cubicBezTo>
                  <a:pt x="4320166" y="2503502"/>
                  <a:pt x="4317215" y="2506413"/>
                  <a:pt x="4313890" y="2509612"/>
                </a:cubicBezTo>
                <a:cubicBezTo>
                  <a:pt x="4276732" y="2545731"/>
                  <a:pt x="4239990" y="2581434"/>
                  <a:pt x="4206573" y="2613895"/>
                </a:cubicBezTo>
                <a:cubicBezTo>
                  <a:pt x="4168584" y="2650804"/>
                  <a:pt x="4128017" y="2690206"/>
                  <a:pt x="4092356" y="2724870"/>
                </a:cubicBezTo>
                <a:lnTo>
                  <a:pt x="4087908" y="2729193"/>
                </a:lnTo>
                <a:lnTo>
                  <a:pt x="4087908" y="3038177"/>
                </a:lnTo>
                <a:cubicBezTo>
                  <a:pt x="4087908" y="3038759"/>
                  <a:pt x="4087701" y="3039299"/>
                  <a:pt x="4087285" y="3039673"/>
                </a:cubicBezTo>
                <a:lnTo>
                  <a:pt x="4057276" y="3068851"/>
                </a:lnTo>
                <a:lnTo>
                  <a:pt x="4065381" y="3077205"/>
                </a:lnTo>
                <a:lnTo>
                  <a:pt x="4045722" y="3096324"/>
                </a:lnTo>
                <a:lnTo>
                  <a:pt x="4026602" y="3076665"/>
                </a:lnTo>
                <a:lnTo>
                  <a:pt x="4046262" y="3057545"/>
                </a:lnTo>
                <a:lnTo>
                  <a:pt x="4054367" y="3065900"/>
                </a:lnTo>
                <a:lnTo>
                  <a:pt x="4083752" y="3037346"/>
                </a:lnTo>
                <a:lnTo>
                  <a:pt x="4083752" y="2733266"/>
                </a:lnTo>
                <a:lnTo>
                  <a:pt x="4017375" y="2797731"/>
                </a:lnTo>
                <a:lnTo>
                  <a:pt x="4025480" y="2806085"/>
                </a:lnTo>
                <a:lnTo>
                  <a:pt x="4008148" y="2822919"/>
                </a:lnTo>
                <a:lnTo>
                  <a:pt x="4008148" y="2883269"/>
                </a:lnTo>
                <a:cubicBezTo>
                  <a:pt x="4008148" y="2883851"/>
                  <a:pt x="4007940" y="2884391"/>
                  <a:pt x="4007525" y="2884766"/>
                </a:cubicBezTo>
                <a:lnTo>
                  <a:pt x="3977474" y="2913943"/>
                </a:lnTo>
                <a:lnTo>
                  <a:pt x="3985579" y="2922297"/>
                </a:lnTo>
                <a:lnTo>
                  <a:pt x="3965919" y="2941417"/>
                </a:lnTo>
                <a:lnTo>
                  <a:pt x="3946800" y="2921757"/>
                </a:lnTo>
                <a:lnTo>
                  <a:pt x="3966460" y="2902638"/>
                </a:lnTo>
                <a:lnTo>
                  <a:pt x="3974565" y="2910992"/>
                </a:lnTo>
                <a:lnTo>
                  <a:pt x="4003950" y="2882438"/>
                </a:lnTo>
                <a:lnTo>
                  <a:pt x="4003950" y="2823376"/>
                </a:lnTo>
                <a:lnTo>
                  <a:pt x="3997632" y="2816892"/>
                </a:lnTo>
                <a:lnTo>
                  <a:pt x="3928346" y="2884183"/>
                </a:lnTo>
                <a:lnTo>
                  <a:pt x="3928346" y="4341529"/>
                </a:lnTo>
                <a:lnTo>
                  <a:pt x="3939984" y="4341529"/>
                </a:lnTo>
                <a:lnTo>
                  <a:pt x="3939984" y="4368961"/>
                </a:lnTo>
                <a:lnTo>
                  <a:pt x="3928346" y="4368961"/>
                </a:lnTo>
                <a:lnTo>
                  <a:pt x="3928346" y="6200837"/>
                </a:lnTo>
                <a:lnTo>
                  <a:pt x="3939984" y="6200837"/>
                </a:lnTo>
                <a:lnTo>
                  <a:pt x="3939984" y="6228269"/>
                </a:lnTo>
                <a:lnTo>
                  <a:pt x="3928346" y="6228269"/>
                </a:lnTo>
                <a:lnTo>
                  <a:pt x="3928346" y="6433220"/>
                </a:lnTo>
                <a:lnTo>
                  <a:pt x="3939984" y="6433220"/>
                </a:lnTo>
                <a:lnTo>
                  <a:pt x="3939984" y="6460651"/>
                </a:lnTo>
                <a:lnTo>
                  <a:pt x="3928346" y="6460651"/>
                </a:lnTo>
                <a:lnTo>
                  <a:pt x="3928346" y="6665643"/>
                </a:lnTo>
                <a:lnTo>
                  <a:pt x="3939984" y="6665643"/>
                </a:lnTo>
                <a:lnTo>
                  <a:pt x="3939984" y="6693075"/>
                </a:lnTo>
                <a:lnTo>
                  <a:pt x="3912551" y="6693075"/>
                </a:lnTo>
                <a:lnTo>
                  <a:pt x="3912551" y="6665643"/>
                </a:lnTo>
                <a:lnTo>
                  <a:pt x="3924189" y="6665643"/>
                </a:lnTo>
                <a:lnTo>
                  <a:pt x="3924189" y="6460651"/>
                </a:lnTo>
                <a:lnTo>
                  <a:pt x="3912551" y="6460651"/>
                </a:lnTo>
                <a:lnTo>
                  <a:pt x="3912551" y="6433220"/>
                </a:lnTo>
                <a:lnTo>
                  <a:pt x="3924189" y="6433220"/>
                </a:lnTo>
                <a:lnTo>
                  <a:pt x="3924189" y="6228269"/>
                </a:lnTo>
                <a:lnTo>
                  <a:pt x="3912551" y="6228269"/>
                </a:lnTo>
                <a:lnTo>
                  <a:pt x="3912551" y="6200837"/>
                </a:lnTo>
                <a:lnTo>
                  <a:pt x="3924189" y="6200837"/>
                </a:lnTo>
                <a:lnTo>
                  <a:pt x="3924189" y="5832126"/>
                </a:lnTo>
                <a:lnTo>
                  <a:pt x="3848585" y="5905569"/>
                </a:lnTo>
                <a:lnTo>
                  <a:pt x="3848585" y="5968455"/>
                </a:lnTo>
                <a:lnTo>
                  <a:pt x="3860223" y="5968455"/>
                </a:lnTo>
                <a:lnTo>
                  <a:pt x="3860223" y="5995887"/>
                </a:lnTo>
                <a:lnTo>
                  <a:pt x="3848585" y="5995887"/>
                </a:lnTo>
                <a:lnTo>
                  <a:pt x="3848585" y="6679401"/>
                </a:lnTo>
                <a:cubicBezTo>
                  <a:pt x="3848585" y="6679983"/>
                  <a:pt x="3848377" y="6680523"/>
                  <a:pt x="3847962" y="6680897"/>
                </a:cubicBezTo>
                <a:lnTo>
                  <a:pt x="3817953" y="6710075"/>
                </a:lnTo>
                <a:lnTo>
                  <a:pt x="3826058" y="6718429"/>
                </a:lnTo>
                <a:lnTo>
                  <a:pt x="3806398" y="6737548"/>
                </a:lnTo>
                <a:lnTo>
                  <a:pt x="3787279" y="6717889"/>
                </a:lnTo>
                <a:lnTo>
                  <a:pt x="3806938" y="6698769"/>
                </a:lnTo>
                <a:lnTo>
                  <a:pt x="3815043" y="6707124"/>
                </a:lnTo>
                <a:lnTo>
                  <a:pt x="3844429" y="6678569"/>
                </a:lnTo>
                <a:lnTo>
                  <a:pt x="3844429" y="5995928"/>
                </a:lnTo>
                <a:lnTo>
                  <a:pt x="3832791" y="5995928"/>
                </a:lnTo>
                <a:lnTo>
                  <a:pt x="3832791" y="5968496"/>
                </a:lnTo>
                <a:lnTo>
                  <a:pt x="3844429" y="5968496"/>
                </a:lnTo>
                <a:lnTo>
                  <a:pt x="3844429" y="5909684"/>
                </a:lnTo>
                <a:lnTo>
                  <a:pt x="3768866" y="5983127"/>
                </a:lnTo>
                <a:lnTo>
                  <a:pt x="3768866" y="6278395"/>
                </a:lnTo>
                <a:lnTo>
                  <a:pt x="3780504" y="6278395"/>
                </a:lnTo>
                <a:lnTo>
                  <a:pt x="3780504" y="6305827"/>
                </a:lnTo>
                <a:lnTo>
                  <a:pt x="3753072" y="6305827"/>
                </a:lnTo>
                <a:lnTo>
                  <a:pt x="3753072" y="6278395"/>
                </a:lnTo>
                <a:lnTo>
                  <a:pt x="3764710" y="6278395"/>
                </a:lnTo>
                <a:lnTo>
                  <a:pt x="3764710" y="5987158"/>
                </a:lnTo>
                <a:lnTo>
                  <a:pt x="3689147" y="6060601"/>
                </a:lnTo>
                <a:lnTo>
                  <a:pt x="3689147" y="6123487"/>
                </a:lnTo>
                <a:lnTo>
                  <a:pt x="3700785" y="6123487"/>
                </a:lnTo>
                <a:lnTo>
                  <a:pt x="3700785" y="6150919"/>
                </a:lnTo>
                <a:lnTo>
                  <a:pt x="3673353" y="6150919"/>
                </a:lnTo>
                <a:lnTo>
                  <a:pt x="3673353" y="6123487"/>
                </a:lnTo>
                <a:lnTo>
                  <a:pt x="3684991" y="6123487"/>
                </a:lnTo>
                <a:lnTo>
                  <a:pt x="3684991" y="6059728"/>
                </a:lnTo>
                <a:cubicBezTo>
                  <a:pt x="3684991" y="6059147"/>
                  <a:pt x="3685199" y="6058607"/>
                  <a:pt x="3685614" y="6058232"/>
                </a:cubicBezTo>
                <a:lnTo>
                  <a:pt x="3765333" y="5980757"/>
                </a:lnTo>
                <a:lnTo>
                  <a:pt x="3845052" y="5903283"/>
                </a:lnTo>
                <a:lnTo>
                  <a:pt x="3924148" y="5826432"/>
                </a:lnTo>
                <a:lnTo>
                  <a:pt x="3924148" y="4369086"/>
                </a:lnTo>
                <a:lnTo>
                  <a:pt x="3912510" y="4369086"/>
                </a:lnTo>
                <a:lnTo>
                  <a:pt x="3912510" y="4341654"/>
                </a:lnTo>
                <a:lnTo>
                  <a:pt x="3924148" y="4341654"/>
                </a:lnTo>
                <a:lnTo>
                  <a:pt x="3924148" y="3120764"/>
                </a:lnTo>
                <a:lnTo>
                  <a:pt x="3897630" y="3146534"/>
                </a:lnTo>
                <a:lnTo>
                  <a:pt x="3905735" y="3154887"/>
                </a:lnTo>
                <a:lnTo>
                  <a:pt x="3886075" y="3174007"/>
                </a:lnTo>
                <a:lnTo>
                  <a:pt x="3866956" y="3154347"/>
                </a:lnTo>
                <a:lnTo>
                  <a:pt x="3886616" y="3135228"/>
                </a:lnTo>
                <a:lnTo>
                  <a:pt x="3894721" y="3143582"/>
                </a:lnTo>
                <a:lnTo>
                  <a:pt x="3924106" y="3115028"/>
                </a:lnTo>
                <a:lnTo>
                  <a:pt x="3924106" y="2888424"/>
                </a:lnTo>
                <a:lnTo>
                  <a:pt x="3848502" y="2961866"/>
                </a:lnTo>
                <a:lnTo>
                  <a:pt x="3848502" y="3567033"/>
                </a:lnTo>
                <a:lnTo>
                  <a:pt x="3860140" y="3567033"/>
                </a:lnTo>
                <a:lnTo>
                  <a:pt x="3860140" y="3594464"/>
                </a:lnTo>
                <a:lnTo>
                  <a:pt x="3848502" y="3594464"/>
                </a:lnTo>
                <a:lnTo>
                  <a:pt x="3848502" y="3644507"/>
                </a:lnTo>
                <a:lnTo>
                  <a:pt x="3860140" y="3644507"/>
                </a:lnTo>
                <a:lnTo>
                  <a:pt x="3860140" y="3671939"/>
                </a:lnTo>
                <a:lnTo>
                  <a:pt x="3848502" y="3671939"/>
                </a:lnTo>
                <a:lnTo>
                  <a:pt x="3848502" y="4419212"/>
                </a:lnTo>
                <a:lnTo>
                  <a:pt x="3860140" y="4419212"/>
                </a:lnTo>
                <a:lnTo>
                  <a:pt x="3860140" y="4446644"/>
                </a:lnTo>
                <a:lnTo>
                  <a:pt x="3848502" y="4446644"/>
                </a:lnTo>
                <a:lnTo>
                  <a:pt x="3848502" y="4961492"/>
                </a:lnTo>
                <a:lnTo>
                  <a:pt x="3860140" y="4961492"/>
                </a:lnTo>
                <a:lnTo>
                  <a:pt x="3860140" y="4988925"/>
                </a:lnTo>
                <a:lnTo>
                  <a:pt x="3848502" y="4988925"/>
                </a:lnTo>
                <a:lnTo>
                  <a:pt x="3848502" y="5193875"/>
                </a:lnTo>
                <a:lnTo>
                  <a:pt x="3860140" y="5193875"/>
                </a:lnTo>
                <a:lnTo>
                  <a:pt x="3860140" y="5221307"/>
                </a:lnTo>
                <a:lnTo>
                  <a:pt x="3848502" y="5221307"/>
                </a:lnTo>
                <a:lnTo>
                  <a:pt x="3848502" y="5503774"/>
                </a:lnTo>
                <a:lnTo>
                  <a:pt x="3860140" y="5503774"/>
                </a:lnTo>
                <a:lnTo>
                  <a:pt x="3860140" y="5531205"/>
                </a:lnTo>
                <a:lnTo>
                  <a:pt x="3832708" y="5531205"/>
                </a:lnTo>
                <a:lnTo>
                  <a:pt x="3832708" y="5503774"/>
                </a:lnTo>
                <a:lnTo>
                  <a:pt x="3844346" y="5503774"/>
                </a:lnTo>
                <a:lnTo>
                  <a:pt x="3844346" y="5221307"/>
                </a:lnTo>
                <a:lnTo>
                  <a:pt x="3832708" y="5221307"/>
                </a:lnTo>
                <a:lnTo>
                  <a:pt x="3832708" y="5193875"/>
                </a:lnTo>
                <a:lnTo>
                  <a:pt x="3844346" y="5193875"/>
                </a:lnTo>
                <a:lnTo>
                  <a:pt x="3844346" y="4988925"/>
                </a:lnTo>
                <a:lnTo>
                  <a:pt x="3832708" y="4988925"/>
                </a:lnTo>
                <a:lnTo>
                  <a:pt x="3832708" y="4961492"/>
                </a:lnTo>
                <a:lnTo>
                  <a:pt x="3844346" y="4961492"/>
                </a:lnTo>
                <a:lnTo>
                  <a:pt x="3844346" y="4446644"/>
                </a:lnTo>
                <a:lnTo>
                  <a:pt x="3832708" y="4446644"/>
                </a:lnTo>
                <a:lnTo>
                  <a:pt x="3832708" y="4419212"/>
                </a:lnTo>
                <a:lnTo>
                  <a:pt x="3844346" y="4419212"/>
                </a:lnTo>
                <a:lnTo>
                  <a:pt x="3844346" y="3671939"/>
                </a:lnTo>
                <a:lnTo>
                  <a:pt x="3832708" y="3671939"/>
                </a:lnTo>
                <a:lnTo>
                  <a:pt x="3832708" y="3644507"/>
                </a:lnTo>
                <a:lnTo>
                  <a:pt x="3844346" y="3644507"/>
                </a:lnTo>
                <a:lnTo>
                  <a:pt x="3844346" y="3594464"/>
                </a:lnTo>
                <a:lnTo>
                  <a:pt x="3832708" y="3594464"/>
                </a:lnTo>
                <a:lnTo>
                  <a:pt x="3832708" y="3567033"/>
                </a:lnTo>
                <a:lnTo>
                  <a:pt x="3844346" y="3567033"/>
                </a:lnTo>
                <a:lnTo>
                  <a:pt x="3844346" y="2965898"/>
                </a:lnTo>
                <a:lnTo>
                  <a:pt x="3768783" y="3039341"/>
                </a:lnTo>
                <a:lnTo>
                  <a:pt x="3768783" y="3179701"/>
                </a:lnTo>
                <a:lnTo>
                  <a:pt x="3780421" y="3179701"/>
                </a:lnTo>
                <a:lnTo>
                  <a:pt x="3780421" y="3207133"/>
                </a:lnTo>
                <a:lnTo>
                  <a:pt x="3768783" y="3207133"/>
                </a:lnTo>
                <a:lnTo>
                  <a:pt x="3768783" y="3334650"/>
                </a:lnTo>
                <a:lnTo>
                  <a:pt x="3780421" y="3334650"/>
                </a:lnTo>
                <a:lnTo>
                  <a:pt x="3780421" y="3362082"/>
                </a:lnTo>
                <a:lnTo>
                  <a:pt x="3768783" y="3362082"/>
                </a:lnTo>
                <a:lnTo>
                  <a:pt x="3768783" y="3722023"/>
                </a:lnTo>
                <a:lnTo>
                  <a:pt x="3780421" y="3722023"/>
                </a:lnTo>
                <a:lnTo>
                  <a:pt x="3780421" y="3749455"/>
                </a:lnTo>
                <a:lnTo>
                  <a:pt x="3768783" y="3749455"/>
                </a:lnTo>
                <a:lnTo>
                  <a:pt x="3768783" y="4031880"/>
                </a:lnTo>
                <a:lnTo>
                  <a:pt x="3780421" y="4031880"/>
                </a:lnTo>
                <a:lnTo>
                  <a:pt x="3780421" y="4059312"/>
                </a:lnTo>
                <a:lnTo>
                  <a:pt x="3768783" y="4059312"/>
                </a:lnTo>
                <a:lnTo>
                  <a:pt x="3768783" y="4109355"/>
                </a:lnTo>
                <a:lnTo>
                  <a:pt x="3780421" y="4109355"/>
                </a:lnTo>
                <a:lnTo>
                  <a:pt x="3780421" y="4136787"/>
                </a:lnTo>
                <a:lnTo>
                  <a:pt x="3768783" y="4136787"/>
                </a:lnTo>
                <a:lnTo>
                  <a:pt x="3768783" y="4341779"/>
                </a:lnTo>
                <a:lnTo>
                  <a:pt x="3780421" y="4341779"/>
                </a:lnTo>
                <a:lnTo>
                  <a:pt x="3780421" y="4369210"/>
                </a:lnTo>
                <a:lnTo>
                  <a:pt x="3768783" y="4369210"/>
                </a:lnTo>
                <a:lnTo>
                  <a:pt x="3768783" y="4419253"/>
                </a:lnTo>
                <a:lnTo>
                  <a:pt x="3780421" y="4419253"/>
                </a:lnTo>
                <a:lnTo>
                  <a:pt x="3780421" y="4446685"/>
                </a:lnTo>
                <a:lnTo>
                  <a:pt x="3768783" y="4446685"/>
                </a:lnTo>
                <a:lnTo>
                  <a:pt x="3768783" y="4884059"/>
                </a:lnTo>
                <a:lnTo>
                  <a:pt x="3780421" y="4884059"/>
                </a:lnTo>
                <a:lnTo>
                  <a:pt x="3780421" y="4911492"/>
                </a:lnTo>
                <a:lnTo>
                  <a:pt x="3768783" y="4911492"/>
                </a:lnTo>
                <a:lnTo>
                  <a:pt x="3768783" y="5658764"/>
                </a:lnTo>
                <a:lnTo>
                  <a:pt x="3780421" y="5658764"/>
                </a:lnTo>
                <a:lnTo>
                  <a:pt x="3780421" y="5686196"/>
                </a:lnTo>
                <a:lnTo>
                  <a:pt x="3768783" y="5686196"/>
                </a:lnTo>
                <a:lnTo>
                  <a:pt x="3768783" y="5749955"/>
                </a:lnTo>
                <a:cubicBezTo>
                  <a:pt x="3768783" y="5750537"/>
                  <a:pt x="3768575" y="5751077"/>
                  <a:pt x="3768159" y="5751451"/>
                </a:cubicBezTo>
                <a:lnTo>
                  <a:pt x="3728508" y="5789981"/>
                </a:lnTo>
                <a:lnTo>
                  <a:pt x="3658432" y="5858062"/>
                </a:lnTo>
                <a:lnTo>
                  <a:pt x="3666536" y="5866416"/>
                </a:lnTo>
                <a:lnTo>
                  <a:pt x="3646877" y="5885535"/>
                </a:lnTo>
                <a:lnTo>
                  <a:pt x="3638772" y="5877181"/>
                </a:lnTo>
                <a:lnTo>
                  <a:pt x="3609386" y="5905735"/>
                </a:lnTo>
                <a:lnTo>
                  <a:pt x="3609386" y="6046096"/>
                </a:lnTo>
                <a:lnTo>
                  <a:pt x="3621024" y="6046096"/>
                </a:lnTo>
                <a:lnTo>
                  <a:pt x="3621024" y="6073528"/>
                </a:lnTo>
                <a:lnTo>
                  <a:pt x="3593592" y="6073528"/>
                </a:lnTo>
                <a:lnTo>
                  <a:pt x="3593592" y="6046096"/>
                </a:lnTo>
                <a:lnTo>
                  <a:pt x="3605230" y="6046096"/>
                </a:lnTo>
                <a:lnTo>
                  <a:pt x="3605230" y="5909808"/>
                </a:lnTo>
                <a:lnTo>
                  <a:pt x="3548246" y="5965171"/>
                </a:lnTo>
                <a:cubicBezTo>
                  <a:pt x="3541970" y="5971240"/>
                  <a:pt x="3535777" y="5977266"/>
                  <a:pt x="3529626" y="5983252"/>
                </a:cubicBezTo>
                <a:lnTo>
                  <a:pt x="3529626" y="6588418"/>
                </a:lnTo>
                <a:lnTo>
                  <a:pt x="3541264" y="6588418"/>
                </a:lnTo>
                <a:lnTo>
                  <a:pt x="3541264" y="6615850"/>
                </a:lnTo>
                <a:lnTo>
                  <a:pt x="3513832" y="6615850"/>
                </a:lnTo>
                <a:lnTo>
                  <a:pt x="3513832" y="6588418"/>
                </a:lnTo>
                <a:lnTo>
                  <a:pt x="3525470" y="6588418"/>
                </a:lnTo>
                <a:lnTo>
                  <a:pt x="3525470" y="5987283"/>
                </a:lnTo>
                <a:cubicBezTo>
                  <a:pt x="3518237" y="5994266"/>
                  <a:pt x="3511130" y="6001207"/>
                  <a:pt x="3504106" y="6008023"/>
                </a:cubicBezTo>
                <a:lnTo>
                  <a:pt x="3449865" y="6060726"/>
                </a:lnTo>
                <a:lnTo>
                  <a:pt x="3449865" y="6123612"/>
                </a:lnTo>
                <a:lnTo>
                  <a:pt x="3461503" y="6123612"/>
                </a:lnTo>
                <a:lnTo>
                  <a:pt x="3461503" y="6151044"/>
                </a:lnTo>
                <a:lnTo>
                  <a:pt x="3449865" y="6151044"/>
                </a:lnTo>
                <a:lnTo>
                  <a:pt x="3449865" y="6433469"/>
                </a:lnTo>
                <a:lnTo>
                  <a:pt x="3461503" y="6433469"/>
                </a:lnTo>
                <a:lnTo>
                  <a:pt x="3461503" y="6460901"/>
                </a:lnTo>
                <a:lnTo>
                  <a:pt x="3449865" y="6460901"/>
                </a:lnTo>
                <a:lnTo>
                  <a:pt x="3449865" y="6665893"/>
                </a:lnTo>
                <a:lnTo>
                  <a:pt x="3461503" y="6665893"/>
                </a:lnTo>
                <a:lnTo>
                  <a:pt x="3461503" y="6693325"/>
                </a:lnTo>
                <a:lnTo>
                  <a:pt x="3449865" y="6693325"/>
                </a:lnTo>
                <a:lnTo>
                  <a:pt x="3449865" y="6743367"/>
                </a:lnTo>
                <a:lnTo>
                  <a:pt x="3461503" y="6743367"/>
                </a:lnTo>
                <a:lnTo>
                  <a:pt x="3461503" y="6770799"/>
                </a:lnTo>
                <a:lnTo>
                  <a:pt x="3434071" y="6770799"/>
                </a:lnTo>
                <a:lnTo>
                  <a:pt x="3434071" y="6743367"/>
                </a:lnTo>
                <a:lnTo>
                  <a:pt x="3445709" y="6743367"/>
                </a:lnTo>
                <a:lnTo>
                  <a:pt x="3445709" y="6693325"/>
                </a:lnTo>
                <a:lnTo>
                  <a:pt x="3434071" y="6693325"/>
                </a:lnTo>
                <a:lnTo>
                  <a:pt x="3434071" y="6665893"/>
                </a:lnTo>
                <a:lnTo>
                  <a:pt x="3445709" y="6665893"/>
                </a:lnTo>
                <a:lnTo>
                  <a:pt x="3445709" y="6460901"/>
                </a:lnTo>
                <a:lnTo>
                  <a:pt x="3434071" y="6460901"/>
                </a:lnTo>
                <a:lnTo>
                  <a:pt x="3434071" y="6433469"/>
                </a:lnTo>
                <a:lnTo>
                  <a:pt x="3445709" y="6433469"/>
                </a:lnTo>
                <a:lnTo>
                  <a:pt x="3445709" y="6151044"/>
                </a:lnTo>
                <a:lnTo>
                  <a:pt x="3434071" y="6151044"/>
                </a:lnTo>
                <a:lnTo>
                  <a:pt x="3434071" y="6123612"/>
                </a:lnTo>
                <a:lnTo>
                  <a:pt x="3445709" y="6123612"/>
                </a:lnTo>
                <a:lnTo>
                  <a:pt x="3445709" y="6064758"/>
                </a:lnTo>
                <a:lnTo>
                  <a:pt x="3370146" y="6138200"/>
                </a:lnTo>
                <a:lnTo>
                  <a:pt x="3370146" y="6356036"/>
                </a:lnTo>
                <a:lnTo>
                  <a:pt x="3381784" y="6356036"/>
                </a:lnTo>
                <a:lnTo>
                  <a:pt x="3381784" y="6383468"/>
                </a:lnTo>
                <a:lnTo>
                  <a:pt x="3370146" y="6383468"/>
                </a:lnTo>
                <a:lnTo>
                  <a:pt x="3370146" y="6743367"/>
                </a:lnTo>
                <a:lnTo>
                  <a:pt x="3381784" y="6743367"/>
                </a:lnTo>
                <a:lnTo>
                  <a:pt x="3381784" y="6770799"/>
                </a:lnTo>
                <a:lnTo>
                  <a:pt x="3354352" y="6770799"/>
                </a:lnTo>
                <a:lnTo>
                  <a:pt x="3354352" y="6743367"/>
                </a:lnTo>
                <a:lnTo>
                  <a:pt x="3365990" y="6743367"/>
                </a:lnTo>
                <a:lnTo>
                  <a:pt x="3365990" y="6383468"/>
                </a:lnTo>
                <a:lnTo>
                  <a:pt x="3354352" y="6383468"/>
                </a:lnTo>
                <a:lnTo>
                  <a:pt x="3354352" y="6356036"/>
                </a:lnTo>
                <a:lnTo>
                  <a:pt x="3365990" y="6356036"/>
                </a:lnTo>
                <a:lnTo>
                  <a:pt x="3365990" y="6137328"/>
                </a:lnTo>
                <a:cubicBezTo>
                  <a:pt x="3365990" y="6136746"/>
                  <a:pt x="3366198" y="6136206"/>
                  <a:pt x="3366613" y="6135832"/>
                </a:cubicBezTo>
                <a:lnTo>
                  <a:pt x="3446332" y="6058357"/>
                </a:lnTo>
                <a:lnTo>
                  <a:pt x="3538354" y="5968953"/>
                </a:lnTo>
                <a:cubicBezTo>
                  <a:pt x="3543841" y="5963633"/>
                  <a:pt x="3549452" y="5958189"/>
                  <a:pt x="3555146" y="5952661"/>
                </a:cubicBezTo>
                <a:cubicBezTo>
                  <a:pt x="3571522" y="5936742"/>
                  <a:pt x="3588688" y="5920075"/>
                  <a:pt x="3605812" y="5903449"/>
                </a:cubicBezTo>
                <a:lnTo>
                  <a:pt x="3633493" y="5876558"/>
                </a:lnTo>
                <a:cubicBezTo>
                  <a:pt x="3634242" y="5875768"/>
                  <a:pt x="3635031" y="5875020"/>
                  <a:pt x="3635821" y="5874271"/>
                </a:cubicBezTo>
                <a:lnTo>
                  <a:pt x="3627716" y="5865918"/>
                </a:lnTo>
                <a:lnTo>
                  <a:pt x="3647376" y="5846798"/>
                </a:lnTo>
                <a:lnTo>
                  <a:pt x="3655480" y="5855152"/>
                </a:lnTo>
                <a:cubicBezTo>
                  <a:pt x="3687360" y="5824188"/>
                  <a:pt x="3716371" y="5796007"/>
                  <a:pt x="3736862" y="5776098"/>
                </a:cubicBezTo>
                <a:cubicBezTo>
                  <a:pt x="3749705" y="5763629"/>
                  <a:pt x="3759348" y="5754236"/>
                  <a:pt x="3764627" y="5749123"/>
                </a:cubicBezTo>
                <a:lnTo>
                  <a:pt x="3764627" y="5686238"/>
                </a:lnTo>
                <a:lnTo>
                  <a:pt x="3752989" y="5686238"/>
                </a:lnTo>
                <a:lnTo>
                  <a:pt x="3752989" y="5658806"/>
                </a:lnTo>
                <a:lnTo>
                  <a:pt x="3764627" y="5658806"/>
                </a:lnTo>
                <a:lnTo>
                  <a:pt x="3764627" y="4911533"/>
                </a:lnTo>
                <a:lnTo>
                  <a:pt x="3752989" y="4911533"/>
                </a:lnTo>
                <a:lnTo>
                  <a:pt x="3752989" y="4884101"/>
                </a:lnTo>
                <a:lnTo>
                  <a:pt x="3764627" y="4884101"/>
                </a:lnTo>
                <a:lnTo>
                  <a:pt x="3764627" y="4446727"/>
                </a:lnTo>
                <a:lnTo>
                  <a:pt x="3752989" y="4446727"/>
                </a:lnTo>
                <a:lnTo>
                  <a:pt x="3752989" y="4419295"/>
                </a:lnTo>
                <a:lnTo>
                  <a:pt x="3764627" y="4419295"/>
                </a:lnTo>
                <a:lnTo>
                  <a:pt x="3764627" y="4369252"/>
                </a:lnTo>
                <a:lnTo>
                  <a:pt x="3752989" y="4369252"/>
                </a:lnTo>
                <a:lnTo>
                  <a:pt x="3752989" y="4341820"/>
                </a:lnTo>
                <a:lnTo>
                  <a:pt x="3764627" y="4341820"/>
                </a:lnTo>
                <a:lnTo>
                  <a:pt x="3764627" y="4136828"/>
                </a:lnTo>
                <a:lnTo>
                  <a:pt x="3752989" y="4136828"/>
                </a:lnTo>
                <a:lnTo>
                  <a:pt x="3752989" y="4109396"/>
                </a:lnTo>
                <a:lnTo>
                  <a:pt x="3764627" y="4109396"/>
                </a:lnTo>
                <a:lnTo>
                  <a:pt x="3764627" y="4059354"/>
                </a:lnTo>
                <a:lnTo>
                  <a:pt x="3752989" y="4059354"/>
                </a:lnTo>
                <a:lnTo>
                  <a:pt x="3752989" y="4031922"/>
                </a:lnTo>
                <a:lnTo>
                  <a:pt x="3764627" y="4031922"/>
                </a:lnTo>
                <a:lnTo>
                  <a:pt x="3764627" y="3749497"/>
                </a:lnTo>
                <a:lnTo>
                  <a:pt x="3752989" y="3749497"/>
                </a:lnTo>
                <a:lnTo>
                  <a:pt x="3752989" y="3722065"/>
                </a:lnTo>
                <a:lnTo>
                  <a:pt x="3764627" y="3722065"/>
                </a:lnTo>
                <a:lnTo>
                  <a:pt x="3764627" y="3362124"/>
                </a:lnTo>
                <a:lnTo>
                  <a:pt x="3752989" y="3362124"/>
                </a:lnTo>
                <a:lnTo>
                  <a:pt x="3752989" y="3334692"/>
                </a:lnTo>
                <a:lnTo>
                  <a:pt x="3764627" y="3334692"/>
                </a:lnTo>
                <a:lnTo>
                  <a:pt x="3764627" y="3207175"/>
                </a:lnTo>
                <a:lnTo>
                  <a:pt x="3752989" y="3207175"/>
                </a:lnTo>
                <a:lnTo>
                  <a:pt x="3752989" y="3179743"/>
                </a:lnTo>
                <a:lnTo>
                  <a:pt x="3764627" y="3179743"/>
                </a:lnTo>
                <a:lnTo>
                  <a:pt x="3764627" y="3038509"/>
                </a:lnTo>
                <a:cubicBezTo>
                  <a:pt x="3764627" y="3038260"/>
                  <a:pt x="3764668" y="3037969"/>
                  <a:pt x="3764793" y="3037719"/>
                </a:cubicBezTo>
                <a:cubicBezTo>
                  <a:pt x="3764876" y="3037470"/>
                  <a:pt x="3765042" y="3037263"/>
                  <a:pt x="3765250" y="3037055"/>
                </a:cubicBezTo>
                <a:cubicBezTo>
                  <a:pt x="3765416" y="3036888"/>
                  <a:pt x="3795966" y="3007254"/>
                  <a:pt x="3842558" y="2961949"/>
                </a:cubicBezTo>
                <a:lnTo>
                  <a:pt x="3844969" y="2959622"/>
                </a:lnTo>
                <a:lnTo>
                  <a:pt x="3994598" y="2814232"/>
                </a:lnTo>
                <a:lnTo>
                  <a:pt x="3986493" y="2805878"/>
                </a:lnTo>
                <a:lnTo>
                  <a:pt x="4006153" y="2786758"/>
                </a:lnTo>
                <a:lnTo>
                  <a:pt x="4014258" y="2795113"/>
                </a:lnTo>
                <a:cubicBezTo>
                  <a:pt x="4026478" y="2783184"/>
                  <a:pt x="4042230" y="2767888"/>
                  <a:pt x="4060310" y="2750348"/>
                </a:cubicBezTo>
                <a:lnTo>
                  <a:pt x="4084126" y="2727199"/>
                </a:lnTo>
                <a:lnTo>
                  <a:pt x="4096013" y="2715643"/>
                </a:lnTo>
                <a:cubicBezTo>
                  <a:pt x="4107818" y="2704213"/>
                  <a:pt x="4122198" y="2690248"/>
                  <a:pt x="4138492" y="2674412"/>
                </a:cubicBezTo>
                <a:lnTo>
                  <a:pt x="4322743" y="2495397"/>
                </a:lnTo>
                <a:lnTo>
                  <a:pt x="4322743" y="2346267"/>
                </a:lnTo>
                <a:lnTo>
                  <a:pt x="4176647" y="2488207"/>
                </a:lnTo>
                <a:lnTo>
                  <a:pt x="4184752" y="2496561"/>
                </a:lnTo>
                <a:lnTo>
                  <a:pt x="4165092" y="2515680"/>
                </a:lnTo>
                <a:lnTo>
                  <a:pt x="4156987" y="2507326"/>
                </a:lnTo>
                <a:lnTo>
                  <a:pt x="3928263" y="2729568"/>
                </a:lnTo>
                <a:lnTo>
                  <a:pt x="3928263" y="2806169"/>
                </a:lnTo>
                <a:cubicBezTo>
                  <a:pt x="3928263" y="2806750"/>
                  <a:pt x="3928013" y="2807291"/>
                  <a:pt x="3927639" y="2807665"/>
                </a:cubicBezTo>
                <a:lnTo>
                  <a:pt x="3897589" y="2836843"/>
                </a:lnTo>
                <a:lnTo>
                  <a:pt x="3905694" y="2845197"/>
                </a:lnTo>
                <a:lnTo>
                  <a:pt x="3886034" y="2864316"/>
                </a:lnTo>
                <a:lnTo>
                  <a:pt x="3877929" y="2855962"/>
                </a:lnTo>
                <a:lnTo>
                  <a:pt x="3689064" y="3039465"/>
                </a:lnTo>
                <a:lnTo>
                  <a:pt x="3689064" y="3954530"/>
                </a:lnTo>
                <a:lnTo>
                  <a:pt x="3700702" y="3954530"/>
                </a:lnTo>
                <a:lnTo>
                  <a:pt x="3700702" y="3981962"/>
                </a:lnTo>
                <a:lnTo>
                  <a:pt x="3689064" y="3981962"/>
                </a:lnTo>
                <a:lnTo>
                  <a:pt x="3689064" y="5194041"/>
                </a:lnTo>
                <a:lnTo>
                  <a:pt x="3700702" y="5194041"/>
                </a:lnTo>
                <a:lnTo>
                  <a:pt x="3700702" y="5221473"/>
                </a:lnTo>
                <a:lnTo>
                  <a:pt x="3689064" y="5221473"/>
                </a:lnTo>
                <a:lnTo>
                  <a:pt x="3689064" y="5672605"/>
                </a:lnTo>
                <a:cubicBezTo>
                  <a:pt x="3689064" y="5673186"/>
                  <a:pt x="3688815" y="5673727"/>
                  <a:pt x="3688440" y="5674101"/>
                </a:cubicBezTo>
                <a:cubicBezTo>
                  <a:pt x="3686695" y="5675764"/>
                  <a:pt x="3684783" y="5677676"/>
                  <a:pt x="3682746" y="5679629"/>
                </a:cubicBezTo>
                <a:lnTo>
                  <a:pt x="3651241" y="5710261"/>
                </a:lnTo>
                <a:cubicBezTo>
                  <a:pt x="3645838" y="5715498"/>
                  <a:pt x="3640102" y="5721068"/>
                  <a:pt x="3634034" y="5726970"/>
                </a:cubicBezTo>
                <a:lnTo>
                  <a:pt x="3529584" y="5828427"/>
                </a:lnTo>
                <a:lnTo>
                  <a:pt x="3529584" y="5891313"/>
                </a:lnTo>
                <a:lnTo>
                  <a:pt x="3541222" y="5891313"/>
                </a:lnTo>
                <a:lnTo>
                  <a:pt x="3541222" y="5918745"/>
                </a:lnTo>
                <a:lnTo>
                  <a:pt x="3513790" y="5918745"/>
                </a:lnTo>
                <a:lnTo>
                  <a:pt x="3513790" y="5891313"/>
                </a:lnTo>
                <a:lnTo>
                  <a:pt x="3525428" y="5891313"/>
                </a:lnTo>
                <a:lnTo>
                  <a:pt x="3525428" y="5832500"/>
                </a:lnTo>
                <a:lnTo>
                  <a:pt x="3459051" y="5896965"/>
                </a:lnTo>
                <a:lnTo>
                  <a:pt x="3467156" y="5905320"/>
                </a:lnTo>
                <a:lnTo>
                  <a:pt x="3449824" y="5922153"/>
                </a:lnTo>
                <a:lnTo>
                  <a:pt x="3449824" y="5968788"/>
                </a:lnTo>
                <a:lnTo>
                  <a:pt x="3461461" y="5968788"/>
                </a:lnTo>
                <a:lnTo>
                  <a:pt x="3461461" y="5996219"/>
                </a:lnTo>
                <a:lnTo>
                  <a:pt x="3434030" y="5996219"/>
                </a:lnTo>
                <a:lnTo>
                  <a:pt x="3434030" y="5968788"/>
                </a:lnTo>
                <a:lnTo>
                  <a:pt x="3445667" y="5968788"/>
                </a:lnTo>
                <a:lnTo>
                  <a:pt x="3445667" y="5922568"/>
                </a:lnTo>
                <a:lnTo>
                  <a:pt x="3439350" y="5916085"/>
                </a:lnTo>
                <a:lnTo>
                  <a:pt x="3291632" y="6059604"/>
                </a:lnTo>
                <a:cubicBezTo>
                  <a:pt x="3291009" y="6060186"/>
                  <a:pt x="3290344" y="6060851"/>
                  <a:pt x="3289720" y="6061433"/>
                </a:cubicBezTo>
                <a:lnTo>
                  <a:pt x="3259712" y="6090610"/>
                </a:lnTo>
                <a:lnTo>
                  <a:pt x="3267816" y="6098965"/>
                </a:lnTo>
                <a:lnTo>
                  <a:pt x="3248157" y="6118084"/>
                </a:lnTo>
                <a:lnTo>
                  <a:pt x="3240052" y="6109729"/>
                </a:lnTo>
                <a:lnTo>
                  <a:pt x="3130282" y="6216382"/>
                </a:lnTo>
                <a:cubicBezTo>
                  <a:pt x="3095203" y="6250464"/>
                  <a:pt x="3067438" y="6277439"/>
                  <a:pt x="3051187" y="6293233"/>
                </a:cubicBezTo>
                <a:lnTo>
                  <a:pt x="3051187" y="6757166"/>
                </a:lnTo>
                <a:cubicBezTo>
                  <a:pt x="3051187" y="6757748"/>
                  <a:pt x="3050979" y="6758289"/>
                  <a:pt x="3050563" y="6758663"/>
                </a:cubicBezTo>
                <a:lnTo>
                  <a:pt x="2970803" y="6836137"/>
                </a:lnTo>
                <a:cubicBezTo>
                  <a:pt x="2970387" y="6836511"/>
                  <a:pt x="2969888" y="6836719"/>
                  <a:pt x="2969348" y="6836719"/>
                </a:cubicBezTo>
                <a:lnTo>
                  <a:pt x="2584385" y="6836719"/>
                </a:lnTo>
                <a:lnTo>
                  <a:pt x="2584385" y="6848357"/>
                </a:lnTo>
                <a:lnTo>
                  <a:pt x="2556954" y="6848357"/>
                </a:lnTo>
                <a:lnTo>
                  <a:pt x="2556954" y="6836719"/>
                </a:lnTo>
                <a:lnTo>
                  <a:pt x="2185707" y="6836719"/>
                </a:lnTo>
                <a:lnTo>
                  <a:pt x="2185707" y="6848357"/>
                </a:lnTo>
                <a:lnTo>
                  <a:pt x="2158275" y="6848357"/>
                </a:lnTo>
                <a:lnTo>
                  <a:pt x="2158275" y="6820925"/>
                </a:lnTo>
                <a:lnTo>
                  <a:pt x="2185707" y="6820925"/>
                </a:lnTo>
                <a:lnTo>
                  <a:pt x="2185707" y="6832563"/>
                </a:lnTo>
                <a:lnTo>
                  <a:pt x="2556954" y="6832563"/>
                </a:lnTo>
                <a:lnTo>
                  <a:pt x="2556954" y="6820925"/>
                </a:lnTo>
                <a:lnTo>
                  <a:pt x="2584385" y="6820925"/>
                </a:lnTo>
                <a:lnTo>
                  <a:pt x="2584385" y="6832563"/>
                </a:lnTo>
                <a:lnTo>
                  <a:pt x="2968517" y="6832563"/>
                </a:lnTo>
                <a:lnTo>
                  <a:pt x="3047030" y="6756294"/>
                </a:lnTo>
                <a:lnTo>
                  <a:pt x="3047030" y="6604295"/>
                </a:lnTo>
                <a:lnTo>
                  <a:pt x="2983105" y="6604295"/>
                </a:lnTo>
                <a:lnTo>
                  <a:pt x="2983105" y="6615933"/>
                </a:lnTo>
                <a:lnTo>
                  <a:pt x="2955674" y="6615933"/>
                </a:lnTo>
                <a:lnTo>
                  <a:pt x="2955674" y="6588501"/>
                </a:lnTo>
                <a:lnTo>
                  <a:pt x="2983105" y="6588501"/>
                </a:lnTo>
                <a:lnTo>
                  <a:pt x="2983105" y="6600139"/>
                </a:lnTo>
                <a:lnTo>
                  <a:pt x="3047030" y="6600139"/>
                </a:lnTo>
                <a:lnTo>
                  <a:pt x="3047030" y="6292319"/>
                </a:lnTo>
                <a:cubicBezTo>
                  <a:pt x="3047030" y="6291737"/>
                  <a:pt x="3047238" y="6291196"/>
                  <a:pt x="3047654" y="6290823"/>
                </a:cubicBezTo>
                <a:cubicBezTo>
                  <a:pt x="3063240" y="6275693"/>
                  <a:pt x="3089882" y="6249799"/>
                  <a:pt x="3123715" y="6216922"/>
                </a:cubicBezTo>
                <a:lnTo>
                  <a:pt x="2983064" y="6216922"/>
                </a:lnTo>
                <a:lnTo>
                  <a:pt x="2983064" y="6228560"/>
                </a:lnTo>
                <a:lnTo>
                  <a:pt x="2955632" y="6228560"/>
                </a:lnTo>
                <a:lnTo>
                  <a:pt x="2955632" y="6201128"/>
                </a:lnTo>
                <a:lnTo>
                  <a:pt x="2983064" y="6201128"/>
                </a:lnTo>
                <a:lnTo>
                  <a:pt x="2983064" y="6212766"/>
                </a:lnTo>
                <a:lnTo>
                  <a:pt x="3127955" y="6212766"/>
                </a:lnTo>
                <a:lnTo>
                  <a:pt x="3129659" y="6211103"/>
                </a:lnTo>
                <a:cubicBezTo>
                  <a:pt x="3160749" y="6180845"/>
                  <a:pt x="3197491" y="6145183"/>
                  <a:pt x="3237101" y="6106695"/>
                </a:cubicBezTo>
                <a:lnTo>
                  <a:pt x="3228996" y="6098341"/>
                </a:lnTo>
                <a:lnTo>
                  <a:pt x="3248656" y="6079222"/>
                </a:lnTo>
                <a:lnTo>
                  <a:pt x="3256761" y="6087576"/>
                </a:lnTo>
                <a:lnTo>
                  <a:pt x="3274300" y="6070535"/>
                </a:lnTo>
                <a:cubicBezTo>
                  <a:pt x="3277251" y="6067709"/>
                  <a:pt x="3280202" y="6064841"/>
                  <a:pt x="3283153" y="6061973"/>
                </a:cubicBezTo>
                <a:lnTo>
                  <a:pt x="3142502" y="6061973"/>
                </a:lnTo>
                <a:lnTo>
                  <a:pt x="3142502" y="6073611"/>
                </a:lnTo>
                <a:lnTo>
                  <a:pt x="3115070" y="6073611"/>
                </a:lnTo>
                <a:lnTo>
                  <a:pt x="3115070" y="6046179"/>
                </a:lnTo>
                <a:lnTo>
                  <a:pt x="3142502" y="6046179"/>
                </a:lnTo>
                <a:lnTo>
                  <a:pt x="3142502" y="6057817"/>
                </a:lnTo>
                <a:lnTo>
                  <a:pt x="3287393" y="6057817"/>
                </a:lnTo>
                <a:cubicBezTo>
                  <a:pt x="3293295" y="6052081"/>
                  <a:pt x="3299197" y="6046345"/>
                  <a:pt x="3305141" y="6040568"/>
                </a:cubicBezTo>
                <a:cubicBezTo>
                  <a:pt x="3341633" y="6005114"/>
                  <a:pt x="3387769" y="5960267"/>
                  <a:pt x="3436440" y="5913009"/>
                </a:cubicBezTo>
                <a:lnTo>
                  <a:pt x="3428335" y="5904655"/>
                </a:lnTo>
                <a:lnTo>
                  <a:pt x="3447995" y="5885535"/>
                </a:lnTo>
                <a:lnTo>
                  <a:pt x="3456100" y="5893890"/>
                </a:lnTo>
                <a:lnTo>
                  <a:pt x="3524721" y="5827222"/>
                </a:lnTo>
                <a:cubicBezTo>
                  <a:pt x="3532369" y="5819740"/>
                  <a:pt x="3540017" y="5812342"/>
                  <a:pt x="3547581" y="5804985"/>
                </a:cubicBezTo>
                <a:lnTo>
                  <a:pt x="3681790" y="5674600"/>
                </a:lnTo>
                <a:lnTo>
                  <a:pt x="3541139" y="5674600"/>
                </a:lnTo>
                <a:lnTo>
                  <a:pt x="3541139" y="5686238"/>
                </a:lnTo>
                <a:lnTo>
                  <a:pt x="3513707" y="5686238"/>
                </a:lnTo>
                <a:lnTo>
                  <a:pt x="3513707" y="5658806"/>
                </a:lnTo>
                <a:lnTo>
                  <a:pt x="3541139" y="5658806"/>
                </a:lnTo>
                <a:lnTo>
                  <a:pt x="3541139" y="5670444"/>
                </a:lnTo>
                <a:lnTo>
                  <a:pt x="3684824" y="5670444"/>
                </a:lnTo>
                <a:lnTo>
                  <a:pt x="3684824" y="5442176"/>
                </a:lnTo>
                <a:lnTo>
                  <a:pt x="3620900" y="5442176"/>
                </a:lnTo>
                <a:lnTo>
                  <a:pt x="3620900" y="5453814"/>
                </a:lnTo>
                <a:lnTo>
                  <a:pt x="3593468" y="5453814"/>
                </a:lnTo>
                <a:lnTo>
                  <a:pt x="3593468" y="5426382"/>
                </a:lnTo>
                <a:lnTo>
                  <a:pt x="3620900" y="5426382"/>
                </a:lnTo>
                <a:lnTo>
                  <a:pt x="3620900" y="5438020"/>
                </a:lnTo>
                <a:lnTo>
                  <a:pt x="3684824" y="5438020"/>
                </a:lnTo>
                <a:lnTo>
                  <a:pt x="3684824" y="5287227"/>
                </a:lnTo>
                <a:lnTo>
                  <a:pt x="3541139" y="5287227"/>
                </a:lnTo>
                <a:lnTo>
                  <a:pt x="3541139" y="5298865"/>
                </a:lnTo>
                <a:lnTo>
                  <a:pt x="3513707" y="5298865"/>
                </a:lnTo>
                <a:lnTo>
                  <a:pt x="3513707" y="5271433"/>
                </a:lnTo>
                <a:lnTo>
                  <a:pt x="3541139" y="5271433"/>
                </a:lnTo>
                <a:lnTo>
                  <a:pt x="3541139" y="5283070"/>
                </a:lnTo>
                <a:lnTo>
                  <a:pt x="3684824" y="5283070"/>
                </a:lnTo>
                <a:lnTo>
                  <a:pt x="3684824" y="5221390"/>
                </a:lnTo>
                <a:lnTo>
                  <a:pt x="3673187" y="5221390"/>
                </a:lnTo>
                <a:lnTo>
                  <a:pt x="3673187" y="5209752"/>
                </a:lnTo>
                <a:lnTo>
                  <a:pt x="3620900" y="5209752"/>
                </a:lnTo>
                <a:lnTo>
                  <a:pt x="3620900" y="5221390"/>
                </a:lnTo>
                <a:lnTo>
                  <a:pt x="3593468" y="5221390"/>
                </a:lnTo>
                <a:lnTo>
                  <a:pt x="3593468" y="5193958"/>
                </a:lnTo>
                <a:lnTo>
                  <a:pt x="3620900" y="5193958"/>
                </a:lnTo>
                <a:lnTo>
                  <a:pt x="3620900" y="5205596"/>
                </a:lnTo>
                <a:lnTo>
                  <a:pt x="3673187" y="5205596"/>
                </a:lnTo>
                <a:lnTo>
                  <a:pt x="3673187" y="5193958"/>
                </a:lnTo>
                <a:lnTo>
                  <a:pt x="3684824" y="5193958"/>
                </a:lnTo>
                <a:lnTo>
                  <a:pt x="3684824" y="4899854"/>
                </a:lnTo>
                <a:lnTo>
                  <a:pt x="3528254" y="4899854"/>
                </a:lnTo>
                <a:lnTo>
                  <a:pt x="3449740" y="4976123"/>
                </a:lnTo>
                <a:lnTo>
                  <a:pt x="3449740" y="5348866"/>
                </a:lnTo>
                <a:lnTo>
                  <a:pt x="3461378" y="5348866"/>
                </a:lnTo>
                <a:lnTo>
                  <a:pt x="3461378" y="5376298"/>
                </a:lnTo>
                <a:lnTo>
                  <a:pt x="3433946" y="5376298"/>
                </a:lnTo>
                <a:lnTo>
                  <a:pt x="3433946" y="5348866"/>
                </a:lnTo>
                <a:lnTo>
                  <a:pt x="3445584" y="5348866"/>
                </a:lnTo>
                <a:lnTo>
                  <a:pt x="3445584" y="4980154"/>
                </a:lnTo>
                <a:lnTo>
                  <a:pt x="3419066" y="5005883"/>
                </a:lnTo>
                <a:lnTo>
                  <a:pt x="3427171" y="5014237"/>
                </a:lnTo>
                <a:lnTo>
                  <a:pt x="3407512" y="5033356"/>
                </a:lnTo>
                <a:lnTo>
                  <a:pt x="3399407" y="5025002"/>
                </a:lnTo>
                <a:lnTo>
                  <a:pt x="3369398" y="5054180"/>
                </a:lnTo>
                <a:lnTo>
                  <a:pt x="3210542" y="5208505"/>
                </a:lnTo>
                <a:lnTo>
                  <a:pt x="3210542" y="5581248"/>
                </a:lnTo>
                <a:lnTo>
                  <a:pt x="3222180" y="5581248"/>
                </a:lnTo>
                <a:lnTo>
                  <a:pt x="3222180" y="5608680"/>
                </a:lnTo>
                <a:lnTo>
                  <a:pt x="3210542" y="5608680"/>
                </a:lnTo>
                <a:lnTo>
                  <a:pt x="3210542" y="5658722"/>
                </a:lnTo>
                <a:lnTo>
                  <a:pt x="3222180" y="5658722"/>
                </a:lnTo>
                <a:lnTo>
                  <a:pt x="3222180" y="5686155"/>
                </a:lnTo>
                <a:lnTo>
                  <a:pt x="3210542" y="5686155"/>
                </a:lnTo>
                <a:lnTo>
                  <a:pt x="3210542" y="5904863"/>
                </a:lnTo>
                <a:cubicBezTo>
                  <a:pt x="3210542" y="5905444"/>
                  <a:pt x="3210334" y="5905984"/>
                  <a:pt x="3209918" y="5906359"/>
                </a:cubicBezTo>
                <a:cubicBezTo>
                  <a:pt x="3209253" y="5907024"/>
                  <a:pt x="3208339" y="5907897"/>
                  <a:pt x="3207258" y="5908936"/>
                </a:cubicBezTo>
                <a:lnTo>
                  <a:pt x="3203102" y="5912967"/>
                </a:lnTo>
                <a:cubicBezTo>
                  <a:pt x="3203060" y="5913009"/>
                  <a:pt x="3202936" y="5913134"/>
                  <a:pt x="3202936" y="5913134"/>
                </a:cubicBezTo>
                <a:lnTo>
                  <a:pt x="3194789" y="5921030"/>
                </a:lnTo>
                <a:cubicBezTo>
                  <a:pt x="3194664" y="5921114"/>
                  <a:pt x="3194581" y="5921197"/>
                  <a:pt x="3194498" y="5921280"/>
                </a:cubicBezTo>
                <a:cubicBezTo>
                  <a:pt x="3194415" y="5921405"/>
                  <a:pt x="3194166" y="5921612"/>
                  <a:pt x="3194166" y="5921612"/>
                </a:cubicBezTo>
                <a:lnTo>
                  <a:pt x="3140008" y="5974232"/>
                </a:lnTo>
                <a:lnTo>
                  <a:pt x="3148113" y="5982586"/>
                </a:lnTo>
                <a:lnTo>
                  <a:pt x="3128454" y="6001706"/>
                </a:lnTo>
                <a:lnTo>
                  <a:pt x="3120349" y="5993351"/>
                </a:lnTo>
                <a:lnTo>
                  <a:pt x="3100149" y="6012969"/>
                </a:lnTo>
                <a:lnTo>
                  <a:pt x="3108254" y="6021324"/>
                </a:lnTo>
                <a:lnTo>
                  <a:pt x="3088594" y="6040443"/>
                </a:lnTo>
                <a:lnTo>
                  <a:pt x="3080489" y="6032089"/>
                </a:lnTo>
                <a:lnTo>
                  <a:pt x="3050480" y="6061267"/>
                </a:lnTo>
                <a:cubicBezTo>
                  <a:pt x="3015858" y="6094891"/>
                  <a:pt x="2981194" y="6128600"/>
                  <a:pt x="2952722" y="6156239"/>
                </a:cubicBezTo>
                <a:cubicBezTo>
                  <a:pt x="2950894" y="6158068"/>
                  <a:pt x="2949023" y="6159855"/>
                  <a:pt x="2947236" y="6161601"/>
                </a:cubicBezTo>
                <a:cubicBezTo>
                  <a:pt x="2932398" y="6176024"/>
                  <a:pt x="2919472" y="6188534"/>
                  <a:pt x="2909455" y="6198302"/>
                </a:cubicBezTo>
                <a:lnTo>
                  <a:pt x="2900851" y="6206656"/>
                </a:lnTo>
                <a:lnTo>
                  <a:pt x="2908956" y="6215011"/>
                </a:lnTo>
                <a:lnTo>
                  <a:pt x="2889296" y="6234130"/>
                </a:lnTo>
                <a:lnTo>
                  <a:pt x="2881192" y="6225775"/>
                </a:lnTo>
                <a:lnTo>
                  <a:pt x="2811946" y="6293067"/>
                </a:lnTo>
                <a:lnTo>
                  <a:pt x="2811946" y="6355952"/>
                </a:lnTo>
                <a:lnTo>
                  <a:pt x="2823584" y="6355952"/>
                </a:lnTo>
                <a:lnTo>
                  <a:pt x="2823584" y="6383385"/>
                </a:lnTo>
                <a:lnTo>
                  <a:pt x="2811946" y="6383385"/>
                </a:lnTo>
                <a:lnTo>
                  <a:pt x="2811946" y="6679567"/>
                </a:lnTo>
                <a:cubicBezTo>
                  <a:pt x="2811946" y="6680731"/>
                  <a:pt x="2811032" y="6681645"/>
                  <a:pt x="2809868" y="6681645"/>
                </a:cubicBezTo>
                <a:lnTo>
                  <a:pt x="2664105" y="6681645"/>
                </a:lnTo>
                <a:lnTo>
                  <a:pt x="2664105" y="6693283"/>
                </a:lnTo>
                <a:lnTo>
                  <a:pt x="2636673" y="6693283"/>
                </a:lnTo>
                <a:lnTo>
                  <a:pt x="2636673" y="6665851"/>
                </a:lnTo>
                <a:lnTo>
                  <a:pt x="2664105" y="6665851"/>
                </a:lnTo>
                <a:lnTo>
                  <a:pt x="2664105" y="6677489"/>
                </a:lnTo>
                <a:lnTo>
                  <a:pt x="2807790" y="6677489"/>
                </a:lnTo>
                <a:lnTo>
                  <a:pt x="2807790" y="6449221"/>
                </a:lnTo>
                <a:lnTo>
                  <a:pt x="2504625" y="6449221"/>
                </a:lnTo>
                <a:lnTo>
                  <a:pt x="2504625" y="6460859"/>
                </a:lnTo>
                <a:lnTo>
                  <a:pt x="2477193" y="6460859"/>
                </a:lnTo>
                <a:lnTo>
                  <a:pt x="2477193" y="6433427"/>
                </a:lnTo>
                <a:lnTo>
                  <a:pt x="2504625" y="6433427"/>
                </a:lnTo>
                <a:lnTo>
                  <a:pt x="2504625" y="6445065"/>
                </a:lnTo>
                <a:lnTo>
                  <a:pt x="2807790" y="6445065"/>
                </a:lnTo>
                <a:lnTo>
                  <a:pt x="2807790" y="6383385"/>
                </a:lnTo>
                <a:lnTo>
                  <a:pt x="2796152" y="6383385"/>
                </a:lnTo>
                <a:lnTo>
                  <a:pt x="2796152" y="6355952"/>
                </a:lnTo>
                <a:lnTo>
                  <a:pt x="2807790" y="6355952"/>
                </a:lnTo>
                <a:lnTo>
                  <a:pt x="2807790" y="6292194"/>
                </a:lnTo>
                <a:cubicBezTo>
                  <a:pt x="2807790" y="6291612"/>
                  <a:pt x="2807998" y="6291072"/>
                  <a:pt x="2808414" y="6290698"/>
                </a:cubicBezTo>
                <a:lnTo>
                  <a:pt x="2878324" y="6222783"/>
                </a:lnTo>
                <a:lnTo>
                  <a:pt x="2872505" y="6216797"/>
                </a:lnTo>
                <a:lnTo>
                  <a:pt x="2504666" y="6216797"/>
                </a:lnTo>
                <a:lnTo>
                  <a:pt x="2504666" y="6228435"/>
                </a:lnTo>
                <a:lnTo>
                  <a:pt x="2477235" y="6228435"/>
                </a:lnTo>
                <a:lnTo>
                  <a:pt x="2477235" y="6201004"/>
                </a:lnTo>
                <a:lnTo>
                  <a:pt x="2504666" y="6201004"/>
                </a:lnTo>
                <a:lnTo>
                  <a:pt x="2504666" y="6212641"/>
                </a:lnTo>
                <a:lnTo>
                  <a:pt x="2872089" y="6212641"/>
                </a:lnTo>
                <a:lnTo>
                  <a:pt x="2889920" y="6195309"/>
                </a:lnTo>
                <a:lnTo>
                  <a:pt x="2898025" y="6203663"/>
                </a:lnTo>
                <a:cubicBezTo>
                  <a:pt x="2915773" y="6186373"/>
                  <a:pt x="2948815" y="6154286"/>
                  <a:pt x="2986971" y="6117211"/>
                </a:cubicBezTo>
                <a:cubicBezTo>
                  <a:pt x="2989257" y="6115008"/>
                  <a:pt x="2991543" y="6112764"/>
                  <a:pt x="2993871" y="6110519"/>
                </a:cubicBezTo>
                <a:cubicBezTo>
                  <a:pt x="2996323" y="6108150"/>
                  <a:pt x="2998775" y="6105781"/>
                  <a:pt x="3001227" y="6103370"/>
                </a:cubicBezTo>
                <a:cubicBezTo>
                  <a:pt x="3015151" y="6089821"/>
                  <a:pt x="3029574" y="6075855"/>
                  <a:pt x="3043996" y="6061806"/>
                </a:cubicBezTo>
                <a:lnTo>
                  <a:pt x="2424947" y="6061806"/>
                </a:lnTo>
                <a:lnTo>
                  <a:pt x="2424947" y="6073445"/>
                </a:lnTo>
                <a:lnTo>
                  <a:pt x="2397516" y="6073445"/>
                </a:lnTo>
                <a:lnTo>
                  <a:pt x="2397516" y="6046013"/>
                </a:lnTo>
                <a:lnTo>
                  <a:pt x="2424947" y="6046013"/>
                </a:lnTo>
                <a:lnTo>
                  <a:pt x="2424947" y="6057650"/>
                </a:lnTo>
                <a:lnTo>
                  <a:pt x="3048277" y="6057650"/>
                </a:lnTo>
                <a:cubicBezTo>
                  <a:pt x="3058128" y="6048049"/>
                  <a:pt x="3068020" y="6038489"/>
                  <a:pt x="3077704" y="6029055"/>
                </a:cubicBezTo>
                <a:lnTo>
                  <a:pt x="3069599" y="6020701"/>
                </a:lnTo>
                <a:lnTo>
                  <a:pt x="3089259" y="6001581"/>
                </a:lnTo>
                <a:lnTo>
                  <a:pt x="3097364" y="6009935"/>
                </a:lnTo>
                <a:lnTo>
                  <a:pt x="3117564" y="5990317"/>
                </a:lnTo>
                <a:lnTo>
                  <a:pt x="3111745" y="5984332"/>
                </a:lnTo>
                <a:lnTo>
                  <a:pt x="2983105" y="5984332"/>
                </a:lnTo>
                <a:lnTo>
                  <a:pt x="2983105" y="5995970"/>
                </a:lnTo>
                <a:lnTo>
                  <a:pt x="2958250" y="5995970"/>
                </a:lnTo>
                <a:lnTo>
                  <a:pt x="2940794" y="6012928"/>
                </a:lnTo>
                <a:lnTo>
                  <a:pt x="2948899" y="6021282"/>
                </a:lnTo>
                <a:lnTo>
                  <a:pt x="2929239" y="6040402"/>
                </a:lnTo>
                <a:lnTo>
                  <a:pt x="2910120" y="6020742"/>
                </a:lnTo>
                <a:lnTo>
                  <a:pt x="2929779" y="6001622"/>
                </a:lnTo>
                <a:lnTo>
                  <a:pt x="2937884" y="6009977"/>
                </a:lnTo>
                <a:lnTo>
                  <a:pt x="2955632" y="5992728"/>
                </a:lnTo>
                <a:lnTo>
                  <a:pt x="2955632" y="5968580"/>
                </a:lnTo>
                <a:lnTo>
                  <a:pt x="2983064" y="5968580"/>
                </a:lnTo>
                <a:lnTo>
                  <a:pt x="2983064" y="5980218"/>
                </a:lnTo>
                <a:lnTo>
                  <a:pt x="3111288" y="5980218"/>
                </a:lnTo>
                <a:lnTo>
                  <a:pt x="3129119" y="5962885"/>
                </a:lnTo>
                <a:lnTo>
                  <a:pt x="3137223" y="5971240"/>
                </a:lnTo>
                <a:lnTo>
                  <a:pt x="3177706" y="5931920"/>
                </a:lnTo>
                <a:cubicBezTo>
                  <a:pt x="3181115" y="5928637"/>
                  <a:pt x="3184315" y="5925520"/>
                  <a:pt x="3187225" y="5922693"/>
                </a:cubicBezTo>
                <a:lnTo>
                  <a:pt x="3192088" y="5917955"/>
                </a:lnTo>
                <a:cubicBezTo>
                  <a:pt x="3195246" y="5914879"/>
                  <a:pt x="3198031" y="5912177"/>
                  <a:pt x="3200359" y="5909933"/>
                </a:cubicBezTo>
                <a:lnTo>
                  <a:pt x="3202146" y="5908229"/>
                </a:lnTo>
                <a:cubicBezTo>
                  <a:pt x="3203933" y="5906483"/>
                  <a:pt x="3205430" y="5905029"/>
                  <a:pt x="3206510" y="5903989"/>
                </a:cubicBezTo>
                <a:lnTo>
                  <a:pt x="3206510" y="5686196"/>
                </a:lnTo>
                <a:lnTo>
                  <a:pt x="3194872" y="5686196"/>
                </a:lnTo>
                <a:lnTo>
                  <a:pt x="3194872" y="5658764"/>
                </a:lnTo>
                <a:lnTo>
                  <a:pt x="3206510" y="5658764"/>
                </a:lnTo>
                <a:lnTo>
                  <a:pt x="3206510" y="5608722"/>
                </a:lnTo>
                <a:lnTo>
                  <a:pt x="3194872" y="5608722"/>
                </a:lnTo>
                <a:lnTo>
                  <a:pt x="3194872" y="5581289"/>
                </a:lnTo>
                <a:lnTo>
                  <a:pt x="3206510" y="5581289"/>
                </a:lnTo>
                <a:lnTo>
                  <a:pt x="3206510" y="5442134"/>
                </a:lnTo>
                <a:lnTo>
                  <a:pt x="3142585" y="5442134"/>
                </a:lnTo>
                <a:lnTo>
                  <a:pt x="3142585" y="5453772"/>
                </a:lnTo>
                <a:lnTo>
                  <a:pt x="3115153" y="5453772"/>
                </a:lnTo>
                <a:lnTo>
                  <a:pt x="3115153" y="5426341"/>
                </a:lnTo>
                <a:lnTo>
                  <a:pt x="3142585" y="5426341"/>
                </a:lnTo>
                <a:lnTo>
                  <a:pt x="3142585" y="5437978"/>
                </a:lnTo>
                <a:lnTo>
                  <a:pt x="3206510" y="5437978"/>
                </a:lnTo>
                <a:lnTo>
                  <a:pt x="3206510" y="5207633"/>
                </a:lnTo>
                <a:cubicBezTo>
                  <a:pt x="3206510" y="5207051"/>
                  <a:pt x="3206718" y="5206510"/>
                  <a:pt x="3207134" y="5206136"/>
                </a:cubicBezTo>
                <a:lnTo>
                  <a:pt x="3362914" y="5054761"/>
                </a:lnTo>
                <a:lnTo>
                  <a:pt x="3289139" y="5054761"/>
                </a:lnTo>
                <a:lnTo>
                  <a:pt x="3259712" y="5083357"/>
                </a:lnTo>
                <a:lnTo>
                  <a:pt x="3267816" y="5091712"/>
                </a:lnTo>
                <a:lnTo>
                  <a:pt x="3248157" y="5110831"/>
                </a:lnTo>
                <a:lnTo>
                  <a:pt x="3229038" y="5091130"/>
                </a:lnTo>
                <a:lnTo>
                  <a:pt x="3248697" y="5072011"/>
                </a:lnTo>
                <a:lnTo>
                  <a:pt x="3256802" y="5080365"/>
                </a:lnTo>
                <a:lnTo>
                  <a:pt x="3286811" y="5051187"/>
                </a:lnTo>
                <a:cubicBezTo>
                  <a:pt x="3287227" y="5050813"/>
                  <a:pt x="3287725" y="5050605"/>
                  <a:pt x="3288266" y="5050605"/>
                </a:cubicBezTo>
                <a:lnTo>
                  <a:pt x="3367154" y="5050605"/>
                </a:lnTo>
                <a:lnTo>
                  <a:pt x="3396581" y="5022009"/>
                </a:lnTo>
                <a:lnTo>
                  <a:pt x="3388476" y="5013655"/>
                </a:lnTo>
                <a:lnTo>
                  <a:pt x="3408135" y="4994536"/>
                </a:lnTo>
                <a:lnTo>
                  <a:pt x="3416240" y="5002890"/>
                </a:lnTo>
                <a:lnTo>
                  <a:pt x="3446249" y="4973712"/>
                </a:lnTo>
                <a:lnTo>
                  <a:pt x="3490099" y="4931110"/>
                </a:lnTo>
                <a:lnTo>
                  <a:pt x="3526010" y="4896238"/>
                </a:lnTo>
                <a:cubicBezTo>
                  <a:pt x="3526384" y="4895864"/>
                  <a:pt x="3526924" y="4895656"/>
                  <a:pt x="3527465" y="4895656"/>
                </a:cubicBezTo>
                <a:lnTo>
                  <a:pt x="3684866" y="4895656"/>
                </a:lnTo>
                <a:lnTo>
                  <a:pt x="3684866" y="4822337"/>
                </a:lnTo>
                <a:lnTo>
                  <a:pt x="3461461" y="4822337"/>
                </a:lnTo>
                <a:lnTo>
                  <a:pt x="3461461" y="4833975"/>
                </a:lnTo>
                <a:lnTo>
                  <a:pt x="3436606" y="4833975"/>
                </a:lnTo>
                <a:lnTo>
                  <a:pt x="3419150" y="4850933"/>
                </a:lnTo>
                <a:lnTo>
                  <a:pt x="3427255" y="4859288"/>
                </a:lnTo>
                <a:lnTo>
                  <a:pt x="3407595" y="4878407"/>
                </a:lnTo>
                <a:lnTo>
                  <a:pt x="3388476" y="4858747"/>
                </a:lnTo>
                <a:lnTo>
                  <a:pt x="3408135" y="4839628"/>
                </a:lnTo>
                <a:lnTo>
                  <a:pt x="3416240" y="4847982"/>
                </a:lnTo>
                <a:lnTo>
                  <a:pt x="3433988" y="4830733"/>
                </a:lnTo>
                <a:lnTo>
                  <a:pt x="3433988" y="4806585"/>
                </a:lnTo>
                <a:lnTo>
                  <a:pt x="3461420" y="4806585"/>
                </a:lnTo>
                <a:lnTo>
                  <a:pt x="3461420" y="4818223"/>
                </a:lnTo>
                <a:lnTo>
                  <a:pt x="3684824" y="4818223"/>
                </a:lnTo>
                <a:lnTo>
                  <a:pt x="3684824" y="4744904"/>
                </a:lnTo>
                <a:lnTo>
                  <a:pt x="3620900" y="4744904"/>
                </a:lnTo>
                <a:lnTo>
                  <a:pt x="3620900" y="4756542"/>
                </a:lnTo>
                <a:lnTo>
                  <a:pt x="3593468" y="4756542"/>
                </a:lnTo>
                <a:lnTo>
                  <a:pt x="3593468" y="4729111"/>
                </a:lnTo>
                <a:lnTo>
                  <a:pt x="3620900" y="4729111"/>
                </a:lnTo>
                <a:lnTo>
                  <a:pt x="3620900" y="4740748"/>
                </a:lnTo>
                <a:lnTo>
                  <a:pt x="3684824" y="4740748"/>
                </a:lnTo>
                <a:lnTo>
                  <a:pt x="3684824" y="4667430"/>
                </a:lnTo>
                <a:lnTo>
                  <a:pt x="3541139" y="4667430"/>
                </a:lnTo>
                <a:lnTo>
                  <a:pt x="3541139" y="4679068"/>
                </a:lnTo>
                <a:lnTo>
                  <a:pt x="3513707" y="4679068"/>
                </a:lnTo>
                <a:lnTo>
                  <a:pt x="3513707" y="4651636"/>
                </a:lnTo>
                <a:lnTo>
                  <a:pt x="3541139" y="4651636"/>
                </a:lnTo>
                <a:lnTo>
                  <a:pt x="3541139" y="4663273"/>
                </a:lnTo>
                <a:lnTo>
                  <a:pt x="3684824" y="4663273"/>
                </a:lnTo>
                <a:lnTo>
                  <a:pt x="3684824" y="4125149"/>
                </a:lnTo>
                <a:lnTo>
                  <a:pt x="3541139" y="4125149"/>
                </a:lnTo>
                <a:lnTo>
                  <a:pt x="3541139" y="4136787"/>
                </a:lnTo>
                <a:lnTo>
                  <a:pt x="3513707" y="4136787"/>
                </a:lnTo>
                <a:lnTo>
                  <a:pt x="3513707" y="4125149"/>
                </a:lnTo>
                <a:lnTo>
                  <a:pt x="3448535" y="4125149"/>
                </a:lnTo>
                <a:lnTo>
                  <a:pt x="3290302" y="4278893"/>
                </a:lnTo>
                <a:lnTo>
                  <a:pt x="3290302" y="4574161"/>
                </a:lnTo>
                <a:lnTo>
                  <a:pt x="3301940" y="4574161"/>
                </a:lnTo>
                <a:lnTo>
                  <a:pt x="3301940" y="4601593"/>
                </a:lnTo>
                <a:lnTo>
                  <a:pt x="3274508" y="4601593"/>
                </a:lnTo>
                <a:lnTo>
                  <a:pt x="3274508" y="4574161"/>
                </a:lnTo>
                <a:lnTo>
                  <a:pt x="3286146" y="4574161"/>
                </a:lnTo>
                <a:lnTo>
                  <a:pt x="3286146" y="4282924"/>
                </a:lnTo>
                <a:lnTo>
                  <a:pt x="3210542" y="4356367"/>
                </a:lnTo>
                <a:lnTo>
                  <a:pt x="3210542" y="4651636"/>
                </a:lnTo>
                <a:lnTo>
                  <a:pt x="3222180" y="4651636"/>
                </a:lnTo>
                <a:lnTo>
                  <a:pt x="3222180" y="4679068"/>
                </a:lnTo>
                <a:lnTo>
                  <a:pt x="3210542" y="4679068"/>
                </a:lnTo>
                <a:lnTo>
                  <a:pt x="3210542" y="4729111"/>
                </a:lnTo>
                <a:lnTo>
                  <a:pt x="3222180" y="4729111"/>
                </a:lnTo>
                <a:lnTo>
                  <a:pt x="3222180" y="4756542"/>
                </a:lnTo>
                <a:lnTo>
                  <a:pt x="3210542" y="4756542"/>
                </a:lnTo>
                <a:lnTo>
                  <a:pt x="3210542" y="5039009"/>
                </a:lnTo>
                <a:lnTo>
                  <a:pt x="3222180" y="5039009"/>
                </a:lnTo>
                <a:lnTo>
                  <a:pt x="3222180" y="5066441"/>
                </a:lnTo>
                <a:lnTo>
                  <a:pt x="3194748" y="5066441"/>
                </a:lnTo>
                <a:lnTo>
                  <a:pt x="3194748" y="5039009"/>
                </a:lnTo>
                <a:lnTo>
                  <a:pt x="3206385" y="5039009"/>
                </a:lnTo>
                <a:lnTo>
                  <a:pt x="3206385" y="4980154"/>
                </a:lnTo>
                <a:lnTo>
                  <a:pt x="3179868" y="5005883"/>
                </a:lnTo>
                <a:lnTo>
                  <a:pt x="3187973" y="5014237"/>
                </a:lnTo>
                <a:lnTo>
                  <a:pt x="3168313" y="5033356"/>
                </a:lnTo>
                <a:lnTo>
                  <a:pt x="3149194" y="5013697"/>
                </a:lnTo>
                <a:lnTo>
                  <a:pt x="3168853" y="4994577"/>
                </a:lnTo>
                <a:lnTo>
                  <a:pt x="3176958" y="5002932"/>
                </a:lnTo>
                <a:lnTo>
                  <a:pt x="3206344" y="4974378"/>
                </a:lnTo>
                <a:lnTo>
                  <a:pt x="3206344" y="4902680"/>
                </a:lnTo>
                <a:lnTo>
                  <a:pt x="3139967" y="4967187"/>
                </a:lnTo>
                <a:lnTo>
                  <a:pt x="3148072" y="4975541"/>
                </a:lnTo>
                <a:lnTo>
                  <a:pt x="3128412" y="4994660"/>
                </a:lnTo>
                <a:lnTo>
                  <a:pt x="3120307" y="4986306"/>
                </a:lnTo>
                <a:lnTo>
                  <a:pt x="3051062" y="5053598"/>
                </a:lnTo>
                <a:lnTo>
                  <a:pt x="3051062" y="5581289"/>
                </a:lnTo>
                <a:lnTo>
                  <a:pt x="3062700" y="5581289"/>
                </a:lnTo>
                <a:lnTo>
                  <a:pt x="3062700" y="5608722"/>
                </a:lnTo>
                <a:lnTo>
                  <a:pt x="3051062" y="5608722"/>
                </a:lnTo>
                <a:lnTo>
                  <a:pt x="3051062" y="5891146"/>
                </a:lnTo>
                <a:lnTo>
                  <a:pt x="3062700" y="5891146"/>
                </a:lnTo>
                <a:lnTo>
                  <a:pt x="3062700" y="5918578"/>
                </a:lnTo>
                <a:lnTo>
                  <a:pt x="3035268" y="5918578"/>
                </a:lnTo>
                <a:lnTo>
                  <a:pt x="3035268" y="5891146"/>
                </a:lnTo>
                <a:lnTo>
                  <a:pt x="3046906" y="5891146"/>
                </a:lnTo>
                <a:lnTo>
                  <a:pt x="3046906" y="5608722"/>
                </a:lnTo>
                <a:lnTo>
                  <a:pt x="3035268" y="5608722"/>
                </a:lnTo>
                <a:lnTo>
                  <a:pt x="3035268" y="5581289"/>
                </a:lnTo>
                <a:lnTo>
                  <a:pt x="3046906" y="5581289"/>
                </a:lnTo>
                <a:lnTo>
                  <a:pt x="3046906" y="5052725"/>
                </a:lnTo>
                <a:cubicBezTo>
                  <a:pt x="3046906" y="5052143"/>
                  <a:pt x="3047114" y="5051603"/>
                  <a:pt x="3047529" y="5051229"/>
                </a:cubicBezTo>
                <a:lnTo>
                  <a:pt x="3117439" y="4983313"/>
                </a:lnTo>
                <a:lnTo>
                  <a:pt x="3109334" y="4974959"/>
                </a:lnTo>
                <a:lnTo>
                  <a:pt x="3128994" y="4955840"/>
                </a:lnTo>
                <a:lnTo>
                  <a:pt x="3137099" y="4964194"/>
                </a:lnTo>
                <a:lnTo>
                  <a:pt x="3206344" y="4896903"/>
                </a:lnTo>
                <a:lnTo>
                  <a:pt x="3206344" y="4756542"/>
                </a:lnTo>
                <a:lnTo>
                  <a:pt x="3194706" y="4756542"/>
                </a:lnTo>
                <a:lnTo>
                  <a:pt x="3194706" y="4744904"/>
                </a:lnTo>
                <a:lnTo>
                  <a:pt x="3142419" y="4744904"/>
                </a:lnTo>
                <a:lnTo>
                  <a:pt x="3142419" y="4756542"/>
                </a:lnTo>
                <a:lnTo>
                  <a:pt x="3114987" y="4756542"/>
                </a:lnTo>
                <a:lnTo>
                  <a:pt x="3114987" y="4729111"/>
                </a:lnTo>
                <a:lnTo>
                  <a:pt x="3142419" y="4729111"/>
                </a:lnTo>
                <a:lnTo>
                  <a:pt x="3142419" y="4740748"/>
                </a:lnTo>
                <a:lnTo>
                  <a:pt x="3194706" y="4740748"/>
                </a:lnTo>
                <a:lnTo>
                  <a:pt x="3194706" y="4729111"/>
                </a:lnTo>
                <a:lnTo>
                  <a:pt x="3206344" y="4729111"/>
                </a:lnTo>
                <a:lnTo>
                  <a:pt x="3206344" y="4679068"/>
                </a:lnTo>
                <a:lnTo>
                  <a:pt x="3194706" y="4679068"/>
                </a:lnTo>
                <a:lnTo>
                  <a:pt x="3194706" y="4651636"/>
                </a:lnTo>
                <a:lnTo>
                  <a:pt x="3206344" y="4651636"/>
                </a:lnTo>
                <a:lnTo>
                  <a:pt x="3206344" y="4355453"/>
                </a:lnTo>
                <a:cubicBezTo>
                  <a:pt x="3206344" y="4354871"/>
                  <a:pt x="3206552" y="4354331"/>
                  <a:pt x="3206967" y="4353957"/>
                </a:cubicBezTo>
                <a:lnTo>
                  <a:pt x="3442508" y="4125107"/>
                </a:lnTo>
                <a:lnTo>
                  <a:pt x="3381618" y="4125107"/>
                </a:lnTo>
                <a:lnTo>
                  <a:pt x="3381618" y="4136745"/>
                </a:lnTo>
                <a:lnTo>
                  <a:pt x="3354186" y="4136745"/>
                </a:lnTo>
                <a:lnTo>
                  <a:pt x="3354186" y="4109313"/>
                </a:lnTo>
                <a:lnTo>
                  <a:pt x="3381618" y="4109313"/>
                </a:lnTo>
                <a:lnTo>
                  <a:pt x="3381618" y="4120951"/>
                </a:lnTo>
                <a:lnTo>
                  <a:pt x="3513665" y="4120951"/>
                </a:lnTo>
                <a:lnTo>
                  <a:pt x="3513665" y="4109313"/>
                </a:lnTo>
                <a:lnTo>
                  <a:pt x="3541097" y="4109313"/>
                </a:lnTo>
                <a:lnTo>
                  <a:pt x="3541097" y="4120951"/>
                </a:lnTo>
                <a:lnTo>
                  <a:pt x="3684783" y="4120951"/>
                </a:lnTo>
                <a:lnTo>
                  <a:pt x="3684783" y="4047633"/>
                </a:lnTo>
                <a:lnTo>
                  <a:pt x="3381618" y="4047633"/>
                </a:lnTo>
                <a:lnTo>
                  <a:pt x="3381618" y="4059271"/>
                </a:lnTo>
                <a:lnTo>
                  <a:pt x="3354186" y="4059271"/>
                </a:lnTo>
                <a:lnTo>
                  <a:pt x="3354186" y="4031839"/>
                </a:lnTo>
                <a:lnTo>
                  <a:pt x="3381618" y="4031839"/>
                </a:lnTo>
                <a:lnTo>
                  <a:pt x="3381618" y="4043477"/>
                </a:lnTo>
                <a:lnTo>
                  <a:pt x="3684783" y="4043477"/>
                </a:lnTo>
                <a:lnTo>
                  <a:pt x="3684783" y="3981796"/>
                </a:lnTo>
                <a:lnTo>
                  <a:pt x="3673145" y="3981796"/>
                </a:lnTo>
                <a:lnTo>
                  <a:pt x="3673145" y="3970158"/>
                </a:lnTo>
                <a:lnTo>
                  <a:pt x="3368775" y="3970158"/>
                </a:lnTo>
                <a:lnTo>
                  <a:pt x="3321849" y="4015753"/>
                </a:lnTo>
                <a:lnTo>
                  <a:pt x="3290302" y="4046427"/>
                </a:lnTo>
                <a:lnTo>
                  <a:pt x="3290302" y="4109313"/>
                </a:lnTo>
                <a:lnTo>
                  <a:pt x="3301940" y="4109313"/>
                </a:lnTo>
                <a:lnTo>
                  <a:pt x="3301940" y="4136745"/>
                </a:lnTo>
                <a:lnTo>
                  <a:pt x="3274508" y="4136745"/>
                </a:lnTo>
                <a:lnTo>
                  <a:pt x="3274508" y="4109313"/>
                </a:lnTo>
                <a:lnTo>
                  <a:pt x="3286146" y="4109313"/>
                </a:lnTo>
                <a:lnTo>
                  <a:pt x="3286146" y="4050459"/>
                </a:lnTo>
                <a:lnTo>
                  <a:pt x="3130199" y="4202000"/>
                </a:lnTo>
                <a:lnTo>
                  <a:pt x="2980570" y="4347390"/>
                </a:lnTo>
                <a:lnTo>
                  <a:pt x="2988675" y="4355744"/>
                </a:lnTo>
                <a:lnTo>
                  <a:pt x="2971343" y="4372577"/>
                </a:lnTo>
                <a:lnTo>
                  <a:pt x="2971343" y="4884059"/>
                </a:lnTo>
                <a:lnTo>
                  <a:pt x="2982981" y="4884059"/>
                </a:lnTo>
                <a:lnTo>
                  <a:pt x="2982981" y="4911492"/>
                </a:lnTo>
                <a:lnTo>
                  <a:pt x="2955549" y="4911492"/>
                </a:lnTo>
                <a:lnTo>
                  <a:pt x="2955549" y="4884059"/>
                </a:lnTo>
                <a:lnTo>
                  <a:pt x="2967187" y="4884059"/>
                </a:lnTo>
                <a:lnTo>
                  <a:pt x="2967187" y="4373035"/>
                </a:lnTo>
                <a:lnTo>
                  <a:pt x="2960869" y="4366550"/>
                </a:lnTo>
                <a:lnTo>
                  <a:pt x="2900809" y="4424906"/>
                </a:lnTo>
                <a:lnTo>
                  <a:pt x="2908914" y="4433260"/>
                </a:lnTo>
                <a:lnTo>
                  <a:pt x="2891582" y="4450094"/>
                </a:lnTo>
                <a:lnTo>
                  <a:pt x="2891582" y="5904945"/>
                </a:lnTo>
                <a:cubicBezTo>
                  <a:pt x="2891582" y="5906109"/>
                  <a:pt x="2890668" y="5907024"/>
                  <a:pt x="2889504" y="5907024"/>
                </a:cubicBezTo>
                <a:lnTo>
                  <a:pt x="2345062" y="5907024"/>
                </a:lnTo>
                <a:lnTo>
                  <a:pt x="2345062" y="5918662"/>
                </a:lnTo>
                <a:lnTo>
                  <a:pt x="2317630" y="5918662"/>
                </a:lnTo>
                <a:lnTo>
                  <a:pt x="2317630" y="5891230"/>
                </a:lnTo>
                <a:lnTo>
                  <a:pt x="2345062" y="5891230"/>
                </a:lnTo>
                <a:lnTo>
                  <a:pt x="2345062" y="5902867"/>
                </a:lnTo>
                <a:lnTo>
                  <a:pt x="2887426" y="5902867"/>
                </a:lnTo>
                <a:lnTo>
                  <a:pt x="2887426" y="5829549"/>
                </a:lnTo>
                <a:lnTo>
                  <a:pt x="2345062" y="5829549"/>
                </a:lnTo>
                <a:lnTo>
                  <a:pt x="2345062" y="5841187"/>
                </a:lnTo>
                <a:lnTo>
                  <a:pt x="2317630" y="5841187"/>
                </a:lnTo>
                <a:lnTo>
                  <a:pt x="2317630" y="5813755"/>
                </a:lnTo>
                <a:lnTo>
                  <a:pt x="2345062" y="5813755"/>
                </a:lnTo>
                <a:lnTo>
                  <a:pt x="2345062" y="5825393"/>
                </a:lnTo>
                <a:lnTo>
                  <a:pt x="2887426" y="5825393"/>
                </a:lnTo>
                <a:lnTo>
                  <a:pt x="2887426" y="5752075"/>
                </a:lnTo>
                <a:lnTo>
                  <a:pt x="2743741" y="5752075"/>
                </a:lnTo>
                <a:lnTo>
                  <a:pt x="2743741" y="5763712"/>
                </a:lnTo>
                <a:lnTo>
                  <a:pt x="2716308" y="5763712"/>
                </a:lnTo>
                <a:lnTo>
                  <a:pt x="2716308" y="5752075"/>
                </a:lnTo>
                <a:lnTo>
                  <a:pt x="2584261" y="5752075"/>
                </a:lnTo>
                <a:lnTo>
                  <a:pt x="2584261" y="5763712"/>
                </a:lnTo>
                <a:lnTo>
                  <a:pt x="2556829" y="5763712"/>
                </a:lnTo>
                <a:lnTo>
                  <a:pt x="2556829" y="5736280"/>
                </a:lnTo>
                <a:lnTo>
                  <a:pt x="2584261" y="5736280"/>
                </a:lnTo>
                <a:lnTo>
                  <a:pt x="2584261" y="5747918"/>
                </a:lnTo>
                <a:lnTo>
                  <a:pt x="2716308" y="5747918"/>
                </a:lnTo>
                <a:lnTo>
                  <a:pt x="2716308" y="5736280"/>
                </a:lnTo>
                <a:lnTo>
                  <a:pt x="2743741" y="5736280"/>
                </a:lnTo>
                <a:lnTo>
                  <a:pt x="2743741" y="5747918"/>
                </a:lnTo>
                <a:lnTo>
                  <a:pt x="2887426" y="5747918"/>
                </a:lnTo>
                <a:lnTo>
                  <a:pt x="2887426" y="5674600"/>
                </a:lnTo>
                <a:lnTo>
                  <a:pt x="2584261" y="5674600"/>
                </a:lnTo>
                <a:lnTo>
                  <a:pt x="2584261" y="5686238"/>
                </a:lnTo>
                <a:lnTo>
                  <a:pt x="2556829" y="5686238"/>
                </a:lnTo>
                <a:lnTo>
                  <a:pt x="2556829" y="5674600"/>
                </a:lnTo>
                <a:lnTo>
                  <a:pt x="2504542" y="5674600"/>
                </a:lnTo>
                <a:lnTo>
                  <a:pt x="2504542" y="5686238"/>
                </a:lnTo>
                <a:lnTo>
                  <a:pt x="2477110" y="5686238"/>
                </a:lnTo>
                <a:lnTo>
                  <a:pt x="2477110" y="5658806"/>
                </a:lnTo>
                <a:lnTo>
                  <a:pt x="2504542" y="5658806"/>
                </a:lnTo>
                <a:lnTo>
                  <a:pt x="2504542" y="5670444"/>
                </a:lnTo>
                <a:lnTo>
                  <a:pt x="2556829" y="5670444"/>
                </a:lnTo>
                <a:lnTo>
                  <a:pt x="2556829" y="5658806"/>
                </a:lnTo>
                <a:lnTo>
                  <a:pt x="2584261" y="5658806"/>
                </a:lnTo>
                <a:lnTo>
                  <a:pt x="2584261" y="5670444"/>
                </a:lnTo>
                <a:lnTo>
                  <a:pt x="2887426" y="5670444"/>
                </a:lnTo>
                <a:lnTo>
                  <a:pt x="2887426" y="5597125"/>
                </a:lnTo>
                <a:lnTo>
                  <a:pt x="2424823" y="5597125"/>
                </a:lnTo>
                <a:lnTo>
                  <a:pt x="2424823" y="5608763"/>
                </a:lnTo>
                <a:lnTo>
                  <a:pt x="2397391" y="5608763"/>
                </a:lnTo>
                <a:lnTo>
                  <a:pt x="2397391" y="5581331"/>
                </a:lnTo>
                <a:lnTo>
                  <a:pt x="2424823" y="5581331"/>
                </a:lnTo>
                <a:lnTo>
                  <a:pt x="2424823" y="5592969"/>
                </a:lnTo>
                <a:lnTo>
                  <a:pt x="2887426" y="5592969"/>
                </a:lnTo>
                <a:lnTo>
                  <a:pt x="2887426" y="5519651"/>
                </a:lnTo>
                <a:lnTo>
                  <a:pt x="2743741" y="5519651"/>
                </a:lnTo>
                <a:lnTo>
                  <a:pt x="2743741" y="5531289"/>
                </a:lnTo>
                <a:lnTo>
                  <a:pt x="2716308" y="5531289"/>
                </a:lnTo>
                <a:lnTo>
                  <a:pt x="2716308" y="5503856"/>
                </a:lnTo>
                <a:lnTo>
                  <a:pt x="2743741" y="5503856"/>
                </a:lnTo>
                <a:lnTo>
                  <a:pt x="2743741" y="5515494"/>
                </a:lnTo>
                <a:lnTo>
                  <a:pt x="2887426" y="5515494"/>
                </a:lnTo>
                <a:lnTo>
                  <a:pt x="2887426" y="5442176"/>
                </a:lnTo>
                <a:lnTo>
                  <a:pt x="2584261" y="5442176"/>
                </a:lnTo>
                <a:lnTo>
                  <a:pt x="2584261" y="5453814"/>
                </a:lnTo>
                <a:lnTo>
                  <a:pt x="2556829" y="5453814"/>
                </a:lnTo>
                <a:lnTo>
                  <a:pt x="2556829" y="5426382"/>
                </a:lnTo>
                <a:lnTo>
                  <a:pt x="2584261" y="5426382"/>
                </a:lnTo>
                <a:lnTo>
                  <a:pt x="2584261" y="5438020"/>
                </a:lnTo>
                <a:lnTo>
                  <a:pt x="2887426" y="5438020"/>
                </a:lnTo>
                <a:lnTo>
                  <a:pt x="2887426" y="5364701"/>
                </a:lnTo>
                <a:lnTo>
                  <a:pt x="2743741" y="5364701"/>
                </a:lnTo>
                <a:lnTo>
                  <a:pt x="2743741" y="5376339"/>
                </a:lnTo>
                <a:lnTo>
                  <a:pt x="2716308" y="5376339"/>
                </a:lnTo>
                <a:lnTo>
                  <a:pt x="2716308" y="5348907"/>
                </a:lnTo>
                <a:lnTo>
                  <a:pt x="2743741" y="5348907"/>
                </a:lnTo>
                <a:lnTo>
                  <a:pt x="2743741" y="5360545"/>
                </a:lnTo>
                <a:lnTo>
                  <a:pt x="2887426" y="5360545"/>
                </a:lnTo>
                <a:lnTo>
                  <a:pt x="2887426" y="5287227"/>
                </a:lnTo>
                <a:lnTo>
                  <a:pt x="2664022" y="5287227"/>
                </a:lnTo>
                <a:lnTo>
                  <a:pt x="2664022" y="5298865"/>
                </a:lnTo>
                <a:lnTo>
                  <a:pt x="2636589" y="5298865"/>
                </a:lnTo>
                <a:lnTo>
                  <a:pt x="2636589" y="5287227"/>
                </a:lnTo>
                <a:lnTo>
                  <a:pt x="2424823" y="5287227"/>
                </a:lnTo>
                <a:lnTo>
                  <a:pt x="2424823" y="5298865"/>
                </a:lnTo>
                <a:lnTo>
                  <a:pt x="2397391" y="5298865"/>
                </a:lnTo>
                <a:lnTo>
                  <a:pt x="2397391" y="5271433"/>
                </a:lnTo>
                <a:lnTo>
                  <a:pt x="2424823" y="5271433"/>
                </a:lnTo>
                <a:lnTo>
                  <a:pt x="2424823" y="5283070"/>
                </a:lnTo>
                <a:lnTo>
                  <a:pt x="2636589" y="5283070"/>
                </a:lnTo>
                <a:lnTo>
                  <a:pt x="2636589" y="5271433"/>
                </a:lnTo>
                <a:lnTo>
                  <a:pt x="2664022" y="5271433"/>
                </a:lnTo>
                <a:lnTo>
                  <a:pt x="2664022" y="5283070"/>
                </a:lnTo>
                <a:lnTo>
                  <a:pt x="2887426" y="5283070"/>
                </a:lnTo>
                <a:lnTo>
                  <a:pt x="2887426" y="5209752"/>
                </a:lnTo>
                <a:lnTo>
                  <a:pt x="2743741" y="5209752"/>
                </a:lnTo>
                <a:lnTo>
                  <a:pt x="2743741" y="5221390"/>
                </a:lnTo>
                <a:lnTo>
                  <a:pt x="2716308" y="5221390"/>
                </a:lnTo>
                <a:lnTo>
                  <a:pt x="2716308" y="5193958"/>
                </a:lnTo>
                <a:lnTo>
                  <a:pt x="2743741" y="5193958"/>
                </a:lnTo>
                <a:lnTo>
                  <a:pt x="2743741" y="5205596"/>
                </a:lnTo>
                <a:lnTo>
                  <a:pt x="2887426" y="5205596"/>
                </a:lnTo>
                <a:lnTo>
                  <a:pt x="2887426" y="5132278"/>
                </a:lnTo>
                <a:lnTo>
                  <a:pt x="2743741" y="5132278"/>
                </a:lnTo>
                <a:lnTo>
                  <a:pt x="2743741" y="5143915"/>
                </a:lnTo>
                <a:lnTo>
                  <a:pt x="2716308" y="5143915"/>
                </a:lnTo>
                <a:lnTo>
                  <a:pt x="2716308" y="5116483"/>
                </a:lnTo>
                <a:lnTo>
                  <a:pt x="2743741" y="5116483"/>
                </a:lnTo>
                <a:lnTo>
                  <a:pt x="2743741" y="5128121"/>
                </a:lnTo>
                <a:lnTo>
                  <a:pt x="2887426" y="5128121"/>
                </a:lnTo>
                <a:lnTo>
                  <a:pt x="2887426" y="5054803"/>
                </a:lnTo>
                <a:lnTo>
                  <a:pt x="2584261" y="5054803"/>
                </a:lnTo>
                <a:lnTo>
                  <a:pt x="2584261" y="5066441"/>
                </a:lnTo>
                <a:lnTo>
                  <a:pt x="2556829" y="5066441"/>
                </a:lnTo>
                <a:lnTo>
                  <a:pt x="2556829" y="5039009"/>
                </a:lnTo>
                <a:lnTo>
                  <a:pt x="2584261" y="5039009"/>
                </a:lnTo>
                <a:lnTo>
                  <a:pt x="2584261" y="5050647"/>
                </a:lnTo>
                <a:lnTo>
                  <a:pt x="2887426" y="5050647"/>
                </a:lnTo>
                <a:lnTo>
                  <a:pt x="2887426" y="4899854"/>
                </a:lnTo>
                <a:lnTo>
                  <a:pt x="2823501" y="4899854"/>
                </a:lnTo>
                <a:lnTo>
                  <a:pt x="2823501" y="4911492"/>
                </a:lnTo>
                <a:lnTo>
                  <a:pt x="2796069" y="4911492"/>
                </a:lnTo>
                <a:lnTo>
                  <a:pt x="2796069" y="4899854"/>
                </a:lnTo>
                <a:lnTo>
                  <a:pt x="2664022" y="4899854"/>
                </a:lnTo>
                <a:lnTo>
                  <a:pt x="2664022" y="4911492"/>
                </a:lnTo>
                <a:lnTo>
                  <a:pt x="2636589" y="4911492"/>
                </a:lnTo>
                <a:lnTo>
                  <a:pt x="2636589" y="4884059"/>
                </a:lnTo>
                <a:lnTo>
                  <a:pt x="2664022" y="4884059"/>
                </a:lnTo>
                <a:lnTo>
                  <a:pt x="2664022" y="4895697"/>
                </a:lnTo>
                <a:lnTo>
                  <a:pt x="2796069" y="4895697"/>
                </a:lnTo>
                <a:lnTo>
                  <a:pt x="2796069" y="4884059"/>
                </a:lnTo>
                <a:lnTo>
                  <a:pt x="2823501" y="4884059"/>
                </a:lnTo>
                <a:lnTo>
                  <a:pt x="2823501" y="4895697"/>
                </a:lnTo>
                <a:lnTo>
                  <a:pt x="2887426" y="4895697"/>
                </a:lnTo>
                <a:lnTo>
                  <a:pt x="2887426" y="4822379"/>
                </a:lnTo>
                <a:lnTo>
                  <a:pt x="2584261" y="4822379"/>
                </a:lnTo>
                <a:lnTo>
                  <a:pt x="2584261" y="4834017"/>
                </a:lnTo>
                <a:lnTo>
                  <a:pt x="2556829" y="4834017"/>
                </a:lnTo>
                <a:lnTo>
                  <a:pt x="2556829" y="4806585"/>
                </a:lnTo>
                <a:lnTo>
                  <a:pt x="2584261" y="4806585"/>
                </a:lnTo>
                <a:lnTo>
                  <a:pt x="2584261" y="4818223"/>
                </a:lnTo>
                <a:lnTo>
                  <a:pt x="2887426" y="4818223"/>
                </a:lnTo>
                <a:lnTo>
                  <a:pt x="2887426" y="4589955"/>
                </a:lnTo>
                <a:lnTo>
                  <a:pt x="2424823" y="4589955"/>
                </a:lnTo>
                <a:lnTo>
                  <a:pt x="2424823" y="4601593"/>
                </a:lnTo>
                <a:lnTo>
                  <a:pt x="2397391" y="4601593"/>
                </a:lnTo>
                <a:lnTo>
                  <a:pt x="2397391" y="4589955"/>
                </a:lnTo>
                <a:lnTo>
                  <a:pt x="2332219" y="4589955"/>
                </a:lnTo>
                <a:lnTo>
                  <a:pt x="2253705" y="4666225"/>
                </a:lnTo>
                <a:lnTo>
                  <a:pt x="2253705" y="5503815"/>
                </a:lnTo>
                <a:lnTo>
                  <a:pt x="2265343" y="5503815"/>
                </a:lnTo>
                <a:lnTo>
                  <a:pt x="2265343" y="5531247"/>
                </a:lnTo>
                <a:lnTo>
                  <a:pt x="2253705" y="5531247"/>
                </a:lnTo>
                <a:lnTo>
                  <a:pt x="2253705" y="5581289"/>
                </a:lnTo>
                <a:lnTo>
                  <a:pt x="2265343" y="5581289"/>
                </a:lnTo>
                <a:lnTo>
                  <a:pt x="2265343" y="5608722"/>
                </a:lnTo>
                <a:lnTo>
                  <a:pt x="2237911" y="5608722"/>
                </a:lnTo>
                <a:lnTo>
                  <a:pt x="2237911" y="5581289"/>
                </a:lnTo>
                <a:lnTo>
                  <a:pt x="2249549" y="5581289"/>
                </a:lnTo>
                <a:lnTo>
                  <a:pt x="2249549" y="5531247"/>
                </a:lnTo>
                <a:lnTo>
                  <a:pt x="2237911" y="5531247"/>
                </a:lnTo>
                <a:lnTo>
                  <a:pt x="2237911" y="5503815"/>
                </a:lnTo>
                <a:lnTo>
                  <a:pt x="2249549" y="5503815"/>
                </a:lnTo>
                <a:lnTo>
                  <a:pt x="2249549" y="4747731"/>
                </a:lnTo>
                <a:lnTo>
                  <a:pt x="2223031" y="4773459"/>
                </a:lnTo>
                <a:lnTo>
                  <a:pt x="2231136" y="4781813"/>
                </a:lnTo>
                <a:lnTo>
                  <a:pt x="2211477" y="4800932"/>
                </a:lnTo>
                <a:lnTo>
                  <a:pt x="2192357" y="4781273"/>
                </a:lnTo>
                <a:lnTo>
                  <a:pt x="2212017" y="4762153"/>
                </a:lnTo>
                <a:lnTo>
                  <a:pt x="2220122" y="4770508"/>
                </a:lnTo>
                <a:lnTo>
                  <a:pt x="2249507" y="4741954"/>
                </a:lnTo>
                <a:lnTo>
                  <a:pt x="2249507" y="4670298"/>
                </a:lnTo>
                <a:lnTo>
                  <a:pt x="2183130" y="4734763"/>
                </a:lnTo>
                <a:lnTo>
                  <a:pt x="2191235" y="4743117"/>
                </a:lnTo>
                <a:lnTo>
                  <a:pt x="2173903" y="4759950"/>
                </a:lnTo>
                <a:lnTo>
                  <a:pt x="2173903" y="5503856"/>
                </a:lnTo>
                <a:lnTo>
                  <a:pt x="2185541" y="5503856"/>
                </a:lnTo>
                <a:lnTo>
                  <a:pt x="2185541" y="5531289"/>
                </a:lnTo>
                <a:lnTo>
                  <a:pt x="2173903" y="5531289"/>
                </a:lnTo>
                <a:lnTo>
                  <a:pt x="2173903" y="5968663"/>
                </a:lnTo>
                <a:lnTo>
                  <a:pt x="2185541" y="5968663"/>
                </a:lnTo>
                <a:lnTo>
                  <a:pt x="2185541" y="5996095"/>
                </a:lnTo>
                <a:lnTo>
                  <a:pt x="2158109" y="5996095"/>
                </a:lnTo>
                <a:lnTo>
                  <a:pt x="2158109" y="5968663"/>
                </a:lnTo>
                <a:lnTo>
                  <a:pt x="2169747" y="5968663"/>
                </a:lnTo>
                <a:lnTo>
                  <a:pt x="2169747" y="5531289"/>
                </a:lnTo>
                <a:lnTo>
                  <a:pt x="2158109" y="5531289"/>
                </a:lnTo>
                <a:lnTo>
                  <a:pt x="2158109" y="5503856"/>
                </a:lnTo>
                <a:lnTo>
                  <a:pt x="2169747" y="5503856"/>
                </a:lnTo>
                <a:lnTo>
                  <a:pt x="2169747" y="4760408"/>
                </a:lnTo>
                <a:lnTo>
                  <a:pt x="2163429" y="4753924"/>
                </a:lnTo>
                <a:lnTo>
                  <a:pt x="2094184" y="4821215"/>
                </a:lnTo>
                <a:lnTo>
                  <a:pt x="2094184" y="4884101"/>
                </a:lnTo>
                <a:lnTo>
                  <a:pt x="2105822" y="4884101"/>
                </a:lnTo>
                <a:lnTo>
                  <a:pt x="2105822" y="4911533"/>
                </a:lnTo>
                <a:lnTo>
                  <a:pt x="2094184" y="4911533"/>
                </a:lnTo>
                <a:lnTo>
                  <a:pt x="2094184" y="5116525"/>
                </a:lnTo>
                <a:lnTo>
                  <a:pt x="2105822" y="5116525"/>
                </a:lnTo>
                <a:lnTo>
                  <a:pt x="2105822" y="5143957"/>
                </a:lnTo>
                <a:lnTo>
                  <a:pt x="2094184" y="5143957"/>
                </a:lnTo>
                <a:lnTo>
                  <a:pt x="2094184" y="5207715"/>
                </a:lnTo>
                <a:cubicBezTo>
                  <a:pt x="2094184" y="5208297"/>
                  <a:pt x="2093976" y="5208838"/>
                  <a:pt x="2093560" y="5209212"/>
                </a:cubicBezTo>
                <a:lnTo>
                  <a:pt x="2063510" y="5238389"/>
                </a:lnTo>
                <a:lnTo>
                  <a:pt x="2071615" y="5246744"/>
                </a:lnTo>
                <a:lnTo>
                  <a:pt x="2051955" y="5265863"/>
                </a:lnTo>
                <a:lnTo>
                  <a:pt x="2032836" y="5246203"/>
                </a:lnTo>
                <a:lnTo>
                  <a:pt x="2052496" y="5227084"/>
                </a:lnTo>
                <a:lnTo>
                  <a:pt x="2060601" y="5235438"/>
                </a:lnTo>
                <a:lnTo>
                  <a:pt x="2089986" y="5206884"/>
                </a:lnTo>
                <a:lnTo>
                  <a:pt x="2089986" y="5143998"/>
                </a:lnTo>
                <a:lnTo>
                  <a:pt x="2078348" y="5143998"/>
                </a:lnTo>
                <a:lnTo>
                  <a:pt x="2078348" y="5116567"/>
                </a:lnTo>
                <a:lnTo>
                  <a:pt x="2089986" y="5116567"/>
                </a:lnTo>
                <a:lnTo>
                  <a:pt x="2089986" y="4911574"/>
                </a:lnTo>
                <a:lnTo>
                  <a:pt x="2078348" y="4911574"/>
                </a:lnTo>
                <a:lnTo>
                  <a:pt x="2078348" y="4884143"/>
                </a:lnTo>
                <a:lnTo>
                  <a:pt x="2089986" y="4884143"/>
                </a:lnTo>
                <a:lnTo>
                  <a:pt x="2089986" y="4825288"/>
                </a:lnTo>
                <a:cubicBezTo>
                  <a:pt x="2064341" y="4850185"/>
                  <a:pt x="2038780" y="4875040"/>
                  <a:pt x="2014382" y="4898731"/>
                </a:cubicBezTo>
                <a:lnTo>
                  <a:pt x="2014382" y="5426423"/>
                </a:lnTo>
                <a:lnTo>
                  <a:pt x="2026020" y="5426423"/>
                </a:lnTo>
                <a:lnTo>
                  <a:pt x="2026020" y="5453856"/>
                </a:lnTo>
                <a:lnTo>
                  <a:pt x="1998588" y="5453856"/>
                </a:lnTo>
                <a:lnTo>
                  <a:pt x="1998588" y="5426423"/>
                </a:lnTo>
                <a:lnTo>
                  <a:pt x="2010225" y="5426423"/>
                </a:lnTo>
                <a:lnTo>
                  <a:pt x="2010225" y="5135187"/>
                </a:lnTo>
                <a:lnTo>
                  <a:pt x="1983708" y="5160915"/>
                </a:lnTo>
                <a:lnTo>
                  <a:pt x="1991813" y="5169269"/>
                </a:lnTo>
                <a:lnTo>
                  <a:pt x="1972153" y="5188389"/>
                </a:lnTo>
                <a:lnTo>
                  <a:pt x="1953034" y="5168688"/>
                </a:lnTo>
                <a:lnTo>
                  <a:pt x="1972693" y="5149568"/>
                </a:lnTo>
                <a:lnTo>
                  <a:pt x="1980798" y="5157922"/>
                </a:lnTo>
                <a:lnTo>
                  <a:pt x="2010184" y="5129368"/>
                </a:lnTo>
                <a:lnTo>
                  <a:pt x="2010184" y="4902763"/>
                </a:lnTo>
                <a:cubicBezTo>
                  <a:pt x="1982918" y="4929281"/>
                  <a:pt x="1957190" y="4954302"/>
                  <a:pt x="1934621" y="4976206"/>
                </a:cubicBezTo>
                <a:lnTo>
                  <a:pt x="1934621" y="5581373"/>
                </a:lnTo>
                <a:lnTo>
                  <a:pt x="1946259" y="5581373"/>
                </a:lnTo>
                <a:lnTo>
                  <a:pt x="1946259" y="5608804"/>
                </a:lnTo>
                <a:lnTo>
                  <a:pt x="1934621" y="5608804"/>
                </a:lnTo>
                <a:lnTo>
                  <a:pt x="1934621" y="5658847"/>
                </a:lnTo>
                <a:lnTo>
                  <a:pt x="1946259" y="5658847"/>
                </a:lnTo>
                <a:lnTo>
                  <a:pt x="1946259" y="5686279"/>
                </a:lnTo>
                <a:lnTo>
                  <a:pt x="1934621" y="5686279"/>
                </a:lnTo>
                <a:lnTo>
                  <a:pt x="1934621" y="6433552"/>
                </a:lnTo>
                <a:lnTo>
                  <a:pt x="1946259" y="6433552"/>
                </a:lnTo>
                <a:lnTo>
                  <a:pt x="1946259" y="6460984"/>
                </a:lnTo>
                <a:lnTo>
                  <a:pt x="1934621" y="6460984"/>
                </a:lnTo>
                <a:lnTo>
                  <a:pt x="1934621" y="6820925"/>
                </a:lnTo>
                <a:lnTo>
                  <a:pt x="1946259" y="6820925"/>
                </a:lnTo>
                <a:lnTo>
                  <a:pt x="1946259" y="6848357"/>
                </a:lnTo>
                <a:lnTo>
                  <a:pt x="1918827" y="6848357"/>
                </a:lnTo>
                <a:lnTo>
                  <a:pt x="1918827" y="6820925"/>
                </a:lnTo>
                <a:lnTo>
                  <a:pt x="1930465" y="6820925"/>
                </a:lnTo>
                <a:lnTo>
                  <a:pt x="1930465" y="6460984"/>
                </a:lnTo>
                <a:lnTo>
                  <a:pt x="1918827" y="6460984"/>
                </a:lnTo>
                <a:lnTo>
                  <a:pt x="1918827" y="6433552"/>
                </a:lnTo>
                <a:lnTo>
                  <a:pt x="1930465" y="6433552"/>
                </a:lnTo>
                <a:lnTo>
                  <a:pt x="1930465" y="5686279"/>
                </a:lnTo>
                <a:lnTo>
                  <a:pt x="1918827" y="5686279"/>
                </a:lnTo>
                <a:lnTo>
                  <a:pt x="1918827" y="5658847"/>
                </a:lnTo>
                <a:lnTo>
                  <a:pt x="1930465" y="5658847"/>
                </a:lnTo>
                <a:lnTo>
                  <a:pt x="1930465" y="5608804"/>
                </a:lnTo>
                <a:lnTo>
                  <a:pt x="1918827" y="5608804"/>
                </a:lnTo>
                <a:lnTo>
                  <a:pt x="1918827" y="5581373"/>
                </a:lnTo>
                <a:lnTo>
                  <a:pt x="1930465" y="5581373"/>
                </a:lnTo>
                <a:lnTo>
                  <a:pt x="1930465" y="4980238"/>
                </a:lnTo>
                <a:cubicBezTo>
                  <a:pt x="1894221" y="5015484"/>
                  <a:pt x="1866665" y="5042251"/>
                  <a:pt x="1854902" y="5053681"/>
                </a:cubicBezTo>
                <a:lnTo>
                  <a:pt x="1854902" y="6123695"/>
                </a:lnTo>
                <a:lnTo>
                  <a:pt x="1866540" y="6123695"/>
                </a:lnTo>
                <a:lnTo>
                  <a:pt x="1866540" y="6151127"/>
                </a:lnTo>
                <a:lnTo>
                  <a:pt x="1839108" y="6151127"/>
                </a:lnTo>
                <a:lnTo>
                  <a:pt x="1839108" y="6123695"/>
                </a:lnTo>
                <a:lnTo>
                  <a:pt x="1850746" y="6123695"/>
                </a:lnTo>
                <a:lnTo>
                  <a:pt x="1850746" y="5909933"/>
                </a:lnTo>
                <a:lnTo>
                  <a:pt x="1824228" y="5935703"/>
                </a:lnTo>
                <a:lnTo>
                  <a:pt x="1832333" y="5944057"/>
                </a:lnTo>
                <a:lnTo>
                  <a:pt x="1812673" y="5963176"/>
                </a:lnTo>
                <a:lnTo>
                  <a:pt x="1793554" y="5943517"/>
                </a:lnTo>
                <a:lnTo>
                  <a:pt x="1813214" y="5924397"/>
                </a:lnTo>
                <a:lnTo>
                  <a:pt x="1821319" y="5932752"/>
                </a:lnTo>
                <a:lnTo>
                  <a:pt x="1850704" y="5904198"/>
                </a:lnTo>
                <a:lnTo>
                  <a:pt x="1850704" y="5057796"/>
                </a:lnTo>
                <a:lnTo>
                  <a:pt x="1839482" y="5068727"/>
                </a:lnTo>
                <a:lnTo>
                  <a:pt x="1775141" y="5131239"/>
                </a:lnTo>
                <a:lnTo>
                  <a:pt x="1775141" y="5891354"/>
                </a:lnTo>
                <a:lnTo>
                  <a:pt x="1786779" y="5891354"/>
                </a:lnTo>
                <a:lnTo>
                  <a:pt x="1786779" y="5918786"/>
                </a:lnTo>
                <a:lnTo>
                  <a:pt x="1775141" y="5918786"/>
                </a:lnTo>
                <a:lnTo>
                  <a:pt x="1775141" y="6433635"/>
                </a:lnTo>
                <a:lnTo>
                  <a:pt x="1786779" y="6433635"/>
                </a:lnTo>
                <a:lnTo>
                  <a:pt x="1786779" y="6461067"/>
                </a:lnTo>
                <a:lnTo>
                  <a:pt x="1775141" y="6461067"/>
                </a:lnTo>
                <a:lnTo>
                  <a:pt x="1775141" y="6511110"/>
                </a:lnTo>
                <a:lnTo>
                  <a:pt x="1786779" y="6511110"/>
                </a:lnTo>
                <a:lnTo>
                  <a:pt x="1786779" y="6538542"/>
                </a:lnTo>
                <a:lnTo>
                  <a:pt x="1759347" y="6538542"/>
                </a:lnTo>
                <a:lnTo>
                  <a:pt x="1759347" y="6511110"/>
                </a:lnTo>
                <a:lnTo>
                  <a:pt x="1770985" y="6511110"/>
                </a:lnTo>
                <a:lnTo>
                  <a:pt x="1770985" y="6461067"/>
                </a:lnTo>
                <a:lnTo>
                  <a:pt x="1759347" y="6461067"/>
                </a:lnTo>
                <a:lnTo>
                  <a:pt x="1759347" y="6433635"/>
                </a:lnTo>
                <a:lnTo>
                  <a:pt x="1770985" y="6433635"/>
                </a:lnTo>
                <a:lnTo>
                  <a:pt x="1770985" y="5918786"/>
                </a:lnTo>
                <a:lnTo>
                  <a:pt x="1759347" y="5918786"/>
                </a:lnTo>
                <a:lnTo>
                  <a:pt x="1759347" y="5891354"/>
                </a:lnTo>
                <a:lnTo>
                  <a:pt x="1770985" y="5891354"/>
                </a:lnTo>
                <a:lnTo>
                  <a:pt x="1770985" y="5135270"/>
                </a:lnTo>
                <a:lnTo>
                  <a:pt x="1704608" y="5199735"/>
                </a:lnTo>
                <a:lnTo>
                  <a:pt x="1712713" y="5208090"/>
                </a:lnTo>
                <a:lnTo>
                  <a:pt x="1695381" y="5224923"/>
                </a:lnTo>
                <a:lnTo>
                  <a:pt x="1695381" y="5426506"/>
                </a:lnTo>
                <a:lnTo>
                  <a:pt x="1707019" y="5426506"/>
                </a:lnTo>
                <a:lnTo>
                  <a:pt x="1707019" y="5453938"/>
                </a:lnTo>
                <a:lnTo>
                  <a:pt x="1695381" y="5453938"/>
                </a:lnTo>
                <a:lnTo>
                  <a:pt x="1695381" y="6201211"/>
                </a:lnTo>
                <a:lnTo>
                  <a:pt x="1707019" y="6201211"/>
                </a:lnTo>
                <a:lnTo>
                  <a:pt x="1707019" y="6228643"/>
                </a:lnTo>
                <a:lnTo>
                  <a:pt x="1679587" y="6228643"/>
                </a:lnTo>
                <a:lnTo>
                  <a:pt x="1679587" y="6201211"/>
                </a:lnTo>
                <a:lnTo>
                  <a:pt x="1691224" y="6201211"/>
                </a:lnTo>
                <a:lnTo>
                  <a:pt x="1691224" y="5453938"/>
                </a:lnTo>
                <a:lnTo>
                  <a:pt x="1679587" y="5453938"/>
                </a:lnTo>
                <a:lnTo>
                  <a:pt x="1679587" y="5426506"/>
                </a:lnTo>
                <a:lnTo>
                  <a:pt x="1691224" y="5426506"/>
                </a:lnTo>
                <a:lnTo>
                  <a:pt x="1691224" y="5225338"/>
                </a:lnTo>
                <a:lnTo>
                  <a:pt x="1684907" y="5218855"/>
                </a:lnTo>
                <a:lnTo>
                  <a:pt x="1615662" y="5286146"/>
                </a:lnTo>
                <a:lnTo>
                  <a:pt x="1615662" y="5658930"/>
                </a:lnTo>
                <a:lnTo>
                  <a:pt x="1627300" y="5658930"/>
                </a:lnTo>
                <a:lnTo>
                  <a:pt x="1627300" y="5686362"/>
                </a:lnTo>
                <a:lnTo>
                  <a:pt x="1615662" y="5686362"/>
                </a:lnTo>
                <a:lnTo>
                  <a:pt x="1615662" y="6666059"/>
                </a:lnTo>
                <a:lnTo>
                  <a:pt x="1627300" y="6666059"/>
                </a:lnTo>
                <a:lnTo>
                  <a:pt x="1627300" y="6693491"/>
                </a:lnTo>
                <a:lnTo>
                  <a:pt x="1599868" y="6693491"/>
                </a:lnTo>
                <a:lnTo>
                  <a:pt x="1599868" y="6666059"/>
                </a:lnTo>
                <a:lnTo>
                  <a:pt x="1611505" y="6666059"/>
                </a:lnTo>
                <a:lnTo>
                  <a:pt x="1611505" y="5686362"/>
                </a:lnTo>
                <a:lnTo>
                  <a:pt x="1599868" y="5686362"/>
                </a:lnTo>
                <a:lnTo>
                  <a:pt x="1599868" y="5658930"/>
                </a:lnTo>
                <a:lnTo>
                  <a:pt x="1611505" y="5658930"/>
                </a:lnTo>
                <a:lnTo>
                  <a:pt x="1611505" y="5290220"/>
                </a:lnTo>
                <a:lnTo>
                  <a:pt x="1535901" y="5363662"/>
                </a:lnTo>
                <a:lnTo>
                  <a:pt x="1535901" y="5658972"/>
                </a:lnTo>
                <a:lnTo>
                  <a:pt x="1547539" y="5658972"/>
                </a:lnTo>
                <a:lnTo>
                  <a:pt x="1547539" y="5686404"/>
                </a:lnTo>
                <a:lnTo>
                  <a:pt x="1535901" y="5686404"/>
                </a:lnTo>
                <a:lnTo>
                  <a:pt x="1535901" y="5813921"/>
                </a:lnTo>
                <a:lnTo>
                  <a:pt x="1547539" y="5813921"/>
                </a:lnTo>
                <a:lnTo>
                  <a:pt x="1547539" y="5841353"/>
                </a:lnTo>
                <a:lnTo>
                  <a:pt x="1535901" y="5841353"/>
                </a:lnTo>
                <a:lnTo>
                  <a:pt x="1535901" y="6060061"/>
                </a:lnTo>
                <a:cubicBezTo>
                  <a:pt x="1535901" y="6060643"/>
                  <a:pt x="1535693" y="6061183"/>
                  <a:pt x="1535278" y="6061557"/>
                </a:cubicBezTo>
                <a:lnTo>
                  <a:pt x="1505269" y="6090735"/>
                </a:lnTo>
                <a:lnTo>
                  <a:pt x="1513374" y="6099089"/>
                </a:lnTo>
                <a:lnTo>
                  <a:pt x="1493714" y="6118209"/>
                </a:lnTo>
                <a:lnTo>
                  <a:pt x="1474595" y="6098549"/>
                </a:lnTo>
                <a:lnTo>
                  <a:pt x="1494254" y="6079430"/>
                </a:lnTo>
                <a:lnTo>
                  <a:pt x="1502359" y="6087784"/>
                </a:lnTo>
                <a:lnTo>
                  <a:pt x="1531745" y="6059230"/>
                </a:lnTo>
                <a:lnTo>
                  <a:pt x="1531745" y="5910058"/>
                </a:lnTo>
                <a:lnTo>
                  <a:pt x="1376422" y="6060975"/>
                </a:lnTo>
                <a:lnTo>
                  <a:pt x="1376422" y="6524909"/>
                </a:lnTo>
                <a:cubicBezTo>
                  <a:pt x="1376422" y="6526073"/>
                  <a:pt x="1375507" y="6526987"/>
                  <a:pt x="1374343" y="6526987"/>
                </a:cubicBezTo>
                <a:lnTo>
                  <a:pt x="1308340" y="6526987"/>
                </a:lnTo>
                <a:lnTo>
                  <a:pt x="1308340" y="6538625"/>
                </a:lnTo>
                <a:lnTo>
                  <a:pt x="1280908" y="6538625"/>
                </a:lnTo>
                <a:lnTo>
                  <a:pt x="1280908" y="6511193"/>
                </a:lnTo>
                <a:lnTo>
                  <a:pt x="1308340" y="6511193"/>
                </a:lnTo>
                <a:lnTo>
                  <a:pt x="1308340" y="6522831"/>
                </a:lnTo>
                <a:lnTo>
                  <a:pt x="1372265" y="6522831"/>
                </a:lnTo>
                <a:lnTo>
                  <a:pt x="1372265" y="6060103"/>
                </a:lnTo>
                <a:cubicBezTo>
                  <a:pt x="1372265" y="6059521"/>
                  <a:pt x="1372473" y="6058980"/>
                  <a:pt x="1372889" y="6058607"/>
                </a:cubicBezTo>
                <a:lnTo>
                  <a:pt x="1531745" y="5904281"/>
                </a:lnTo>
                <a:lnTo>
                  <a:pt x="1531745" y="5841395"/>
                </a:lnTo>
                <a:lnTo>
                  <a:pt x="1520107" y="5841395"/>
                </a:lnTo>
                <a:lnTo>
                  <a:pt x="1520107" y="5813963"/>
                </a:lnTo>
                <a:lnTo>
                  <a:pt x="1531745" y="5813963"/>
                </a:lnTo>
                <a:lnTo>
                  <a:pt x="1531745" y="5686446"/>
                </a:lnTo>
                <a:lnTo>
                  <a:pt x="1520107" y="5686446"/>
                </a:lnTo>
                <a:lnTo>
                  <a:pt x="1520107" y="5659014"/>
                </a:lnTo>
                <a:lnTo>
                  <a:pt x="1531745" y="5659014"/>
                </a:lnTo>
                <a:lnTo>
                  <a:pt x="1531745" y="5362831"/>
                </a:lnTo>
                <a:cubicBezTo>
                  <a:pt x="1531745" y="5362249"/>
                  <a:pt x="1531953" y="5361709"/>
                  <a:pt x="1532368" y="5361335"/>
                </a:cubicBezTo>
                <a:lnTo>
                  <a:pt x="1608430" y="5287435"/>
                </a:lnTo>
                <a:lnTo>
                  <a:pt x="1547539" y="5287435"/>
                </a:lnTo>
                <a:lnTo>
                  <a:pt x="1547539" y="5299073"/>
                </a:lnTo>
                <a:lnTo>
                  <a:pt x="1520107" y="5299073"/>
                </a:lnTo>
                <a:lnTo>
                  <a:pt x="1520107" y="5271640"/>
                </a:lnTo>
                <a:lnTo>
                  <a:pt x="1547539" y="5271640"/>
                </a:lnTo>
                <a:lnTo>
                  <a:pt x="1547539" y="5283278"/>
                </a:lnTo>
                <a:lnTo>
                  <a:pt x="1612711" y="5283278"/>
                </a:lnTo>
                <a:lnTo>
                  <a:pt x="1681997" y="5215945"/>
                </a:lnTo>
                <a:lnTo>
                  <a:pt x="1676178" y="5209960"/>
                </a:lnTo>
                <a:lnTo>
                  <a:pt x="1627258" y="5209960"/>
                </a:lnTo>
                <a:lnTo>
                  <a:pt x="1627258" y="5221598"/>
                </a:lnTo>
                <a:lnTo>
                  <a:pt x="1599826" y="5221598"/>
                </a:lnTo>
                <a:lnTo>
                  <a:pt x="1599826" y="5194166"/>
                </a:lnTo>
                <a:lnTo>
                  <a:pt x="1627258" y="5194166"/>
                </a:lnTo>
                <a:lnTo>
                  <a:pt x="1627258" y="5205804"/>
                </a:lnTo>
                <a:lnTo>
                  <a:pt x="1675721" y="5205804"/>
                </a:lnTo>
                <a:lnTo>
                  <a:pt x="1693552" y="5188471"/>
                </a:lnTo>
                <a:lnTo>
                  <a:pt x="1701657" y="5196826"/>
                </a:lnTo>
                <a:lnTo>
                  <a:pt x="2160395" y="4751139"/>
                </a:lnTo>
                <a:lnTo>
                  <a:pt x="2152290" y="4742785"/>
                </a:lnTo>
                <a:lnTo>
                  <a:pt x="2171950" y="4723665"/>
                </a:lnTo>
                <a:lnTo>
                  <a:pt x="2180055" y="4732020"/>
                </a:lnTo>
                <a:lnTo>
                  <a:pt x="2249965" y="4664105"/>
                </a:lnTo>
                <a:lnTo>
                  <a:pt x="2329725" y="4586630"/>
                </a:lnTo>
                <a:cubicBezTo>
                  <a:pt x="2330099" y="4586256"/>
                  <a:pt x="2330640" y="4586048"/>
                  <a:pt x="2331180" y="4586048"/>
                </a:cubicBezTo>
                <a:lnTo>
                  <a:pt x="2397183" y="4586048"/>
                </a:lnTo>
                <a:lnTo>
                  <a:pt x="2397183" y="4574410"/>
                </a:lnTo>
                <a:lnTo>
                  <a:pt x="2424615" y="4574410"/>
                </a:lnTo>
                <a:lnTo>
                  <a:pt x="2424615" y="4586048"/>
                </a:lnTo>
                <a:lnTo>
                  <a:pt x="2887218" y="4586048"/>
                </a:lnTo>
                <a:lnTo>
                  <a:pt x="2887218" y="4512730"/>
                </a:lnTo>
                <a:lnTo>
                  <a:pt x="2823293" y="4512730"/>
                </a:lnTo>
                <a:lnTo>
                  <a:pt x="2823293" y="4524368"/>
                </a:lnTo>
                <a:lnTo>
                  <a:pt x="2795861" y="4524368"/>
                </a:lnTo>
                <a:lnTo>
                  <a:pt x="2795861" y="4512730"/>
                </a:lnTo>
                <a:lnTo>
                  <a:pt x="2424615" y="4512730"/>
                </a:lnTo>
                <a:lnTo>
                  <a:pt x="2424615" y="4524368"/>
                </a:lnTo>
                <a:lnTo>
                  <a:pt x="2397183" y="4524368"/>
                </a:lnTo>
                <a:lnTo>
                  <a:pt x="2397183" y="4512730"/>
                </a:lnTo>
                <a:lnTo>
                  <a:pt x="2344896" y="4512730"/>
                </a:lnTo>
                <a:lnTo>
                  <a:pt x="2344896" y="4524368"/>
                </a:lnTo>
                <a:lnTo>
                  <a:pt x="2317464" y="4524368"/>
                </a:lnTo>
                <a:lnTo>
                  <a:pt x="2317464" y="4512730"/>
                </a:lnTo>
                <a:lnTo>
                  <a:pt x="2252292" y="4512730"/>
                </a:lnTo>
                <a:lnTo>
                  <a:pt x="2222865" y="4541326"/>
                </a:lnTo>
                <a:lnTo>
                  <a:pt x="2230970" y="4549680"/>
                </a:lnTo>
                <a:lnTo>
                  <a:pt x="2211310" y="4568799"/>
                </a:lnTo>
                <a:lnTo>
                  <a:pt x="2203206" y="4560445"/>
                </a:lnTo>
                <a:lnTo>
                  <a:pt x="1864088" y="4889962"/>
                </a:lnTo>
                <a:lnTo>
                  <a:pt x="1872193" y="4898316"/>
                </a:lnTo>
                <a:lnTo>
                  <a:pt x="1852533" y="4917435"/>
                </a:lnTo>
                <a:lnTo>
                  <a:pt x="1844428" y="4909081"/>
                </a:lnTo>
                <a:lnTo>
                  <a:pt x="1538852" y="5205970"/>
                </a:lnTo>
                <a:cubicBezTo>
                  <a:pt x="1537356" y="5207425"/>
                  <a:pt x="1535860" y="5208879"/>
                  <a:pt x="1534363" y="5210334"/>
                </a:cubicBezTo>
                <a:lnTo>
                  <a:pt x="1523183" y="5221224"/>
                </a:lnTo>
                <a:cubicBezTo>
                  <a:pt x="1431784" y="5310045"/>
                  <a:pt x="1353728" y="5385858"/>
                  <a:pt x="1305971" y="5432284"/>
                </a:cubicBezTo>
                <a:lnTo>
                  <a:pt x="1314076" y="5440638"/>
                </a:lnTo>
                <a:lnTo>
                  <a:pt x="1296744" y="5457472"/>
                </a:lnTo>
                <a:lnTo>
                  <a:pt x="1296744" y="5736530"/>
                </a:lnTo>
                <a:lnTo>
                  <a:pt x="1308382" y="5736530"/>
                </a:lnTo>
                <a:lnTo>
                  <a:pt x="1308382" y="5763962"/>
                </a:lnTo>
                <a:lnTo>
                  <a:pt x="1280950" y="5763962"/>
                </a:lnTo>
                <a:lnTo>
                  <a:pt x="1280950" y="5736530"/>
                </a:lnTo>
                <a:lnTo>
                  <a:pt x="1292588" y="5736530"/>
                </a:lnTo>
                <a:lnTo>
                  <a:pt x="1292588" y="5457929"/>
                </a:lnTo>
                <a:lnTo>
                  <a:pt x="1286270" y="5451445"/>
                </a:lnTo>
                <a:cubicBezTo>
                  <a:pt x="1277874" y="5459591"/>
                  <a:pt x="1271099" y="5466200"/>
                  <a:pt x="1266070" y="5471063"/>
                </a:cubicBezTo>
                <a:lnTo>
                  <a:pt x="1274175" y="5479417"/>
                </a:lnTo>
                <a:lnTo>
                  <a:pt x="1254515" y="5498537"/>
                </a:lnTo>
                <a:lnTo>
                  <a:pt x="1246410" y="5490182"/>
                </a:lnTo>
                <a:lnTo>
                  <a:pt x="1217025" y="5518736"/>
                </a:lnTo>
                <a:lnTo>
                  <a:pt x="1217025" y="6511276"/>
                </a:lnTo>
                <a:lnTo>
                  <a:pt x="1228663" y="6511276"/>
                </a:lnTo>
                <a:lnTo>
                  <a:pt x="1228663" y="6538708"/>
                </a:lnTo>
                <a:lnTo>
                  <a:pt x="1217025" y="6538708"/>
                </a:lnTo>
                <a:lnTo>
                  <a:pt x="1217025" y="6743700"/>
                </a:lnTo>
                <a:lnTo>
                  <a:pt x="1228663" y="6743700"/>
                </a:lnTo>
                <a:lnTo>
                  <a:pt x="1228663" y="6771132"/>
                </a:lnTo>
                <a:lnTo>
                  <a:pt x="1201231" y="6771132"/>
                </a:lnTo>
                <a:lnTo>
                  <a:pt x="1201231" y="6743700"/>
                </a:lnTo>
                <a:lnTo>
                  <a:pt x="1212869" y="6743700"/>
                </a:lnTo>
                <a:lnTo>
                  <a:pt x="1212869" y="6538708"/>
                </a:lnTo>
                <a:lnTo>
                  <a:pt x="1201231" y="6538708"/>
                </a:lnTo>
                <a:lnTo>
                  <a:pt x="1201231" y="6511276"/>
                </a:lnTo>
                <a:lnTo>
                  <a:pt x="1212869" y="6511276"/>
                </a:lnTo>
                <a:lnTo>
                  <a:pt x="1212869" y="6449595"/>
                </a:lnTo>
                <a:lnTo>
                  <a:pt x="1148944" y="6449595"/>
                </a:lnTo>
                <a:lnTo>
                  <a:pt x="1148944" y="6461233"/>
                </a:lnTo>
                <a:lnTo>
                  <a:pt x="1121512" y="6461233"/>
                </a:lnTo>
                <a:lnTo>
                  <a:pt x="1121512" y="6433801"/>
                </a:lnTo>
                <a:lnTo>
                  <a:pt x="1148944" y="6433801"/>
                </a:lnTo>
                <a:lnTo>
                  <a:pt x="1148944" y="6445439"/>
                </a:lnTo>
                <a:lnTo>
                  <a:pt x="1212869" y="6445439"/>
                </a:lnTo>
                <a:lnTo>
                  <a:pt x="1212869" y="5984789"/>
                </a:lnTo>
                <a:lnTo>
                  <a:pt x="1148944" y="5984789"/>
                </a:lnTo>
                <a:lnTo>
                  <a:pt x="1148944" y="5996427"/>
                </a:lnTo>
                <a:lnTo>
                  <a:pt x="1121512" y="5996427"/>
                </a:lnTo>
                <a:lnTo>
                  <a:pt x="1121512" y="5968995"/>
                </a:lnTo>
                <a:lnTo>
                  <a:pt x="1148944" y="5968995"/>
                </a:lnTo>
                <a:lnTo>
                  <a:pt x="1148944" y="5980633"/>
                </a:lnTo>
                <a:lnTo>
                  <a:pt x="1212869" y="5980633"/>
                </a:lnTo>
                <a:lnTo>
                  <a:pt x="1212869" y="5907315"/>
                </a:lnTo>
                <a:lnTo>
                  <a:pt x="1148944" y="5907315"/>
                </a:lnTo>
                <a:lnTo>
                  <a:pt x="1148944" y="5918952"/>
                </a:lnTo>
                <a:lnTo>
                  <a:pt x="1121512" y="5918952"/>
                </a:lnTo>
                <a:lnTo>
                  <a:pt x="1121512" y="5891520"/>
                </a:lnTo>
                <a:lnTo>
                  <a:pt x="1148944" y="5891520"/>
                </a:lnTo>
                <a:lnTo>
                  <a:pt x="1148944" y="5903158"/>
                </a:lnTo>
                <a:lnTo>
                  <a:pt x="1212869" y="5903158"/>
                </a:lnTo>
                <a:lnTo>
                  <a:pt x="1212869" y="5597416"/>
                </a:lnTo>
                <a:lnTo>
                  <a:pt x="1148944" y="5597416"/>
                </a:lnTo>
                <a:lnTo>
                  <a:pt x="1148944" y="5609054"/>
                </a:lnTo>
                <a:lnTo>
                  <a:pt x="1121512" y="5609054"/>
                </a:lnTo>
                <a:lnTo>
                  <a:pt x="1121512" y="5581622"/>
                </a:lnTo>
                <a:lnTo>
                  <a:pt x="1148944" y="5581622"/>
                </a:lnTo>
                <a:lnTo>
                  <a:pt x="1148944" y="5593260"/>
                </a:lnTo>
                <a:lnTo>
                  <a:pt x="1212869" y="5593260"/>
                </a:lnTo>
                <a:lnTo>
                  <a:pt x="1212869" y="5517863"/>
                </a:lnTo>
                <a:cubicBezTo>
                  <a:pt x="1212869" y="5517282"/>
                  <a:pt x="1213076" y="5516741"/>
                  <a:pt x="1213492" y="5516367"/>
                </a:cubicBezTo>
                <a:lnTo>
                  <a:pt x="1243543" y="5487189"/>
                </a:lnTo>
                <a:lnTo>
                  <a:pt x="1235438" y="5478835"/>
                </a:lnTo>
                <a:lnTo>
                  <a:pt x="1255097" y="5459716"/>
                </a:lnTo>
                <a:lnTo>
                  <a:pt x="1263202" y="5468070"/>
                </a:lnTo>
                <a:lnTo>
                  <a:pt x="1283402" y="5448452"/>
                </a:lnTo>
                <a:lnTo>
                  <a:pt x="1277583" y="5442467"/>
                </a:lnTo>
                <a:lnTo>
                  <a:pt x="1215820" y="5442467"/>
                </a:lnTo>
                <a:lnTo>
                  <a:pt x="1186393" y="5471063"/>
                </a:lnTo>
                <a:lnTo>
                  <a:pt x="1194497" y="5479417"/>
                </a:lnTo>
                <a:lnTo>
                  <a:pt x="1174838" y="5498537"/>
                </a:lnTo>
                <a:lnTo>
                  <a:pt x="1155719" y="5478876"/>
                </a:lnTo>
                <a:lnTo>
                  <a:pt x="1175378" y="5459757"/>
                </a:lnTo>
                <a:lnTo>
                  <a:pt x="1183483" y="5468112"/>
                </a:lnTo>
                <a:lnTo>
                  <a:pt x="1213492" y="5438934"/>
                </a:lnTo>
                <a:cubicBezTo>
                  <a:pt x="1213908" y="5438560"/>
                  <a:pt x="1214406" y="5438352"/>
                  <a:pt x="1214947" y="5438352"/>
                </a:cubicBezTo>
                <a:lnTo>
                  <a:pt x="1277126" y="5438352"/>
                </a:lnTo>
                <a:lnTo>
                  <a:pt x="1294957" y="5421020"/>
                </a:lnTo>
                <a:lnTo>
                  <a:pt x="1303062" y="5429375"/>
                </a:lnTo>
                <a:lnTo>
                  <a:pt x="1505560" y="5232654"/>
                </a:lnTo>
                <a:lnTo>
                  <a:pt x="1580457" y="5159876"/>
                </a:lnTo>
                <a:cubicBezTo>
                  <a:pt x="1640558" y="5101479"/>
                  <a:pt x="1704400" y="5039424"/>
                  <a:pt x="1767951" y="4977702"/>
                </a:cubicBezTo>
                <a:lnTo>
                  <a:pt x="1707060" y="4977702"/>
                </a:lnTo>
                <a:lnTo>
                  <a:pt x="1707060" y="4989340"/>
                </a:lnTo>
                <a:lnTo>
                  <a:pt x="1679628" y="4989340"/>
                </a:lnTo>
                <a:lnTo>
                  <a:pt x="1679628" y="4961908"/>
                </a:lnTo>
                <a:lnTo>
                  <a:pt x="1707060" y="4961908"/>
                </a:lnTo>
                <a:lnTo>
                  <a:pt x="1707060" y="4973546"/>
                </a:lnTo>
                <a:lnTo>
                  <a:pt x="1772232" y="4973546"/>
                </a:lnTo>
                <a:lnTo>
                  <a:pt x="1841519" y="4906213"/>
                </a:lnTo>
                <a:lnTo>
                  <a:pt x="1835700" y="4900228"/>
                </a:lnTo>
                <a:lnTo>
                  <a:pt x="1786779" y="4900228"/>
                </a:lnTo>
                <a:lnTo>
                  <a:pt x="1786779" y="4911866"/>
                </a:lnTo>
                <a:lnTo>
                  <a:pt x="1761924" y="4911866"/>
                </a:lnTo>
                <a:lnTo>
                  <a:pt x="1744467" y="4928823"/>
                </a:lnTo>
                <a:lnTo>
                  <a:pt x="1752572" y="4937178"/>
                </a:lnTo>
                <a:lnTo>
                  <a:pt x="1732913" y="4956297"/>
                </a:lnTo>
                <a:lnTo>
                  <a:pt x="1713794" y="4936637"/>
                </a:lnTo>
                <a:lnTo>
                  <a:pt x="1733453" y="4917518"/>
                </a:lnTo>
                <a:lnTo>
                  <a:pt x="1741558" y="4925873"/>
                </a:lnTo>
                <a:lnTo>
                  <a:pt x="1759306" y="4908624"/>
                </a:lnTo>
                <a:lnTo>
                  <a:pt x="1759306" y="4884475"/>
                </a:lnTo>
                <a:lnTo>
                  <a:pt x="1786738" y="4884475"/>
                </a:lnTo>
                <a:lnTo>
                  <a:pt x="1786738" y="4896113"/>
                </a:lnTo>
                <a:lnTo>
                  <a:pt x="1835201" y="4896113"/>
                </a:lnTo>
                <a:lnTo>
                  <a:pt x="1853032" y="4878781"/>
                </a:lnTo>
                <a:lnTo>
                  <a:pt x="1861137" y="4887135"/>
                </a:lnTo>
                <a:lnTo>
                  <a:pt x="1897505" y="4851806"/>
                </a:lnTo>
                <a:cubicBezTo>
                  <a:pt x="1898793" y="4850559"/>
                  <a:pt x="1900082" y="4849312"/>
                  <a:pt x="1901412" y="4848024"/>
                </a:cubicBezTo>
                <a:cubicBezTo>
                  <a:pt x="1902118" y="4847359"/>
                  <a:pt x="1902783" y="4846652"/>
                  <a:pt x="1903490" y="4845987"/>
                </a:cubicBezTo>
                <a:cubicBezTo>
                  <a:pt x="1905693" y="4843868"/>
                  <a:pt x="1907937" y="4841665"/>
                  <a:pt x="1910223" y="4839462"/>
                </a:cubicBezTo>
                <a:cubicBezTo>
                  <a:pt x="1988072" y="4763816"/>
                  <a:pt x="2110685" y="4644653"/>
                  <a:pt x="2200296" y="4557619"/>
                </a:cubicBezTo>
                <a:lnTo>
                  <a:pt x="2192191" y="4549264"/>
                </a:lnTo>
                <a:lnTo>
                  <a:pt x="2211851" y="4530145"/>
                </a:lnTo>
                <a:lnTo>
                  <a:pt x="2219956" y="4538499"/>
                </a:lnTo>
                <a:lnTo>
                  <a:pt x="2228310" y="4530394"/>
                </a:lnTo>
                <a:cubicBezTo>
                  <a:pt x="2232341" y="4526488"/>
                  <a:pt x="2236290" y="4522664"/>
                  <a:pt x="2240114" y="4518923"/>
                </a:cubicBezTo>
                <a:cubicBezTo>
                  <a:pt x="2242566" y="4516554"/>
                  <a:pt x="2244644" y="4514559"/>
                  <a:pt x="2246307" y="4512938"/>
                </a:cubicBezTo>
                <a:lnTo>
                  <a:pt x="2185416" y="4512938"/>
                </a:lnTo>
                <a:lnTo>
                  <a:pt x="2185416" y="4524575"/>
                </a:lnTo>
                <a:lnTo>
                  <a:pt x="2157984" y="4524575"/>
                </a:lnTo>
                <a:lnTo>
                  <a:pt x="2157984" y="4497143"/>
                </a:lnTo>
                <a:lnTo>
                  <a:pt x="2185416" y="4497143"/>
                </a:lnTo>
                <a:lnTo>
                  <a:pt x="2185416" y="4508781"/>
                </a:lnTo>
                <a:lnTo>
                  <a:pt x="2317464" y="4508781"/>
                </a:lnTo>
                <a:lnTo>
                  <a:pt x="2317464" y="4497143"/>
                </a:lnTo>
                <a:lnTo>
                  <a:pt x="2344896" y="4497143"/>
                </a:lnTo>
                <a:lnTo>
                  <a:pt x="2344896" y="4508781"/>
                </a:lnTo>
                <a:lnTo>
                  <a:pt x="2397183" y="4508781"/>
                </a:lnTo>
                <a:lnTo>
                  <a:pt x="2397183" y="4497143"/>
                </a:lnTo>
                <a:lnTo>
                  <a:pt x="2424615" y="4497143"/>
                </a:lnTo>
                <a:lnTo>
                  <a:pt x="2424615" y="4508781"/>
                </a:lnTo>
                <a:lnTo>
                  <a:pt x="2795861" y="4508781"/>
                </a:lnTo>
                <a:lnTo>
                  <a:pt x="2795861" y="4497143"/>
                </a:lnTo>
                <a:lnTo>
                  <a:pt x="2823293" y="4497143"/>
                </a:lnTo>
                <a:lnTo>
                  <a:pt x="2823293" y="4508781"/>
                </a:lnTo>
                <a:lnTo>
                  <a:pt x="2887218" y="4508781"/>
                </a:lnTo>
                <a:lnTo>
                  <a:pt x="2887218" y="4450925"/>
                </a:lnTo>
                <a:lnTo>
                  <a:pt x="2872172" y="4435463"/>
                </a:lnTo>
                <a:lnTo>
                  <a:pt x="2424573" y="4435463"/>
                </a:lnTo>
                <a:lnTo>
                  <a:pt x="2424573" y="4447101"/>
                </a:lnTo>
                <a:lnTo>
                  <a:pt x="2397141" y="4447101"/>
                </a:lnTo>
                <a:lnTo>
                  <a:pt x="2397141" y="4435463"/>
                </a:lnTo>
                <a:lnTo>
                  <a:pt x="2185375" y="4435463"/>
                </a:lnTo>
                <a:lnTo>
                  <a:pt x="2185375" y="4447101"/>
                </a:lnTo>
                <a:lnTo>
                  <a:pt x="2160520" y="4447101"/>
                </a:lnTo>
                <a:lnTo>
                  <a:pt x="2143063" y="4464059"/>
                </a:lnTo>
                <a:lnTo>
                  <a:pt x="2151168" y="4472413"/>
                </a:lnTo>
                <a:lnTo>
                  <a:pt x="2131508" y="4491532"/>
                </a:lnTo>
                <a:lnTo>
                  <a:pt x="2123403" y="4483178"/>
                </a:lnTo>
                <a:lnTo>
                  <a:pt x="2093394" y="4512356"/>
                </a:lnTo>
                <a:lnTo>
                  <a:pt x="1545087" y="5045077"/>
                </a:lnTo>
                <a:lnTo>
                  <a:pt x="1553192" y="5053431"/>
                </a:lnTo>
                <a:lnTo>
                  <a:pt x="1533532" y="5072551"/>
                </a:lnTo>
                <a:lnTo>
                  <a:pt x="1525427" y="5064197"/>
                </a:lnTo>
                <a:lnTo>
                  <a:pt x="1465368" y="5122552"/>
                </a:lnTo>
                <a:lnTo>
                  <a:pt x="1473473" y="5130906"/>
                </a:lnTo>
                <a:lnTo>
                  <a:pt x="1453813" y="5150025"/>
                </a:lnTo>
                <a:lnTo>
                  <a:pt x="1445708" y="5141671"/>
                </a:lnTo>
                <a:cubicBezTo>
                  <a:pt x="1357843" y="5227084"/>
                  <a:pt x="1290385" y="5292588"/>
                  <a:pt x="1266070" y="5316238"/>
                </a:cubicBezTo>
                <a:lnTo>
                  <a:pt x="1274175" y="5324592"/>
                </a:lnTo>
                <a:lnTo>
                  <a:pt x="1254515" y="5343712"/>
                </a:lnTo>
                <a:lnTo>
                  <a:pt x="1246410" y="5335358"/>
                </a:lnTo>
                <a:cubicBezTo>
                  <a:pt x="1177955" y="5401901"/>
                  <a:pt x="1127372" y="5451029"/>
                  <a:pt x="1106632" y="5471187"/>
                </a:cubicBezTo>
                <a:lnTo>
                  <a:pt x="1114737" y="5479542"/>
                </a:lnTo>
                <a:lnTo>
                  <a:pt x="1095077" y="5498661"/>
                </a:lnTo>
                <a:lnTo>
                  <a:pt x="1086972" y="5490306"/>
                </a:lnTo>
                <a:lnTo>
                  <a:pt x="1057587" y="5518861"/>
                </a:lnTo>
                <a:lnTo>
                  <a:pt x="1057587" y="6124028"/>
                </a:lnTo>
                <a:lnTo>
                  <a:pt x="1069225" y="6124028"/>
                </a:lnTo>
                <a:lnTo>
                  <a:pt x="1069225" y="6151460"/>
                </a:lnTo>
                <a:lnTo>
                  <a:pt x="1057587" y="6151460"/>
                </a:lnTo>
                <a:lnTo>
                  <a:pt x="1057587" y="6525075"/>
                </a:lnTo>
                <a:cubicBezTo>
                  <a:pt x="1057587" y="6525657"/>
                  <a:pt x="1057379" y="6526197"/>
                  <a:pt x="1056963" y="6526571"/>
                </a:cubicBezTo>
                <a:lnTo>
                  <a:pt x="992041" y="6589665"/>
                </a:lnTo>
                <a:cubicBezTo>
                  <a:pt x="990254" y="6591452"/>
                  <a:pt x="989838" y="6591826"/>
                  <a:pt x="923752" y="6656042"/>
                </a:cubicBezTo>
                <a:lnTo>
                  <a:pt x="898149" y="6680939"/>
                </a:lnTo>
                <a:lnTo>
                  <a:pt x="898149" y="6757540"/>
                </a:lnTo>
                <a:cubicBezTo>
                  <a:pt x="898149" y="6758122"/>
                  <a:pt x="897941" y="6758663"/>
                  <a:pt x="897525" y="6759036"/>
                </a:cubicBezTo>
                <a:lnTo>
                  <a:pt x="867516" y="6788214"/>
                </a:lnTo>
                <a:lnTo>
                  <a:pt x="875621" y="6796569"/>
                </a:lnTo>
                <a:lnTo>
                  <a:pt x="855962" y="6815688"/>
                </a:lnTo>
                <a:lnTo>
                  <a:pt x="836842" y="6796028"/>
                </a:lnTo>
                <a:lnTo>
                  <a:pt x="856502" y="6776909"/>
                </a:lnTo>
                <a:lnTo>
                  <a:pt x="864607" y="6785263"/>
                </a:lnTo>
                <a:lnTo>
                  <a:pt x="893992" y="6756709"/>
                </a:lnTo>
                <a:lnTo>
                  <a:pt x="893992" y="6685054"/>
                </a:lnTo>
                <a:lnTo>
                  <a:pt x="787756" y="6788256"/>
                </a:lnTo>
                <a:lnTo>
                  <a:pt x="795861" y="6796610"/>
                </a:lnTo>
                <a:lnTo>
                  <a:pt x="776201" y="6815729"/>
                </a:lnTo>
                <a:lnTo>
                  <a:pt x="757082" y="6796070"/>
                </a:lnTo>
                <a:lnTo>
                  <a:pt x="776783" y="6776951"/>
                </a:lnTo>
                <a:lnTo>
                  <a:pt x="784888" y="6785305"/>
                </a:lnTo>
                <a:lnTo>
                  <a:pt x="811239" y="6759702"/>
                </a:lnTo>
                <a:lnTo>
                  <a:pt x="750348" y="6759702"/>
                </a:lnTo>
                <a:lnTo>
                  <a:pt x="750348" y="6771340"/>
                </a:lnTo>
                <a:lnTo>
                  <a:pt x="722916" y="6771340"/>
                </a:lnTo>
                <a:lnTo>
                  <a:pt x="722916" y="6743908"/>
                </a:lnTo>
                <a:lnTo>
                  <a:pt x="750348" y="6743908"/>
                </a:lnTo>
                <a:lnTo>
                  <a:pt x="750348" y="6755545"/>
                </a:lnTo>
                <a:lnTo>
                  <a:pt x="815520" y="6755545"/>
                </a:lnTo>
                <a:lnTo>
                  <a:pt x="1053514" y="6524327"/>
                </a:lnTo>
                <a:lnTo>
                  <a:pt x="1053514" y="6449803"/>
                </a:lnTo>
                <a:lnTo>
                  <a:pt x="976704" y="6449803"/>
                </a:lnTo>
                <a:lnTo>
                  <a:pt x="907417" y="6517136"/>
                </a:lnTo>
                <a:lnTo>
                  <a:pt x="915522" y="6525491"/>
                </a:lnTo>
                <a:lnTo>
                  <a:pt x="895863" y="6544610"/>
                </a:lnTo>
                <a:lnTo>
                  <a:pt x="887758" y="6536256"/>
                </a:lnTo>
                <a:lnTo>
                  <a:pt x="738129" y="6681645"/>
                </a:lnTo>
                <a:lnTo>
                  <a:pt x="708120" y="6710823"/>
                </a:lnTo>
                <a:lnTo>
                  <a:pt x="716225" y="6719177"/>
                </a:lnTo>
                <a:lnTo>
                  <a:pt x="696565" y="6738296"/>
                </a:lnTo>
                <a:lnTo>
                  <a:pt x="688460" y="6729942"/>
                </a:lnTo>
                <a:lnTo>
                  <a:pt x="578691" y="6836594"/>
                </a:lnTo>
                <a:cubicBezTo>
                  <a:pt x="578275" y="6836968"/>
                  <a:pt x="577776" y="6837176"/>
                  <a:pt x="577236" y="6837176"/>
                </a:cubicBezTo>
                <a:lnTo>
                  <a:pt x="112554" y="6837176"/>
                </a:lnTo>
                <a:lnTo>
                  <a:pt x="112554" y="6848814"/>
                </a:lnTo>
                <a:lnTo>
                  <a:pt x="85122" y="6848814"/>
                </a:lnTo>
                <a:lnTo>
                  <a:pt x="85122" y="6821382"/>
                </a:lnTo>
                <a:lnTo>
                  <a:pt x="112554" y="6821382"/>
                </a:lnTo>
                <a:lnTo>
                  <a:pt x="112554" y="6833020"/>
                </a:lnTo>
                <a:lnTo>
                  <a:pt x="576446" y="6833020"/>
                </a:lnTo>
                <a:lnTo>
                  <a:pt x="651926" y="6759702"/>
                </a:lnTo>
                <a:lnTo>
                  <a:pt x="498431" y="6759702"/>
                </a:lnTo>
                <a:lnTo>
                  <a:pt x="469004" y="6788297"/>
                </a:lnTo>
                <a:lnTo>
                  <a:pt x="477109" y="6796652"/>
                </a:lnTo>
                <a:lnTo>
                  <a:pt x="457408" y="6815771"/>
                </a:lnTo>
                <a:lnTo>
                  <a:pt x="438289" y="6796111"/>
                </a:lnTo>
                <a:lnTo>
                  <a:pt x="457990" y="6776992"/>
                </a:lnTo>
                <a:lnTo>
                  <a:pt x="466095" y="6785347"/>
                </a:lnTo>
                <a:lnTo>
                  <a:pt x="496104" y="6756169"/>
                </a:lnTo>
                <a:cubicBezTo>
                  <a:pt x="496478" y="6755795"/>
                  <a:pt x="497018" y="6755587"/>
                  <a:pt x="497558" y="6755587"/>
                </a:cubicBezTo>
                <a:lnTo>
                  <a:pt x="656165" y="6755587"/>
                </a:lnTo>
                <a:lnTo>
                  <a:pt x="685592" y="6726991"/>
                </a:lnTo>
                <a:lnTo>
                  <a:pt x="677487" y="6718637"/>
                </a:lnTo>
                <a:lnTo>
                  <a:pt x="697147" y="6699518"/>
                </a:lnTo>
                <a:lnTo>
                  <a:pt x="705252" y="6707872"/>
                </a:lnTo>
                <a:lnTo>
                  <a:pt x="731603" y="6682269"/>
                </a:lnTo>
                <a:lnTo>
                  <a:pt x="670712" y="6682269"/>
                </a:lnTo>
                <a:lnTo>
                  <a:pt x="670712" y="6693907"/>
                </a:lnTo>
                <a:lnTo>
                  <a:pt x="643280" y="6693907"/>
                </a:lnTo>
                <a:lnTo>
                  <a:pt x="643280" y="6682269"/>
                </a:lnTo>
                <a:lnTo>
                  <a:pt x="578109" y="6682269"/>
                </a:lnTo>
                <a:lnTo>
                  <a:pt x="548682" y="6710864"/>
                </a:lnTo>
                <a:lnTo>
                  <a:pt x="556787" y="6719219"/>
                </a:lnTo>
                <a:lnTo>
                  <a:pt x="537085" y="6738338"/>
                </a:lnTo>
                <a:lnTo>
                  <a:pt x="517966" y="6718637"/>
                </a:lnTo>
                <a:lnTo>
                  <a:pt x="537667" y="6699518"/>
                </a:lnTo>
                <a:lnTo>
                  <a:pt x="545772" y="6707872"/>
                </a:lnTo>
                <a:lnTo>
                  <a:pt x="572124" y="6682269"/>
                </a:lnTo>
                <a:lnTo>
                  <a:pt x="511233" y="6682269"/>
                </a:lnTo>
                <a:lnTo>
                  <a:pt x="511233" y="6693907"/>
                </a:lnTo>
                <a:lnTo>
                  <a:pt x="483801" y="6693907"/>
                </a:lnTo>
                <a:lnTo>
                  <a:pt x="483801" y="6682269"/>
                </a:lnTo>
                <a:lnTo>
                  <a:pt x="351753" y="6682269"/>
                </a:lnTo>
                <a:lnTo>
                  <a:pt x="351753" y="6693907"/>
                </a:lnTo>
                <a:lnTo>
                  <a:pt x="324321" y="6693907"/>
                </a:lnTo>
                <a:lnTo>
                  <a:pt x="324321" y="6682269"/>
                </a:lnTo>
                <a:lnTo>
                  <a:pt x="112554" y="6682269"/>
                </a:lnTo>
                <a:lnTo>
                  <a:pt x="112554" y="6693907"/>
                </a:lnTo>
                <a:lnTo>
                  <a:pt x="85122" y="6693907"/>
                </a:lnTo>
                <a:lnTo>
                  <a:pt x="85122" y="6666475"/>
                </a:lnTo>
                <a:lnTo>
                  <a:pt x="112554" y="6666475"/>
                </a:lnTo>
                <a:lnTo>
                  <a:pt x="112554" y="6678112"/>
                </a:lnTo>
                <a:lnTo>
                  <a:pt x="324404" y="6678112"/>
                </a:lnTo>
                <a:lnTo>
                  <a:pt x="324404" y="6666475"/>
                </a:lnTo>
                <a:lnTo>
                  <a:pt x="351836" y="6666475"/>
                </a:lnTo>
                <a:lnTo>
                  <a:pt x="351836" y="6678112"/>
                </a:lnTo>
                <a:lnTo>
                  <a:pt x="483884" y="6678112"/>
                </a:lnTo>
                <a:lnTo>
                  <a:pt x="483884" y="6666475"/>
                </a:lnTo>
                <a:lnTo>
                  <a:pt x="511316" y="6666475"/>
                </a:lnTo>
                <a:lnTo>
                  <a:pt x="511316" y="6678112"/>
                </a:lnTo>
                <a:lnTo>
                  <a:pt x="643364" y="6678112"/>
                </a:lnTo>
                <a:lnTo>
                  <a:pt x="643364" y="6666475"/>
                </a:lnTo>
                <a:lnTo>
                  <a:pt x="670796" y="6666475"/>
                </a:lnTo>
                <a:lnTo>
                  <a:pt x="670796" y="6678112"/>
                </a:lnTo>
                <a:lnTo>
                  <a:pt x="735967" y="6678112"/>
                </a:lnTo>
                <a:lnTo>
                  <a:pt x="811447" y="6604794"/>
                </a:lnTo>
                <a:lnTo>
                  <a:pt x="750556" y="6604794"/>
                </a:lnTo>
                <a:lnTo>
                  <a:pt x="750556" y="6616432"/>
                </a:lnTo>
                <a:lnTo>
                  <a:pt x="723124" y="6616432"/>
                </a:lnTo>
                <a:lnTo>
                  <a:pt x="723124" y="6604794"/>
                </a:lnTo>
                <a:lnTo>
                  <a:pt x="418754" y="6604794"/>
                </a:lnTo>
                <a:lnTo>
                  <a:pt x="389327" y="6633390"/>
                </a:lnTo>
                <a:lnTo>
                  <a:pt x="397432" y="6641744"/>
                </a:lnTo>
                <a:lnTo>
                  <a:pt x="377772" y="6660863"/>
                </a:lnTo>
                <a:lnTo>
                  <a:pt x="358653" y="6641204"/>
                </a:lnTo>
                <a:lnTo>
                  <a:pt x="378312" y="6622085"/>
                </a:lnTo>
                <a:lnTo>
                  <a:pt x="386417" y="6630439"/>
                </a:lnTo>
                <a:lnTo>
                  <a:pt x="412768" y="6604836"/>
                </a:lnTo>
                <a:lnTo>
                  <a:pt x="351878" y="6604836"/>
                </a:lnTo>
                <a:lnTo>
                  <a:pt x="351878" y="6616474"/>
                </a:lnTo>
                <a:lnTo>
                  <a:pt x="327023" y="6616474"/>
                </a:lnTo>
                <a:lnTo>
                  <a:pt x="309566" y="6633431"/>
                </a:lnTo>
                <a:lnTo>
                  <a:pt x="317671" y="6641786"/>
                </a:lnTo>
                <a:lnTo>
                  <a:pt x="298011" y="6660905"/>
                </a:lnTo>
                <a:lnTo>
                  <a:pt x="278892" y="6641245"/>
                </a:lnTo>
                <a:lnTo>
                  <a:pt x="298552" y="6622126"/>
                </a:lnTo>
                <a:lnTo>
                  <a:pt x="306657" y="6630480"/>
                </a:lnTo>
                <a:lnTo>
                  <a:pt x="324404" y="6613231"/>
                </a:lnTo>
                <a:lnTo>
                  <a:pt x="324404" y="6589083"/>
                </a:lnTo>
                <a:lnTo>
                  <a:pt x="351836" y="6589083"/>
                </a:lnTo>
                <a:lnTo>
                  <a:pt x="351836" y="6600721"/>
                </a:lnTo>
                <a:lnTo>
                  <a:pt x="723083" y="6600721"/>
                </a:lnTo>
                <a:lnTo>
                  <a:pt x="723083" y="6589083"/>
                </a:lnTo>
                <a:lnTo>
                  <a:pt x="750515" y="6589083"/>
                </a:lnTo>
                <a:lnTo>
                  <a:pt x="750515" y="6600721"/>
                </a:lnTo>
                <a:lnTo>
                  <a:pt x="815686" y="6600721"/>
                </a:lnTo>
                <a:lnTo>
                  <a:pt x="884973" y="6533388"/>
                </a:lnTo>
                <a:lnTo>
                  <a:pt x="876868" y="6525034"/>
                </a:lnTo>
                <a:lnTo>
                  <a:pt x="896528" y="6505914"/>
                </a:lnTo>
                <a:lnTo>
                  <a:pt x="904633" y="6514269"/>
                </a:lnTo>
                <a:lnTo>
                  <a:pt x="970843" y="6449928"/>
                </a:lnTo>
                <a:lnTo>
                  <a:pt x="830192" y="6449928"/>
                </a:lnTo>
                <a:lnTo>
                  <a:pt x="830192" y="6461566"/>
                </a:lnTo>
                <a:lnTo>
                  <a:pt x="802760" y="6461566"/>
                </a:lnTo>
                <a:lnTo>
                  <a:pt x="802760" y="6449928"/>
                </a:lnTo>
                <a:lnTo>
                  <a:pt x="112554" y="6449928"/>
                </a:lnTo>
                <a:lnTo>
                  <a:pt x="112554" y="6461566"/>
                </a:lnTo>
                <a:lnTo>
                  <a:pt x="85122" y="6461566"/>
                </a:lnTo>
                <a:lnTo>
                  <a:pt x="85122" y="6434134"/>
                </a:lnTo>
                <a:lnTo>
                  <a:pt x="112554" y="6434134"/>
                </a:lnTo>
                <a:lnTo>
                  <a:pt x="112554" y="6445771"/>
                </a:lnTo>
                <a:lnTo>
                  <a:pt x="802760" y="6445771"/>
                </a:lnTo>
                <a:lnTo>
                  <a:pt x="802760" y="6434134"/>
                </a:lnTo>
                <a:lnTo>
                  <a:pt x="830192" y="6434134"/>
                </a:lnTo>
                <a:lnTo>
                  <a:pt x="830192" y="6445771"/>
                </a:lnTo>
                <a:lnTo>
                  <a:pt x="1053597" y="6445771"/>
                </a:lnTo>
                <a:lnTo>
                  <a:pt x="1053597" y="6372454"/>
                </a:lnTo>
                <a:lnTo>
                  <a:pt x="909911" y="6372454"/>
                </a:lnTo>
                <a:lnTo>
                  <a:pt x="909911" y="6384091"/>
                </a:lnTo>
                <a:lnTo>
                  <a:pt x="882479" y="6384091"/>
                </a:lnTo>
                <a:lnTo>
                  <a:pt x="882479" y="6372454"/>
                </a:lnTo>
                <a:lnTo>
                  <a:pt x="830192" y="6372454"/>
                </a:lnTo>
                <a:lnTo>
                  <a:pt x="830192" y="6384091"/>
                </a:lnTo>
                <a:lnTo>
                  <a:pt x="802760" y="6384091"/>
                </a:lnTo>
                <a:lnTo>
                  <a:pt x="802760" y="6356659"/>
                </a:lnTo>
                <a:lnTo>
                  <a:pt x="830192" y="6356659"/>
                </a:lnTo>
                <a:lnTo>
                  <a:pt x="830192" y="6368297"/>
                </a:lnTo>
                <a:lnTo>
                  <a:pt x="882479" y="6368297"/>
                </a:lnTo>
                <a:lnTo>
                  <a:pt x="882479" y="6356659"/>
                </a:lnTo>
                <a:lnTo>
                  <a:pt x="909911" y="6356659"/>
                </a:lnTo>
                <a:lnTo>
                  <a:pt x="909911" y="6368297"/>
                </a:lnTo>
                <a:lnTo>
                  <a:pt x="1053597" y="6368297"/>
                </a:lnTo>
                <a:lnTo>
                  <a:pt x="1053597" y="6294979"/>
                </a:lnTo>
                <a:lnTo>
                  <a:pt x="909911" y="6294979"/>
                </a:lnTo>
                <a:lnTo>
                  <a:pt x="909911" y="6306616"/>
                </a:lnTo>
                <a:lnTo>
                  <a:pt x="882479" y="6306616"/>
                </a:lnTo>
                <a:lnTo>
                  <a:pt x="882479" y="6294979"/>
                </a:lnTo>
                <a:lnTo>
                  <a:pt x="750431" y="6294979"/>
                </a:lnTo>
                <a:lnTo>
                  <a:pt x="750431" y="6306616"/>
                </a:lnTo>
                <a:lnTo>
                  <a:pt x="723000" y="6306616"/>
                </a:lnTo>
                <a:lnTo>
                  <a:pt x="723000" y="6279185"/>
                </a:lnTo>
                <a:lnTo>
                  <a:pt x="750431" y="6279185"/>
                </a:lnTo>
                <a:lnTo>
                  <a:pt x="750431" y="6290823"/>
                </a:lnTo>
                <a:lnTo>
                  <a:pt x="882479" y="6290823"/>
                </a:lnTo>
                <a:lnTo>
                  <a:pt x="882479" y="6279185"/>
                </a:lnTo>
                <a:lnTo>
                  <a:pt x="909911" y="6279185"/>
                </a:lnTo>
                <a:lnTo>
                  <a:pt x="909911" y="6290823"/>
                </a:lnTo>
                <a:lnTo>
                  <a:pt x="1053597" y="6290823"/>
                </a:lnTo>
                <a:lnTo>
                  <a:pt x="1053597" y="6217504"/>
                </a:lnTo>
                <a:lnTo>
                  <a:pt x="351753" y="6217504"/>
                </a:lnTo>
                <a:lnTo>
                  <a:pt x="351753" y="6229142"/>
                </a:lnTo>
                <a:lnTo>
                  <a:pt x="324321" y="6229142"/>
                </a:lnTo>
                <a:lnTo>
                  <a:pt x="324321" y="6201710"/>
                </a:lnTo>
                <a:lnTo>
                  <a:pt x="351753" y="6201710"/>
                </a:lnTo>
                <a:lnTo>
                  <a:pt x="351753" y="6213348"/>
                </a:lnTo>
                <a:lnTo>
                  <a:pt x="1053597" y="6213348"/>
                </a:lnTo>
                <a:lnTo>
                  <a:pt x="1053597" y="6151668"/>
                </a:lnTo>
                <a:lnTo>
                  <a:pt x="1041959" y="6151668"/>
                </a:lnTo>
                <a:lnTo>
                  <a:pt x="1041959" y="6140030"/>
                </a:lnTo>
                <a:lnTo>
                  <a:pt x="112554" y="6140030"/>
                </a:lnTo>
                <a:lnTo>
                  <a:pt x="112554" y="6151668"/>
                </a:lnTo>
                <a:lnTo>
                  <a:pt x="85122" y="6151668"/>
                </a:lnTo>
                <a:lnTo>
                  <a:pt x="85122" y="6124235"/>
                </a:lnTo>
                <a:lnTo>
                  <a:pt x="112554" y="6124235"/>
                </a:lnTo>
                <a:lnTo>
                  <a:pt x="112554" y="6135873"/>
                </a:lnTo>
                <a:lnTo>
                  <a:pt x="1042000" y="6135873"/>
                </a:lnTo>
                <a:lnTo>
                  <a:pt x="1042000" y="6124235"/>
                </a:lnTo>
                <a:lnTo>
                  <a:pt x="1053638" y="6124235"/>
                </a:lnTo>
                <a:lnTo>
                  <a:pt x="1053638" y="6062555"/>
                </a:lnTo>
                <a:lnTo>
                  <a:pt x="909953" y="6062555"/>
                </a:lnTo>
                <a:lnTo>
                  <a:pt x="909953" y="6074193"/>
                </a:lnTo>
                <a:lnTo>
                  <a:pt x="882521" y="6074193"/>
                </a:lnTo>
                <a:lnTo>
                  <a:pt x="882521" y="6046760"/>
                </a:lnTo>
                <a:lnTo>
                  <a:pt x="909953" y="6046760"/>
                </a:lnTo>
                <a:lnTo>
                  <a:pt x="909953" y="6058398"/>
                </a:lnTo>
                <a:lnTo>
                  <a:pt x="1053638" y="6058398"/>
                </a:lnTo>
                <a:lnTo>
                  <a:pt x="1053638" y="5985080"/>
                </a:lnTo>
                <a:lnTo>
                  <a:pt x="192315" y="5985080"/>
                </a:lnTo>
                <a:lnTo>
                  <a:pt x="192315" y="5996718"/>
                </a:lnTo>
                <a:lnTo>
                  <a:pt x="164883" y="5996718"/>
                </a:lnTo>
                <a:lnTo>
                  <a:pt x="164883" y="5969286"/>
                </a:lnTo>
                <a:lnTo>
                  <a:pt x="192315" y="5969286"/>
                </a:lnTo>
                <a:lnTo>
                  <a:pt x="192315" y="5980924"/>
                </a:lnTo>
                <a:lnTo>
                  <a:pt x="1053638" y="5980924"/>
                </a:lnTo>
                <a:lnTo>
                  <a:pt x="1053638" y="5907606"/>
                </a:lnTo>
                <a:lnTo>
                  <a:pt x="511274" y="5907606"/>
                </a:lnTo>
                <a:lnTo>
                  <a:pt x="511274" y="5919244"/>
                </a:lnTo>
                <a:lnTo>
                  <a:pt x="483842" y="5919244"/>
                </a:lnTo>
                <a:lnTo>
                  <a:pt x="483842" y="5907606"/>
                </a:lnTo>
                <a:lnTo>
                  <a:pt x="192315" y="5907606"/>
                </a:lnTo>
                <a:lnTo>
                  <a:pt x="192315" y="5919244"/>
                </a:lnTo>
                <a:lnTo>
                  <a:pt x="164883" y="5919244"/>
                </a:lnTo>
                <a:lnTo>
                  <a:pt x="164883" y="5891812"/>
                </a:lnTo>
                <a:lnTo>
                  <a:pt x="192315" y="5891812"/>
                </a:lnTo>
                <a:lnTo>
                  <a:pt x="192315" y="5903449"/>
                </a:lnTo>
                <a:lnTo>
                  <a:pt x="483801" y="5903449"/>
                </a:lnTo>
                <a:lnTo>
                  <a:pt x="483801" y="5891812"/>
                </a:lnTo>
                <a:lnTo>
                  <a:pt x="511233" y="5891812"/>
                </a:lnTo>
                <a:lnTo>
                  <a:pt x="511233" y="5903449"/>
                </a:lnTo>
                <a:lnTo>
                  <a:pt x="1053597" y="5903449"/>
                </a:lnTo>
                <a:lnTo>
                  <a:pt x="1053597" y="5830131"/>
                </a:lnTo>
                <a:lnTo>
                  <a:pt x="590993" y="5830131"/>
                </a:lnTo>
                <a:lnTo>
                  <a:pt x="590993" y="5841769"/>
                </a:lnTo>
                <a:lnTo>
                  <a:pt x="563561" y="5841769"/>
                </a:lnTo>
                <a:lnTo>
                  <a:pt x="563561" y="5830131"/>
                </a:lnTo>
                <a:lnTo>
                  <a:pt x="272076" y="5830131"/>
                </a:lnTo>
                <a:lnTo>
                  <a:pt x="272076" y="5841769"/>
                </a:lnTo>
                <a:lnTo>
                  <a:pt x="244644" y="5841769"/>
                </a:lnTo>
                <a:lnTo>
                  <a:pt x="244644" y="5814337"/>
                </a:lnTo>
                <a:lnTo>
                  <a:pt x="272076" y="5814337"/>
                </a:lnTo>
                <a:lnTo>
                  <a:pt x="272076" y="5825974"/>
                </a:lnTo>
                <a:lnTo>
                  <a:pt x="563561" y="5825974"/>
                </a:lnTo>
                <a:lnTo>
                  <a:pt x="563561" y="5814337"/>
                </a:lnTo>
                <a:lnTo>
                  <a:pt x="590993" y="5814337"/>
                </a:lnTo>
                <a:lnTo>
                  <a:pt x="590993" y="5825974"/>
                </a:lnTo>
                <a:lnTo>
                  <a:pt x="1053597" y="5825974"/>
                </a:lnTo>
                <a:lnTo>
                  <a:pt x="1053597" y="5752657"/>
                </a:lnTo>
                <a:lnTo>
                  <a:pt x="590993" y="5752657"/>
                </a:lnTo>
                <a:lnTo>
                  <a:pt x="590993" y="5764294"/>
                </a:lnTo>
                <a:lnTo>
                  <a:pt x="563561" y="5764294"/>
                </a:lnTo>
                <a:lnTo>
                  <a:pt x="563561" y="5752657"/>
                </a:lnTo>
                <a:lnTo>
                  <a:pt x="351795" y="5752657"/>
                </a:lnTo>
                <a:lnTo>
                  <a:pt x="351795" y="5764294"/>
                </a:lnTo>
                <a:lnTo>
                  <a:pt x="324363" y="5764294"/>
                </a:lnTo>
                <a:lnTo>
                  <a:pt x="324363" y="5736862"/>
                </a:lnTo>
                <a:lnTo>
                  <a:pt x="351795" y="5736862"/>
                </a:lnTo>
                <a:lnTo>
                  <a:pt x="351795" y="5748500"/>
                </a:lnTo>
                <a:lnTo>
                  <a:pt x="563561" y="5748500"/>
                </a:lnTo>
                <a:lnTo>
                  <a:pt x="563561" y="5736862"/>
                </a:lnTo>
                <a:lnTo>
                  <a:pt x="590993" y="5736862"/>
                </a:lnTo>
                <a:lnTo>
                  <a:pt x="590993" y="5748500"/>
                </a:lnTo>
                <a:lnTo>
                  <a:pt x="1053597" y="5748500"/>
                </a:lnTo>
                <a:lnTo>
                  <a:pt x="1053597" y="5675182"/>
                </a:lnTo>
                <a:lnTo>
                  <a:pt x="909911" y="5675182"/>
                </a:lnTo>
                <a:lnTo>
                  <a:pt x="909911" y="5686819"/>
                </a:lnTo>
                <a:lnTo>
                  <a:pt x="882479" y="5686819"/>
                </a:lnTo>
                <a:lnTo>
                  <a:pt x="882479" y="5675182"/>
                </a:lnTo>
                <a:lnTo>
                  <a:pt x="750431" y="5675182"/>
                </a:lnTo>
                <a:lnTo>
                  <a:pt x="750431" y="5686819"/>
                </a:lnTo>
                <a:lnTo>
                  <a:pt x="723000" y="5686819"/>
                </a:lnTo>
                <a:lnTo>
                  <a:pt x="723000" y="5659388"/>
                </a:lnTo>
                <a:lnTo>
                  <a:pt x="750431" y="5659388"/>
                </a:lnTo>
                <a:lnTo>
                  <a:pt x="750431" y="5671026"/>
                </a:lnTo>
                <a:lnTo>
                  <a:pt x="882479" y="5671026"/>
                </a:lnTo>
                <a:lnTo>
                  <a:pt x="882479" y="5659388"/>
                </a:lnTo>
                <a:lnTo>
                  <a:pt x="909911" y="5659388"/>
                </a:lnTo>
                <a:lnTo>
                  <a:pt x="909911" y="5671026"/>
                </a:lnTo>
                <a:lnTo>
                  <a:pt x="1053597" y="5671026"/>
                </a:lnTo>
                <a:lnTo>
                  <a:pt x="1053597" y="5597707"/>
                </a:lnTo>
                <a:lnTo>
                  <a:pt x="431514" y="5597707"/>
                </a:lnTo>
                <a:lnTo>
                  <a:pt x="431514" y="5609345"/>
                </a:lnTo>
                <a:lnTo>
                  <a:pt x="404082" y="5609345"/>
                </a:lnTo>
                <a:lnTo>
                  <a:pt x="404082" y="5581913"/>
                </a:lnTo>
                <a:lnTo>
                  <a:pt x="431514" y="5581913"/>
                </a:lnTo>
                <a:lnTo>
                  <a:pt x="431514" y="5593551"/>
                </a:lnTo>
                <a:lnTo>
                  <a:pt x="1053597" y="5593551"/>
                </a:lnTo>
                <a:lnTo>
                  <a:pt x="1053597" y="5520233"/>
                </a:lnTo>
                <a:lnTo>
                  <a:pt x="670712" y="5520233"/>
                </a:lnTo>
                <a:lnTo>
                  <a:pt x="670712" y="5531870"/>
                </a:lnTo>
                <a:lnTo>
                  <a:pt x="643280" y="5531870"/>
                </a:lnTo>
                <a:lnTo>
                  <a:pt x="643280" y="5520233"/>
                </a:lnTo>
                <a:lnTo>
                  <a:pt x="99711" y="5520233"/>
                </a:lnTo>
                <a:lnTo>
                  <a:pt x="21197" y="5596502"/>
                </a:lnTo>
                <a:lnTo>
                  <a:pt x="21197" y="5659388"/>
                </a:lnTo>
                <a:lnTo>
                  <a:pt x="32835" y="5659388"/>
                </a:lnTo>
                <a:lnTo>
                  <a:pt x="32835" y="5686819"/>
                </a:lnTo>
                <a:lnTo>
                  <a:pt x="21197" y="5686819"/>
                </a:lnTo>
                <a:lnTo>
                  <a:pt x="21197" y="6046719"/>
                </a:lnTo>
                <a:lnTo>
                  <a:pt x="32835" y="6046719"/>
                </a:lnTo>
                <a:lnTo>
                  <a:pt x="32835" y="6074151"/>
                </a:lnTo>
                <a:lnTo>
                  <a:pt x="21197" y="6074151"/>
                </a:lnTo>
                <a:lnTo>
                  <a:pt x="21197" y="6279143"/>
                </a:lnTo>
                <a:lnTo>
                  <a:pt x="32835" y="6279143"/>
                </a:lnTo>
                <a:lnTo>
                  <a:pt x="32835" y="6306575"/>
                </a:lnTo>
                <a:lnTo>
                  <a:pt x="5403" y="6306575"/>
                </a:lnTo>
                <a:lnTo>
                  <a:pt x="5403" y="6279143"/>
                </a:lnTo>
                <a:lnTo>
                  <a:pt x="17041" y="6279143"/>
                </a:lnTo>
                <a:lnTo>
                  <a:pt x="17041" y="6074151"/>
                </a:lnTo>
                <a:lnTo>
                  <a:pt x="5403" y="6074151"/>
                </a:lnTo>
                <a:lnTo>
                  <a:pt x="5403" y="6046719"/>
                </a:lnTo>
                <a:lnTo>
                  <a:pt x="17041" y="6046719"/>
                </a:lnTo>
                <a:lnTo>
                  <a:pt x="17041" y="5686819"/>
                </a:lnTo>
                <a:lnTo>
                  <a:pt x="5403" y="5686819"/>
                </a:lnTo>
                <a:lnTo>
                  <a:pt x="5403" y="5659388"/>
                </a:lnTo>
                <a:lnTo>
                  <a:pt x="17041" y="5659388"/>
                </a:lnTo>
                <a:lnTo>
                  <a:pt x="17041" y="5595629"/>
                </a:lnTo>
                <a:cubicBezTo>
                  <a:pt x="17041" y="5595047"/>
                  <a:pt x="17249" y="5594507"/>
                  <a:pt x="17665" y="5594133"/>
                </a:cubicBezTo>
                <a:lnTo>
                  <a:pt x="97384" y="5516658"/>
                </a:lnTo>
                <a:cubicBezTo>
                  <a:pt x="97758" y="5516284"/>
                  <a:pt x="98298" y="5516076"/>
                  <a:pt x="98838" y="5516076"/>
                </a:cubicBezTo>
                <a:lnTo>
                  <a:pt x="643239" y="5516076"/>
                </a:lnTo>
                <a:lnTo>
                  <a:pt x="643239" y="5504438"/>
                </a:lnTo>
                <a:lnTo>
                  <a:pt x="670671" y="5504438"/>
                </a:lnTo>
                <a:lnTo>
                  <a:pt x="670671" y="5516076"/>
                </a:lnTo>
                <a:lnTo>
                  <a:pt x="1054802" y="5516076"/>
                </a:lnTo>
                <a:lnTo>
                  <a:pt x="1084229" y="5487480"/>
                </a:lnTo>
                <a:lnTo>
                  <a:pt x="1076124" y="5479126"/>
                </a:lnTo>
                <a:lnTo>
                  <a:pt x="1095784" y="5460007"/>
                </a:lnTo>
                <a:lnTo>
                  <a:pt x="1103889" y="5468361"/>
                </a:lnTo>
                <a:lnTo>
                  <a:pt x="1130240" y="5442758"/>
                </a:lnTo>
                <a:lnTo>
                  <a:pt x="590910" y="5442758"/>
                </a:lnTo>
                <a:lnTo>
                  <a:pt x="590910" y="5454396"/>
                </a:lnTo>
                <a:lnTo>
                  <a:pt x="563478" y="5454396"/>
                </a:lnTo>
                <a:lnTo>
                  <a:pt x="563478" y="5426964"/>
                </a:lnTo>
                <a:lnTo>
                  <a:pt x="590910" y="5426964"/>
                </a:lnTo>
                <a:lnTo>
                  <a:pt x="590910" y="5438602"/>
                </a:lnTo>
                <a:lnTo>
                  <a:pt x="1134480" y="5438602"/>
                </a:lnTo>
                <a:lnTo>
                  <a:pt x="1209959" y="5365283"/>
                </a:lnTo>
                <a:lnTo>
                  <a:pt x="909870" y="5365283"/>
                </a:lnTo>
                <a:lnTo>
                  <a:pt x="909870" y="5376921"/>
                </a:lnTo>
                <a:lnTo>
                  <a:pt x="882438" y="5376921"/>
                </a:lnTo>
                <a:lnTo>
                  <a:pt x="882438" y="5365283"/>
                </a:lnTo>
                <a:lnTo>
                  <a:pt x="590952" y="5365283"/>
                </a:lnTo>
                <a:lnTo>
                  <a:pt x="590952" y="5376921"/>
                </a:lnTo>
                <a:lnTo>
                  <a:pt x="563520" y="5376921"/>
                </a:lnTo>
                <a:lnTo>
                  <a:pt x="563520" y="5365283"/>
                </a:lnTo>
                <a:lnTo>
                  <a:pt x="272034" y="5365283"/>
                </a:lnTo>
                <a:lnTo>
                  <a:pt x="272034" y="5376921"/>
                </a:lnTo>
                <a:lnTo>
                  <a:pt x="244602" y="5376921"/>
                </a:lnTo>
                <a:lnTo>
                  <a:pt x="244602" y="5365283"/>
                </a:lnTo>
                <a:lnTo>
                  <a:pt x="32835" y="5365283"/>
                </a:lnTo>
                <a:lnTo>
                  <a:pt x="32835" y="5376921"/>
                </a:lnTo>
                <a:lnTo>
                  <a:pt x="5403" y="5376921"/>
                </a:lnTo>
                <a:lnTo>
                  <a:pt x="5403" y="5349489"/>
                </a:lnTo>
                <a:lnTo>
                  <a:pt x="32835" y="5349489"/>
                </a:lnTo>
                <a:lnTo>
                  <a:pt x="32835" y="5361127"/>
                </a:lnTo>
                <a:lnTo>
                  <a:pt x="244685" y="5361127"/>
                </a:lnTo>
                <a:lnTo>
                  <a:pt x="244685" y="5349489"/>
                </a:lnTo>
                <a:lnTo>
                  <a:pt x="272117" y="5349489"/>
                </a:lnTo>
                <a:lnTo>
                  <a:pt x="272117" y="5361127"/>
                </a:lnTo>
                <a:lnTo>
                  <a:pt x="563603" y="5361127"/>
                </a:lnTo>
                <a:lnTo>
                  <a:pt x="563603" y="5349489"/>
                </a:lnTo>
                <a:lnTo>
                  <a:pt x="591035" y="5349489"/>
                </a:lnTo>
                <a:lnTo>
                  <a:pt x="591035" y="5361127"/>
                </a:lnTo>
                <a:lnTo>
                  <a:pt x="882521" y="5361127"/>
                </a:lnTo>
                <a:lnTo>
                  <a:pt x="882521" y="5349489"/>
                </a:lnTo>
                <a:lnTo>
                  <a:pt x="909953" y="5349489"/>
                </a:lnTo>
                <a:lnTo>
                  <a:pt x="909953" y="5361127"/>
                </a:lnTo>
                <a:lnTo>
                  <a:pt x="1214323" y="5361127"/>
                </a:lnTo>
                <a:lnTo>
                  <a:pt x="1243750" y="5332531"/>
                </a:lnTo>
                <a:lnTo>
                  <a:pt x="1235645" y="5324177"/>
                </a:lnTo>
                <a:lnTo>
                  <a:pt x="1255305" y="5305058"/>
                </a:lnTo>
                <a:lnTo>
                  <a:pt x="1263410" y="5313412"/>
                </a:lnTo>
                <a:lnTo>
                  <a:pt x="1289761" y="5287809"/>
                </a:lnTo>
                <a:lnTo>
                  <a:pt x="1228871" y="5287809"/>
                </a:lnTo>
                <a:lnTo>
                  <a:pt x="1228871" y="5299447"/>
                </a:lnTo>
                <a:lnTo>
                  <a:pt x="1201439" y="5299447"/>
                </a:lnTo>
                <a:lnTo>
                  <a:pt x="1201439" y="5287809"/>
                </a:lnTo>
                <a:lnTo>
                  <a:pt x="737588" y="5287809"/>
                </a:lnTo>
                <a:lnTo>
                  <a:pt x="708161" y="5316404"/>
                </a:lnTo>
                <a:lnTo>
                  <a:pt x="716266" y="5324759"/>
                </a:lnTo>
                <a:lnTo>
                  <a:pt x="696607" y="5343878"/>
                </a:lnTo>
                <a:lnTo>
                  <a:pt x="677487" y="5324218"/>
                </a:lnTo>
                <a:lnTo>
                  <a:pt x="697147" y="5305099"/>
                </a:lnTo>
                <a:lnTo>
                  <a:pt x="705252" y="5313454"/>
                </a:lnTo>
                <a:lnTo>
                  <a:pt x="731603" y="5287850"/>
                </a:lnTo>
                <a:lnTo>
                  <a:pt x="590952" y="5287850"/>
                </a:lnTo>
                <a:lnTo>
                  <a:pt x="590952" y="5299488"/>
                </a:lnTo>
                <a:lnTo>
                  <a:pt x="563520" y="5299488"/>
                </a:lnTo>
                <a:lnTo>
                  <a:pt x="563520" y="5287850"/>
                </a:lnTo>
                <a:lnTo>
                  <a:pt x="431472" y="5287850"/>
                </a:lnTo>
                <a:lnTo>
                  <a:pt x="431472" y="5299488"/>
                </a:lnTo>
                <a:lnTo>
                  <a:pt x="404040" y="5299488"/>
                </a:lnTo>
                <a:lnTo>
                  <a:pt x="404040" y="5287850"/>
                </a:lnTo>
                <a:lnTo>
                  <a:pt x="112554" y="5287850"/>
                </a:lnTo>
                <a:lnTo>
                  <a:pt x="112554" y="5299488"/>
                </a:lnTo>
                <a:lnTo>
                  <a:pt x="85122" y="5299488"/>
                </a:lnTo>
                <a:lnTo>
                  <a:pt x="85122" y="5272056"/>
                </a:lnTo>
                <a:lnTo>
                  <a:pt x="112554" y="5272056"/>
                </a:lnTo>
                <a:lnTo>
                  <a:pt x="112554" y="5283694"/>
                </a:lnTo>
                <a:lnTo>
                  <a:pt x="404082" y="5283694"/>
                </a:lnTo>
                <a:lnTo>
                  <a:pt x="404082" y="5272056"/>
                </a:lnTo>
                <a:lnTo>
                  <a:pt x="431514" y="5272056"/>
                </a:lnTo>
                <a:lnTo>
                  <a:pt x="431514" y="5283694"/>
                </a:lnTo>
                <a:lnTo>
                  <a:pt x="563561" y="5283694"/>
                </a:lnTo>
                <a:lnTo>
                  <a:pt x="563561" y="5272056"/>
                </a:lnTo>
                <a:lnTo>
                  <a:pt x="590993" y="5272056"/>
                </a:lnTo>
                <a:lnTo>
                  <a:pt x="590993" y="5283694"/>
                </a:lnTo>
                <a:lnTo>
                  <a:pt x="1201439" y="5283694"/>
                </a:lnTo>
                <a:lnTo>
                  <a:pt x="1201439" y="5272056"/>
                </a:lnTo>
                <a:lnTo>
                  <a:pt x="1228871" y="5272056"/>
                </a:lnTo>
                <a:lnTo>
                  <a:pt x="1228871" y="5283694"/>
                </a:lnTo>
                <a:lnTo>
                  <a:pt x="1294042" y="5283694"/>
                </a:lnTo>
                <a:lnTo>
                  <a:pt x="1369480" y="5210376"/>
                </a:lnTo>
                <a:lnTo>
                  <a:pt x="351753" y="5210376"/>
                </a:lnTo>
                <a:lnTo>
                  <a:pt x="351753" y="5222014"/>
                </a:lnTo>
                <a:lnTo>
                  <a:pt x="324321" y="5222014"/>
                </a:lnTo>
                <a:lnTo>
                  <a:pt x="324321" y="5210376"/>
                </a:lnTo>
                <a:lnTo>
                  <a:pt x="272034" y="5210376"/>
                </a:lnTo>
                <a:lnTo>
                  <a:pt x="272034" y="5222014"/>
                </a:lnTo>
                <a:lnTo>
                  <a:pt x="244602" y="5222014"/>
                </a:lnTo>
                <a:lnTo>
                  <a:pt x="244602" y="5194582"/>
                </a:lnTo>
                <a:lnTo>
                  <a:pt x="272034" y="5194582"/>
                </a:lnTo>
                <a:lnTo>
                  <a:pt x="272034" y="5206219"/>
                </a:lnTo>
                <a:lnTo>
                  <a:pt x="324321" y="5206219"/>
                </a:lnTo>
                <a:lnTo>
                  <a:pt x="324321" y="5194582"/>
                </a:lnTo>
                <a:lnTo>
                  <a:pt x="351753" y="5194582"/>
                </a:lnTo>
                <a:lnTo>
                  <a:pt x="351753" y="5206219"/>
                </a:lnTo>
                <a:lnTo>
                  <a:pt x="1373844" y="5206219"/>
                </a:lnTo>
                <a:lnTo>
                  <a:pt x="1443131" y="5138886"/>
                </a:lnTo>
                <a:lnTo>
                  <a:pt x="1435026" y="5130532"/>
                </a:lnTo>
                <a:lnTo>
                  <a:pt x="1454686" y="5111413"/>
                </a:lnTo>
                <a:lnTo>
                  <a:pt x="1462791" y="5119767"/>
                </a:lnTo>
                <a:lnTo>
                  <a:pt x="1522850" y="5061412"/>
                </a:lnTo>
                <a:lnTo>
                  <a:pt x="1517031" y="5055427"/>
                </a:lnTo>
                <a:lnTo>
                  <a:pt x="1228912" y="5055427"/>
                </a:lnTo>
                <a:lnTo>
                  <a:pt x="1228912" y="5067064"/>
                </a:lnTo>
                <a:lnTo>
                  <a:pt x="1201480" y="5067064"/>
                </a:lnTo>
                <a:lnTo>
                  <a:pt x="1201480" y="5055427"/>
                </a:lnTo>
                <a:lnTo>
                  <a:pt x="817349" y="5055427"/>
                </a:lnTo>
                <a:lnTo>
                  <a:pt x="787922" y="5084022"/>
                </a:lnTo>
                <a:lnTo>
                  <a:pt x="796027" y="5092376"/>
                </a:lnTo>
                <a:lnTo>
                  <a:pt x="776367" y="5111496"/>
                </a:lnTo>
                <a:lnTo>
                  <a:pt x="757248" y="5091795"/>
                </a:lnTo>
                <a:lnTo>
                  <a:pt x="776908" y="5072675"/>
                </a:lnTo>
                <a:lnTo>
                  <a:pt x="785012" y="5081029"/>
                </a:lnTo>
                <a:lnTo>
                  <a:pt x="811364" y="5055427"/>
                </a:lnTo>
                <a:lnTo>
                  <a:pt x="192315" y="5055427"/>
                </a:lnTo>
                <a:lnTo>
                  <a:pt x="192315" y="5067064"/>
                </a:lnTo>
                <a:lnTo>
                  <a:pt x="164883" y="5067064"/>
                </a:lnTo>
                <a:lnTo>
                  <a:pt x="164883" y="5039632"/>
                </a:lnTo>
                <a:lnTo>
                  <a:pt x="192315" y="5039632"/>
                </a:lnTo>
                <a:lnTo>
                  <a:pt x="192315" y="5051270"/>
                </a:lnTo>
                <a:lnTo>
                  <a:pt x="1201480" y="5051270"/>
                </a:lnTo>
                <a:lnTo>
                  <a:pt x="1201480" y="5039632"/>
                </a:lnTo>
                <a:lnTo>
                  <a:pt x="1228912" y="5039632"/>
                </a:lnTo>
                <a:lnTo>
                  <a:pt x="1228912" y="5051270"/>
                </a:lnTo>
                <a:lnTo>
                  <a:pt x="1516574" y="5051270"/>
                </a:lnTo>
                <a:lnTo>
                  <a:pt x="1534405" y="5033938"/>
                </a:lnTo>
                <a:lnTo>
                  <a:pt x="1542510" y="5042292"/>
                </a:lnTo>
                <a:lnTo>
                  <a:pt x="1608721" y="4977952"/>
                </a:lnTo>
                <a:lnTo>
                  <a:pt x="909953" y="4977952"/>
                </a:lnTo>
                <a:lnTo>
                  <a:pt x="909953" y="4989589"/>
                </a:lnTo>
                <a:lnTo>
                  <a:pt x="882521" y="4989589"/>
                </a:lnTo>
                <a:lnTo>
                  <a:pt x="882521" y="4977952"/>
                </a:lnTo>
                <a:lnTo>
                  <a:pt x="750473" y="4977952"/>
                </a:lnTo>
                <a:lnTo>
                  <a:pt x="750473" y="4989589"/>
                </a:lnTo>
                <a:lnTo>
                  <a:pt x="723041" y="4989589"/>
                </a:lnTo>
                <a:lnTo>
                  <a:pt x="723041" y="4977952"/>
                </a:lnTo>
                <a:lnTo>
                  <a:pt x="578150" y="4977952"/>
                </a:lnTo>
                <a:lnTo>
                  <a:pt x="548723" y="5006548"/>
                </a:lnTo>
                <a:lnTo>
                  <a:pt x="556828" y="5014902"/>
                </a:lnTo>
                <a:lnTo>
                  <a:pt x="537127" y="5034021"/>
                </a:lnTo>
                <a:lnTo>
                  <a:pt x="518008" y="5014362"/>
                </a:lnTo>
                <a:lnTo>
                  <a:pt x="537709" y="4995242"/>
                </a:lnTo>
                <a:lnTo>
                  <a:pt x="545814" y="5003596"/>
                </a:lnTo>
                <a:lnTo>
                  <a:pt x="575864" y="4974419"/>
                </a:lnTo>
                <a:cubicBezTo>
                  <a:pt x="576280" y="4974045"/>
                  <a:pt x="576779" y="4973837"/>
                  <a:pt x="577319" y="4973837"/>
                </a:cubicBezTo>
                <a:lnTo>
                  <a:pt x="723083" y="4973837"/>
                </a:lnTo>
                <a:lnTo>
                  <a:pt x="723083" y="4962199"/>
                </a:lnTo>
                <a:lnTo>
                  <a:pt x="750515" y="4962199"/>
                </a:lnTo>
                <a:lnTo>
                  <a:pt x="750515" y="4973837"/>
                </a:lnTo>
                <a:lnTo>
                  <a:pt x="882562" y="4973837"/>
                </a:lnTo>
                <a:lnTo>
                  <a:pt x="882562" y="4962199"/>
                </a:lnTo>
                <a:lnTo>
                  <a:pt x="909994" y="4962199"/>
                </a:lnTo>
                <a:lnTo>
                  <a:pt x="909994" y="4973837"/>
                </a:lnTo>
                <a:lnTo>
                  <a:pt x="1613043" y="4973837"/>
                </a:lnTo>
                <a:lnTo>
                  <a:pt x="1688523" y="4900519"/>
                </a:lnTo>
                <a:lnTo>
                  <a:pt x="1308673" y="4900519"/>
                </a:lnTo>
                <a:lnTo>
                  <a:pt x="1308673" y="4912156"/>
                </a:lnTo>
                <a:lnTo>
                  <a:pt x="1281241" y="4912156"/>
                </a:lnTo>
                <a:lnTo>
                  <a:pt x="1281241" y="4884725"/>
                </a:lnTo>
                <a:lnTo>
                  <a:pt x="1308673" y="4884725"/>
                </a:lnTo>
                <a:lnTo>
                  <a:pt x="1308673" y="4896363"/>
                </a:lnTo>
                <a:lnTo>
                  <a:pt x="1692804" y="4896363"/>
                </a:lnTo>
                <a:lnTo>
                  <a:pt x="1704317" y="4885182"/>
                </a:lnTo>
                <a:cubicBezTo>
                  <a:pt x="1723810" y="4866271"/>
                  <a:pt x="1745340" y="4845322"/>
                  <a:pt x="1768242" y="4823086"/>
                </a:cubicBezTo>
                <a:lnTo>
                  <a:pt x="1468152" y="4823086"/>
                </a:lnTo>
                <a:lnTo>
                  <a:pt x="1468152" y="4834723"/>
                </a:lnTo>
                <a:lnTo>
                  <a:pt x="1440720" y="4834723"/>
                </a:lnTo>
                <a:lnTo>
                  <a:pt x="1440720" y="4823086"/>
                </a:lnTo>
                <a:lnTo>
                  <a:pt x="1388433" y="4823086"/>
                </a:lnTo>
                <a:lnTo>
                  <a:pt x="1388433" y="4834723"/>
                </a:lnTo>
                <a:lnTo>
                  <a:pt x="1361001" y="4834723"/>
                </a:lnTo>
                <a:lnTo>
                  <a:pt x="1361001" y="4823086"/>
                </a:lnTo>
                <a:lnTo>
                  <a:pt x="670796" y="4823086"/>
                </a:lnTo>
                <a:lnTo>
                  <a:pt x="670796" y="4834723"/>
                </a:lnTo>
                <a:lnTo>
                  <a:pt x="643364" y="4834723"/>
                </a:lnTo>
                <a:lnTo>
                  <a:pt x="643364" y="4807291"/>
                </a:lnTo>
                <a:lnTo>
                  <a:pt x="670796" y="4807291"/>
                </a:lnTo>
                <a:lnTo>
                  <a:pt x="670796" y="4818929"/>
                </a:lnTo>
                <a:lnTo>
                  <a:pt x="1361001" y="4818929"/>
                </a:lnTo>
                <a:lnTo>
                  <a:pt x="1361001" y="4807291"/>
                </a:lnTo>
                <a:lnTo>
                  <a:pt x="1388433" y="4807291"/>
                </a:lnTo>
                <a:lnTo>
                  <a:pt x="1388433" y="4818929"/>
                </a:lnTo>
                <a:lnTo>
                  <a:pt x="1440720" y="4818929"/>
                </a:lnTo>
                <a:lnTo>
                  <a:pt x="1440720" y="4807291"/>
                </a:lnTo>
                <a:lnTo>
                  <a:pt x="1468152" y="4807291"/>
                </a:lnTo>
                <a:lnTo>
                  <a:pt x="1468152" y="4818929"/>
                </a:lnTo>
                <a:lnTo>
                  <a:pt x="1772523" y="4818929"/>
                </a:lnTo>
                <a:cubicBezTo>
                  <a:pt x="1796630" y="4795529"/>
                  <a:pt x="1822067" y="4770798"/>
                  <a:pt x="1848003" y="4745611"/>
                </a:cubicBezTo>
                <a:lnTo>
                  <a:pt x="1308673" y="4745611"/>
                </a:lnTo>
                <a:lnTo>
                  <a:pt x="1308673" y="4757249"/>
                </a:lnTo>
                <a:lnTo>
                  <a:pt x="1281241" y="4757249"/>
                </a:lnTo>
                <a:lnTo>
                  <a:pt x="1281241" y="4745611"/>
                </a:lnTo>
                <a:lnTo>
                  <a:pt x="1216069" y="4745611"/>
                </a:lnTo>
                <a:lnTo>
                  <a:pt x="1186642" y="4774207"/>
                </a:lnTo>
                <a:lnTo>
                  <a:pt x="1194747" y="4782561"/>
                </a:lnTo>
                <a:lnTo>
                  <a:pt x="1175087" y="4801680"/>
                </a:lnTo>
                <a:lnTo>
                  <a:pt x="1155968" y="4782021"/>
                </a:lnTo>
                <a:lnTo>
                  <a:pt x="1175628" y="4762902"/>
                </a:lnTo>
                <a:lnTo>
                  <a:pt x="1183732" y="4771256"/>
                </a:lnTo>
                <a:lnTo>
                  <a:pt x="1213741" y="4742078"/>
                </a:lnTo>
                <a:cubicBezTo>
                  <a:pt x="1214157" y="4741704"/>
                  <a:pt x="1214656" y="4741496"/>
                  <a:pt x="1215196" y="4741496"/>
                </a:cubicBezTo>
                <a:lnTo>
                  <a:pt x="1281199" y="4741496"/>
                </a:lnTo>
                <a:lnTo>
                  <a:pt x="1281199" y="4729858"/>
                </a:lnTo>
                <a:lnTo>
                  <a:pt x="1308631" y="4729858"/>
                </a:lnTo>
                <a:lnTo>
                  <a:pt x="1308631" y="4741496"/>
                </a:lnTo>
                <a:lnTo>
                  <a:pt x="1852242" y="4741496"/>
                </a:lnTo>
                <a:cubicBezTo>
                  <a:pt x="1904612" y="4690623"/>
                  <a:pt x="1958770" y="4638003"/>
                  <a:pt x="2007441" y="4590703"/>
                </a:cubicBezTo>
                <a:lnTo>
                  <a:pt x="817349" y="4590703"/>
                </a:lnTo>
                <a:lnTo>
                  <a:pt x="787922" y="4619299"/>
                </a:lnTo>
                <a:lnTo>
                  <a:pt x="796027" y="4627653"/>
                </a:lnTo>
                <a:lnTo>
                  <a:pt x="776367" y="4646773"/>
                </a:lnTo>
                <a:lnTo>
                  <a:pt x="757248" y="4627113"/>
                </a:lnTo>
                <a:lnTo>
                  <a:pt x="776908" y="4607994"/>
                </a:lnTo>
                <a:lnTo>
                  <a:pt x="785012" y="4616348"/>
                </a:lnTo>
                <a:lnTo>
                  <a:pt x="815021" y="4587170"/>
                </a:lnTo>
                <a:cubicBezTo>
                  <a:pt x="815395" y="4586797"/>
                  <a:pt x="815936" y="4586589"/>
                  <a:pt x="816476" y="4586589"/>
                </a:cubicBezTo>
                <a:lnTo>
                  <a:pt x="2012262" y="4586589"/>
                </a:lnTo>
                <a:lnTo>
                  <a:pt x="2087700" y="4513270"/>
                </a:lnTo>
                <a:lnTo>
                  <a:pt x="1867330" y="4513270"/>
                </a:lnTo>
                <a:lnTo>
                  <a:pt x="1867330" y="4524908"/>
                </a:lnTo>
                <a:lnTo>
                  <a:pt x="1839898" y="4524908"/>
                </a:lnTo>
                <a:lnTo>
                  <a:pt x="1839898" y="4513270"/>
                </a:lnTo>
                <a:lnTo>
                  <a:pt x="1787611" y="4513270"/>
                </a:lnTo>
                <a:lnTo>
                  <a:pt x="1787611" y="4524908"/>
                </a:lnTo>
                <a:lnTo>
                  <a:pt x="1760179" y="4524908"/>
                </a:lnTo>
                <a:lnTo>
                  <a:pt x="1760179" y="4497476"/>
                </a:lnTo>
                <a:lnTo>
                  <a:pt x="1787611" y="4497476"/>
                </a:lnTo>
                <a:lnTo>
                  <a:pt x="1787611" y="4509114"/>
                </a:lnTo>
                <a:lnTo>
                  <a:pt x="1839898" y="4509114"/>
                </a:lnTo>
                <a:lnTo>
                  <a:pt x="1839898" y="4497476"/>
                </a:lnTo>
                <a:lnTo>
                  <a:pt x="1867330" y="4497476"/>
                </a:lnTo>
                <a:lnTo>
                  <a:pt x="1867330" y="4509114"/>
                </a:lnTo>
                <a:lnTo>
                  <a:pt x="2091981" y="4509114"/>
                </a:lnTo>
                <a:lnTo>
                  <a:pt x="2107193" y="4494317"/>
                </a:lnTo>
                <a:cubicBezTo>
                  <a:pt x="2112139" y="4489496"/>
                  <a:pt x="2116919" y="4484882"/>
                  <a:pt x="2121408" y="4480518"/>
                </a:cubicBezTo>
                <a:lnTo>
                  <a:pt x="2113303" y="4472164"/>
                </a:lnTo>
                <a:lnTo>
                  <a:pt x="2132963" y="4453045"/>
                </a:lnTo>
                <a:lnTo>
                  <a:pt x="2141068" y="4461399"/>
                </a:lnTo>
                <a:lnTo>
                  <a:pt x="2158815" y="4444150"/>
                </a:lnTo>
                <a:lnTo>
                  <a:pt x="2158815" y="4435796"/>
                </a:lnTo>
                <a:lnTo>
                  <a:pt x="1867330" y="4435796"/>
                </a:lnTo>
                <a:lnTo>
                  <a:pt x="1867330" y="4447434"/>
                </a:lnTo>
                <a:lnTo>
                  <a:pt x="1839898" y="4447434"/>
                </a:lnTo>
                <a:lnTo>
                  <a:pt x="1839898" y="4435796"/>
                </a:lnTo>
                <a:lnTo>
                  <a:pt x="1468651" y="4435796"/>
                </a:lnTo>
                <a:lnTo>
                  <a:pt x="1468651" y="4447434"/>
                </a:lnTo>
                <a:lnTo>
                  <a:pt x="1441219" y="4447434"/>
                </a:lnTo>
                <a:lnTo>
                  <a:pt x="1441219" y="4435796"/>
                </a:lnTo>
                <a:lnTo>
                  <a:pt x="1229452" y="4435796"/>
                </a:lnTo>
                <a:lnTo>
                  <a:pt x="1229452" y="4447434"/>
                </a:lnTo>
                <a:lnTo>
                  <a:pt x="1202020" y="4447434"/>
                </a:lnTo>
                <a:lnTo>
                  <a:pt x="1202020" y="4435796"/>
                </a:lnTo>
                <a:lnTo>
                  <a:pt x="1149733" y="4435796"/>
                </a:lnTo>
                <a:lnTo>
                  <a:pt x="1149733" y="4447434"/>
                </a:lnTo>
                <a:lnTo>
                  <a:pt x="1122301" y="4447434"/>
                </a:lnTo>
                <a:lnTo>
                  <a:pt x="1122301" y="4420002"/>
                </a:lnTo>
                <a:lnTo>
                  <a:pt x="1149733" y="4420002"/>
                </a:lnTo>
                <a:lnTo>
                  <a:pt x="1149733" y="4431639"/>
                </a:lnTo>
                <a:lnTo>
                  <a:pt x="1202020" y="4431639"/>
                </a:lnTo>
                <a:lnTo>
                  <a:pt x="1202020" y="4420002"/>
                </a:lnTo>
                <a:lnTo>
                  <a:pt x="1229452" y="4420002"/>
                </a:lnTo>
                <a:lnTo>
                  <a:pt x="1229452" y="4431639"/>
                </a:lnTo>
                <a:lnTo>
                  <a:pt x="1441219" y="4431639"/>
                </a:lnTo>
                <a:lnTo>
                  <a:pt x="1441219" y="4420002"/>
                </a:lnTo>
                <a:lnTo>
                  <a:pt x="1468651" y="4420002"/>
                </a:lnTo>
                <a:lnTo>
                  <a:pt x="1468651" y="4431639"/>
                </a:lnTo>
                <a:lnTo>
                  <a:pt x="1839898" y="4431639"/>
                </a:lnTo>
                <a:lnTo>
                  <a:pt x="1839898" y="4420002"/>
                </a:lnTo>
                <a:lnTo>
                  <a:pt x="1867330" y="4420002"/>
                </a:lnTo>
                <a:lnTo>
                  <a:pt x="1867330" y="4431639"/>
                </a:lnTo>
                <a:lnTo>
                  <a:pt x="2158815" y="4431639"/>
                </a:lnTo>
                <a:lnTo>
                  <a:pt x="2158815" y="4420002"/>
                </a:lnTo>
                <a:lnTo>
                  <a:pt x="2186247" y="4420002"/>
                </a:lnTo>
                <a:lnTo>
                  <a:pt x="2186247" y="4431639"/>
                </a:lnTo>
                <a:lnTo>
                  <a:pt x="2398014" y="4431639"/>
                </a:lnTo>
                <a:lnTo>
                  <a:pt x="2398014" y="4420002"/>
                </a:lnTo>
                <a:lnTo>
                  <a:pt x="2425446" y="4420002"/>
                </a:lnTo>
                <a:lnTo>
                  <a:pt x="2425446" y="4431639"/>
                </a:lnTo>
                <a:lnTo>
                  <a:pt x="2872588" y="4431639"/>
                </a:lnTo>
                <a:lnTo>
                  <a:pt x="2890419" y="4414307"/>
                </a:lnTo>
                <a:lnTo>
                  <a:pt x="2898524" y="4422661"/>
                </a:lnTo>
                <a:lnTo>
                  <a:pt x="2958583" y="4364306"/>
                </a:lnTo>
                <a:lnTo>
                  <a:pt x="2952764" y="4358321"/>
                </a:lnTo>
                <a:lnTo>
                  <a:pt x="2744364" y="4358321"/>
                </a:lnTo>
                <a:lnTo>
                  <a:pt x="2744364" y="4369959"/>
                </a:lnTo>
                <a:lnTo>
                  <a:pt x="2716932" y="4369959"/>
                </a:lnTo>
                <a:lnTo>
                  <a:pt x="2716932" y="4358321"/>
                </a:lnTo>
                <a:lnTo>
                  <a:pt x="2106487" y="4358321"/>
                </a:lnTo>
                <a:lnTo>
                  <a:pt x="2106487" y="4369959"/>
                </a:lnTo>
                <a:lnTo>
                  <a:pt x="2079055" y="4369959"/>
                </a:lnTo>
                <a:lnTo>
                  <a:pt x="2079055" y="4358321"/>
                </a:lnTo>
                <a:lnTo>
                  <a:pt x="1548329" y="4358321"/>
                </a:lnTo>
                <a:lnTo>
                  <a:pt x="1548329" y="4369959"/>
                </a:lnTo>
                <a:lnTo>
                  <a:pt x="1520897" y="4369959"/>
                </a:lnTo>
                <a:lnTo>
                  <a:pt x="1520897" y="4358321"/>
                </a:lnTo>
                <a:lnTo>
                  <a:pt x="977327" y="4358321"/>
                </a:lnTo>
                <a:lnTo>
                  <a:pt x="919055" y="4414972"/>
                </a:lnTo>
                <a:lnTo>
                  <a:pt x="868181" y="4464391"/>
                </a:lnTo>
                <a:lnTo>
                  <a:pt x="876286" y="4472746"/>
                </a:lnTo>
                <a:lnTo>
                  <a:pt x="856627" y="4491865"/>
                </a:lnTo>
                <a:lnTo>
                  <a:pt x="848522" y="4483510"/>
                </a:lnTo>
                <a:lnTo>
                  <a:pt x="708743" y="4619341"/>
                </a:lnTo>
                <a:lnTo>
                  <a:pt x="716848" y="4627695"/>
                </a:lnTo>
                <a:lnTo>
                  <a:pt x="697188" y="4646814"/>
                </a:lnTo>
                <a:lnTo>
                  <a:pt x="678069" y="4627155"/>
                </a:lnTo>
                <a:lnTo>
                  <a:pt x="697729" y="4608035"/>
                </a:lnTo>
                <a:lnTo>
                  <a:pt x="705834" y="4616390"/>
                </a:lnTo>
                <a:lnTo>
                  <a:pt x="845612" y="4480560"/>
                </a:lnTo>
                <a:lnTo>
                  <a:pt x="837507" y="4472205"/>
                </a:lnTo>
                <a:lnTo>
                  <a:pt x="857167" y="4453086"/>
                </a:lnTo>
                <a:lnTo>
                  <a:pt x="865272" y="4461440"/>
                </a:lnTo>
                <a:lnTo>
                  <a:pt x="906586" y="4421290"/>
                </a:lnTo>
                <a:lnTo>
                  <a:pt x="975000" y="4354788"/>
                </a:lnTo>
                <a:cubicBezTo>
                  <a:pt x="975166" y="4354663"/>
                  <a:pt x="975332" y="4354539"/>
                  <a:pt x="975540" y="4354456"/>
                </a:cubicBezTo>
                <a:cubicBezTo>
                  <a:pt x="975831" y="4354289"/>
                  <a:pt x="976122" y="4354206"/>
                  <a:pt x="976455" y="4354206"/>
                </a:cubicBezTo>
                <a:lnTo>
                  <a:pt x="1520897" y="4354206"/>
                </a:lnTo>
                <a:lnTo>
                  <a:pt x="1520897" y="4342569"/>
                </a:lnTo>
                <a:lnTo>
                  <a:pt x="1548329" y="4342569"/>
                </a:lnTo>
                <a:lnTo>
                  <a:pt x="1548329" y="4354206"/>
                </a:lnTo>
                <a:lnTo>
                  <a:pt x="2079055" y="4354206"/>
                </a:lnTo>
                <a:lnTo>
                  <a:pt x="2079055" y="4342569"/>
                </a:lnTo>
                <a:lnTo>
                  <a:pt x="2106487" y="4342569"/>
                </a:lnTo>
                <a:lnTo>
                  <a:pt x="2106487" y="4354206"/>
                </a:lnTo>
                <a:lnTo>
                  <a:pt x="2716932" y="4354206"/>
                </a:lnTo>
                <a:lnTo>
                  <a:pt x="2716932" y="4342569"/>
                </a:lnTo>
                <a:lnTo>
                  <a:pt x="2744364" y="4342569"/>
                </a:lnTo>
                <a:lnTo>
                  <a:pt x="2744364" y="4354206"/>
                </a:lnTo>
                <a:lnTo>
                  <a:pt x="2952307" y="4354206"/>
                </a:lnTo>
                <a:lnTo>
                  <a:pt x="2970138" y="4336874"/>
                </a:lnTo>
                <a:lnTo>
                  <a:pt x="2978243" y="4345228"/>
                </a:lnTo>
                <a:lnTo>
                  <a:pt x="3044453" y="4280888"/>
                </a:lnTo>
                <a:lnTo>
                  <a:pt x="2026726" y="4280888"/>
                </a:lnTo>
                <a:lnTo>
                  <a:pt x="2026726" y="4292526"/>
                </a:lnTo>
                <a:lnTo>
                  <a:pt x="1999294" y="4292526"/>
                </a:lnTo>
                <a:lnTo>
                  <a:pt x="1999294" y="4280888"/>
                </a:lnTo>
                <a:lnTo>
                  <a:pt x="1149650" y="4280888"/>
                </a:lnTo>
                <a:lnTo>
                  <a:pt x="1149650" y="4292526"/>
                </a:lnTo>
                <a:lnTo>
                  <a:pt x="1122218" y="4292526"/>
                </a:lnTo>
                <a:lnTo>
                  <a:pt x="1122218" y="4265094"/>
                </a:lnTo>
                <a:lnTo>
                  <a:pt x="1149650" y="4265094"/>
                </a:lnTo>
                <a:lnTo>
                  <a:pt x="1149650" y="4276731"/>
                </a:lnTo>
                <a:lnTo>
                  <a:pt x="1999294" y="4276731"/>
                </a:lnTo>
                <a:lnTo>
                  <a:pt x="1999294" y="4265094"/>
                </a:lnTo>
                <a:lnTo>
                  <a:pt x="2026726" y="4265094"/>
                </a:lnTo>
                <a:lnTo>
                  <a:pt x="2026726" y="4276731"/>
                </a:lnTo>
                <a:lnTo>
                  <a:pt x="3048735" y="4276731"/>
                </a:lnTo>
                <a:lnTo>
                  <a:pt x="3124172" y="4203413"/>
                </a:lnTo>
                <a:lnTo>
                  <a:pt x="3050397" y="4203413"/>
                </a:lnTo>
                <a:lnTo>
                  <a:pt x="3020970" y="4232009"/>
                </a:lnTo>
                <a:lnTo>
                  <a:pt x="3029075" y="4240363"/>
                </a:lnTo>
                <a:lnTo>
                  <a:pt x="3009415" y="4259483"/>
                </a:lnTo>
                <a:lnTo>
                  <a:pt x="2990296" y="4239823"/>
                </a:lnTo>
                <a:lnTo>
                  <a:pt x="3009956" y="4220704"/>
                </a:lnTo>
                <a:lnTo>
                  <a:pt x="3018061" y="4229058"/>
                </a:lnTo>
                <a:lnTo>
                  <a:pt x="3044412" y="4203455"/>
                </a:lnTo>
                <a:lnTo>
                  <a:pt x="2664562" y="4203455"/>
                </a:lnTo>
                <a:lnTo>
                  <a:pt x="2664562" y="4215093"/>
                </a:lnTo>
                <a:lnTo>
                  <a:pt x="2637130" y="4215093"/>
                </a:lnTo>
                <a:lnTo>
                  <a:pt x="2637130" y="4203455"/>
                </a:lnTo>
                <a:lnTo>
                  <a:pt x="2505082" y="4203455"/>
                </a:lnTo>
                <a:lnTo>
                  <a:pt x="2505082" y="4215093"/>
                </a:lnTo>
                <a:lnTo>
                  <a:pt x="2477650" y="4215093"/>
                </a:lnTo>
                <a:lnTo>
                  <a:pt x="2477650" y="4187661"/>
                </a:lnTo>
                <a:lnTo>
                  <a:pt x="2505082" y="4187661"/>
                </a:lnTo>
                <a:lnTo>
                  <a:pt x="2505082" y="4199299"/>
                </a:lnTo>
                <a:lnTo>
                  <a:pt x="2637130" y="4199299"/>
                </a:lnTo>
                <a:lnTo>
                  <a:pt x="2637130" y="4187661"/>
                </a:lnTo>
                <a:lnTo>
                  <a:pt x="2664562" y="4187661"/>
                </a:lnTo>
                <a:lnTo>
                  <a:pt x="2664562" y="4199299"/>
                </a:lnTo>
                <a:lnTo>
                  <a:pt x="3128412" y="4199299"/>
                </a:lnTo>
                <a:lnTo>
                  <a:pt x="3203891" y="4125980"/>
                </a:lnTo>
                <a:lnTo>
                  <a:pt x="2744323" y="4125980"/>
                </a:lnTo>
                <a:lnTo>
                  <a:pt x="2744323" y="4137618"/>
                </a:lnTo>
                <a:lnTo>
                  <a:pt x="2716890" y="4137618"/>
                </a:lnTo>
                <a:lnTo>
                  <a:pt x="2716890" y="4110186"/>
                </a:lnTo>
                <a:lnTo>
                  <a:pt x="2744323" y="4110186"/>
                </a:lnTo>
                <a:lnTo>
                  <a:pt x="2744323" y="4121824"/>
                </a:lnTo>
                <a:lnTo>
                  <a:pt x="3208173" y="4121824"/>
                </a:lnTo>
                <a:lnTo>
                  <a:pt x="3283652" y="4048506"/>
                </a:lnTo>
                <a:lnTo>
                  <a:pt x="2824083" y="4048506"/>
                </a:lnTo>
                <a:lnTo>
                  <a:pt x="2824083" y="4060143"/>
                </a:lnTo>
                <a:lnTo>
                  <a:pt x="2796651" y="4060143"/>
                </a:lnTo>
                <a:lnTo>
                  <a:pt x="2796651" y="4032711"/>
                </a:lnTo>
                <a:lnTo>
                  <a:pt x="2824083" y="4032711"/>
                </a:lnTo>
                <a:lnTo>
                  <a:pt x="2824083" y="4044349"/>
                </a:lnTo>
                <a:lnTo>
                  <a:pt x="3287933" y="4044349"/>
                </a:lnTo>
                <a:lnTo>
                  <a:pt x="3363413" y="3971031"/>
                </a:lnTo>
                <a:lnTo>
                  <a:pt x="3222762" y="3971031"/>
                </a:lnTo>
                <a:lnTo>
                  <a:pt x="3222762" y="3982669"/>
                </a:lnTo>
                <a:lnTo>
                  <a:pt x="3195329" y="3982669"/>
                </a:lnTo>
                <a:lnTo>
                  <a:pt x="3195329" y="3955237"/>
                </a:lnTo>
                <a:lnTo>
                  <a:pt x="3222762" y="3955237"/>
                </a:lnTo>
                <a:lnTo>
                  <a:pt x="3222762" y="3966875"/>
                </a:lnTo>
                <a:lnTo>
                  <a:pt x="3673769" y="3966875"/>
                </a:lnTo>
                <a:lnTo>
                  <a:pt x="3673769" y="3955237"/>
                </a:lnTo>
                <a:lnTo>
                  <a:pt x="3685406" y="3955237"/>
                </a:lnTo>
                <a:lnTo>
                  <a:pt x="3685406" y="3893556"/>
                </a:lnTo>
                <a:lnTo>
                  <a:pt x="3541721" y="3893556"/>
                </a:lnTo>
                <a:lnTo>
                  <a:pt x="3541721" y="3905194"/>
                </a:lnTo>
                <a:lnTo>
                  <a:pt x="3514289" y="3905194"/>
                </a:lnTo>
                <a:lnTo>
                  <a:pt x="3514289" y="3877762"/>
                </a:lnTo>
                <a:lnTo>
                  <a:pt x="3541721" y="3877762"/>
                </a:lnTo>
                <a:lnTo>
                  <a:pt x="3541721" y="3889400"/>
                </a:lnTo>
                <a:lnTo>
                  <a:pt x="3685406" y="3889400"/>
                </a:lnTo>
                <a:lnTo>
                  <a:pt x="3685406" y="3816082"/>
                </a:lnTo>
                <a:lnTo>
                  <a:pt x="2903844" y="3816082"/>
                </a:lnTo>
                <a:lnTo>
                  <a:pt x="2903844" y="3827720"/>
                </a:lnTo>
                <a:lnTo>
                  <a:pt x="2876412" y="3827720"/>
                </a:lnTo>
                <a:lnTo>
                  <a:pt x="2876412" y="3816082"/>
                </a:lnTo>
                <a:lnTo>
                  <a:pt x="2824125" y="3816082"/>
                </a:lnTo>
                <a:lnTo>
                  <a:pt x="2824125" y="3827720"/>
                </a:lnTo>
                <a:lnTo>
                  <a:pt x="2796693" y="3827720"/>
                </a:lnTo>
                <a:lnTo>
                  <a:pt x="2796693" y="3800288"/>
                </a:lnTo>
                <a:lnTo>
                  <a:pt x="2824125" y="3800288"/>
                </a:lnTo>
                <a:lnTo>
                  <a:pt x="2824125" y="3811925"/>
                </a:lnTo>
                <a:lnTo>
                  <a:pt x="2876412" y="3811925"/>
                </a:lnTo>
                <a:lnTo>
                  <a:pt x="2876412" y="3800288"/>
                </a:lnTo>
                <a:lnTo>
                  <a:pt x="2903844" y="3800288"/>
                </a:lnTo>
                <a:lnTo>
                  <a:pt x="2903844" y="3811925"/>
                </a:lnTo>
                <a:lnTo>
                  <a:pt x="3685406" y="3811925"/>
                </a:lnTo>
                <a:lnTo>
                  <a:pt x="3685406" y="3738607"/>
                </a:lnTo>
                <a:lnTo>
                  <a:pt x="3143042" y="3738607"/>
                </a:lnTo>
                <a:lnTo>
                  <a:pt x="3143042" y="3750245"/>
                </a:lnTo>
                <a:lnTo>
                  <a:pt x="3115610" y="3750245"/>
                </a:lnTo>
                <a:lnTo>
                  <a:pt x="3115610" y="3722813"/>
                </a:lnTo>
                <a:lnTo>
                  <a:pt x="3143042" y="3722813"/>
                </a:lnTo>
                <a:lnTo>
                  <a:pt x="3143042" y="3734451"/>
                </a:lnTo>
                <a:lnTo>
                  <a:pt x="3685406" y="3734451"/>
                </a:lnTo>
                <a:lnTo>
                  <a:pt x="3685406" y="3583658"/>
                </a:lnTo>
                <a:lnTo>
                  <a:pt x="3302522" y="3583658"/>
                </a:lnTo>
                <a:lnTo>
                  <a:pt x="3302522" y="3595296"/>
                </a:lnTo>
                <a:lnTo>
                  <a:pt x="3275090" y="3595296"/>
                </a:lnTo>
                <a:lnTo>
                  <a:pt x="3275090" y="3567864"/>
                </a:lnTo>
                <a:lnTo>
                  <a:pt x="3302522" y="3567864"/>
                </a:lnTo>
                <a:lnTo>
                  <a:pt x="3302522" y="3579502"/>
                </a:lnTo>
                <a:lnTo>
                  <a:pt x="3685406" y="3579502"/>
                </a:lnTo>
                <a:lnTo>
                  <a:pt x="3685406" y="3506183"/>
                </a:lnTo>
                <a:lnTo>
                  <a:pt x="3462002" y="3506183"/>
                </a:lnTo>
                <a:lnTo>
                  <a:pt x="3462002" y="3517821"/>
                </a:lnTo>
                <a:lnTo>
                  <a:pt x="3434570" y="3517821"/>
                </a:lnTo>
                <a:lnTo>
                  <a:pt x="3434570" y="3506183"/>
                </a:lnTo>
                <a:lnTo>
                  <a:pt x="3302522" y="3506183"/>
                </a:lnTo>
                <a:lnTo>
                  <a:pt x="3302522" y="3517821"/>
                </a:lnTo>
                <a:lnTo>
                  <a:pt x="3275090" y="3517821"/>
                </a:lnTo>
                <a:lnTo>
                  <a:pt x="3275090" y="3506183"/>
                </a:lnTo>
                <a:lnTo>
                  <a:pt x="2731479" y="3506183"/>
                </a:lnTo>
                <a:lnTo>
                  <a:pt x="2662193" y="3573516"/>
                </a:lnTo>
                <a:lnTo>
                  <a:pt x="2670298" y="3581871"/>
                </a:lnTo>
                <a:lnTo>
                  <a:pt x="2650638" y="3600990"/>
                </a:lnTo>
                <a:lnTo>
                  <a:pt x="2642533" y="3592636"/>
                </a:lnTo>
                <a:lnTo>
                  <a:pt x="2582474" y="3650991"/>
                </a:lnTo>
                <a:lnTo>
                  <a:pt x="2590578" y="3659345"/>
                </a:lnTo>
                <a:lnTo>
                  <a:pt x="2573246" y="3676178"/>
                </a:lnTo>
                <a:lnTo>
                  <a:pt x="2573246" y="3955237"/>
                </a:lnTo>
                <a:lnTo>
                  <a:pt x="2584884" y="3955237"/>
                </a:lnTo>
                <a:lnTo>
                  <a:pt x="2584884" y="3982669"/>
                </a:lnTo>
                <a:lnTo>
                  <a:pt x="2557452" y="3982669"/>
                </a:lnTo>
                <a:lnTo>
                  <a:pt x="2557452" y="3955237"/>
                </a:lnTo>
                <a:lnTo>
                  <a:pt x="2569090" y="3955237"/>
                </a:lnTo>
                <a:lnTo>
                  <a:pt x="2569090" y="3738607"/>
                </a:lnTo>
                <a:lnTo>
                  <a:pt x="2505165" y="3738607"/>
                </a:lnTo>
                <a:lnTo>
                  <a:pt x="2505165" y="3750245"/>
                </a:lnTo>
                <a:lnTo>
                  <a:pt x="2477733" y="3750245"/>
                </a:lnTo>
                <a:lnTo>
                  <a:pt x="2477733" y="3722813"/>
                </a:lnTo>
                <a:lnTo>
                  <a:pt x="2505165" y="3722813"/>
                </a:lnTo>
                <a:lnTo>
                  <a:pt x="2505165" y="3734451"/>
                </a:lnTo>
                <a:lnTo>
                  <a:pt x="2569090" y="3734451"/>
                </a:lnTo>
                <a:lnTo>
                  <a:pt x="2569090" y="3676594"/>
                </a:lnTo>
                <a:lnTo>
                  <a:pt x="2551758" y="3658764"/>
                </a:lnTo>
                <a:lnTo>
                  <a:pt x="2571418" y="3639644"/>
                </a:lnTo>
                <a:lnTo>
                  <a:pt x="2579523" y="3647998"/>
                </a:lnTo>
                <a:lnTo>
                  <a:pt x="2639582" y="3589643"/>
                </a:lnTo>
                <a:lnTo>
                  <a:pt x="2633763" y="3583658"/>
                </a:lnTo>
                <a:lnTo>
                  <a:pt x="2584843" y="3583658"/>
                </a:lnTo>
                <a:lnTo>
                  <a:pt x="2584843" y="3595296"/>
                </a:lnTo>
                <a:lnTo>
                  <a:pt x="2559988" y="3595296"/>
                </a:lnTo>
                <a:lnTo>
                  <a:pt x="2542531" y="3612254"/>
                </a:lnTo>
                <a:lnTo>
                  <a:pt x="2550636" y="3620608"/>
                </a:lnTo>
                <a:lnTo>
                  <a:pt x="2530976" y="3639727"/>
                </a:lnTo>
                <a:lnTo>
                  <a:pt x="2511857" y="3620068"/>
                </a:lnTo>
                <a:lnTo>
                  <a:pt x="2531517" y="3600948"/>
                </a:lnTo>
                <a:lnTo>
                  <a:pt x="2539622" y="3609303"/>
                </a:lnTo>
                <a:lnTo>
                  <a:pt x="2557369" y="3592054"/>
                </a:lnTo>
                <a:lnTo>
                  <a:pt x="2557369" y="3567905"/>
                </a:lnTo>
                <a:lnTo>
                  <a:pt x="2584801" y="3567905"/>
                </a:lnTo>
                <a:lnTo>
                  <a:pt x="2584801" y="3579543"/>
                </a:lnTo>
                <a:lnTo>
                  <a:pt x="2633264" y="3579543"/>
                </a:lnTo>
                <a:lnTo>
                  <a:pt x="2651095" y="3562211"/>
                </a:lnTo>
                <a:lnTo>
                  <a:pt x="2659200" y="3570565"/>
                </a:lnTo>
                <a:lnTo>
                  <a:pt x="2729110" y="3502650"/>
                </a:lnTo>
                <a:cubicBezTo>
                  <a:pt x="2729484" y="3502276"/>
                  <a:pt x="2730025" y="3502069"/>
                  <a:pt x="2730565" y="3502069"/>
                </a:cubicBezTo>
                <a:lnTo>
                  <a:pt x="3275007" y="3502069"/>
                </a:lnTo>
                <a:lnTo>
                  <a:pt x="3275007" y="3490431"/>
                </a:lnTo>
                <a:lnTo>
                  <a:pt x="3302439" y="3490431"/>
                </a:lnTo>
                <a:lnTo>
                  <a:pt x="3302439" y="3502069"/>
                </a:lnTo>
                <a:lnTo>
                  <a:pt x="3434487" y="3502069"/>
                </a:lnTo>
                <a:lnTo>
                  <a:pt x="3434487" y="3490431"/>
                </a:lnTo>
                <a:lnTo>
                  <a:pt x="3461919" y="3490431"/>
                </a:lnTo>
                <a:lnTo>
                  <a:pt x="3461919" y="3502069"/>
                </a:lnTo>
                <a:lnTo>
                  <a:pt x="3685323" y="3502069"/>
                </a:lnTo>
                <a:lnTo>
                  <a:pt x="3685323" y="3428750"/>
                </a:lnTo>
                <a:lnTo>
                  <a:pt x="2651677" y="3428750"/>
                </a:lnTo>
                <a:lnTo>
                  <a:pt x="2622375" y="3457221"/>
                </a:lnTo>
                <a:lnTo>
                  <a:pt x="2572540" y="3505643"/>
                </a:lnTo>
                <a:lnTo>
                  <a:pt x="2413684" y="3659969"/>
                </a:lnTo>
                <a:lnTo>
                  <a:pt x="2413684" y="3955237"/>
                </a:lnTo>
                <a:lnTo>
                  <a:pt x="2425322" y="3955237"/>
                </a:lnTo>
                <a:lnTo>
                  <a:pt x="2425322" y="3982669"/>
                </a:lnTo>
                <a:lnTo>
                  <a:pt x="2413684" y="3982669"/>
                </a:lnTo>
                <a:lnTo>
                  <a:pt x="2413684" y="4123902"/>
                </a:lnTo>
                <a:cubicBezTo>
                  <a:pt x="2413684" y="4125066"/>
                  <a:pt x="2412769" y="4125980"/>
                  <a:pt x="2411605" y="4125980"/>
                </a:cubicBezTo>
                <a:lnTo>
                  <a:pt x="2345602" y="4125980"/>
                </a:lnTo>
                <a:lnTo>
                  <a:pt x="2345602" y="4137618"/>
                </a:lnTo>
                <a:lnTo>
                  <a:pt x="2318170" y="4137618"/>
                </a:lnTo>
                <a:lnTo>
                  <a:pt x="2318170" y="4110186"/>
                </a:lnTo>
                <a:lnTo>
                  <a:pt x="2345602" y="4110186"/>
                </a:lnTo>
                <a:lnTo>
                  <a:pt x="2345602" y="4121824"/>
                </a:lnTo>
                <a:lnTo>
                  <a:pt x="2409527" y="4121824"/>
                </a:lnTo>
                <a:lnTo>
                  <a:pt x="2409527" y="3982669"/>
                </a:lnTo>
                <a:lnTo>
                  <a:pt x="2397889" y="3982669"/>
                </a:lnTo>
                <a:lnTo>
                  <a:pt x="2397889" y="3955237"/>
                </a:lnTo>
                <a:lnTo>
                  <a:pt x="2409527" y="3955237"/>
                </a:lnTo>
                <a:lnTo>
                  <a:pt x="2409527" y="3893556"/>
                </a:lnTo>
                <a:lnTo>
                  <a:pt x="2345602" y="3893556"/>
                </a:lnTo>
                <a:lnTo>
                  <a:pt x="2345602" y="3905194"/>
                </a:lnTo>
                <a:lnTo>
                  <a:pt x="2318170" y="3905194"/>
                </a:lnTo>
                <a:lnTo>
                  <a:pt x="2318170" y="3877762"/>
                </a:lnTo>
                <a:lnTo>
                  <a:pt x="2345602" y="3877762"/>
                </a:lnTo>
                <a:lnTo>
                  <a:pt x="2345602" y="3889400"/>
                </a:lnTo>
                <a:lnTo>
                  <a:pt x="2409527" y="3889400"/>
                </a:lnTo>
                <a:lnTo>
                  <a:pt x="2409527" y="3661132"/>
                </a:lnTo>
                <a:lnTo>
                  <a:pt x="2332718" y="3661132"/>
                </a:lnTo>
                <a:lnTo>
                  <a:pt x="2297305" y="3695506"/>
                </a:lnTo>
                <a:lnTo>
                  <a:pt x="2254204" y="3737402"/>
                </a:lnTo>
                <a:lnTo>
                  <a:pt x="2254204" y="4201335"/>
                </a:lnTo>
                <a:cubicBezTo>
                  <a:pt x="2254204" y="4202499"/>
                  <a:pt x="2253290" y="4203413"/>
                  <a:pt x="2252126" y="4203413"/>
                </a:cubicBezTo>
                <a:lnTo>
                  <a:pt x="1229286" y="4203413"/>
                </a:lnTo>
                <a:lnTo>
                  <a:pt x="1229286" y="4215051"/>
                </a:lnTo>
                <a:lnTo>
                  <a:pt x="1201854" y="4215051"/>
                </a:lnTo>
                <a:lnTo>
                  <a:pt x="1201854" y="4187619"/>
                </a:lnTo>
                <a:lnTo>
                  <a:pt x="1229286" y="4187619"/>
                </a:lnTo>
                <a:lnTo>
                  <a:pt x="1229286" y="4199257"/>
                </a:lnTo>
                <a:lnTo>
                  <a:pt x="2250048" y="4199257"/>
                </a:lnTo>
                <a:lnTo>
                  <a:pt x="2250048" y="4125939"/>
                </a:lnTo>
                <a:lnTo>
                  <a:pt x="1867163" y="4125939"/>
                </a:lnTo>
                <a:lnTo>
                  <a:pt x="1867163" y="4137576"/>
                </a:lnTo>
                <a:lnTo>
                  <a:pt x="1839731" y="4137576"/>
                </a:lnTo>
                <a:lnTo>
                  <a:pt x="1839731" y="4125939"/>
                </a:lnTo>
                <a:lnTo>
                  <a:pt x="1548204" y="4125939"/>
                </a:lnTo>
                <a:lnTo>
                  <a:pt x="1548204" y="4137576"/>
                </a:lnTo>
                <a:lnTo>
                  <a:pt x="1520772" y="4137576"/>
                </a:lnTo>
                <a:lnTo>
                  <a:pt x="1520772" y="4110145"/>
                </a:lnTo>
                <a:lnTo>
                  <a:pt x="1548204" y="4110145"/>
                </a:lnTo>
                <a:lnTo>
                  <a:pt x="1548204" y="4121782"/>
                </a:lnTo>
                <a:lnTo>
                  <a:pt x="1839731" y="4121782"/>
                </a:lnTo>
                <a:lnTo>
                  <a:pt x="1839731" y="4110145"/>
                </a:lnTo>
                <a:lnTo>
                  <a:pt x="1867163" y="4110145"/>
                </a:lnTo>
                <a:lnTo>
                  <a:pt x="1867163" y="4121782"/>
                </a:lnTo>
                <a:lnTo>
                  <a:pt x="2250048" y="4121782"/>
                </a:lnTo>
                <a:lnTo>
                  <a:pt x="2250048" y="4048464"/>
                </a:lnTo>
                <a:lnTo>
                  <a:pt x="2106362" y="4048464"/>
                </a:lnTo>
                <a:lnTo>
                  <a:pt x="2106362" y="4060102"/>
                </a:lnTo>
                <a:lnTo>
                  <a:pt x="2078930" y="4060102"/>
                </a:lnTo>
                <a:lnTo>
                  <a:pt x="2078930" y="4048464"/>
                </a:lnTo>
                <a:lnTo>
                  <a:pt x="1946882" y="4048464"/>
                </a:lnTo>
                <a:lnTo>
                  <a:pt x="1946882" y="4060102"/>
                </a:lnTo>
                <a:lnTo>
                  <a:pt x="1919450" y="4060102"/>
                </a:lnTo>
                <a:lnTo>
                  <a:pt x="1919450" y="4048464"/>
                </a:lnTo>
                <a:lnTo>
                  <a:pt x="1069806" y="4048464"/>
                </a:lnTo>
                <a:lnTo>
                  <a:pt x="1069806" y="4060102"/>
                </a:lnTo>
                <a:lnTo>
                  <a:pt x="1042375" y="4060102"/>
                </a:lnTo>
                <a:lnTo>
                  <a:pt x="1042375" y="4032670"/>
                </a:lnTo>
                <a:lnTo>
                  <a:pt x="1069806" y="4032670"/>
                </a:lnTo>
                <a:lnTo>
                  <a:pt x="1069806" y="4044308"/>
                </a:lnTo>
                <a:lnTo>
                  <a:pt x="1919450" y="4044308"/>
                </a:lnTo>
                <a:lnTo>
                  <a:pt x="1919450" y="4032670"/>
                </a:lnTo>
                <a:lnTo>
                  <a:pt x="1946882" y="4032670"/>
                </a:lnTo>
                <a:lnTo>
                  <a:pt x="1946882" y="4044308"/>
                </a:lnTo>
                <a:lnTo>
                  <a:pt x="2078930" y="4044308"/>
                </a:lnTo>
                <a:lnTo>
                  <a:pt x="2078930" y="4032670"/>
                </a:lnTo>
                <a:lnTo>
                  <a:pt x="2106362" y="4032670"/>
                </a:lnTo>
                <a:lnTo>
                  <a:pt x="2106362" y="4044308"/>
                </a:lnTo>
                <a:lnTo>
                  <a:pt x="2250048" y="4044308"/>
                </a:lnTo>
                <a:lnTo>
                  <a:pt x="2250048" y="3970990"/>
                </a:lnTo>
                <a:lnTo>
                  <a:pt x="1548204" y="3970990"/>
                </a:lnTo>
                <a:lnTo>
                  <a:pt x="1548204" y="3982627"/>
                </a:lnTo>
                <a:lnTo>
                  <a:pt x="1520772" y="3982627"/>
                </a:lnTo>
                <a:lnTo>
                  <a:pt x="1520772" y="3970990"/>
                </a:lnTo>
                <a:lnTo>
                  <a:pt x="1468485" y="3970990"/>
                </a:lnTo>
                <a:lnTo>
                  <a:pt x="1468485" y="3982627"/>
                </a:lnTo>
                <a:lnTo>
                  <a:pt x="1441053" y="3982627"/>
                </a:lnTo>
                <a:lnTo>
                  <a:pt x="1441053" y="3955195"/>
                </a:lnTo>
                <a:lnTo>
                  <a:pt x="1468485" y="3955195"/>
                </a:lnTo>
                <a:lnTo>
                  <a:pt x="1468485" y="3966833"/>
                </a:lnTo>
                <a:lnTo>
                  <a:pt x="1520772" y="3966833"/>
                </a:lnTo>
                <a:lnTo>
                  <a:pt x="1520772" y="3955195"/>
                </a:lnTo>
                <a:lnTo>
                  <a:pt x="1548204" y="3955195"/>
                </a:lnTo>
                <a:lnTo>
                  <a:pt x="1548204" y="3966833"/>
                </a:lnTo>
                <a:lnTo>
                  <a:pt x="2250048" y="3966833"/>
                </a:lnTo>
                <a:lnTo>
                  <a:pt x="2250048" y="3893515"/>
                </a:lnTo>
                <a:lnTo>
                  <a:pt x="1388766" y="3893515"/>
                </a:lnTo>
                <a:lnTo>
                  <a:pt x="1388766" y="3905153"/>
                </a:lnTo>
                <a:lnTo>
                  <a:pt x="1361334" y="3905153"/>
                </a:lnTo>
                <a:lnTo>
                  <a:pt x="1361334" y="3877721"/>
                </a:lnTo>
                <a:lnTo>
                  <a:pt x="1388766" y="3877721"/>
                </a:lnTo>
                <a:lnTo>
                  <a:pt x="1388766" y="3889359"/>
                </a:lnTo>
                <a:lnTo>
                  <a:pt x="2250048" y="3889359"/>
                </a:lnTo>
                <a:lnTo>
                  <a:pt x="2250048" y="3816040"/>
                </a:lnTo>
                <a:lnTo>
                  <a:pt x="1867163" y="3816040"/>
                </a:lnTo>
                <a:lnTo>
                  <a:pt x="1867163" y="3827678"/>
                </a:lnTo>
                <a:lnTo>
                  <a:pt x="1839731" y="3827678"/>
                </a:lnTo>
                <a:lnTo>
                  <a:pt x="1839731" y="3800246"/>
                </a:lnTo>
                <a:lnTo>
                  <a:pt x="1867163" y="3800246"/>
                </a:lnTo>
                <a:lnTo>
                  <a:pt x="1867163" y="3811884"/>
                </a:lnTo>
                <a:lnTo>
                  <a:pt x="2250048" y="3811884"/>
                </a:lnTo>
                <a:lnTo>
                  <a:pt x="2250048" y="3738566"/>
                </a:lnTo>
                <a:lnTo>
                  <a:pt x="2106362" y="3738566"/>
                </a:lnTo>
                <a:lnTo>
                  <a:pt x="2106362" y="3750204"/>
                </a:lnTo>
                <a:lnTo>
                  <a:pt x="2078930" y="3750204"/>
                </a:lnTo>
                <a:lnTo>
                  <a:pt x="2078930" y="3738566"/>
                </a:lnTo>
                <a:lnTo>
                  <a:pt x="1946882" y="3738566"/>
                </a:lnTo>
                <a:lnTo>
                  <a:pt x="1946882" y="3750204"/>
                </a:lnTo>
                <a:lnTo>
                  <a:pt x="1919450" y="3750204"/>
                </a:lnTo>
                <a:lnTo>
                  <a:pt x="1919450" y="3738566"/>
                </a:lnTo>
                <a:lnTo>
                  <a:pt x="1787403" y="3738566"/>
                </a:lnTo>
                <a:lnTo>
                  <a:pt x="1787403" y="3750204"/>
                </a:lnTo>
                <a:lnTo>
                  <a:pt x="1759971" y="3750204"/>
                </a:lnTo>
                <a:lnTo>
                  <a:pt x="1759971" y="3738566"/>
                </a:lnTo>
                <a:lnTo>
                  <a:pt x="977161" y="3738566"/>
                </a:lnTo>
                <a:lnTo>
                  <a:pt x="947734" y="3767161"/>
                </a:lnTo>
                <a:lnTo>
                  <a:pt x="955839" y="3775516"/>
                </a:lnTo>
                <a:lnTo>
                  <a:pt x="936138" y="3794635"/>
                </a:lnTo>
                <a:lnTo>
                  <a:pt x="917019" y="3774975"/>
                </a:lnTo>
                <a:lnTo>
                  <a:pt x="936678" y="3755856"/>
                </a:lnTo>
                <a:lnTo>
                  <a:pt x="944783" y="3764210"/>
                </a:lnTo>
                <a:lnTo>
                  <a:pt x="974834" y="3735033"/>
                </a:lnTo>
                <a:cubicBezTo>
                  <a:pt x="975249" y="3734659"/>
                  <a:pt x="975748" y="3734451"/>
                  <a:pt x="976288" y="3734451"/>
                </a:cubicBezTo>
                <a:lnTo>
                  <a:pt x="1759929" y="3734451"/>
                </a:lnTo>
                <a:lnTo>
                  <a:pt x="1759929" y="3722813"/>
                </a:lnTo>
                <a:lnTo>
                  <a:pt x="1787361" y="3722813"/>
                </a:lnTo>
                <a:lnTo>
                  <a:pt x="1787361" y="3734451"/>
                </a:lnTo>
                <a:lnTo>
                  <a:pt x="1919409" y="3734451"/>
                </a:lnTo>
                <a:lnTo>
                  <a:pt x="1919409" y="3722813"/>
                </a:lnTo>
                <a:lnTo>
                  <a:pt x="1946841" y="3722813"/>
                </a:lnTo>
                <a:lnTo>
                  <a:pt x="1946841" y="3734451"/>
                </a:lnTo>
                <a:lnTo>
                  <a:pt x="2078888" y="3734451"/>
                </a:lnTo>
                <a:lnTo>
                  <a:pt x="2078888" y="3722813"/>
                </a:lnTo>
                <a:lnTo>
                  <a:pt x="2106321" y="3722813"/>
                </a:lnTo>
                <a:lnTo>
                  <a:pt x="2106321" y="3734451"/>
                </a:lnTo>
                <a:lnTo>
                  <a:pt x="2251211" y="3734451"/>
                </a:lnTo>
                <a:lnTo>
                  <a:pt x="2326691" y="3661132"/>
                </a:lnTo>
                <a:lnTo>
                  <a:pt x="1946841" y="3661132"/>
                </a:lnTo>
                <a:lnTo>
                  <a:pt x="1946841" y="3672770"/>
                </a:lnTo>
                <a:lnTo>
                  <a:pt x="1919409" y="3672770"/>
                </a:lnTo>
                <a:lnTo>
                  <a:pt x="1919409" y="3661132"/>
                </a:lnTo>
                <a:lnTo>
                  <a:pt x="1627923" y="3661132"/>
                </a:lnTo>
                <a:lnTo>
                  <a:pt x="1627923" y="3672770"/>
                </a:lnTo>
                <a:lnTo>
                  <a:pt x="1600491" y="3672770"/>
                </a:lnTo>
                <a:lnTo>
                  <a:pt x="1600491" y="3645338"/>
                </a:lnTo>
                <a:lnTo>
                  <a:pt x="1627923" y="3645338"/>
                </a:lnTo>
                <a:lnTo>
                  <a:pt x="1627923" y="3656976"/>
                </a:lnTo>
                <a:lnTo>
                  <a:pt x="1919409" y="3656976"/>
                </a:lnTo>
                <a:lnTo>
                  <a:pt x="1919409" y="3645338"/>
                </a:lnTo>
                <a:lnTo>
                  <a:pt x="1946841" y="3645338"/>
                </a:lnTo>
                <a:lnTo>
                  <a:pt x="1946841" y="3656976"/>
                </a:lnTo>
                <a:lnTo>
                  <a:pt x="2410691" y="3656976"/>
                </a:lnTo>
                <a:lnTo>
                  <a:pt x="2486129" y="3583658"/>
                </a:lnTo>
                <a:lnTo>
                  <a:pt x="2332635" y="3583658"/>
                </a:lnTo>
                <a:lnTo>
                  <a:pt x="2303208" y="3612254"/>
                </a:lnTo>
                <a:lnTo>
                  <a:pt x="2311312" y="3620608"/>
                </a:lnTo>
                <a:lnTo>
                  <a:pt x="2291653" y="3639727"/>
                </a:lnTo>
                <a:lnTo>
                  <a:pt x="2272534" y="3620068"/>
                </a:lnTo>
                <a:lnTo>
                  <a:pt x="2292193" y="3600948"/>
                </a:lnTo>
                <a:lnTo>
                  <a:pt x="2300298" y="3609303"/>
                </a:lnTo>
                <a:lnTo>
                  <a:pt x="2330307" y="3580125"/>
                </a:lnTo>
                <a:cubicBezTo>
                  <a:pt x="2330723" y="3579751"/>
                  <a:pt x="2331221" y="3579543"/>
                  <a:pt x="2331762" y="3579543"/>
                </a:cubicBezTo>
                <a:lnTo>
                  <a:pt x="2490369" y="3579543"/>
                </a:lnTo>
                <a:lnTo>
                  <a:pt x="2565848" y="3506225"/>
                </a:lnTo>
                <a:lnTo>
                  <a:pt x="2332593" y="3506225"/>
                </a:lnTo>
                <a:lnTo>
                  <a:pt x="2303166" y="3534821"/>
                </a:lnTo>
                <a:lnTo>
                  <a:pt x="2311271" y="3543175"/>
                </a:lnTo>
                <a:lnTo>
                  <a:pt x="2291611" y="3562294"/>
                </a:lnTo>
                <a:lnTo>
                  <a:pt x="2272492" y="3542593"/>
                </a:lnTo>
                <a:lnTo>
                  <a:pt x="2292152" y="3523474"/>
                </a:lnTo>
                <a:lnTo>
                  <a:pt x="2300257" y="3531828"/>
                </a:lnTo>
                <a:lnTo>
                  <a:pt x="2330265" y="3502650"/>
                </a:lnTo>
                <a:cubicBezTo>
                  <a:pt x="2330681" y="3502276"/>
                  <a:pt x="2331180" y="3502069"/>
                  <a:pt x="2331720" y="3502069"/>
                </a:cubicBezTo>
                <a:lnTo>
                  <a:pt x="2570088" y="3502069"/>
                </a:lnTo>
                <a:lnTo>
                  <a:pt x="2649225" y="3425176"/>
                </a:lnTo>
                <a:cubicBezTo>
                  <a:pt x="2649391" y="3425051"/>
                  <a:pt x="2649557" y="3424926"/>
                  <a:pt x="2649765" y="3424843"/>
                </a:cubicBezTo>
                <a:cubicBezTo>
                  <a:pt x="2650056" y="3424677"/>
                  <a:pt x="2650347" y="3424594"/>
                  <a:pt x="2650680" y="3424594"/>
                </a:cubicBezTo>
                <a:lnTo>
                  <a:pt x="3685199" y="3424594"/>
                </a:lnTo>
                <a:lnTo>
                  <a:pt x="3685199" y="3351276"/>
                </a:lnTo>
                <a:lnTo>
                  <a:pt x="3302314" y="3351276"/>
                </a:lnTo>
                <a:lnTo>
                  <a:pt x="3302314" y="3362913"/>
                </a:lnTo>
                <a:lnTo>
                  <a:pt x="3274882" y="3362913"/>
                </a:lnTo>
                <a:lnTo>
                  <a:pt x="3274882" y="3351276"/>
                </a:lnTo>
                <a:lnTo>
                  <a:pt x="3222595" y="3351276"/>
                </a:lnTo>
                <a:lnTo>
                  <a:pt x="3222595" y="3362913"/>
                </a:lnTo>
                <a:lnTo>
                  <a:pt x="3195163" y="3362913"/>
                </a:lnTo>
                <a:lnTo>
                  <a:pt x="3195163" y="3351276"/>
                </a:lnTo>
                <a:lnTo>
                  <a:pt x="2504957" y="3351276"/>
                </a:lnTo>
                <a:lnTo>
                  <a:pt x="2504957" y="3362913"/>
                </a:lnTo>
                <a:lnTo>
                  <a:pt x="2477526" y="3362913"/>
                </a:lnTo>
                <a:lnTo>
                  <a:pt x="2477526" y="3335481"/>
                </a:lnTo>
                <a:lnTo>
                  <a:pt x="2504957" y="3335481"/>
                </a:lnTo>
                <a:lnTo>
                  <a:pt x="2504957" y="3347119"/>
                </a:lnTo>
                <a:lnTo>
                  <a:pt x="3195163" y="3347119"/>
                </a:lnTo>
                <a:lnTo>
                  <a:pt x="3195163" y="3335481"/>
                </a:lnTo>
                <a:lnTo>
                  <a:pt x="3222595" y="3335481"/>
                </a:lnTo>
                <a:lnTo>
                  <a:pt x="3222595" y="3347119"/>
                </a:lnTo>
                <a:lnTo>
                  <a:pt x="3274882" y="3347119"/>
                </a:lnTo>
                <a:lnTo>
                  <a:pt x="3274882" y="3335481"/>
                </a:lnTo>
                <a:lnTo>
                  <a:pt x="3302314" y="3335481"/>
                </a:lnTo>
                <a:lnTo>
                  <a:pt x="3302314" y="3347119"/>
                </a:lnTo>
                <a:lnTo>
                  <a:pt x="3685199" y="3347119"/>
                </a:lnTo>
                <a:lnTo>
                  <a:pt x="3685199" y="3196326"/>
                </a:lnTo>
                <a:lnTo>
                  <a:pt x="3621274" y="3196326"/>
                </a:lnTo>
                <a:lnTo>
                  <a:pt x="3621274" y="3207964"/>
                </a:lnTo>
                <a:lnTo>
                  <a:pt x="3593842" y="3207964"/>
                </a:lnTo>
                <a:lnTo>
                  <a:pt x="3593842" y="3196326"/>
                </a:lnTo>
                <a:lnTo>
                  <a:pt x="3063115" y="3196326"/>
                </a:lnTo>
                <a:lnTo>
                  <a:pt x="3063115" y="3207964"/>
                </a:lnTo>
                <a:lnTo>
                  <a:pt x="3035684" y="3207964"/>
                </a:lnTo>
                <a:lnTo>
                  <a:pt x="3035684" y="3196326"/>
                </a:lnTo>
                <a:lnTo>
                  <a:pt x="2983396" y="3196326"/>
                </a:lnTo>
                <a:lnTo>
                  <a:pt x="2983396" y="3207964"/>
                </a:lnTo>
                <a:lnTo>
                  <a:pt x="2955965" y="3207964"/>
                </a:lnTo>
                <a:lnTo>
                  <a:pt x="2955965" y="3196326"/>
                </a:lnTo>
                <a:lnTo>
                  <a:pt x="2186040" y="3196326"/>
                </a:lnTo>
                <a:lnTo>
                  <a:pt x="2186040" y="3207964"/>
                </a:lnTo>
                <a:lnTo>
                  <a:pt x="2158608" y="3207964"/>
                </a:lnTo>
                <a:lnTo>
                  <a:pt x="2158608" y="3180532"/>
                </a:lnTo>
                <a:lnTo>
                  <a:pt x="2186040" y="3180532"/>
                </a:lnTo>
                <a:lnTo>
                  <a:pt x="2186040" y="3192170"/>
                </a:lnTo>
                <a:lnTo>
                  <a:pt x="2955965" y="3192170"/>
                </a:lnTo>
                <a:lnTo>
                  <a:pt x="2955965" y="3180532"/>
                </a:lnTo>
                <a:lnTo>
                  <a:pt x="2983396" y="3180532"/>
                </a:lnTo>
                <a:lnTo>
                  <a:pt x="2983396" y="3192170"/>
                </a:lnTo>
                <a:lnTo>
                  <a:pt x="3035684" y="3192170"/>
                </a:lnTo>
                <a:lnTo>
                  <a:pt x="3035684" y="3180532"/>
                </a:lnTo>
                <a:lnTo>
                  <a:pt x="3063115" y="3180532"/>
                </a:lnTo>
                <a:lnTo>
                  <a:pt x="3063115" y="3192170"/>
                </a:lnTo>
                <a:lnTo>
                  <a:pt x="3593842" y="3192170"/>
                </a:lnTo>
                <a:lnTo>
                  <a:pt x="3593842" y="3180532"/>
                </a:lnTo>
                <a:lnTo>
                  <a:pt x="3621274" y="3180532"/>
                </a:lnTo>
                <a:lnTo>
                  <a:pt x="3621274" y="3192170"/>
                </a:lnTo>
                <a:lnTo>
                  <a:pt x="3685199" y="3192170"/>
                </a:lnTo>
                <a:lnTo>
                  <a:pt x="3685199" y="3118852"/>
                </a:lnTo>
                <a:lnTo>
                  <a:pt x="3302314" y="3118852"/>
                </a:lnTo>
                <a:lnTo>
                  <a:pt x="3302314" y="3130490"/>
                </a:lnTo>
                <a:lnTo>
                  <a:pt x="3274882" y="3130490"/>
                </a:lnTo>
                <a:lnTo>
                  <a:pt x="3274882" y="3118852"/>
                </a:lnTo>
                <a:lnTo>
                  <a:pt x="2903636" y="3118852"/>
                </a:lnTo>
                <a:lnTo>
                  <a:pt x="2903636" y="3130490"/>
                </a:lnTo>
                <a:lnTo>
                  <a:pt x="2876204" y="3130490"/>
                </a:lnTo>
                <a:lnTo>
                  <a:pt x="2876204" y="3103058"/>
                </a:lnTo>
                <a:lnTo>
                  <a:pt x="2903636" y="3103058"/>
                </a:lnTo>
                <a:lnTo>
                  <a:pt x="2903636" y="3114695"/>
                </a:lnTo>
                <a:lnTo>
                  <a:pt x="3274882" y="3114695"/>
                </a:lnTo>
                <a:lnTo>
                  <a:pt x="3274882" y="3103058"/>
                </a:lnTo>
                <a:lnTo>
                  <a:pt x="3302314" y="3103058"/>
                </a:lnTo>
                <a:lnTo>
                  <a:pt x="3302314" y="3114695"/>
                </a:lnTo>
                <a:lnTo>
                  <a:pt x="3685199" y="3114695"/>
                </a:lnTo>
                <a:lnTo>
                  <a:pt x="3685199" y="3041377"/>
                </a:lnTo>
                <a:lnTo>
                  <a:pt x="3541513" y="3041377"/>
                </a:lnTo>
                <a:lnTo>
                  <a:pt x="3541513" y="3053015"/>
                </a:lnTo>
                <a:lnTo>
                  <a:pt x="3514081" y="3053015"/>
                </a:lnTo>
                <a:lnTo>
                  <a:pt x="3514081" y="3041377"/>
                </a:lnTo>
                <a:lnTo>
                  <a:pt x="3142834" y="3041377"/>
                </a:lnTo>
                <a:lnTo>
                  <a:pt x="3142834" y="3053015"/>
                </a:lnTo>
                <a:lnTo>
                  <a:pt x="3115403" y="3053015"/>
                </a:lnTo>
                <a:lnTo>
                  <a:pt x="3115403" y="3041377"/>
                </a:lnTo>
                <a:lnTo>
                  <a:pt x="2823917" y="3041377"/>
                </a:lnTo>
                <a:lnTo>
                  <a:pt x="2823917" y="3053015"/>
                </a:lnTo>
                <a:lnTo>
                  <a:pt x="2796485" y="3053015"/>
                </a:lnTo>
                <a:lnTo>
                  <a:pt x="2796485" y="3041377"/>
                </a:lnTo>
                <a:lnTo>
                  <a:pt x="2425238" y="3041377"/>
                </a:lnTo>
                <a:lnTo>
                  <a:pt x="2425238" y="3053015"/>
                </a:lnTo>
                <a:lnTo>
                  <a:pt x="2397806" y="3053015"/>
                </a:lnTo>
                <a:lnTo>
                  <a:pt x="2397806" y="3025583"/>
                </a:lnTo>
                <a:lnTo>
                  <a:pt x="2425238" y="3025583"/>
                </a:lnTo>
                <a:lnTo>
                  <a:pt x="2425238" y="3037221"/>
                </a:lnTo>
                <a:lnTo>
                  <a:pt x="2796485" y="3037221"/>
                </a:lnTo>
                <a:lnTo>
                  <a:pt x="2796485" y="3025583"/>
                </a:lnTo>
                <a:lnTo>
                  <a:pt x="2823917" y="3025583"/>
                </a:lnTo>
                <a:lnTo>
                  <a:pt x="2823917" y="3037221"/>
                </a:lnTo>
                <a:lnTo>
                  <a:pt x="3115403" y="3037221"/>
                </a:lnTo>
                <a:lnTo>
                  <a:pt x="3115403" y="3025583"/>
                </a:lnTo>
                <a:lnTo>
                  <a:pt x="3142834" y="3025583"/>
                </a:lnTo>
                <a:lnTo>
                  <a:pt x="3142834" y="3037221"/>
                </a:lnTo>
                <a:lnTo>
                  <a:pt x="3514081" y="3037221"/>
                </a:lnTo>
                <a:lnTo>
                  <a:pt x="3514081" y="3025583"/>
                </a:lnTo>
                <a:lnTo>
                  <a:pt x="3541513" y="3025583"/>
                </a:lnTo>
                <a:lnTo>
                  <a:pt x="3541513" y="3037221"/>
                </a:lnTo>
                <a:lnTo>
                  <a:pt x="3686404" y="3037221"/>
                </a:lnTo>
                <a:lnTo>
                  <a:pt x="3730835" y="2994037"/>
                </a:lnTo>
                <a:lnTo>
                  <a:pt x="3761883" y="2963902"/>
                </a:lnTo>
                <a:lnTo>
                  <a:pt x="3063115" y="2963902"/>
                </a:lnTo>
                <a:lnTo>
                  <a:pt x="3063115" y="2975540"/>
                </a:lnTo>
                <a:lnTo>
                  <a:pt x="3035684" y="2975540"/>
                </a:lnTo>
                <a:lnTo>
                  <a:pt x="3035684" y="2948108"/>
                </a:lnTo>
                <a:lnTo>
                  <a:pt x="3063115" y="2948108"/>
                </a:lnTo>
                <a:lnTo>
                  <a:pt x="3063115" y="2959746"/>
                </a:lnTo>
                <a:lnTo>
                  <a:pt x="3766164" y="2959746"/>
                </a:lnTo>
                <a:lnTo>
                  <a:pt x="3841603" y="2886428"/>
                </a:lnTo>
                <a:lnTo>
                  <a:pt x="3767827" y="2886428"/>
                </a:lnTo>
                <a:lnTo>
                  <a:pt x="3738400" y="2915024"/>
                </a:lnTo>
                <a:lnTo>
                  <a:pt x="3746505" y="2923378"/>
                </a:lnTo>
                <a:lnTo>
                  <a:pt x="3726845" y="2942497"/>
                </a:lnTo>
                <a:lnTo>
                  <a:pt x="3707726" y="2922838"/>
                </a:lnTo>
                <a:lnTo>
                  <a:pt x="3727386" y="2903718"/>
                </a:lnTo>
                <a:lnTo>
                  <a:pt x="3735490" y="2912073"/>
                </a:lnTo>
                <a:lnTo>
                  <a:pt x="3761842" y="2886469"/>
                </a:lnTo>
                <a:lnTo>
                  <a:pt x="3222512" y="2886469"/>
                </a:lnTo>
                <a:lnTo>
                  <a:pt x="3222512" y="2898107"/>
                </a:lnTo>
                <a:lnTo>
                  <a:pt x="3195080" y="2898107"/>
                </a:lnTo>
                <a:lnTo>
                  <a:pt x="3195080" y="2886469"/>
                </a:lnTo>
                <a:lnTo>
                  <a:pt x="2823834" y="2886469"/>
                </a:lnTo>
                <a:lnTo>
                  <a:pt x="2823834" y="2898107"/>
                </a:lnTo>
                <a:lnTo>
                  <a:pt x="2796402" y="2898107"/>
                </a:lnTo>
                <a:lnTo>
                  <a:pt x="2796402" y="2870675"/>
                </a:lnTo>
                <a:lnTo>
                  <a:pt x="2823834" y="2870675"/>
                </a:lnTo>
                <a:lnTo>
                  <a:pt x="2823834" y="2882313"/>
                </a:lnTo>
                <a:lnTo>
                  <a:pt x="3195080" y="2882313"/>
                </a:lnTo>
                <a:lnTo>
                  <a:pt x="3195080" y="2870675"/>
                </a:lnTo>
                <a:lnTo>
                  <a:pt x="3222512" y="2870675"/>
                </a:lnTo>
                <a:lnTo>
                  <a:pt x="3222512" y="2882313"/>
                </a:lnTo>
                <a:lnTo>
                  <a:pt x="3845842" y="2882313"/>
                </a:lnTo>
                <a:lnTo>
                  <a:pt x="3870863" y="2857998"/>
                </a:lnTo>
                <a:lnTo>
                  <a:pt x="3875269" y="2853717"/>
                </a:lnTo>
                <a:lnTo>
                  <a:pt x="3867164" y="2845364"/>
                </a:lnTo>
                <a:lnTo>
                  <a:pt x="3886824" y="2826244"/>
                </a:lnTo>
                <a:lnTo>
                  <a:pt x="3894929" y="2834598"/>
                </a:lnTo>
                <a:lnTo>
                  <a:pt x="3921280" y="2808996"/>
                </a:lnTo>
                <a:lnTo>
                  <a:pt x="3608306" y="2808996"/>
                </a:lnTo>
                <a:lnTo>
                  <a:pt x="3578879" y="2837592"/>
                </a:lnTo>
                <a:lnTo>
                  <a:pt x="3586984" y="2845945"/>
                </a:lnTo>
                <a:lnTo>
                  <a:pt x="3567324" y="2865064"/>
                </a:lnTo>
                <a:lnTo>
                  <a:pt x="3548205" y="2845405"/>
                </a:lnTo>
                <a:lnTo>
                  <a:pt x="3567864" y="2826285"/>
                </a:lnTo>
                <a:lnTo>
                  <a:pt x="3575969" y="2834640"/>
                </a:lnTo>
                <a:lnTo>
                  <a:pt x="3605978" y="2805462"/>
                </a:lnTo>
                <a:cubicBezTo>
                  <a:pt x="3606394" y="2805088"/>
                  <a:pt x="3606893" y="2804880"/>
                  <a:pt x="3607433" y="2804880"/>
                </a:cubicBezTo>
                <a:lnTo>
                  <a:pt x="3924314" y="2804880"/>
                </a:lnTo>
                <a:lnTo>
                  <a:pt x="3924314" y="2731562"/>
                </a:lnTo>
                <a:lnTo>
                  <a:pt x="3860389" y="2731562"/>
                </a:lnTo>
                <a:lnTo>
                  <a:pt x="3860389" y="2743200"/>
                </a:lnTo>
                <a:lnTo>
                  <a:pt x="3832957" y="2743200"/>
                </a:lnTo>
                <a:lnTo>
                  <a:pt x="3832957" y="2715769"/>
                </a:lnTo>
                <a:lnTo>
                  <a:pt x="3860389" y="2715769"/>
                </a:lnTo>
                <a:lnTo>
                  <a:pt x="3860389" y="2727405"/>
                </a:lnTo>
                <a:lnTo>
                  <a:pt x="3925561" y="2727405"/>
                </a:lnTo>
                <a:lnTo>
                  <a:pt x="4000666" y="2654461"/>
                </a:lnTo>
                <a:lnTo>
                  <a:pt x="4154327" y="2505165"/>
                </a:lnTo>
                <a:lnTo>
                  <a:pt x="4146222" y="2496810"/>
                </a:lnTo>
                <a:lnTo>
                  <a:pt x="4165882" y="2477691"/>
                </a:lnTo>
                <a:lnTo>
                  <a:pt x="4173987" y="2486045"/>
                </a:lnTo>
                <a:lnTo>
                  <a:pt x="4322993" y="2341279"/>
                </a:lnTo>
                <a:lnTo>
                  <a:pt x="4322993" y="2269623"/>
                </a:lnTo>
                <a:cubicBezTo>
                  <a:pt x="4229474" y="2360482"/>
                  <a:pt x="4128516" y="2458530"/>
                  <a:pt x="4057401" y="2527651"/>
                </a:cubicBezTo>
                <a:lnTo>
                  <a:pt x="4007566" y="2576072"/>
                </a:lnTo>
                <a:lnTo>
                  <a:pt x="3977557" y="2605250"/>
                </a:lnTo>
                <a:lnTo>
                  <a:pt x="3985662" y="2613604"/>
                </a:lnTo>
                <a:lnTo>
                  <a:pt x="3966003" y="2632723"/>
                </a:lnTo>
                <a:lnTo>
                  <a:pt x="3957898" y="2624369"/>
                </a:lnTo>
                <a:lnTo>
                  <a:pt x="3937698" y="2643987"/>
                </a:lnTo>
                <a:lnTo>
                  <a:pt x="3945802" y="2652342"/>
                </a:lnTo>
                <a:lnTo>
                  <a:pt x="3926143" y="2671461"/>
                </a:lnTo>
                <a:lnTo>
                  <a:pt x="3909310" y="2654129"/>
                </a:lnTo>
                <a:lnTo>
                  <a:pt x="3541471" y="2654129"/>
                </a:lnTo>
                <a:lnTo>
                  <a:pt x="3541471" y="2665767"/>
                </a:lnTo>
                <a:lnTo>
                  <a:pt x="3514040" y="2665767"/>
                </a:lnTo>
                <a:lnTo>
                  <a:pt x="3514040" y="2654129"/>
                </a:lnTo>
                <a:lnTo>
                  <a:pt x="3129908" y="2654129"/>
                </a:lnTo>
                <a:lnTo>
                  <a:pt x="3051394" y="2730398"/>
                </a:lnTo>
                <a:lnTo>
                  <a:pt x="3051394" y="2807000"/>
                </a:lnTo>
                <a:cubicBezTo>
                  <a:pt x="3051394" y="2808164"/>
                  <a:pt x="3050480" y="2809078"/>
                  <a:pt x="3049316" y="2809078"/>
                </a:cubicBezTo>
                <a:lnTo>
                  <a:pt x="2823834" y="2809078"/>
                </a:lnTo>
                <a:lnTo>
                  <a:pt x="2823834" y="2820716"/>
                </a:lnTo>
                <a:lnTo>
                  <a:pt x="2796402" y="2820716"/>
                </a:lnTo>
                <a:lnTo>
                  <a:pt x="2796402" y="2793284"/>
                </a:lnTo>
                <a:lnTo>
                  <a:pt x="2823834" y="2793284"/>
                </a:lnTo>
                <a:lnTo>
                  <a:pt x="2823834" y="2804922"/>
                </a:lnTo>
                <a:lnTo>
                  <a:pt x="3047238" y="2804922"/>
                </a:lnTo>
                <a:lnTo>
                  <a:pt x="3047238" y="2731603"/>
                </a:lnTo>
                <a:lnTo>
                  <a:pt x="2983313" y="2731603"/>
                </a:lnTo>
                <a:lnTo>
                  <a:pt x="2983313" y="2743241"/>
                </a:lnTo>
                <a:lnTo>
                  <a:pt x="2955881" y="2743241"/>
                </a:lnTo>
                <a:lnTo>
                  <a:pt x="2955881" y="2731603"/>
                </a:lnTo>
                <a:lnTo>
                  <a:pt x="2651511" y="2731603"/>
                </a:lnTo>
                <a:lnTo>
                  <a:pt x="2572997" y="2807873"/>
                </a:lnTo>
                <a:lnTo>
                  <a:pt x="2572997" y="2884474"/>
                </a:lnTo>
                <a:cubicBezTo>
                  <a:pt x="2572997" y="2885638"/>
                  <a:pt x="2572083" y="2886553"/>
                  <a:pt x="2570919" y="2886553"/>
                </a:cubicBezTo>
                <a:lnTo>
                  <a:pt x="2345436" y="2886553"/>
                </a:lnTo>
                <a:lnTo>
                  <a:pt x="2345436" y="2898190"/>
                </a:lnTo>
                <a:lnTo>
                  <a:pt x="2318004" y="2898190"/>
                </a:lnTo>
                <a:lnTo>
                  <a:pt x="2318004" y="2870758"/>
                </a:lnTo>
                <a:lnTo>
                  <a:pt x="2345436" y="2870758"/>
                </a:lnTo>
                <a:lnTo>
                  <a:pt x="2345436" y="2882396"/>
                </a:lnTo>
                <a:lnTo>
                  <a:pt x="2568841" y="2882396"/>
                </a:lnTo>
                <a:lnTo>
                  <a:pt x="2568841" y="2809078"/>
                </a:lnTo>
                <a:lnTo>
                  <a:pt x="2332552" y="2809078"/>
                </a:lnTo>
                <a:lnTo>
                  <a:pt x="2253414" y="2885971"/>
                </a:lnTo>
                <a:cubicBezTo>
                  <a:pt x="2253040" y="2886346"/>
                  <a:pt x="2252500" y="2886553"/>
                  <a:pt x="2251960" y="2886553"/>
                </a:cubicBezTo>
                <a:lnTo>
                  <a:pt x="2173072" y="2886553"/>
                </a:lnTo>
                <a:lnTo>
                  <a:pt x="2094558" y="2962822"/>
                </a:lnTo>
                <a:lnTo>
                  <a:pt x="2094558" y="3025708"/>
                </a:lnTo>
                <a:lnTo>
                  <a:pt x="2106196" y="3025708"/>
                </a:lnTo>
                <a:lnTo>
                  <a:pt x="2106196" y="3053140"/>
                </a:lnTo>
                <a:lnTo>
                  <a:pt x="2094558" y="3053140"/>
                </a:lnTo>
                <a:lnTo>
                  <a:pt x="2094558" y="3180657"/>
                </a:lnTo>
                <a:lnTo>
                  <a:pt x="2106196" y="3180657"/>
                </a:lnTo>
                <a:lnTo>
                  <a:pt x="2106196" y="3208089"/>
                </a:lnTo>
                <a:lnTo>
                  <a:pt x="2094558" y="3208089"/>
                </a:lnTo>
                <a:lnTo>
                  <a:pt x="2094558" y="3258132"/>
                </a:lnTo>
                <a:lnTo>
                  <a:pt x="2106196" y="3258132"/>
                </a:lnTo>
                <a:lnTo>
                  <a:pt x="2106196" y="3285563"/>
                </a:lnTo>
                <a:lnTo>
                  <a:pt x="2078764" y="3285563"/>
                </a:lnTo>
                <a:lnTo>
                  <a:pt x="2078764" y="3273926"/>
                </a:lnTo>
                <a:lnTo>
                  <a:pt x="2026477" y="3273926"/>
                </a:lnTo>
                <a:lnTo>
                  <a:pt x="2026477" y="3285563"/>
                </a:lnTo>
                <a:lnTo>
                  <a:pt x="1999045" y="3285563"/>
                </a:lnTo>
                <a:lnTo>
                  <a:pt x="1999045" y="3258132"/>
                </a:lnTo>
                <a:lnTo>
                  <a:pt x="2026477" y="3258132"/>
                </a:lnTo>
                <a:lnTo>
                  <a:pt x="2026477" y="3269769"/>
                </a:lnTo>
                <a:lnTo>
                  <a:pt x="2078764" y="3269769"/>
                </a:lnTo>
                <a:lnTo>
                  <a:pt x="2078764" y="3258132"/>
                </a:lnTo>
                <a:lnTo>
                  <a:pt x="2090402" y="3258132"/>
                </a:lnTo>
                <a:lnTo>
                  <a:pt x="2090402" y="3208089"/>
                </a:lnTo>
                <a:lnTo>
                  <a:pt x="2078764" y="3208089"/>
                </a:lnTo>
                <a:lnTo>
                  <a:pt x="2078764" y="3180657"/>
                </a:lnTo>
                <a:lnTo>
                  <a:pt x="2090402" y="3180657"/>
                </a:lnTo>
                <a:lnTo>
                  <a:pt x="2090402" y="3118976"/>
                </a:lnTo>
                <a:lnTo>
                  <a:pt x="2026477" y="3118976"/>
                </a:lnTo>
                <a:lnTo>
                  <a:pt x="2026477" y="3130614"/>
                </a:lnTo>
                <a:lnTo>
                  <a:pt x="1999045" y="3130614"/>
                </a:lnTo>
                <a:lnTo>
                  <a:pt x="1999045" y="3103183"/>
                </a:lnTo>
                <a:lnTo>
                  <a:pt x="2026477" y="3103183"/>
                </a:lnTo>
                <a:lnTo>
                  <a:pt x="2026477" y="3114820"/>
                </a:lnTo>
                <a:lnTo>
                  <a:pt x="2090402" y="3114820"/>
                </a:lnTo>
                <a:lnTo>
                  <a:pt x="2090402" y="3053140"/>
                </a:lnTo>
                <a:lnTo>
                  <a:pt x="2078764" y="3053140"/>
                </a:lnTo>
                <a:lnTo>
                  <a:pt x="2078764" y="3025708"/>
                </a:lnTo>
                <a:lnTo>
                  <a:pt x="2090402" y="3025708"/>
                </a:lnTo>
                <a:lnTo>
                  <a:pt x="2090402" y="2964027"/>
                </a:lnTo>
                <a:lnTo>
                  <a:pt x="2013592" y="2964027"/>
                </a:lnTo>
                <a:lnTo>
                  <a:pt x="1935078" y="3040296"/>
                </a:lnTo>
                <a:lnTo>
                  <a:pt x="1935078" y="3103183"/>
                </a:lnTo>
                <a:lnTo>
                  <a:pt x="1946716" y="3103183"/>
                </a:lnTo>
                <a:lnTo>
                  <a:pt x="1946716" y="3130614"/>
                </a:lnTo>
                <a:lnTo>
                  <a:pt x="1935078" y="3130614"/>
                </a:lnTo>
                <a:lnTo>
                  <a:pt x="1935078" y="3180657"/>
                </a:lnTo>
                <a:lnTo>
                  <a:pt x="1946716" y="3180657"/>
                </a:lnTo>
                <a:lnTo>
                  <a:pt x="1946716" y="3208089"/>
                </a:lnTo>
                <a:lnTo>
                  <a:pt x="1935078" y="3208089"/>
                </a:lnTo>
                <a:lnTo>
                  <a:pt x="1935078" y="3413039"/>
                </a:lnTo>
                <a:lnTo>
                  <a:pt x="1946716" y="3413039"/>
                </a:lnTo>
                <a:lnTo>
                  <a:pt x="1946716" y="3440471"/>
                </a:lnTo>
                <a:lnTo>
                  <a:pt x="1919284" y="3440471"/>
                </a:lnTo>
                <a:lnTo>
                  <a:pt x="1919284" y="3413039"/>
                </a:lnTo>
                <a:lnTo>
                  <a:pt x="1930922" y="3413039"/>
                </a:lnTo>
                <a:lnTo>
                  <a:pt x="1930922" y="3208089"/>
                </a:lnTo>
                <a:lnTo>
                  <a:pt x="1919284" y="3208089"/>
                </a:lnTo>
                <a:lnTo>
                  <a:pt x="1919284" y="3180657"/>
                </a:lnTo>
                <a:lnTo>
                  <a:pt x="1930922" y="3180657"/>
                </a:lnTo>
                <a:lnTo>
                  <a:pt x="1930922" y="3130614"/>
                </a:lnTo>
                <a:lnTo>
                  <a:pt x="1919284" y="3130614"/>
                </a:lnTo>
                <a:lnTo>
                  <a:pt x="1919284" y="3103183"/>
                </a:lnTo>
                <a:lnTo>
                  <a:pt x="1930922" y="3103183"/>
                </a:lnTo>
                <a:lnTo>
                  <a:pt x="1930922" y="3041502"/>
                </a:lnTo>
                <a:lnTo>
                  <a:pt x="1774352" y="3041502"/>
                </a:lnTo>
                <a:lnTo>
                  <a:pt x="1695838" y="3117771"/>
                </a:lnTo>
                <a:lnTo>
                  <a:pt x="1695838" y="3258132"/>
                </a:lnTo>
                <a:lnTo>
                  <a:pt x="1707476" y="3258132"/>
                </a:lnTo>
                <a:lnTo>
                  <a:pt x="1707476" y="3285563"/>
                </a:lnTo>
                <a:lnTo>
                  <a:pt x="1695838" y="3285563"/>
                </a:lnTo>
                <a:lnTo>
                  <a:pt x="1695838" y="3581746"/>
                </a:lnTo>
                <a:cubicBezTo>
                  <a:pt x="1695838" y="3582910"/>
                  <a:pt x="1694924" y="3583824"/>
                  <a:pt x="1693760" y="3583824"/>
                </a:cubicBezTo>
                <a:lnTo>
                  <a:pt x="1056714" y="3583824"/>
                </a:lnTo>
                <a:lnTo>
                  <a:pt x="867516" y="3767618"/>
                </a:lnTo>
                <a:cubicBezTo>
                  <a:pt x="850517" y="3784119"/>
                  <a:pt x="834016" y="3800204"/>
                  <a:pt x="818721" y="3815043"/>
                </a:cubicBezTo>
                <a:lnTo>
                  <a:pt x="818721" y="3877929"/>
                </a:lnTo>
                <a:lnTo>
                  <a:pt x="830358" y="3877929"/>
                </a:lnTo>
                <a:lnTo>
                  <a:pt x="830358" y="3905360"/>
                </a:lnTo>
                <a:lnTo>
                  <a:pt x="802926" y="3905360"/>
                </a:lnTo>
                <a:lnTo>
                  <a:pt x="802926" y="3877929"/>
                </a:lnTo>
                <a:lnTo>
                  <a:pt x="814564" y="3877929"/>
                </a:lnTo>
                <a:lnTo>
                  <a:pt x="814564" y="3819074"/>
                </a:lnTo>
                <a:cubicBezTo>
                  <a:pt x="785844" y="3846964"/>
                  <a:pt x="761903" y="3870198"/>
                  <a:pt x="748187" y="3883539"/>
                </a:cubicBezTo>
                <a:lnTo>
                  <a:pt x="756292" y="3891894"/>
                </a:lnTo>
                <a:lnTo>
                  <a:pt x="738960" y="3908727"/>
                </a:lnTo>
                <a:lnTo>
                  <a:pt x="738960" y="4032836"/>
                </a:lnTo>
                <a:lnTo>
                  <a:pt x="750598" y="4032836"/>
                </a:lnTo>
                <a:lnTo>
                  <a:pt x="750598" y="4060268"/>
                </a:lnTo>
                <a:lnTo>
                  <a:pt x="738960" y="4060268"/>
                </a:lnTo>
                <a:lnTo>
                  <a:pt x="738960" y="4511400"/>
                </a:lnTo>
                <a:cubicBezTo>
                  <a:pt x="738960" y="4511982"/>
                  <a:pt x="738752" y="4512522"/>
                  <a:pt x="738337" y="4512896"/>
                </a:cubicBezTo>
                <a:lnTo>
                  <a:pt x="708328" y="4542074"/>
                </a:lnTo>
                <a:lnTo>
                  <a:pt x="716432" y="4550428"/>
                </a:lnTo>
                <a:lnTo>
                  <a:pt x="696731" y="4569548"/>
                </a:lnTo>
                <a:lnTo>
                  <a:pt x="677612" y="4549888"/>
                </a:lnTo>
                <a:lnTo>
                  <a:pt x="697313" y="4530768"/>
                </a:lnTo>
                <a:lnTo>
                  <a:pt x="705418" y="4539123"/>
                </a:lnTo>
                <a:lnTo>
                  <a:pt x="734804" y="4510568"/>
                </a:lnTo>
                <a:lnTo>
                  <a:pt x="734804" y="4283963"/>
                </a:lnTo>
                <a:lnTo>
                  <a:pt x="579480" y="4434881"/>
                </a:lnTo>
                <a:lnTo>
                  <a:pt x="579480" y="4652675"/>
                </a:lnTo>
                <a:lnTo>
                  <a:pt x="591118" y="4652675"/>
                </a:lnTo>
                <a:lnTo>
                  <a:pt x="591118" y="4680107"/>
                </a:lnTo>
                <a:lnTo>
                  <a:pt x="563686" y="4680107"/>
                </a:lnTo>
                <a:lnTo>
                  <a:pt x="563686" y="4652675"/>
                </a:lnTo>
                <a:lnTo>
                  <a:pt x="575324" y="4652675"/>
                </a:lnTo>
                <a:lnTo>
                  <a:pt x="575324" y="4438913"/>
                </a:lnTo>
                <a:lnTo>
                  <a:pt x="340282" y="4667305"/>
                </a:lnTo>
                <a:lnTo>
                  <a:pt x="340282" y="4807665"/>
                </a:lnTo>
                <a:lnTo>
                  <a:pt x="351919" y="4807665"/>
                </a:lnTo>
                <a:lnTo>
                  <a:pt x="351919" y="4835098"/>
                </a:lnTo>
                <a:lnTo>
                  <a:pt x="324487" y="4835098"/>
                </a:lnTo>
                <a:lnTo>
                  <a:pt x="324487" y="4807665"/>
                </a:lnTo>
                <a:lnTo>
                  <a:pt x="336125" y="4807665"/>
                </a:lnTo>
                <a:lnTo>
                  <a:pt x="336125" y="4668510"/>
                </a:lnTo>
                <a:lnTo>
                  <a:pt x="192440" y="4668510"/>
                </a:lnTo>
                <a:lnTo>
                  <a:pt x="192440" y="4680148"/>
                </a:lnTo>
                <a:lnTo>
                  <a:pt x="165008" y="4680148"/>
                </a:lnTo>
                <a:lnTo>
                  <a:pt x="165008" y="4652716"/>
                </a:lnTo>
                <a:lnTo>
                  <a:pt x="192440" y="4652716"/>
                </a:lnTo>
                <a:lnTo>
                  <a:pt x="192440" y="4664354"/>
                </a:lnTo>
                <a:lnTo>
                  <a:pt x="337372" y="4664354"/>
                </a:lnTo>
                <a:lnTo>
                  <a:pt x="412852" y="4591036"/>
                </a:lnTo>
                <a:lnTo>
                  <a:pt x="272200" y="4591036"/>
                </a:lnTo>
                <a:lnTo>
                  <a:pt x="272200" y="4602674"/>
                </a:lnTo>
                <a:lnTo>
                  <a:pt x="244768" y="4602674"/>
                </a:lnTo>
                <a:lnTo>
                  <a:pt x="244768" y="4575242"/>
                </a:lnTo>
                <a:lnTo>
                  <a:pt x="272200" y="4575242"/>
                </a:lnTo>
                <a:lnTo>
                  <a:pt x="272200" y="4586879"/>
                </a:lnTo>
                <a:lnTo>
                  <a:pt x="417091" y="4586879"/>
                </a:lnTo>
                <a:lnTo>
                  <a:pt x="652009" y="4358612"/>
                </a:lnTo>
                <a:lnTo>
                  <a:pt x="591118" y="4358612"/>
                </a:lnTo>
                <a:lnTo>
                  <a:pt x="591118" y="4370250"/>
                </a:lnTo>
                <a:lnTo>
                  <a:pt x="563686" y="4370250"/>
                </a:lnTo>
                <a:lnTo>
                  <a:pt x="563686" y="4342818"/>
                </a:lnTo>
                <a:lnTo>
                  <a:pt x="591118" y="4342818"/>
                </a:lnTo>
                <a:lnTo>
                  <a:pt x="591118" y="4354456"/>
                </a:lnTo>
                <a:lnTo>
                  <a:pt x="656290" y="4354456"/>
                </a:lnTo>
                <a:lnTo>
                  <a:pt x="667720" y="4343358"/>
                </a:lnTo>
                <a:lnTo>
                  <a:pt x="734804" y="4278187"/>
                </a:lnTo>
                <a:lnTo>
                  <a:pt x="734804" y="4203663"/>
                </a:lnTo>
                <a:lnTo>
                  <a:pt x="657994" y="4203663"/>
                </a:lnTo>
                <a:lnTo>
                  <a:pt x="578857" y="4280555"/>
                </a:lnTo>
                <a:cubicBezTo>
                  <a:pt x="578441" y="4280929"/>
                  <a:pt x="577942" y="4281137"/>
                  <a:pt x="577402" y="4281137"/>
                </a:cubicBezTo>
                <a:lnTo>
                  <a:pt x="511399" y="4281137"/>
                </a:lnTo>
                <a:lnTo>
                  <a:pt x="511399" y="4292775"/>
                </a:lnTo>
                <a:lnTo>
                  <a:pt x="483967" y="4292775"/>
                </a:lnTo>
                <a:lnTo>
                  <a:pt x="483967" y="4265343"/>
                </a:lnTo>
                <a:lnTo>
                  <a:pt x="511399" y="4265343"/>
                </a:lnTo>
                <a:lnTo>
                  <a:pt x="511399" y="4276981"/>
                </a:lnTo>
                <a:lnTo>
                  <a:pt x="576571" y="4276981"/>
                </a:lnTo>
                <a:lnTo>
                  <a:pt x="655708" y="4200088"/>
                </a:lnTo>
                <a:cubicBezTo>
                  <a:pt x="656082" y="4199714"/>
                  <a:pt x="656622" y="4199506"/>
                  <a:pt x="657163" y="4199506"/>
                </a:cubicBezTo>
                <a:lnTo>
                  <a:pt x="734845" y="4199506"/>
                </a:lnTo>
                <a:lnTo>
                  <a:pt x="734845" y="4060351"/>
                </a:lnTo>
                <a:lnTo>
                  <a:pt x="723207" y="4060351"/>
                </a:lnTo>
                <a:lnTo>
                  <a:pt x="723207" y="4048713"/>
                </a:lnTo>
                <a:lnTo>
                  <a:pt x="670920" y="4048713"/>
                </a:lnTo>
                <a:lnTo>
                  <a:pt x="670920" y="4060351"/>
                </a:lnTo>
                <a:lnTo>
                  <a:pt x="643488" y="4060351"/>
                </a:lnTo>
                <a:lnTo>
                  <a:pt x="643488" y="4032919"/>
                </a:lnTo>
                <a:lnTo>
                  <a:pt x="670920" y="4032919"/>
                </a:lnTo>
                <a:lnTo>
                  <a:pt x="670920" y="4044557"/>
                </a:lnTo>
                <a:lnTo>
                  <a:pt x="723207" y="4044557"/>
                </a:lnTo>
                <a:lnTo>
                  <a:pt x="723207" y="4032919"/>
                </a:lnTo>
                <a:lnTo>
                  <a:pt x="734845" y="4032919"/>
                </a:lnTo>
                <a:lnTo>
                  <a:pt x="734845" y="3909267"/>
                </a:lnTo>
                <a:lnTo>
                  <a:pt x="719799" y="3893806"/>
                </a:lnTo>
                <a:lnTo>
                  <a:pt x="670879" y="3893806"/>
                </a:lnTo>
                <a:lnTo>
                  <a:pt x="670879" y="3905444"/>
                </a:lnTo>
                <a:lnTo>
                  <a:pt x="643447" y="3905444"/>
                </a:lnTo>
                <a:lnTo>
                  <a:pt x="643447" y="3878012"/>
                </a:lnTo>
                <a:lnTo>
                  <a:pt x="670879" y="3878012"/>
                </a:lnTo>
                <a:lnTo>
                  <a:pt x="670879" y="3889649"/>
                </a:lnTo>
                <a:lnTo>
                  <a:pt x="719342" y="3889649"/>
                </a:lnTo>
                <a:lnTo>
                  <a:pt x="737173" y="3872317"/>
                </a:lnTo>
                <a:lnTo>
                  <a:pt x="745278" y="3880672"/>
                </a:lnTo>
                <a:cubicBezTo>
                  <a:pt x="746608" y="3879383"/>
                  <a:pt x="747979" y="3878053"/>
                  <a:pt x="749517" y="3876557"/>
                </a:cubicBezTo>
                <a:cubicBezTo>
                  <a:pt x="751678" y="3874437"/>
                  <a:pt x="754006" y="3872151"/>
                  <a:pt x="756541" y="3869699"/>
                </a:cubicBezTo>
                <a:cubicBezTo>
                  <a:pt x="770341" y="3856274"/>
                  <a:pt x="789294" y="3837861"/>
                  <a:pt x="810990" y="3816788"/>
                </a:cubicBezTo>
                <a:cubicBezTo>
                  <a:pt x="812403" y="3815417"/>
                  <a:pt x="813816" y="3814045"/>
                  <a:pt x="815271" y="3812632"/>
                </a:cubicBezTo>
                <a:cubicBezTo>
                  <a:pt x="815977" y="3811925"/>
                  <a:pt x="816642" y="3811260"/>
                  <a:pt x="817349" y="3810595"/>
                </a:cubicBezTo>
                <a:cubicBezTo>
                  <a:pt x="825495" y="3802740"/>
                  <a:pt x="833933" y="3794510"/>
                  <a:pt x="842620" y="3786073"/>
                </a:cubicBezTo>
                <a:cubicBezTo>
                  <a:pt x="844823" y="3783953"/>
                  <a:pt x="846984" y="3781833"/>
                  <a:pt x="849187" y="3779714"/>
                </a:cubicBezTo>
                <a:cubicBezTo>
                  <a:pt x="851473" y="3777469"/>
                  <a:pt x="853759" y="3775225"/>
                  <a:pt x="856086" y="3772980"/>
                </a:cubicBezTo>
                <a:cubicBezTo>
                  <a:pt x="859245" y="3769863"/>
                  <a:pt x="862446" y="3766746"/>
                  <a:pt x="865688" y="3763629"/>
                </a:cubicBezTo>
                <a:cubicBezTo>
                  <a:pt x="880068" y="3749705"/>
                  <a:pt x="894699" y="3735448"/>
                  <a:pt x="909205" y="3721358"/>
                </a:cubicBezTo>
                <a:cubicBezTo>
                  <a:pt x="910493" y="3720111"/>
                  <a:pt x="911782" y="3718906"/>
                  <a:pt x="913028" y="3717659"/>
                </a:cubicBezTo>
                <a:cubicBezTo>
                  <a:pt x="927908" y="3703195"/>
                  <a:pt x="942580" y="3688939"/>
                  <a:pt x="956546" y="3675389"/>
                </a:cubicBezTo>
                <a:cubicBezTo>
                  <a:pt x="960785" y="3671233"/>
                  <a:pt x="964941" y="3667201"/>
                  <a:pt x="969056" y="3663211"/>
                </a:cubicBezTo>
                <a:cubicBezTo>
                  <a:pt x="973129" y="3659221"/>
                  <a:pt x="977161" y="3655355"/>
                  <a:pt x="981068" y="3651531"/>
                </a:cubicBezTo>
                <a:cubicBezTo>
                  <a:pt x="992831" y="3640101"/>
                  <a:pt x="1003720" y="3629503"/>
                  <a:pt x="1013363" y="3620151"/>
                </a:cubicBezTo>
                <a:cubicBezTo>
                  <a:pt x="1016563" y="3617033"/>
                  <a:pt x="1019639" y="3614041"/>
                  <a:pt x="1022549" y="3611215"/>
                </a:cubicBezTo>
                <a:cubicBezTo>
                  <a:pt x="1035226" y="3598870"/>
                  <a:pt x="1044993" y="3589394"/>
                  <a:pt x="1050687" y="3583866"/>
                </a:cubicBezTo>
                <a:lnTo>
                  <a:pt x="897193" y="3583866"/>
                </a:lnTo>
                <a:lnTo>
                  <a:pt x="867766" y="3612462"/>
                </a:lnTo>
                <a:lnTo>
                  <a:pt x="875871" y="3620816"/>
                </a:lnTo>
                <a:lnTo>
                  <a:pt x="856211" y="3639935"/>
                </a:lnTo>
                <a:lnTo>
                  <a:pt x="837092" y="3620276"/>
                </a:lnTo>
                <a:lnTo>
                  <a:pt x="856751" y="3601156"/>
                </a:lnTo>
                <a:lnTo>
                  <a:pt x="864856" y="3609510"/>
                </a:lnTo>
                <a:lnTo>
                  <a:pt x="894865" y="3580333"/>
                </a:lnTo>
                <a:cubicBezTo>
                  <a:pt x="895281" y="3579959"/>
                  <a:pt x="895780" y="3579751"/>
                  <a:pt x="896320" y="3579751"/>
                </a:cubicBezTo>
                <a:lnTo>
                  <a:pt x="1691599" y="3579751"/>
                </a:lnTo>
                <a:lnTo>
                  <a:pt x="1691599" y="3506433"/>
                </a:lnTo>
                <a:lnTo>
                  <a:pt x="897151" y="3506433"/>
                </a:lnTo>
                <a:cubicBezTo>
                  <a:pt x="854050" y="3548287"/>
                  <a:pt x="708909" y="3689313"/>
                  <a:pt x="576737" y="3817744"/>
                </a:cubicBezTo>
                <a:cubicBezTo>
                  <a:pt x="572955" y="3821402"/>
                  <a:pt x="569172" y="3825059"/>
                  <a:pt x="565432" y="3828717"/>
                </a:cubicBezTo>
                <a:cubicBezTo>
                  <a:pt x="563977" y="3830130"/>
                  <a:pt x="562564" y="3831502"/>
                  <a:pt x="561109" y="3832915"/>
                </a:cubicBezTo>
                <a:lnTo>
                  <a:pt x="499678" y="3892600"/>
                </a:lnTo>
                <a:lnTo>
                  <a:pt x="499678" y="4124151"/>
                </a:lnTo>
                <a:cubicBezTo>
                  <a:pt x="499678" y="4124733"/>
                  <a:pt x="499470" y="4125274"/>
                  <a:pt x="499055" y="4125648"/>
                </a:cubicBezTo>
                <a:lnTo>
                  <a:pt x="469004" y="4154825"/>
                </a:lnTo>
                <a:lnTo>
                  <a:pt x="477109" y="4163180"/>
                </a:lnTo>
                <a:lnTo>
                  <a:pt x="457449" y="4182299"/>
                </a:lnTo>
                <a:lnTo>
                  <a:pt x="438330" y="4162639"/>
                </a:lnTo>
                <a:lnTo>
                  <a:pt x="458031" y="4143520"/>
                </a:lnTo>
                <a:lnTo>
                  <a:pt x="466136" y="4151874"/>
                </a:lnTo>
                <a:lnTo>
                  <a:pt x="495522" y="4123320"/>
                </a:lnTo>
                <a:lnTo>
                  <a:pt x="495522" y="3896715"/>
                </a:lnTo>
                <a:cubicBezTo>
                  <a:pt x="493527" y="3898627"/>
                  <a:pt x="491532" y="3900581"/>
                  <a:pt x="489578" y="3902493"/>
                </a:cubicBezTo>
                <a:cubicBezTo>
                  <a:pt x="455704" y="3935369"/>
                  <a:pt x="421954" y="3968163"/>
                  <a:pt x="389285" y="3999918"/>
                </a:cubicBezTo>
                <a:lnTo>
                  <a:pt x="397390" y="4008272"/>
                </a:lnTo>
                <a:lnTo>
                  <a:pt x="377730" y="4027391"/>
                </a:lnTo>
                <a:lnTo>
                  <a:pt x="369625" y="4019037"/>
                </a:lnTo>
                <a:cubicBezTo>
                  <a:pt x="359692" y="4028680"/>
                  <a:pt x="349883" y="4038198"/>
                  <a:pt x="340240" y="4047591"/>
                </a:cubicBezTo>
                <a:lnTo>
                  <a:pt x="340240" y="4187952"/>
                </a:lnTo>
                <a:lnTo>
                  <a:pt x="351878" y="4187952"/>
                </a:lnTo>
                <a:lnTo>
                  <a:pt x="351878" y="4215384"/>
                </a:lnTo>
                <a:lnTo>
                  <a:pt x="340240" y="4215384"/>
                </a:lnTo>
                <a:lnTo>
                  <a:pt x="340240" y="4356617"/>
                </a:lnTo>
                <a:cubicBezTo>
                  <a:pt x="340240" y="4357199"/>
                  <a:pt x="340032" y="4357739"/>
                  <a:pt x="339616" y="4358113"/>
                </a:cubicBezTo>
                <a:lnTo>
                  <a:pt x="309566" y="4387291"/>
                </a:lnTo>
                <a:lnTo>
                  <a:pt x="317671" y="4395645"/>
                </a:lnTo>
                <a:lnTo>
                  <a:pt x="298011" y="4414765"/>
                </a:lnTo>
                <a:lnTo>
                  <a:pt x="278892" y="4395105"/>
                </a:lnTo>
                <a:lnTo>
                  <a:pt x="298552" y="4375985"/>
                </a:lnTo>
                <a:lnTo>
                  <a:pt x="306657" y="4384340"/>
                </a:lnTo>
                <a:lnTo>
                  <a:pt x="336042" y="4355786"/>
                </a:lnTo>
                <a:lnTo>
                  <a:pt x="336042" y="4215425"/>
                </a:lnTo>
                <a:lnTo>
                  <a:pt x="324404" y="4215425"/>
                </a:lnTo>
                <a:lnTo>
                  <a:pt x="324404" y="4187993"/>
                </a:lnTo>
                <a:lnTo>
                  <a:pt x="336042" y="4187993"/>
                </a:lnTo>
                <a:lnTo>
                  <a:pt x="336042" y="4051706"/>
                </a:lnTo>
                <a:cubicBezTo>
                  <a:pt x="334712" y="4052995"/>
                  <a:pt x="333340" y="4054325"/>
                  <a:pt x="332010" y="4055613"/>
                </a:cubicBezTo>
                <a:lnTo>
                  <a:pt x="260479" y="4125107"/>
                </a:lnTo>
                <a:lnTo>
                  <a:pt x="260479" y="4356658"/>
                </a:lnTo>
                <a:cubicBezTo>
                  <a:pt x="260479" y="4357240"/>
                  <a:pt x="260272" y="4357780"/>
                  <a:pt x="259856" y="4358155"/>
                </a:cubicBezTo>
                <a:lnTo>
                  <a:pt x="229805" y="4387332"/>
                </a:lnTo>
                <a:lnTo>
                  <a:pt x="237910" y="4395686"/>
                </a:lnTo>
                <a:lnTo>
                  <a:pt x="218251" y="4414806"/>
                </a:lnTo>
                <a:lnTo>
                  <a:pt x="199131" y="4395146"/>
                </a:lnTo>
                <a:lnTo>
                  <a:pt x="218791" y="4376027"/>
                </a:lnTo>
                <a:lnTo>
                  <a:pt x="226896" y="4384381"/>
                </a:lnTo>
                <a:lnTo>
                  <a:pt x="256281" y="4355827"/>
                </a:lnTo>
                <a:lnTo>
                  <a:pt x="256281" y="4129222"/>
                </a:lnTo>
                <a:lnTo>
                  <a:pt x="180677" y="4202665"/>
                </a:lnTo>
                <a:lnTo>
                  <a:pt x="180677" y="4343026"/>
                </a:lnTo>
                <a:lnTo>
                  <a:pt x="192315" y="4343026"/>
                </a:lnTo>
                <a:lnTo>
                  <a:pt x="192315" y="4370458"/>
                </a:lnTo>
                <a:lnTo>
                  <a:pt x="180677" y="4370458"/>
                </a:lnTo>
                <a:lnTo>
                  <a:pt x="180677" y="4497975"/>
                </a:lnTo>
                <a:lnTo>
                  <a:pt x="192315" y="4497975"/>
                </a:lnTo>
                <a:lnTo>
                  <a:pt x="192315" y="4525407"/>
                </a:lnTo>
                <a:lnTo>
                  <a:pt x="164883" y="4525407"/>
                </a:lnTo>
                <a:lnTo>
                  <a:pt x="164883" y="4497975"/>
                </a:lnTo>
                <a:lnTo>
                  <a:pt x="176521" y="4497975"/>
                </a:lnTo>
                <a:lnTo>
                  <a:pt x="176521" y="4370458"/>
                </a:lnTo>
                <a:lnTo>
                  <a:pt x="164883" y="4370458"/>
                </a:lnTo>
                <a:lnTo>
                  <a:pt x="164883" y="4343026"/>
                </a:lnTo>
                <a:lnTo>
                  <a:pt x="176521" y="4343026"/>
                </a:lnTo>
                <a:lnTo>
                  <a:pt x="176521" y="4284171"/>
                </a:lnTo>
                <a:lnTo>
                  <a:pt x="150003" y="4309941"/>
                </a:lnTo>
                <a:lnTo>
                  <a:pt x="158108" y="4318295"/>
                </a:lnTo>
                <a:lnTo>
                  <a:pt x="138448" y="4337415"/>
                </a:lnTo>
                <a:lnTo>
                  <a:pt x="119329" y="4317755"/>
                </a:lnTo>
                <a:lnTo>
                  <a:pt x="138989" y="4298636"/>
                </a:lnTo>
                <a:lnTo>
                  <a:pt x="147094" y="4306990"/>
                </a:lnTo>
                <a:lnTo>
                  <a:pt x="176479" y="4278436"/>
                </a:lnTo>
                <a:lnTo>
                  <a:pt x="176479" y="4206780"/>
                </a:lnTo>
                <a:lnTo>
                  <a:pt x="149962" y="4232508"/>
                </a:lnTo>
                <a:lnTo>
                  <a:pt x="158067" y="4240862"/>
                </a:lnTo>
                <a:lnTo>
                  <a:pt x="138407" y="4259982"/>
                </a:lnTo>
                <a:lnTo>
                  <a:pt x="130302" y="4251627"/>
                </a:lnTo>
                <a:cubicBezTo>
                  <a:pt x="119911" y="4261727"/>
                  <a:pt x="110102" y="4271245"/>
                  <a:pt x="100917" y="4280181"/>
                </a:cubicBezTo>
                <a:lnTo>
                  <a:pt x="100917" y="4498016"/>
                </a:lnTo>
                <a:lnTo>
                  <a:pt x="112554" y="4498016"/>
                </a:lnTo>
                <a:lnTo>
                  <a:pt x="112554" y="4525449"/>
                </a:lnTo>
                <a:lnTo>
                  <a:pt x="85122" y="4525449"/>
                </a:lnTo>
                <a:lnTo>
                  <a:pt x="85122" y="4498016"/>
                </a:lnTo>
                <a:lnTo>
                  <a:pt x="96760" y="4498016"/>
                </a:lnTo>
                <a:lnTo>
                  <a:pt x="96760" y="4284255"/>
                </a:lnTo>
                <a:cubicBezTo>
                  <a:pt x="56859" y="4323033"/>
                  <a:pt x="29676" y="4349468"/>
                  <a:pt x="21197" y="4357697"/>
                </a:cubicBezTo>
                <a:lnTo>
                  <a:pt x="21197" y="4498058"/>
                </a:lnTo>
                <a:lnTo>
                  <a:pt x="32835" y="4498058"/>
                </a:lnTo>
                <a:lnTo>
                  <a:pt x="32835" y="4525490"/>
                </a:lnTo>
                <a:lnTo>
                  <a:pt x="21197" y="4525490"/>
                </a:lnTo>
                <a:lnTo>
                  <a:pt x="21197" y="4653007"/>
                </a:lnTo>
                <a:lnTo>
                  <a:pt x="32835" y="4653007"/>
                </a:lnTo>
                <a:lnTo>
                  <a:pt x="32835" y="4680439"/>
                </a:lnTo>
                <a:lnTo>
                  <a:pt x="21197" y="4680439"/>
                </a:lnTo>
                <a:lnTo>
                  <a:pt x="21197" y="4807957"/>
                </a:lnTo>
                <a:lnTo>
                  <a:pt x="32835" y="4807957"/>
                </a:lnTo>
                <a:lnTo>
                  <a:pt x="32835" y="4835388"/>
                </a:lnTo>
                <a:lnTo>
                  <a:pt x="21197" y="4835388"/>
                </a:lnTo>
                <a:lnTo>
                  <a:pt x="21197" y="5040380"/>
                </a:lnTo>
                <a:lnTo>
                  <a:pt x="32835" y="5040380"/>
                </a:lnTo>
                <a:lnTo>
                  <a:pt x="32835" y="5067813"/>
                </a:lnTo>
                <a:lnTo>
                  <a:pt x="5403" y="5067813"/>
                </a:lnTo>
                <a:lnTo>
                  <a:pt x="5403" y="5040380"/>
                </a:lnTo>
                <a:lnTo>
                  <a:pt x="17041" y="5040380"/>
                </a:lnTo>
                <a:lnTo>
                  <a:pt x="17041" y="4835388"/>
                </a:lnTo>
                <a:lnTo>
                  <a:pt x="5403" y="4835388"/>
                </a:lnTo>
                <a:lnTo>
                  <a:pt x="5403" y="4807957"/>
                </a:lnTo>
                <a:lnTo>
                  <a:pt x="17041" y="4807957"/>
                </a:lnTo>
                <a:lnTo>
                  <a:pt x="17041" y="4680439"/>
                </a:lnTo>
                <a:lnTo>
                  <a:pt x="5403" y="4680439"/>
                </a:lnTo>
                <a:lnTo>
                  <a:pt x="5403" y="4653007"/>
                </a:lnTo>
                <a:lnTo>
                  <a:pt x="17041" y="4653007"/>
                </a:lnTo>
                <a:lnTo>
                  <a:pt x="17041" y="4525490"/>
                </a:lnTo>
                <a:lnTo>
                  <a:pt x="5403" y="4525490"/>
                </a:lnTo>
                <a:lnTo>
                  <a:pt x="5403" y="4498058"/>
                </a:lnTo>
                <a:lnTo>
                  <a:pt x="17124" y="4498058"/>
                </a:lnTo>
                <a:lnTo>
                  <a:pt x="17124" y="4356825"/>
                </a:lnTo>
                <a:cubicBezTo>
                  <a:pt x="17124" y="4356243"/>
                  <a:pt x="17332" y="4355702"/>
                  <a:pt x="17748" y="4355328"/>
                </a:cubicBezTo>
                <a:cubicBezTo>
                  <a:pt x="25603" y="4347639"/>
                  <a:pt x="54573" y="4319542"/>
                  <a:pt x="97467" y="4277854"/>
                </a:cubicBezTo>
                <a:cubicBezTo>
                  <a:pt x="100626" y="4274820"/>
                  <a:pt x="111141" y="4264595"/>
                  <a:pt x="127517" y="4248676"/>
                </a:cubicBezTo>
                <a:lnTo>
                  <a:pt x="119412" y="4240322"/>
                </a:lnTo>
                <a:lnTo>
                  <a:pt x="139072" y="4221202"/>
                </a:lnTo>
                <a:lnTo>
                  <a:pt x="147177" y="4229557"/>
                </a:lnTo>
                <a:cubicBezTo>
                  <a:pt x="156778" y="4220205"/>
                  <a:pt x="166836" y="4210438"/>
                  <a:pt x="177186" y="4200379"/>
                </a:cubicBezTo>
                <a:cubicBezTo>
                  <a:pt x="186164" y="4191651"/>
                  <a:pt x="204701" y="4173654"/>
                  <a:pt x="230096" y="4148965"/>
                </a:cubicBezTo>
                <a:cubicBezTo>
                  <a:pt x="263597" y="4116379"/>
                  <a:pt x="299508" y="4081507"/>
                  <a:pt x="336624" y="4045430"/>
                </a:cubicBezTo>
                <a:cubicBezTo>
                  <a:pt x="339783" y="4042354"/>
                  <a:pt x="344188" y="4038073"/>
                  <a:pt x="349592" y="4032836"/>
                </a:cubicBezTo>
                <a:cubicBezTo>
                  <a:pt x="355286" y="4027350"/>
                  <a:pt x="360980" y="4021780"/>
                  <a:pt x="366674" y="4016252"/>
                </a:cubicBezTo>
                <a:lnTo>
                  <a:pt x="358570" y="4007898"/>
                </a:lnTo>
                <a:lnTo>
                  <a:pt x="378229" y="3988779"/>
                </a:lnTo>
                <a:lnTo>
                  <a:pt x="386334" y="3997133"/>
                </a:lnTo>
                <a:cubicBezTo>
                  <a:pt x="395062" y="3988654"/>
                  <a:pt x="403874" y="3980092"/>
                  <a:pt x="412685" y="3971530"/>
                </a:cubicBezTo>
                <a:lnTo>
                  <a:pt x="32835" y="3971530"/>
                </a:lnTo>
                <a:lnTo>
                  <a:pt x="32835" y="3983168"/>
                </a:lnTo>
                <a:lnTo>
                  <a:pt x="5403" y="3983168"/>
                </a:lnTo>
                <a:lnTo>
                  <a:pt x="5403" y="3955736"/>
                </a:lnTo>
                <a:lnTo>
                  <a:pt x="32835" y="3955736"/>
                </a:lnTo>
                <a:lnTo>
                  <a:pt x="32835" y="3967374"/>
                </a:lnTo>
                <a:lnTo>
                  <a:pt x="416966" y="3967374"/>
                </a:lnTo>
                <a:cubicBezTo>
                  <a:pt x="435961" y="3948919"/>
                  <a:pt x="460816" y="3924771"/>
                  <a:pt x="489370" y="3897006"/>
                </a:cubicBezTo>
                <a:cubicBezTo>
                  <a:pt x="490368" y="3896009"/>
                  <a:pt x="491407" y="3895053"/>
                  <a:pt x="492404" y="3894055"/>
                </a:cubicBezTo>
                <a:lnTo>
                  <a:pt x="431514" y="3894055"/>
                </a:lnTo>
                <a:lnTo>
                  <a:pt x="431514" y="3905693"/>
                </a:lnTo>
                <a:lnTo>
                  <a:pt x="404082" y="3905693"/>
                </a:lnTo>
                <a:lnTo>
                  <a:pt x="404082" y="3894055"/>
                </a:lnTo>
                <a:lnTo>
                  <a:pt x="259191" y="3894055"/>
                </a:lnTo>
                <a:lnTo>
                  <a:pt x="229764" y="3922651"/>
                </a:lnTo>
                <a:lnTo>
                  <a:pt x="237869" y="3931005"/>
                </a:lnTo>
                <a:lnTo>
                  <a:pt x="218168" y="3950125"/>
                </a:lnTo>
                <a:lnTo>
                  <a:pt x="199048" y="3930465"/>
                </a:lnTo>
                <a:lnTo>
                  <a:pt x="218749" y="3911346"/>
                </a:lnTo>
                <a:lnTo>
                  <a:pt x="226854" y="3919700"/>
                </a:lnTo>
                <a:lnTo>
                  <a:pt x="253206" y="3894097"/>
                </a:lnTo>
                <a:lnTo>
                  <a:pt x="99711" y="3894097"/>
                </a:lnTo>
                <a:lnTo>
                  <a:pt x="70284" y="3922693"/>
                </a:lnTo>
                <a:lnTo>
                  <a:pt x="78389" y="3931047"/>
                </a:lnTo>
                <a:lnTo>
                  <a:pt x="58688" y="3950166"/>
                </a:lnTo>
                <a:lnTo>
                  <a:pt x="39569" y="3930506"/>
                </a:lnTo>
                <a:lnTo>
                  <a:pt x="59270" y="3911387"/>
                </a:lnTo>
                <a:lnTo>
                  <a:pt x="67375" y="3919742"/>
                </a:lnTo>
                <a:lnTo>
                  <a:pt x="97384" y="3890564"/>
                </a:lnTo>
                <a:cubicBezTo>
                  <a:pt x="97799" y="3890190"/>
                  <a:pt x="98298" y="3889982"/>
                  <a:pt x="98838" y="3889982"/>
                </a:cubicBezTo>
                <a:lnTo>
                  <a:pt x="404123" y="3889982"/>
                </a:lnTo>
                <a:lnTo>
                  <a:pt x="404123" y="3878344"/>
                </a:lnTo>
                <a:lnTo>
                  <a:pt x="431555" y="3878344"/>
                </a:lnTo>
                <a:lnTo>
                  <a:pt x="431555" y="3889982"/>
                </a:lnTo>
                <a:lnTo>
                  <a:pt x="496727" y="3889982"/>
                </a:lnTo>
                <a:cubicBezTo>
                  <a:pt x="501050" y="3885784"/>
                  <a:pt x="505372" y="3881628"/>
                  <a:pt x="509653" y="3877430"/>
                </a:cubicBezTo>
                <a:cubicBezTo>
                  <a:pt x="527650" y="3859890"/>
                  <a:pt x="545564" y="3842516"/>
                  <a:pt x="563229" y="3825350"/>
                </a:cubicBezTo>
                <a:cubicBezTo>
                  <a:pt x="569131" y="3819615"/>
                  <a:pt x="574991" y="3813920"/>
                  <a:pt x="580810" y="3808268"/>
                </a:cubicBezTo>
                <a:cubicBezTo>
                  <a:pt x="583720" y="3805442"/>
                  <a:pt x="586629" y="3802615"/>
                  <a:pt x="589539" y="3799789"/>
                </a:cubicBezTo>
                <a:cubicBezTo>
                  <a:pt x="623870" y="3766455"/>
                  <a:pt x="656955" y="3734326"/>
                  <a:pt x="687920" y="3704234"/>
                </a:cubicBezTo>
                <a:lnTo>
                  <a:pt x="692367" y="3699911"/>
                </a:lnTo>
                <a:cubicBezTo>
                  <a:pt x="694362" y="3697958"/>
                  <a:pt x="696399" y="3696004"/>
                  <a:pt x="698394" y="3694051"/>
                </a:cubicBezTo>
                <a:lnTo>
                  <a:pt x="731686" y="3661714"/>
                </a:lnTo>
                <a:lnTo>
                  <a:pt x="657911" y="3661714"/>
                </a:lnTo>
                <a:lnTo>
                  <a:pt x="628484" y="3690310"/>
                </a:lnTo>
                <a:lnTo>
                  <a:pt x="636589" y="3698665"/>
                </a:lnTo>
                <a:lnTo>
                  <a:pt x="616929" y="3717784"/>
                </a:lnTo>
                <a:lnTo>
                  <a:pt x="597810" y="3698124"/>
                </a:lnTo>
                <a:lnTo>
                  <a:pt x="617469" y="3679005"/>
                </a:lnTo>
                <a:lnTo>
                  <a:pt x="625574" y="3687359"/>
                </a:lnTo>
                <a:lnTo>
                  <a:pt x="651926" y="3661756"/>
                </a:lnTo>
                <a:lnTo>
                  <a:pt x="591035" y="3661756"/>
                </a:lnTo>
                <a:lnTo>
                  <a:pt x="591035" y="3673394"/>
                </a:lnTo>
                <a:lnTo>
                  <a:pt x="563603" y="3673394"/>
                </a:lnTo>
                <a:lnTo>
                  <a:pt x="563603" y="3645962"/>
                </a:lnTo>
                <a:lnTo>
                  <a:pt x="591035" y="3645962"/>
                </a:lnTo>
                <a:lnTo>
                  <a:pt x="591035" y="3657600"/>
                </a:lnTo>
                <a:lnTo>
                  <a:pt x="735926" y="3657600"/>
                </a:lnTo>
                <a:lnTo>
                  <a:pt x="811364" y="3584281"/>
                </a:lnTo>
                <a:lnTo>
                  <a:pt x="737588" y="3584281"/>
                </a:lnTo>
                <a:lnTo>
                  <a:pt x="708161" y="3612877"/>
                </a:lnTo>
                <a:lnTo>
                  <a:pt x="716266" y="3621231"/>
                </a:lnTo>
                <a:lnTo>
                  <a:pt x="696607" y="3640351"/>
                </a:lnTo>
                <a:lnTo>
                  <a:pt x="677487" y="3620691"/>
                </a:lnTo>
                <a:lnTo>
                  <a:pt x="697147" y="3601572"/>
                </a:lnTo>
                <a:lnTo>
                  <a:pt x="705252" y="3609926"/>
                </a:lnTo>
                <a:lnTo>
                  <a:pt x="731603" y="3584323"/>
                </a:lnTo>
                <a:lnTo>
                  <a:pt x="511233" y="3584323"/>
                </a:lnTo>
                <a:lnTo>
                  <a:pt x="511233" y="3595961"/>
                </a:lnTo>
                <a:lnTo>
                  <a:pt x="483801" y="3595961"/>
                </a:lnTo>
                <a:lnTo>
                  <a:pt x="483801" y="3584323"/>
                </a:lnTo>
                <a:lnTo>
                  <a:pt x="351753" y="3584323"/>
                </a:lnTo>
                <a:lnTo>
                  <a:pt x="351753" y="3595961"/>
                </a:lnTo>
                <a:lnTo>
                  <a:pt x="324321" y="3595961"/>
                </a:lnTo>
                <a:lnTo>
                  <a:pt x="324321" y="3568529"/>
                </a:lnTo>
                <a:lnTo>
                  <a:pt x="351753" y="3568529"/>
                </a:lnTo>
                <a:lnTo>
                  <a:pt x="351753" y="3580167"/>
                </a:lnTo>
                <a:lnTo>
                  <a:pt x="483801" y="3580167"/>
                </a:lnTo>
                <a:lnTo>
                  <a:pt x="483801" y="3568529"/>
                </a:lnTo>
                <a:lnTo>
                  <a:pt x="511233" y="3568529"/>
                </a:lnTo>
                <a:lnTo>
                  <a:pt x="511233" y="3580167"/>
                </a:lnTo>
                <a:lnTo>
                  <a:pt x="815603" y="3580167"/>
                </a:lnTo>
                <a:lnTo>
                  <a:pt x="842412" y="3554106"/>
                </a:lnTo>
                <a:lnTo>
                  <a:pt x="871922" y="3525427"/>
                </a:lnTo>
                <a:cubicBezTo>
                  <a:pt x="872836" y="3524554"/>
                  <a:pt x="873709" y="3523682"/>
                  <a:pt x="874582" y="3522850"/>
                </a:cubicBezTo>
                <a:lnTo>
                  <a:pt x="878157" y="3519359"/>
                </a:lnTo>
                <a:cubicBezTo>
                  <a:pt x="879653" y="3517904"/>
                  <a:pt x="881066" y="3516533"/>
                  <a:pt x="882354" y="3515286"/>
                </a:cubicBezTo>
                <a:lnTo>
                  <a:pt x="884848" y="3512875"/>
                </a:lnTo>
                <a:cubicBezTo>
                  <a:pt x="885763" y="3511961"/>
                  <a:pt x="886636" y="3511129"/>
                  <a:pt x="887467" y="3510340"/>
                </a:cubicBezTo>
                <a:lnTo>
                  <a:pt x="889088" y="3508760"/>
                </a:lnTo>
                <a:cubicBezTo>
                  <a:pt x="890293" y="3507596"/>
                  <a:pt x="891374" y="3506557"/>
                  <a:pt x="892247" y="3505685"/>
                </a:cubicBezTo>
                <a:lnTo>
                  <a:pt x="892995" y="3504936"/>
                </a:lnTo>
                <a:cubicBezTo>
                  <a:pt x="893203" y="3504770"/>
                  <a:pt x="893410" y="3504562"/>
                  <a:pt x="893577" y="3504396"/>
                </a:cubicBezTo>
                <a:cubicBezTo>
                  <a:pt x="894034" y="3503939"/>
                  <a:pt x="894450" y="3503565"/>
                  <a:pt x="894740" y="3503274"/>
                </a:cubicBezTo>
                <a:cubicBezTo>
                  <a:pt x="895115" y="3502900"/>
                  <a:pt x="895655" y="3502692"/>
                  <a:pt x="896195" y="3502692"/>
                </a:cubicBezTo>
                <a:lnTo>
                  <a:pt x="1691474" y="3502692"/>
                </a:lnTo>
                <a:lnTo>
                  <a:pt x="1691474" y="3429374"/>
                </a:lnTo>
                <a:lnTo>
                  <a:pt x="1308590" y="3429374"/>
                </a:lnTo>
                <a:lnTo>
                  <a:pt x="1308590" y="3441012"/>
                </a:lnTo>
                <a:lnTo>
                  <a:pt x="1281158" y="3441012"/>
                </a:lnTo>
                <a:lnTo>
                  <a:pt x="1281158" y="3413579"/>
                </a:lnTo>
                <a:lnTo>
                  <a:pt x="1308590" y="3413579"/>
                </a:lnTo>
                <a:lnTo>
                  <a:pt x="1308590" y="3425217"/>
                </a:lnTo>
                <a:lnTo>
                  <a:pt x="1691474" y="3425217"/>
                </a:lnTo>
                <a:lnTo>
                  <a:pt x="1691474" y="3351899"/>
                </a:lnTo>
                <a:lnTo>
                  <a:pt x="1069391" y="3351899"/>
                </a:lnTo>
                <a:lnTo>
                  <a:pt x="1069391" y="3363537"/>
                </a:lnTo>
                <a:lnTo>
                  <a:pt x="1041959" y="3363537"/>
                </a:lnTo>
                <a:lnTo>
                  <a:pt x="1041959" y="3336105"/>
                </a:lnTo>
                <a:lnTo>
                  <a:pt x="1069391" y="3336105"/>
                </a:lnTo>
                <a:lnTo>
                  <a:pt x="1069391" y="3347743"/>
                </a:lnTo>
                <a:lnTo>
                  <a:pt x="1691474" y="3347743"/>
                </a:lnTo>
                <a:lnTo>
                  <a:pt x="1691474" y="3286062"/>
                </a:lnTo>
                <a:lnTo>
                  <a:pt x="1679836" y="3286062"/>
                </a:lnTo>
                <a:lnTo>
                  <a:pt x="1679836" y="3274424"/>
                </a:lnTo>
                <a:lnTo>
                  <a:pt x="1388350" y="3274424"/>
                </a:lnTo>
                <a:lnTo>
                  <a:pt x="1388350" y="3286062"/>
                </a:lnTo>
                <a:lnTo>
                  <a:pt x="1360918" y="3286062"/>
                </a:lnTo>
                <a:lnTo>
                  <a:pt x="1360918" y="3274424"/>
                </a:lnTo>
                <a:lnTo>
                  <a:pt x="1069391" y="3274424"/>
                </a:lnTo>
                <a:lnTo>
                  <a:pt x="1069391" y="3286062"/>
                </a:lnTo>
                <a:lnTo>
                  <a:pt x="1041959" y="3286062"/>
                </a:lnTo>
                <a:lnTo>
                  <a:pt x="1041959" y="3274424"/>
                </a:lnTo>
                <a:lnTo>
                  <a:pt x="431514" y="3274424"/>
                </a:lnTo>
                <a:lnTo>
                  <a:pt x="431514" y="3286062"/>
                </a:lnTo>
                <a:lnTo>
                  <a:pt x="404082" y="3286062"/>
                </a:lnTo>
                <a:lnTo>
                  <a:pt x="404082" y="3258630"/>
                </a:lnTo>
                <a:lnTo>
                  <a:pt x="431514" y="3258630"/>
                </a:lnTo>
                <a:lnTo>
                  <a:pt x="431514" y="3270268"/>
                </a:lnTo>
                <a:lnTo>
                  <a:pt x="1041959" y="3270268"/>
                </a:lnTo>
                <a:lnTo>
                  <a:pt x="1041959" y="3258630"/>
                </a:lnTo>
                <a:lnTo>
                  <a:pt x="1069391" y="3258630"/>
                </a:lnTo>
                <a:lnTo>
                  <a:pt x="1069391" y="3270268"/>
                </a:lnTo>
                <a:lnTo>
                  <a:pt x="1360918" y="3270268"/>
                </a:lnTo>
                <a:lnTo>
                  <a:pt x="1360918" y="3258630"/>
                </a:lnTo>
                <a:lnTo>
                  <a:pt x="1388350" y="3258630"/>
                </a:lnTo>
                <a:lnTo>
                  <a:pt x="1388350" y="3270268"/>
                </a:lnTo>
                <a:lnTo>
                  <a:pt x="1679836" y="3270268"/>
                </a:lnTo>
                <a:lnTo>
                  <a:pt x="1679836" y="3258630"/>
                </a:lnTo>
                <a:lnTo>
                  <a:pt x="1691474" y="3258630"/>
                </a:lnTo>
                <a:lnTo>
                  <a:pt x="1691474" y="3196950"/>
                </a:lnTo>
                <a:lnTo>
                  <a:pt x="1468069" y="3196950"/>
                </a:lnTo>
                <a:lnTo>
                  <a:pt x="1468069" y="3208588"/>
                </a:lnTo>
                <a:lnTo>
                  <a:pt x="1440637" y="3208588"/>
                </a:lnTo>
                <a:lnTo>
                  <a:pt x="1440637" y="3196950"/>
                </a:lnTo>
                <a:lnTo>
                  <a:pt x="989672" y="3196950"/>
                </a:lnTo>
                <a:lnTo>
                  <a:pt x="989672" y="3208588"/>
                </a:lnTo>
                <a:lnTo>
                  <a:pt x="962240" y="3208588"/>
                </a:lnTo>
                <a:lnTo>
                  <a:pt x="962240" y="3196950"/>
                </a:lnTo>
                <a:lnTo>
                  <a:pt x="272034" y="3196950"/>
                </a:lnTo>
                <a:lnTo>
                  <a:pt x="272034" y="3208588"/>
                </a:lnTo>
                <a:lnTo>
                  <a:pt x="244602" y="3208588"/>
                </a:lnTo>
                <a:lnTo>
                  <a:pt x="244602" y="3181157"/>
                </a:lnTo>
                <a:lnTo>
                  <a:pt x="272034" y="3181157"/>
                </a:lnTo>
                <a:lnTo>
                  <a:pt x="272034" y="3192793"/>
                </a:lnTo>
                <a:lnTo>
                  <a:pt x="962531" y="3192793"/>
                </a:lnTo>
                <a:lnTo>
                  <a:pt x="962531" y="3181157"/>
                </a:lnTo>
                <a:lnTo>
                  <a:pt x="989963" y="3181157"/>
                </a:lnTo>
                <a:lnTo>
                  <a:pt x="989963" y="3192793"/>
                </a:lnTo>
                <a:lnTo>
                  <a:pt x="1440928" y="3192793"/>
                </a:lnTo>
                <a:lnTo>
                  <a:pt x="1440928" y="3181157"/>
                </a:lnTo>
                <a:lnTo>
                  <a:pt x="1468360" y="3181157"/>
                </a:lnTo>
                <a:lnTo>
                  <a:pt x="1468360" y="3192793"/>
                </a:lnTo>
                <a:lnTo>
                  <a:pt x="1691765" y="3192793"/>
                </a:lnTo>
                <a:lnTo>
                  <a:pt x="1691765" y="3117397"/>
                </a:lnTo>
                <a:cubicBezTo>
                  <a:pt x="1691765" y="3116815"/>
                  <a:pt x="1691973" y="3116275"/>
                  <a:pt x="1692388" y="3115901"/>
                </a:cubicBezTo>
                <a:lnTo>
                  <a:pt x="1768450" y="3042001"/>
                </a:lnTo>
                <a:lnTo>
                  <a:pt x="1468360" y="3042001"/>
                </a:lnTo>
                <a:lnTo>
                  <a:pt x="1468360" y="3053638"/>
                </a:lnTo>
                <a:lnTo>
                  <a:pt x="1440928" y="3053638"/>
                </a:lnTo>
                <a:lnTo>
                  <a:pt x="1440928" y="3042001"/>
                </a:lnTo>
                <a:lnTo>
                  <a:pt x="1229161" y="3042001"/>
                </a:lnTo>
                <a:lnTo>
                  <a:pt x="1229161" y="3053638"/>
                </a:lnTo>
                <a:lnTo>
                  <a:pt x="1201730" y="3053638"/>
                </a:lnTo>
                <a:lnTo>
                  <a:pt x="1201730" y="3042001"/>
                </a:lnTo>
                <a:lnTo>
                  <a:pt x="1149442" y="3042001"/>
                </a:lnTo>
                <a:lnTo>
                  <a:pt x="1149442" y="3053638"/>
                </a:lnTo>
                <a:lnTo>
                  <a:pt x="1122010" y="3053638"/>
                </a:lnTo>
                <a:lnTo>
                  <a:pt x="1122010" y="3042001"/>
                </a:lnTo>
                <a:lnTo>
                  <a:pt x="1069723" y="3042001"/>
                </a:lnTo>
                <a:lnTo>
                  <a:pt x="1069723" y="3053638"/>
                </a:lnTo>
                <a:lnTo>
                  <a:pt x="1042291" y="3053638"/>
                </a:lnTo>
                <a:lnTo>
                  <a:pt x="1042291" y="3026207"/>
                </a:lnTo>
                <a:lnTo>
                  <a:pt x="1069723" y="3026207"/>
                </a:lnTo>
                <a:lnTo>
                  <a:pt x="1069723" y="3037844"/>
                </a:lnTo>
                <a:lnTo>
                  <a:pt x="1122010" y="3037844"/>
                </a:lnTo>
                <a:lnTo>
                  <a:pt x="1122010" y="3026207"/>
                </a:lnTo>
                <a:lnTo>
                  <a:pt x="1149442" y="3026207"/>
                </a:lnTo>
                <a:lnTo>
                  <a:pt x="1149442" y="3037844"/>
                </a:lnTo>
                <a:lnTo>
                  <a:pt x="1201730" y="3037844"/>
                </a:lnTo>
                <a:lnTo>
                  <a:pt x="1201730" y="3026207"/>
                </a:lnTo>
                <a:lnTo>
                  <a:pt x="1229161" y="3026207"/>
                </a:lnTo>
                <a:lnTo>
                  <a:pt x="1229161" y="3037844"/>
                </a:lnTo>
                <a:lnTo>
                  <a:pt x="1440928" y="3037844"/>
                </a:lnTo>
                <a:lnTo>
                  <a:pt x="1440928" y="3026207"/>
                </a:lnTo>
                <a:lnTo>
                  <a:pt x="1468360" y="3026207"/>
                </a:lnTo>
                <a:lnTo>
                  <a:pt x="1468360" y="3037844"/>
                </a:lnTo>
                <a:lnTo>
                  <a:pt x="1932210" y="3037844"/>
                </a:lnTo>
                <a:lnTo>
                  <a:pt x="2007648" y="2964526"/>
                </a:lnTo>
                <a:lnTo>
                  <a:pt x="1946758" y="2964526"/>
                </a:lnTo>
                <a:lnTo>
                  <a:pt x="1946758" y="2976164"/>
                </a:lnTo>
                <a:lnTo>
                  <a:pt x="1921903" y="2976164"/>
                </a:lnTo>
                <a:lnTo>
                  <a:pt x="1904446" y="2993122"/>
                </a:lnTo>
                <a:lnTo>
                  <a:pt x="1912551" y="3001476"/>
                </a:lnTo>
                <a:lnTo>
                  <a:pt x="1892891" y="3020595"/>
                </a:lnTo>
                <a:lnTo>
                  <a:pt x="1873772" y="3000936"/>
                </a:lnTo>
                <a:lnTo>
                  <a:pt x="1893432" y="2981816"/>
                </a:lnTo>
                <a:lnTo>
                  <a:pt x="1901537" y="2990171"/>
                </a:lnTo>
                <a:lnTo>
                  <a:pt x="1919284" y="2972923"/>
                </a:lnTo>
                <a:lnTo>
                  <a:pt x="1919284" y="2964568"/>
                </a:lnTo>
                <a:lnTo>
                  <a:pt x="1854112" y="2964568"/>
                </a:lnTo>
                <a:lnTo>
                  <a:pt x="1824685" y="2993163"/>
                </a:lnTo>
                <a:lnTo>
                  <a:pt x="1832790" y="3001519"/>
                </a:lnTo>
                <a:lnTo>
                  <a:pt x="1813131" y="3020637"/>
                </a:lnTo>
                <a:lnTo>
                  <a:pt x="1794011" y="3000977"/>
                </a:lnTo>
                <a:lnTo>
                  <a:pt x="1813671" y="2981858"/>
                </a:lnTo>
                <a:lnTo>
                  <a:pt x="1821776" y="2990212"/>
                </a:lnTo>
                <a:lnTo>
                  <a:pt x="1848127" y="2964609"/>
                </a:lnTo>
                <a:lnTo>
                  <a:pt x="1707476" y="2964609"/>
                </a:lnTo>
                <a:lnTo>
                  <a:pt x="1707476" y="2976248"/>
                </a:lnTo>
                <a:lnTo>
                  <a:pt x="1680044" y="2976248"/>
                </a:lnTo>
                <a:lnTo>
                  <a:pt x="1680044" y="2964609"/>
                </a:lnTo>
                <a:lnTo>
                  <a:pt x="1149318" y="2964609"/>
                </a:lnTo>
                <a:lnTo>
                  <a:pt x="1149318" y="2976248"/>
                </a:lnTo>
                <a:lnTo>
                  <a:pt x="1121886" y="2976248"/>
                </a:lnTo>
                <a:lnTo>
                  <a:pt x="1121886" y="2964609"/>
                </a:lnTo>
                <a:lnTo>
                  <a:pt x="910119" y="2964609"/>
                </a:lnTo>
                <a:lnTo>
                  <a:pt x="910119" y="2976248"/>
                </a:lnTo>
                <a:lnTo>
                  <a:pt x="882687" y="2976248"/>
                </a:lnTo>
                <a:lnTo>
                  <a:pt x="882687" y="2948815"/>
                </a:lnTo>
                <a:lnTo>
                  <a:pt x="910119" y="2948815"/>
                </a:lnTo>
                <a:lnTo>
                  <a:pt x="910119" y="2960453"/>
                </a:lnTo>
                <a:lnTo>
                  <a:pt x="1121886" y="2960453"/>
                </a:lnTo>
                <a:lnTo>
                  <a:pt x="1121886" y="2948815"/>
                </a:lnTo>
                <a:lnTo>
                  <a:pt x="1149318" y="2948815"/>
                </a:lnTo>
                <a:lnTo>
                  <a:pt x="1149318" y="2960453"/>
                </a:lnTo>
                <a:lnTo>
                  <a:pt x="1680044" y="2960453"/>
                </a:lnTo>
                <a:lnTo>
                  <a:pt x="1680044" y="2948815"/>
                </a:lnTo>
                <a:lnTo>
                  <a:pt x="1707476" y="2948815"/>
                </a:lnTo>
                <a:lnTo>
                  <a:pt x="1707476" y="2960453"/>
                </a:lnTo>
                <a:lnTo>
                  <a:pt x="1919243" y="2960453"/>
                </a:lnTo>
                <a:lnTo>
                  <a:pt x="1919243" y="2948815"/>
                </a:lnTo>
                <a:lnTo>
                  <a:pt x="1946675" y="2948815"/>
                </a:lnTo>
                <a:lnTo>
                  <a:pt x="1946675" y="2960453"/>
                </a:lnTo>
                <a:lnTo>
                  <a:pt x="2091565" y="2960453"/>
                </a:lnTo>
                <a:lnTo>
                  <a:pt x="2167004" y="2887135"/>
                </a:lnTo>
                <a:lnTo>
                  <a:pt x="1946633" y="2887135"/>
                </a:lnTo>
                <a:lnTo>
                  <a:pt x="1946633" y="2898772"/>
                </a:lnTo>
                <a:lnTo>
                  <a:pt x="1921778" y="2898772"/>
                </a:lnTo>
                <a:lnTo>
                  <a:pt x="1904321" y="2915731"/>
                </a:lnTo>
                <a:lnTo>
                  <a:pt x="1912426" y="2924085"/>
                </a:lnTo>
                <a:lnTo>
                  <a:pt x="1892767" y="2943205"/>
                </a:lnTo>
                <a:lnTo>
                  <a:pt x="1873647" y="2923545"/>
                </a:lnTo>
                <a:lnTo>
                  <a:pt x="1893307" y="2904425"/>
                </a:lnTo>
                <a:lnTo>
                  <a:pt x="1901412" y="2912779"/>
                </a:lnTo>
                <a:lnTo>
                  <a:pt x="1919159" y="2895530"/>
                </a:lnTo>
                <a:lnTo>
                  <a:pt x="1919159" y="2887176"/>
                </a:lnTo>
                <a:lnTo>
                  <a:pt x="1627674" y="2887176"/>
                </a:lnTo>
                <a:lnTo>
                  <a:pt x="1627674" y="2898814"/>
                </a:lnTo>
                <a:lnTo>
                  <a:pt x="1600242" y="2898814"/>
                </a:lnTo>
                <a:lnTo>
                  <a:pt x="1600242" y="2887176"/>
                </a:lnTo>
                <a:lnTo>
                  <a:pt x="817432" y="2887176"/>
                </a:lnTo>
                <a:lnTo>
                  <a:pt x="668385" y="3031985"/>
                </a:lnTo>
                <a:lnTo>
                  <a:pt x="676490" y="3040338"/>
                </a:lnTo>
                <a:lnTo>
                  <a:pt x="656830" y="3059457"/>
                </a:lnTo>
                <a:lnTo>
                  <a:pt x="637711" y="3039756"/>
                </a:lnTo>
                <a:lnTo>
                  <a:pt x="657371" y="3020637"/>
                </a:lnTo>
                <a:lnTo>
                  <a:pt x="665475" y="3028991"/>
                </a:lnTo>
                <a:lnTo>
                  <a:pt x="815104" y="2883602"/>
                </a:lnTo>
                <a:cubicBezTo>
                  <a:pt x="815479" y="2883228"/>
                  <a:pt x="816019" y="2883021"/>
                  <a:pt x="816559" y="2883021"/>
                </a:cubicBezTo>
                <a:lnTo>
                  <a:pt x="1600200" y="2883021"/>
                </a:lnTo>
                <a:lnTo>
                  <a:pt x="1600200" y="2871382"/>
                </a:lnTo>
                <a:lnTo>
                  <a:pt x="1627632" y="2871382"/>
                </a:lnTo>
                <a:lnTo>
                  <a:pt x="1627632" y="2883021"/>
                </a:lnTo>
                <a:lnTo>
                  <a:pt x="1919118" y="2883021"/>
                </a:lnTo>
                <a:lnTo>
                  <a:pt x="1919118" y="2871382"/>
                </a:lnTo>
                <a:lnTo>
                  <a:pt x="1946550" y="2871382"/>
                </a:lnTo>
                <a:lnTo>
                  <a:pt x="1946550" y="2883021"/>
                </a:lnTo>
                <a:lnTo>
                  <a:pt x="2250921" y="2883021"/>
                </a:lnTo>
                <a:lnTo>
                  <a:pt x="2326400" y="2809701"/>
                </a:lnTo>
                <a:lnTo>
                  <a:pt x="1228912" y="2809701"/>
                </a:lnTo>
                <a:lnTo>
                  <a:pt x="1228912" y="2821339"/>
                </a:lnTo>
                <a:lnTo>
                  <a:pt x="1201480" y="2821339"/>
                </a:lnTo>
                <a:lnTo>
                  <a:pt x="1201480" y="2809701"/>
                </a:lnTo>
                <a:lnTo>
                  <a:pt x="1149193" y="2809701"/>
                </a:lnTo>
                <a:lnTo>
                  <a:pt x="1149193" y="2821339"/>
                </a:lnTo>
                <a:lnTo>
                  <a:pt x="1121761" y="2821339"/>
                </a:lnTo>
                <a:lnTo>
                  <a:pt x="1121761" y="2809701"/>
                </a:lnTo>
                <a:lnTo>
                  <a:pt x="909994" y="2809701"/>
                </a:lnTo>
                <a:lnTo>
                  <a:pt x="909994" y="2821339"/>
                </a:lnTo>
                <a:lnTo>
                  <a:pt x="882562" y="2821339"/>
                </a:lnTo>
                <a:lnTo>
                  <a:pt x="882562" y="2793908"/>
                </a:lnTo>
                <a:lnTo>
                  <a:pt x="909994" y="2793908"/>
                </a:lnTo>
                <a:lnTo>
                  <a:pt x="909994" y="2805545"/>
                </a:lnTo>
                <a:lnTo>
                  <a:pt x="1121761" y="2805545"/>
                </a:lnTo>
                <a:lnTo>
                  <a:pt x="1121761" y="2793908"/>
                </a:lnTo>
                <a:lnTo>
                  <a:pt x="1149193" y="2793908"/>
                </a:lnTo>
                <a:lnTo>
                  <a:pt x="1149193" y="2805545"/>
                </a:lnTo>
                <a:lnTo>
                  <a:pt x="1201480" y="2805545"/>
                </a:lnTo>
                <a:lnTo>
                  <a:pt x="1201480" y="2793908"/>
                </a:lnTo>
                <a:lnTo>
                  <a:pt x="1228912" y="2793908"/>
                </a:lnTo>
                <a:lnTo>
                  <a:pt x="1228912" y="2805545"/>
                </a:lnTo>
                <a:lnTo>
                  <a:pt x="2569880" y="2805545"/>
                </a:lnTo>
                <a:lnTo>
                  <a:pt x="2645318" y="2732227"/>
                </a:lnTo>
                <a:lnTo>
                  <a:pt x="1694466" y="2732227"/>
                </a:lnTo>
                <a:lnTo>
                  <a:pt x="1665039" y="2760823"/>
                </a:lnTo>
                <a:lnTo>
                  <a:pt x="1673144" y="2769177"/>
                </a:lnTo>
                <a:lnTo>
                  <a:pt x="1653485" y="2788296"/>
                </a:lnTo>
                <a:lnTo>
                  <a:pt x="1634365" y="2768637"/>
                </a:lnTo>
                <a:lnTo>
                  <a:pt x="1654025" y="2749517"/>
                </a:lnTo>
                <a:lnTo>
                  <a:pt x="1662130" y="2757872"/>
                </a:lnTo>
                <a:lnTo>
                  <a:pt x="1688481" y="2732268"/>
                </a:lnTo>
                <a:lnTo>
                  <a:pt x="817349" y="2732268"/>
                </a:lnTo>
                <a:lnTo>
                  <a:pt x="499013" y="3041585"/>
                </a:lnTo>
                <a:cubicBezTo>
                  <a:pt x="498597" y="3041959"/>
                  <a:pt x="498099" y="3042168"/>
                  <a:pt x="497558" y="3042168"/>
                </a:cubicBezTo>
                <a:lnTo>
                  <a:pt x="351795" y="3042168"/>
                </a:lnTo>
                <a:lnTo>
                  <a:pt x="351795" y="3053805"/>
                </a:lnTo>
                <a:lnTo>
                  <a:pt x="324363" y="3053805"/>
                </a:lnTo>
                <a:lnTo>
                  <a:pt x="324363" y="3042168"/>
                </a:lnTo>
                <a:lnTo>
                  <a:pt x="192315" y="3042168"/>
                </a:lnTo>
                <a:lnTo>
                  <a:pt x="192315" y="3053805"/>
                </a:lnTo>
                <a:lnTo>
                  <a:pt x="164883" y="3053805"/>
                </a:lnTo>
                <a:lnTo>
                  <a:pt x="164883" y="3042168"/>
                </a:lnTo>
                <a:lnTo>
                  <a:pt x="32835" y="3042168"/>
                </a:lnTo>
                <a:lnTo>
                  <a:pt x="32835" y="3053805"/>
                </a:lnTo>
                <a:lnTo>
                  <a:pt x="5403" y="3053805"/>
                </a:lnTo>
                <a:lnTo>
                  <a:pt x="5403" y="3026373"/>
                </a:lnTo>
                <a:lnTo>
                  <a:pt x="32835" y="3026373"/>
                </a:lnTo>
                <a:lnTo>
                  <a:pt x="32835" y="3038010"/>
                </a:lnTo>
                <a:lnTo>
                  <a:pt x="164883" y="3038010"/>
                </a:lnTo>
                <a:lnTo>
                  <a:pt x="164883" y="3026373"/>
                </a:lnTo>
                <a:lnTo>
                  <a:pt x="192315" y="3026373"/>
                </a:lnTo>
                <a:lnTo>
                  <a:pt x="192315" y="3038010"/>
                </a:lnTo>
                <a:lnTo>
                  <a:pt x="324363" y="3038010"/>
                </a:lnTo>
                <a:lnTo>
                  <a:pt x="324363" y="3026373"/>
                </a:lnTo>
                <a:lnTo>
                  <a:pt x="351795" y="3026373"/>
                </a:lnTo>
                <a:lnTo>
                  <a:pt x="351795" y="3038010"/>
                </a:lnTo>
                <a:lnTo>
                  <a:pt x="496685" y="3038010"/>
                </a:lnTo>
                <a:lnTo>
                  <a:pt x="815021" y="2728694"/>
                </a:lnTo>
                <a:cubicBezTo>
                  <a:pt x="815188" y="2728569"/>
                  <a:pt x="815354" y="2728446"/>
                  <a:pt x="815562" y="2728361"/>
                </a:cubicBezTo>
                <a:cubicBezTo>
                  <a:pt x="815853" y="2728195"/>
                  <a:pt x="816144" y="2728112"/>
                  <a:pt x="816476" y="2728112"/>
                </a:cubicBezTo>
                <a:lnTo>
                  <a:pt x="2955757" y="2728112"/>
                </a:lnTo>
                <a:lnTo>
                  <a:pt x="2955757" y="2716474"/>
                </a:lnTo>
                <a:lnTo>
                  <a:pt x="2983189" y="2716474"/>
                </a:lnTo>
                <a:lnTo>
                  <a:pt x="2983189" y="2728112"/>
                </a:lnTo>
                <a:lnTo>
                  <a:pt x="3048360" y="2728112"/>
                </a:lnTo>
                <a:lnTo>
                  <a:pt x="3123798" y="2654794"/>
                </a:lnTo>
                <a:lnTo>
                  <a:pt x="2332385" y="2654794"/>
                </a:lnTo>
                <a:lnTo>
                  <a:pt x="2302958" y="2683389"/>
                </a:lnTo>
                <a:lnTo>
                  <a:pt x="2311063" y="2691744"/>
                </a:lnTo>
                <a:lnTo>
                  <a:pt x="2291362" y="2710863"/>
                </a:lnTo>
                <a:lnTo>
                  <a:pt x="2272243" y="2691162"/>
                </a:lnTo>
                <a:lnTo>
                  <a:pt x="2291944" y="2672043"/>
                </a:lnTo>
                <a:lnTo>
                  <a:pt x="2300049" y="2680397"/>
                </a:lnTo>
                <a:lnTo>
                  <a:pt x="2326400" y="2654794"/>
                </a:lnTo>
                <a:lnTo>
                  <a:pt x="2013426" y="2654794"/>
                </a:lnTo>
                <a:lnTo>
                  <a:pt x="1983999" y="2683389"/>
                </a:lnTo>
                <a:lnTo>
                  <a:pt x="1992104" y="2691744"/>
                </a:lnTo>
                <a:lnTo>
                  <a:pt x="1972444" y="2710863"/>
                </a:lnTo>
                <a:lnTo>
                  <a:pt x="1953325" y="2691203"/>
                </a:lnTo>
                <a:lnTo>
                  <a:pt x="1972984" y="2672085"/>
                </a:lnTo>
                <a:lnTo>
                  <a:pt x="1981089" y="2680439"/>
                </a:lnTo>
                <a:lnTo>
                  <a:pt x="2007441" y="2654835"/>
                </a:lnTo>
                <a:lnTo>
                  <a:pt x="1228912" y="2654835"/>
                </a:lnTo>
                <a:lnTo>
                  <a:pt x="1228912" y="2666473"/>
                </a:lnTo>
                <a:lnTo>
                  <a:pt x="1201480" y="2666473"/>
                </a:lnTo>
                <a:lnTo>
                  <a:pt x="1201480" y="2654835"/>
                </a:lnTo>
                <a:lnTo>
                  <a:pt x="737630" y="2654835"/>
                </a:lnTo>
                <a:lnTo>
                  <a:pt x="708203" y="2683431"/>
                </a:lnTo>
                <a:lnTo>
                  <a:pt x="716308" y="2691785"/>
                </a:lnTo>
                <a:lnTo>
                  <a:pt x="696607" y="2710905"/>
                </a:lnTo>
                <a:lnTo>
                  <a:pt x="688502" y="2702550"/>
                </a:lnTo>
                <a:lnTo>
                  <a:pt x="548723" y="2838380"/>
                </a:lnTo>
                <a:lnTo>
                  <a:pt x="556828" y="2846735"/>
                </a:lnTo>
                <a:lnTo>
                  <a:pt x="537127" y="2865855"/>
                </a:lnTo>
                <a:lnTo>
                  <a:pt x="529022" y="2857500"/>
                </a:lnTo>
                <a:lnTo>
                  <a:pt x="419252" y="2964152"/>
                </a:lnTo>
                <a:cubicBezTo>
                  <a:pt x="418837" y="2964526"/>
                  <a:pt x="418338" y="2964734"/>
                  <a:pt x="417798" y="2964734"/>
                </a:cubicBezTo>
                <a:lnTo>
                  <a:pt x="112554" y="2964734"/>
                </a:lnTo>
                <a:lnTo>
                  <a:pt x="112554" y="2976372"/>
                </a:lnTo>
                <a:lnTo>
                  <a:pt x="85122" y="2976372"/>
                </a:lnTo>
                <a:lnTo>
                  <a:pt x="85122" y="2948940"/>
                </a:lnTo>
                <a:lnTo>
                  <a:pt x="112554" y="2948940"/>
                </a:lnTo>
                <a:lnTo>
                  <a:pt x="112554" y="2960577"/>
                </a:lnTo>
                <a:lnTo>
                  <a:pt x="416925" y="2960577"/>
                </a:lnTo>
                <a:lnTo>
                  <a:pt x="526071" y="2854507"/>
                </a:lnTo>
                <a:lnTo>
                  <a:pt x="517966" y="2846153"/>
                </a:lnTo>
                <a:lnTo>
                  <a:pt x="537667" y="2827033"/>
                </a:lnTo>
                <a:lnTo>
                  <a:pt x="545772" y="2835388"/>
                </a:lnTo>
                <a:lnTo>
                  <a:pt x="651884" y="2732310"/>
                </a:lnTo>
                <a:lnTo>
                  <a:pt x="590993" y="2732310"/>
                </a:lnTo>
                <a:lnTo>
                  <a:pt x="590993" y="2743948"/>
                </a:lnTo>
                <a:lnTo>
                  <a:pt x="563561" y="2743948"/>
                </a:lnTo>
                <a:lnTo>
                  <a:pt x="563561" y="2716516"/>
                </a:lnTo>
                <a:lnTo>
                  <a:pt x="590993" y="2716516"/>
                </a:lnTo>
                <a:lnTo>
                  <a:pt x="590993" y="2728154"/>
                </a:lnTo>
                <a:lnTo>
                  <a:pt x="656165" y="2728154"/>
                </a:lnTo>
                <a:lnTo>
                  <a:pt x="685592" y="2699558"/>
                </a:lnTo>
                <a:lnTo>
                  <a:pt x="677487" y="2691203"/>
                </a:lnTo>
                <a:lnTo>
                  <a:pt x="697188" y="2672085"/>
                </a:lnTo>
                <a:lnTo>
                  <a:pt x="705293" y="2680439"/>
                </a:lnTo>
                <a:lnTo>
                  <a:pt x="712816" y="2673123"/>
                </a:lnTo>
                <a:lnTo>
                  <a:pt x="735302" y="2651261"/>
                </a:lnTo>
                <a:cubicBezTo>
                  <a:pt x="735718" y="2650887"/>
                  <a:pt x="736217" y="2650679"/>
                  <a:pt x="736757" y="2650679"/>
                </a:cubicBezTo>
                <a:lnTo>
                  <a:pt x="1201439" y="2650679"/>
                </a:lnTo>
                <a:lnTo>
                  <a:pt x="1201439" y="2639042"/>
                </a:lnTo>
                <a:lnTo>
                  <a:pt x="1228871" y="2639042"/>
                </a:lnTo>
                <a:lnTo>
                  <a:pt x="1228871" y="2650679"/>
                </a:lnTo>
                <a:lnTo>
                  <a:pt x="3514123" y="2650679"/>
                </a:lnTo>
                <a:lnTo>
                  <a:pt x="3514123" y="2639042"/>
                </a:lnTo>
                <a:lnTo>
                  <a:pt x="3541555" y="2639042"/>
                </a:lnTo>
                <a:lnTo>
                  <a:pt x="3541555" y="2650679"/>
                </a:lnTo>
                <a:lnTo>
                  <a:pt x="3908977" y="2650679"/>
                </a:lnTo>
                <a:lnTo>
                  <a:pt x="3926808" y="2633347"/>
                </a:lnTo>
                <a:lnTo>
                  <a:pt x="3934913" y="2641701"/>
                </a:lnTo>
                <a:lnTo>
                  <a:pt x="3955113" y="2622083"/>
                </a:lnTo>
                <a:lnTo>
                  <a:pt x="3947008" y="2613729"/>
                </a:lnTo>
                <a:lnTo>
                  <a:pt x="3966667" y="2594610"/>
                </a:lnTo>
                <a:lnTo>
                  <a:pt x="3974772" y="2602965"/>
                </a:lnTo>
                <a:cubicBezTo>
                  <a:pt x="3976144" y="2601634"/>
                  <a:pt x="3977599" y="2600221"/>
                  <a:pt x="3979095" y="2598766"/>
                </a:cubicBezTo>
                <a:lnTo>
                  <a:pt x="3984540" y="2593488"/>
                </a:lnTo>
                <a:cubicBezTo>
                  <a:pt x="3984748" y="2593280"/>
                  <a:pt x="3984956" y="2593072"/>
                  <a:pt x="3985163" y="2592864"/>
                </a:cubicBezTo>
                <a:lnTo>
                  <a:pt x="4001124" y="2577361"/>
                </a:lnTo>
                <a:lnTo>
                  <a:pt x="3860472" y="2577361"/>
                </a:lnTo>
                <a:lnTo>
                  <a:pt x="3860472" y="2588999"/>
                </a:lnTo>
                <a:lnTo>
                  <a:pt x="3833040" y="2588999"/>
                </a:lnTo>
                <a:lnTo>
                  <a:pt x="3833040" y="2577361"/>
                </a:lnTo>
                <a:lnTo>
                  <a:pt x="3780753" y="2577361"/>
                </a:lnTo>
                <a:lnTo>
                  <a:pt x="3780753" y="2588999"/>
                </a:lnTo>
                <a:lnTo>
                  <a:pt x="3753321" y="2588999"/>
                </a:lnTo>
                <a:lnTo>
                  <a:pt x="3753321" y="2577361"/>
                </a:lnTo>
                <a:lnTo>
                  <a:pt x="3621274" y="2577361"/>
                </a:lnTo>
                <a:lnTo>
                  <a:pt x="3621274" y="2588999"/>
                </a:lnTo>
                <a:lnTo>
                  <a:pt x="3593842" y="2588999"/>
                </a:lnTo>
                <a:lnTo>
                  <a:pt x="3593842" y="2561566"/>
                </a:lnTo>
                <a:lnTo>
                  <a:pt x="3621274" y="2561566"/>
                </a:lnTo>
                <a:lnTo>
                  <a:pt x="3621274" y="2573204"/>
                </a:lnTo>
                <a:lnTo>
                  <a:pt x="3753321" y="2573204"/>
                </a:lnTo>
                <a:lnTo>
                  <a:pt x="3753321" y="2561566"/>
                </a:lnTo>
                <a:lnTo>
                  <a:pt x="3780753" y="2561566"/>
                </a:lnTo>
                <a:lnTo>
                  <a:pt x="3780753" y="2573204"/>
                </a:lnTo>
                <a:lnTo>
                  <a:pt x="3833040" y="2573204"/>
                </a:lnTo>
                <a:lnTo>
                  <a:pt x="3833040" y="2561566"/>
                </a:lnTo>
                <a:lnTo>
                  <a:pt x="3860472" y="2561566"/>
                </a:lnTo>
                <a:lnTo>
                  <a:pt x="3860472" y="2573204"/>
                </a:lnTo>
                <a:lnTo>
                  <a:pt x="4005363" y="2573204"/>
                </a:lnTo>
                <a:lnTo>
                  <a:pt x="4320041" y="2267462"/>
                </a:lnTo>
                <a:lnTo>
                  <a:pt x="4259151" y="2267462"/>
                </a:lnTo>
                <a:lnTo>
                  <a:pt x="4259151" y="2279100"/>
                </a:lnTo>
                <a:lnTo>
                  <a:pt x="4234296" y="2279100"/>
                </a:lnTo>
                <a:lnTo>
                  <a:pt x="4176980" y="2334795"/>
                </a:lnTo>
                <a:lnTo>
                  <a:pt x="4185084" y="2343150"/>
                </a:lnTo>
                <a:lnTo>
                  <a:pt x="4165425" y="2362269"/>
                </a:lnTo>
                <a:lnTo>
                  <a:pt x="4157320" y="2353915"/>
                </a:lnTo>
                <a:lnTo>
                  <a:pt x="4087410" y="2421829"/>
                </a:lnTo>
                <a:cubicBezTo>
                  <a:pt x="4086994" y="2422205"/>
                  <a:pt x="4086495" y="2422411"/>
                  <a:pt x="4085955" y="2422411"/>
                </a:cubicBezTo>
                <a:lnTo>
                  <a:pt x="3541513" y="2422411"/>
                </a:lnTo>
                <a:lnTo>
                  <a:pt x="3541513" y="2434049"/>
                </a:lnTo>
                <a:lnTo>
                  <a:pt x="3514081" y="2434049"/>
                </a:lnTo>
                <a:lnTo>
                  <a:pt x="3514081" y="2406617"/>
                </a:lnTo>
                <a:lnTo>
                  <a:pt x="3541513" y="2406617"/>
                </a:lnTo>
                <a:lnTo>
                  <a:pt x="3541513" y="2418255"/>
                </a:lnTo>
                <a:lnTo>
                  <a:pt x="4085082" y="2418255"/>
                </a:lnTo>
                <a:lnTo>
                  <a:pt x="4154369" y="2350922"/>
                </a:lnTo>
                <a:lnTo>
                  <a:pt x="4146264" y="2342568"/>
                </a:lnTo>
                <a:lnTo>
                  <a:pt x="4165924" y="2323448"/>
                </a:lnTo>
                <a:lnTo>
                  <a:pt x="4174028" y="2331803"/>
                </a:lnTo>
                <a:lnTo>
                  <a:pt x="4231636" y="2275816"/>
                </a:lnTo>
                <a:lnTo>
                  <a:pt x="4231636" y="2267462"/>
                </a:lnTo>
                <a:lnTo>
                  <a:pt x="4086703" y="2267462"/>
                </a:lnTo>
                <a:lnTo>
                  <a:pt x="4007566" y="2344355"/>
                </a:lnTo>
                <a:cubicBezTo>
                  <a:pt x="4007192" y="2344730"/>
                  <a:pt x="4006652" y="2344937"/>
                  <a:pt x="4006111" y="2344937"/>
                </a:cubicBezTo>
                <a:lnTo>
                  <a:pt x="3780629" y="2344937"/>
                </a:lnTo>
                <a:lnTo>
                  <a:pt x="3780629" y="2356575"/>
                </a:lnTo>
                <a:lnTo>
                  <a:pt x="3753197" y="2356575"/>
                </a:lnTo>
                <a:lnTo>
                  <a:pt x="3753197" y="2344937"/>
                </a:lnTo>
                <a:lnTo>
                  <a:pt x="3050148" y="2344937"/>
                </a:lnTo>
                <a:lnTo>
                  <a:pt x="3020721" y="2373533"/>
                </a:lnTo>
                <a:lnTo>
                  <a:pt x="3028825" y="2381887"/>
                </a:lnTo>
                <a:lnTo>
                  <a:pt x="3009166" y="2401006"/>
                </a:lnTo>
                <a:lnTo>
                  <a:pt x="3001061" y="2392652"/>
                </a:lnTo>
                <a:lnTo>
                  <a:pt x="2821381" y="2567219"/>
                </a:lnTo>
                <a:lnTo>
                  <a:pt x="2829486" y="2575573"/>
                </a:lnTo>
                <a:lnTo>
                  <a:pt x="2809827" y="2594693"/>
                </a:lnTo>
                <a:lnTo>
                  <a:pt x="2792993" y="2577361"/>
                </a:lnTo>
                <a:lnTo>
                  <a:pt x="2584593" y="2577361"/>
                </a:lnTo>
                <a:lnTo>
                  <a:pt x="2584593" y="2588999"/>
                </a:lnTo>
                <a:lnTo>
                  <a:pt x="2557161" y="2588999"/>
                </a:lnTo>
                <a:lnTo>
                  <a:pt x="2557161" y="2577361"/>
                </a:lnTo>
                <a:lnTo>
                  <a:pt x="1854112" y="2577361"/>
                </a:lnTo>
                <a:lnTo>
                  <a:pt x="1824685" y="2605956"/>
                </a:lnTo>
                <a:lnTo>
                  <a:pt x="1832790" y="2614311"/>
                </a:lnTo>
                <a:lnTo>
                  <a:pt x="1813131" y="2633430"/>
                </a:lnTo>
                <a:lnTo>
                  <a:pt x="1794011" y="2613770"/>
                </a:lnTo>
                <a:lnTo>
                  <a:pt x="1813671" y="2594651"/>
                </a:lnTo>
                <a:lnTo>
                  <a:pt x="1821776" y="2603006"/>
                </a:lnTo>
                <a:lnTo>
                  <a:pt x="1848127" y="2577402"/>
                </a:lnTo>
                <a:lnTo>
                  <a:pt x="1707476" y="2577402"/>
                </a:lnTo>
                <a:lnTo>
                  <a:pt x="1707476" y="2589040"/>
                </a:lnTo>
                <a:lnTo>
                  <a:pt x="1680044" y="2589040"/>
                </a:lnTo>
                <a:lnTo>
                  <a:pt x="1680044" y="2577402"/>
                </a:lnTo>
                <a:lnTo>
                  <a:pt x="1627757" y="2577402"/>
                </a:lnTo>
                <a:lnTo>
                  <a:pt x="1627757" y="2589040"/>
                </a:lnTo>
                <a:lnTo>
                  <a:pt x="1600325" y="2589040"/>
                </a:lnTo>
                <a:lnTo>
                  <a:pt x="1600325" y="2577402"/>
                </a:lnTo>
                <a:lnTo>
                  <a:pt x="1308797" y="2577402"/>
                </a:lnTo>
                <a:lnTo>
                  <a:pt x="1308797" y="2589040"/>
                </a:lnTo>
                <a:lnTo>
                  <a:pt x="1281365" y="2589040"/>
                </a:lnTo>
                <a:lnTo>
                  <a:pt x="1281365" y="2577402"/>
                </a:lnTo>
                <a:lnTo>
                  <a:pt x="1149318" y="2577402"/>
                </a:lnTo>
                <a:lnTo>
                  <a:pt x="1149318" y="2589040"/>
                </a:lnTo>
                <a:lnTo>
                  <a:pt x="1121886" y="2589040"/>
                </a:lnTo>
                <a:lnTo>
                  <a:pt x="1121886" y="2561608"/>
                </a:lnTo>
                <a:lnTo>
                  <a:pt x="1149318" y="2561608"/>
                </a:lnTo>
                <a:lnTo>
                  <a:pt x="1149318" y="2573246"/>
                </a:lnTo>
                <a:lnTo>
                  <a:pt x="1281365" y="2573246"/>
                </a:lnTo>
                <a:lnTo>
                  <a:pt x="1281365" y="2561608"/>
                </a:lnTo>
                <a:lnTo>
                  <a:pt x="1308797" y="2561608"/>
                </a:lnTo>
                <a:lnTo>
                  <a:pt x="1308797" y="2573246"/>
                </a:lnTo>
                <a:lnTo>
                  <a:pt x="1600325" y="2573246"/>
                </a:lnTo>
                <a:lnTo>
                  <a:pt x="1600325" y="2561608"/>
                </a:lnTo>
                <a:lnTo>
                  <a:pt x="1627757" y="2561608"/>
                </a:lnTo>
                <a:lnTo>
                  <a:pt x="1627757" y="2573246"/>
                </a:lnTo>
                <a:lnTo>
                  <a:pt x="1680044" y="2573246"/>
                </a:lnTo>
                <a:lnTo>
                  <a:pt x="1680044" y="2561608"/>
                </a:lnTo>
                <a:lnTo>
                  <a:pt x="1707476" y="2561608"/>
                </a:lnTo>
                <a:lnTo>
                  <a:pt x="1707476" y="2573246"/>
                </a:lnTo>
                <a:lnTo>
                  <a:pt x="2557120" y="2573246"/>
                </a:lnTo>
                <a:lnTo>
                  <a:pt x="2557120" y="2561608"/>
                </a:lnTo>
                <a:lnTo>
                  <a:pt x="2584552" y="2561608"/>
                </a:lnTo>
                <a:lnTo>
                  <a:pt x="2584552" y="2573246"/>
                </a:lnTo>
                <a:lnTo>
                  <a:pt x="2792495" y="2573246"/>
                </a:lnTo>
                <a:lnTo>
                  <a:pt x="2810325" y="2555914"/>
                </a:lnTo>
                <a:lnTo>
                  <a:pt x="2818430" y="2564268"/>
                </a:lnTo>
                <a:lnTo>
                  <a:pt x="2884641" y="2499928"/>
                </a:lnTo>
                <a:lnTo>
                  <a:pt x="2743990" y="2499928"/>
                </a:lnTo>
                <a:lnTo>
                  <a:pt x="2743990" y="2511566"/>
                </a:lnTo>
                <a:lnTo>
                  <a:pt x="2716558" y="2511566"/>
                </a:lnTo>
                <a:lnTo>
                  <a:pt x="2716558" y="2499928"/>
                </a:lnTo>
                <a:lnTo>
                  <a:pt x="2664271" y="2499928"/>
                </a:lnTo>
                <a:lnTo>
                  <a:pt x="2664271" y="2511566"/>
                </a:lnTo>
                <a:lnTo>
                  <a:pt x="2636839" y="2511566"/>
                </a:lnTo>
                <a:lnTo>
                  <a:pt x="2636839" y="2499928"/>
                </a:lnTo>
                <a:lnTo>
                  <a:pt x="1933790" y="2499928"/>
                </a:lnTo>
                <a:lnTo>
                  <a:pt x="1904363" y="2528523"/>
                </a:lnTo>
                <a:lnTo>
                  <a:pt x="1912468" y="2536878"/>
                </a:lnTo>
                <a:lnTo>
                  <a:pt x="1892808" y="2555997"/>
                </a:lnTo>
                <a:lnTo>
                  <a:pt x="1873689" y="2536337"/>
                </a:lnTo>
                <a:lnTo>
                  <a:pt x="1893348" y="2517218"/>
                </a:lnTo>
                <a:lnTo>
                  <a:pt x="1901453" y="2525572"/>
                </a:lnTo>
                <a:lnTo>
                  <a:pt x="1927805" y="2499969"/>
                </a:lnTo>
                <a:lnTo>
                  <a:pt x="1614830" y="2499969"/>
                </a:lnTo>
                <a:lnTo>
                  <a:pt x="1585403" y="2528565"/>
                </a:lnTo>
                <a:lnTo>
                  <a:pt x="1593508" y="2536919"/>
                </a:lnTo>
                <a:lnTo>
                  <a:pt x="1573849" y="2556038"/>
                </a:lnTo>
                <a:lnTo>
                  <a:pt x="1554730" y="2536379"/>
                </a:lnTo>
                <a:lnTo>
                  <a:pt x="1574389" y="2517260"/>
                </a:lnTo>
                <a:lnTo>
                  <a:pt x="1582494" y="2525615"/>
                </a:lnTo>
                <a:lnTo>
                  <a:pt x="1608845" y="2500011"/>
                </a:lnTo>
                <a:lnTo>
                  <a:pt x="1228995" y="2500011"/>
                </a:lnTo>
                <a:lnTo>
                  <a:pt x="1228995" y="2511648"/>
                </a:lnTo>
                <a:lnTo>
                  <a:pt x="1201563" y="2511648"/>
                </a:lnTo>
                <a:lnTo>
                  <a:pt x="1201563" y="2500011"/>
                </a:lnTo>
                <a:lnTo>
                  <a:pt x="737713" y="2500011"/>
                </a:lnTo>
                <a:lnTo>
                  <a:pt x="588666" y="2644819"/>
                </a:lnTo>
                <a:lnTo>
                  <a:pt x="596771" y="2653174"/>
                </a:lnTo>
                <a:lnTo>
                  <a:pt x="577111" y="2672292"/>
                </a:lnTo>
                <a:lnTo>
                  <a:pt x="569006" y="2663938"/>
                </a:lnTo>
                <a:lnTo>
                  <a:pt x="499096" y="2731853"/>
                </a:lnTo>
                <a:lnTo>
                  <a:pt x="419377" y="2809327"/>
                </a:lnTo>
                <a:cubicBezTo>
                  <a:pt x="418961" y="2809701"/>
                  <a:pt x="418463" y="2809909"/>
                  <a:pt x="417922" y="2809909"/>
                </a:cubicBezTo>
                <a:lnTo>
                  <a:pt x="272159" y="2809909"/>
                </a:lnTo>
                <a:lnTo>
                  <a:pt x="272159" y="2821547"/>
                </a:lnTo>
                <a:lnTo>
                  <a:pt x="244727" y="2821547"/>
                </a:lnTo>
                <a:lnTo>
                  <a:pt x="244727" y="2794115"/>
                </a:lnTo>
                <a:lnTo>
                  <a:pt x="272159" y="2794115"/>
                </a:lnTo>
                <a:lnTo>
                  <a:pt x="272159" y="2805753"/>
                </a:lnTo>
                <a:lnTo>
                  <a:pt x="417050" y="2805753"/>
                </a:lnTo>
                <a:lnTo>
                  <a:pt x="492529" y="2732435"/>
                </a:lnTo>
                <a:lnTo>
                  <a:pt x="351878" y="2732435"/>
                </a:lnTo>
                <a:lnTo>
                  <a:pt x="351878" y="2744073"/>
                </a:lnTo>
                <a:lnTo>
                  <a:pt x="324446" y="2744073"/>
                </a:lnTo>
                <a:lnTo>
                  <a:pt x="324446" y="2716640"/>
                </a:lnTo>
                <a:lnTo>
                  <a:pt x="351878" y="2716640"/>
                </a:lnTo>
                <a:lnTo>
                  <a:pt x="351878" y="2728278"/>
                </a:lnTo>
                <a:lnTo>
                  <a:pt x="496769" y="2728278"/>
                </a:lnTo>
                <a:lnTo>
                  <a:pt x="566055" y="2660945"/>
                </a:lnTo>
                <a:lnTo>
                  <a:pt x="560236" y="2654960"/>
                </a:lnTo>
                <a:lnTo>
                  <a:pt x="498473" y="2654960"/>
                </a:lnTo>
                <a:lnTo>
                  <a:pt x="469046" y="2683556"/>
                </a:lnTo>
                <a:lnTo>
                  <a:pt x="477151" y="2691910"/>
                </a:lnTo>
                <a:lnTo>
                  <a:pt x="457449" y="2711029"/>
                </a:lnTo>
                <a:lnTo>
                  <a:pt x="438330" y="2691328"/>
                </a:lnTo>
                <a:lnTo>
                  <a:pt x="458031" y="2672209"/>
                </a:lnTo>
                <a:lnTo>
                  <a:pt x="466136" y="2680563"/>
                </a:lnTo>
                <a:lnTo>
                  <a:pt x="496187" y="2651385"/>
                </a:lnTo>
                <a:cubicBezTo>
                  <a:pt x="496602" y="2651012"/>
                  <a:pt x="497101" y="2650804"/>
                  <a:pt x="497641" y="2650804"/>
                </a:cubicBezTo>
                <a:lnTo>
                  <a:pt x="559821" y="2650804"/>
                </a:lnTo>
                <a:lnTo>
                  <a:pt x="577651" y="2633472"/>
                </a:lnTo>
                <a:lnTo>
                  <a:pt x="585756" y="2641826"/>
                </a:lnTo>
                <a:lnTo>
                  <a:pt x="651967" y="2577485"/>
                </a:lnTo>
                <a:lnTo>
                  <a:pt x="591077" y="2577485"/>
                </a:lnTo>
                <a:lnTo>
                  <a:pt x="591077" y="2589123"/>
                </a:lnTo>
                <a:lnTo>
                  <a:pt x="563644" y="2589123"/>
                </a:lnTo>
                <a:lnTo>
                  <a:pt x="563644" y="2561692"/>
                </a:lnTo>
                <a:lnTo>
                  <a:pt x="591077" y="2561692"/>
                </a:lnTo>
                <a:lnTo>
                  <a:pt x="591077" y="2573329"/>
                </a:lnTo>
                <a:lnTo>
                  <a:pt x="656248" y="2573329"/>
                </a:lnTo>
                <a:lnTo>
                  <a:pt x="688169" y="2542322"/>
                </a:lnTo>
                <a:lnTo>
                  <a:pt x="735094" y="2496728"/>
                </a:lnTo>
                <a:lnTo>
                  <a:pt x="735385" y="2496478"/>
                </a:lnTo>
                <a:cubicBezTo>
                  <a:pt x="735760" y="2496104"/>
                  <a:pt x="736300" y="2495896"/>
                  <a:pt x="736840" y="2495896"/>
                </a:cubicBezTo>
                <a:lnTo>
                  <a:pt x="1201522" y="2495896"/>
                </a:lnTo>
                <a:lnTo>
                  <a:pt x="1201522" y="2484258"/>
                </a:lnTo>
                <a:lnTo>
                  <a:pt x="1228954" y="2484258"/>
                </a:lnTo>
                <a:lnTo>
                  <a:pt x="1228954" y="2495896"/>
                </a:lnTo>
                <a:lnTo>
                  <a:pt x="2636756" y="2495896"/>
                </a:lnTo>
                <a:lnTo>
                  <a:pt x="2636756" y="2484258"/>
                </a:lnTo>
                <a:lnTo>
                  <a:pt x="2664188" y="2484258"/>
                </a:lnTo>
                <a:lnTo>
                  <a:pt x="2664188" y="2495896"/>
                </a:lnTo>
                <a:lnTo>
                  <a:pt x="2716475" y="2495896"/>
                </a:lnTo>
                <a:lnTo>
                  <a:pt x="2716475" y="2484258"/>
                </a:lnTo>
                <a:lnTo>
                  <a:pt x="2743907" y="2484258"/>
                </a:lnTo>
                <a:lnTo>
                  <a:pt x="2743907" y="2495896"/>
                </a:lnTo>
                <a:lnTo>
                  <a:pt x="2888798" y="2495896"/>
                </a:lnTo>
                <a:lnTo>
                  <a:pt x="2964277" y="2422578"/>
                </a:lnTo>
                <a:lnTo>
                  <a:pt x="2731022" y="2422578"/>
                </a:lnTo>
                <a:lnTo>
                  <a:pt x="2701595" y="2451173"/>
                </a:lnTo>
                <a:lnTo>
                  <a:pt x="2709700" y="2459528"/>
                </a:lnTo>
                <a:lnTo>
                  <a:pt x="2690040" y="2478647"/>
                </a:lnTo>
                <a:lnTo>
                  <a:pt x="2670921" y="2458987"/>
                </a:lnTo>
                <a:lnTo>
                  <a:pt x="2690581" y="2439869"/>
                </a:lnTo>
                <a:lnTo>
                  <a:pt x="2698685" y="2448223"/>
                </a:lnTo>
                <a:lnTo>
                  <a:pt x="2725037" y="2422619"/>
                </a:lnTo>
                <a:lnTo>
                  <a:pt x="2571542" y="2422619"/>
                </a:lnTo>
                <a:lnTo>
                  <a:pt x="2542115" y="2451215"/>
                </a:lnTo>
                <a:lnTo>
                  <a:pt x="2550220" y="2459569"/>
                </a:lnTo>
                <a:lnTo>
                  <a:pt x="2530561" y="2478689"/>
                </a:lnTo>
                <a:lnTo>
                  <a:pt x="2511441" y="2459029"/>
                </a:lnTo>
                <a:lnTo>
                  <a:pt x="2531101" y="2439910"/>
                </a:lnTo>
                <a:lnTo>
                  <a:pt x="2539206" y="2448265"/>
                </a:lnTo>
                <a:lnTo>
                  <a:pt x="2565557" y="2422661"/>
                </a:lnTo>
                <a:lnTo>
                  <a:pt x="909911" y="2422661"/>
                </a:lnTo>
                <a:lnTo>
                  <a:pt x="909911" y="2434299"/>
                </a:lnTo>
                <a:lnTo>
                  <a:pt x="882479" y="2434299"/>
                </a:lnTo>
                <a:lnTo>
                  <a:pt x="882479" y="2422661"/>
                </a:lnTo>
                <a:lnTo>
                  <a:pt x="830192" y="2422661"/>
                </a:lnTo>
                <a:lnTo>
                  <a:pt x="830192" y="2434299"/>
                </a:lnTo>
                <a:lnTo>
                  <a:pt x="802760" y="2434299"/>
                </a:lnTo>
                <a:lnTo>
                  <a:pt x="802760" y="2406867"/>
                </a:lnTo>
                <a:lnTo>
                  <a:pt x="830192" y="2406867"/>
                </a:lnTo>
                <a:lnTo>
                  <a:pt x="830192" y="2418504"/>
                </a:lnTo>
                <a:lnTo>
                  <a:pt x="882479" y="2418504"/>
                </a:lnTo>
                <a:lnTo>
                  <a:pt x="882479" y="2406867"/>
                </a:lnTo>
                <a:lnTo>
                  <a:pt x="909911" y="2406867"/>
                </a:lnTo>
                <a:lnTo>
                  <a:pt x="909911" y="2418504"/>
                </a:lnTo>
                <a:lnTo>
                  <a:pt x="2968475" y="2418504"/>
                </a:lnTo>
                <a:lnTo>
                  <a:pt x="2997902" y="2389909"/>
                </a:lnTo>
                <a:lnTo>
                  <a:pt x="2989797" y="2381554"/>
                </a:lnTo>
                <a:lnTo>
                  <a:pt x="3009457" y="2362435"/>
                </a:lnTo>
                <a:lnTo>
                  <a:pt x="3017562" y="2370789"/>
                </a:lnTo>
                <a:lnTo>
                  <a:pt x="3043913" y="2345186"/>
                </a:lnTo>
                <a:lnTo>
                  <a:pt x="2584344" y="2345186"/>
                </a:lnTo>
                <a:lnTo>
                  <a:pt x="2584344" y="2356824"/>
                </a:lnTo>
                <a:lnTo>
                  <a:pt x="2556912" y="2356824"/>
                </a:lnTo>
                <a:lnTo>
                  <a:pt x="2556912" y="2345186"/>
                </a:lnTo>
                <a:lnTo>
                  <a:pt x="2252542" y="2345186"/>
                </a:lnTo>
                <a:lnTo>
                  <a:pt x="2223114" y="2373782"/>
                </a:lnTo>
                <a:lnTo>
                  <a:pt x="2231219" y="2382136"/>
                </a:lnTo>
                <a:lnTo>
                  <a:pt x="2211560" y="2401255"/>
                </a:lnTo>
                <a:lnTo>
                  <a:pt x="2192440" y="2381596"/>
                </a:lnTo>
                <a:lnTo>
                  <a:pt x="2212100" y="2362477"/>
                </a:lnTo>
                <a:lnTo>
                  <a:pt x="2220205" y="2370831"/>
                </a:lnTo>
                <a:lnTo>
                  <a:pt x="2246556" y="2345228"/>
                </a:lnTo>
                <a:lnTo>
                  <a:pt x="1786987" y="2345228"/>
                </a:lnTo>
                <a:lnTo>
                  <a:pt x="1786987" y="2356866"/>
                </a:lnTo>
                <a:lnTo>
                  <a:pt x="1759555" y="2356866"/>
                </a:lnTo>
                <a:lnTo>
                  <a:pt x="1759555" y="2345228"/>
                </a:lnTo>
                <a:lnTo>
                  <a:pt x="1547788" y="2345228"/>
                </a:lnTo>
                <a:lnTo>
                  <a:pt x="1547788" y="2356866"/>
                </a:lnTo>
                <a:lnTo>
                  <a:pt x="1520356" y="2356866"/>
                </a:lnTo>
                <a:lnTo>
                  <a:pt x="1520356" y="2345228"/>
                </a:lnTo>
                <a:lnTo>
                  <a:pt x="657828" y="2345228"/>
                </a:lnTo>
                <a:lnTo>
                  <a:pt x="498971" y="2499595"/>
                </a:lnTo>
                <a:lnTo>
                  <a:pt x="429061" y="2567510"/>
                </a:lnTo>
                <a:lnTo>
                  <a:pt x="437166" y="2575864"/>
                </a:lnTo>
                <a:lnTo>
                  <a:pt x="417507" y="2594984"/>
                </a:lnTo>
                <a:lnTo>
                  <a:pt x="400673" y="2577652"/>
                </a:lnTo>
                <a:lnTo>
                  <a:pt x="338910" y="2577652"/>
                </a:lnTo>
                <a:lnTo>
                  <a:pt x="309483" y="2606247"/>
                </a:lnTo>
                <a:lnTo>
                  <a:pt x="317588" y="2614602"/>
                </a:lnTo>
                <a:lnTo>
                  <a:pt x="297928" y="2633721"/>
                </a:lnTo>
                <a:lnTo>
                  <a:pt x="278809" y="2614061"/>
                </a:lnTo>
                <a:lnTo>
                  <a:pt x="298468" y="2594942"/>
                </a:lnTo>
                <a:lnTo>
                  <a:pt x="306573" y="2603298"/>
                </a:lnTo>
                <a:lnTo>
                  <a:pt x="336582" y="2574119"/>
                </a:lnTo>
                <a:cubicBezTo>
                  <a:pt x="336956" y="2573746"/>
                  <a:pt x="337497" y="2573537"/>
                  <a:pt x="338037" y="2573537"/>
                </a:cubicBezTo>
                <a:lnTo>
                  <a:pt x="400216" y="2573537"/>
                </a:lnTo>
                <a:lnTo>
                  <a:pt x="418047" y="2556205"/>
                </a:lnTo>
                <a:lnTo>
                  <a:pt x="426152" y="2564559"/>
                </a:lnTo>
                <a:lnTo>
                  <a:pt x="492363" y="2500218"/>
                </a:lnTo>
                <a:lnTo>
                  <a:pt x="338868" y="2500218"/>
                </a:lnTo>
                <a:lnTo>
                  <a:pt x="309441" y="2528814"/>
                </a:lnTo>
                <a:lnTo>
                  <a:pt x="317546" y="2537169"/>
                </a:lnTo>
                <a:lnTo>
                  <a:pt x="297887" y="2556289"/>
                </a:lnTo>
                <a:lnTo>
                  <a:pt x="278767" y="2536628"/>
                </a:lnTo>
                <a:lnTo>
                  <a:pt x="298427" y="2517510"/>
                </a:lnTo>
                <a:lnTo>
                  <a:pt x="306532" y="2525863"/>
                </a:lnTo>
                <a:lnTo>
                  <a:pt x="336582" y="2496686"/>
                </a:lnTo>
                <a:cubicBezTo>
                  <a:pt x="336956" y="2496311"/>
                  <a:pt x="337497" y="2496104"/>
                  <a:pt x="338037" y="2496104"/>
                </a:cubicBezTo>
                <a:lnTo>
                  <a:pt x="496685" y="2496104"/>
                </a:lnTo>
                <a:lnTo>
                  <a:pt x="572165" y="2422785"/>
                </a:lnTo>
                <a:lnTo>
                  <a:pt x="511274" y="2422785"/>
                </a:lnTo>
                <a:lnTo>
                  <a:pt x="511274" y="2434423"/>
                </a:lnTo>
                <a:lnTo>
                  <a:pt x="483842" y="2434423"/>
                </a:lnTo>
                <a:lnTo>
                  <a:pt x="483842" y="2406992"/>
                </a:lnTo>
                <a:lnTo>
                  <a:pt x="511274" y="2406992"/>
                </a:lnTo>
                <a:lnTo>
                  <a:pt x="511274" y="2418629"/>
                </a:lnTo>
                <a:lnTo>
                  <a:pt x="576446" y="2418629"/>
                </a:lnTo>
                <a:lnTo>
                  <a:pt x="612773" y="2383342"/>
                </a:lnTo>
                <a:lnTo>
                  <a:pt x="655583" y="2341736"/>
                </a:lnTo>
                <a:cubicBezTo>
                  <a:pt x="655957" y="2341362"/>
                  <a:pt x="656498" y="2341155"/>
                  <a:pt x="657038" y="2341155"/>
                </a:cubicBezTo>
                <a:lnTo>
                  <a:pt x="1520440" y="2341155"/>
                </a:lnTo>
                <a:lnTo>
                  <a:pt x="1520440" y="2329517"/>
                </a:lnTo>
                <a:lnTo>
                  <a:pt x="1547872" y="2329517"/>
                </a:lnTo>
                <a:lnTo>
                  <a:pt x="1547872" y="2341155"/>
                </a:lnTo>
                <a:lnTo>
                  <a:pt x="1759638" y="2341155"/>
                </a:lnTo>
                <a:lnTo>
                  <a:pt x="1759638" y="2329517"/>
                </a:lnTo>
                <a:lnTo>
                  <a:pt x="1787070" y="2329517"/>
                </a:lnTo>
                <a:lnTo>
                  <a:pt x="1787070" y="2341155"/>
                </a:lnTo>
                <a:lnTo>
                  <a:pt x="2556995" y="2341155"/>
                </a:lnTo>
                <a:lnTo>
                  <a:pt x="2556995" y="2329517"/>
                </a:lnTo>
                <a:lnTo>
                  <a:pt x="2584427" y="2329517"/>
                </a:lnTo>
                <a:lnTo>
                  <a:pt x="2584427" y="2341155"/>
                </a:lnTo>
                <a:lnTo>
                  <a:pt x="3753030" y="2341155"/>
                </a:lnTo>
                <a:lnTo>
                  <a:pt x="3753030" y="2329517"/>
                </a:lnTo>
                <a:lnTo>
                  <a:pt x="3780462" y="2329517"/>
                </a:lnTo>
                <a:lnTo>
                  <a:pt x="3780462" y="2341155"/>
                </a:lnTo>
                <a:lnTo>
                  <a:pt x="4005114" y="2341155"/>
                </a:lnTo>
                <a:lnTo>
                  <a:pt x="4080552" y="2267836"/>
                </a:lnTo>
                <a:lnTo>
                  <a:pt x="4006776" y="2267836"/>
                </a:lnTo>
                <a:lnTo>
                  <a:pt x="3977349" y="2296432"/>
                </a:lnTo>
                <a:lnTo>
                  <a:pt x="3985454" y="2304786"/>
                </a:lnTo>
                <a:lnTo>
                  <a:pt x="3965794" y="2323906"/>
                </a:lnTo>
                <a:lnTo>
                  <a:pt x="3946675" y="2304246"/>
                </a:lnTo>
                <a:lnTo>
                  <a:pt x="3966335" y="2285127"/>
                </a:lnTo>
                <a:lnTo>
                  <a:pt x="3974440" y="2293481"/>
                </a:lnTo>
                <a:lnTo>
                  <a:pt x="4000791" y="2267878"/>
                </a:lnTo>
                <a:lnTo>
                  <a:pt x="3700702" y="2267878"/>
                </a:lnTo>
                <a:lnTo>
                  <a:pt x="3700702" y="2279516"/>
                </a:lnTo>
                <a:lnTo>
                  <a:pt x="3673270" y="2279516"/>
                </a:lnTo>
                <a:lnTo>
                  <a:pt x="3673270" y="2267878"/>
                </a:lnTo>
                <a:lnTo>
                  <a:pt x="3302023" y="2267878"/>
                </a:lnTo>
                <a:lnTo>
                  <a:pt x="3302023" y="2279516"/>
                </a:lnTo>
                <a:lnTo>
                  <a:pt x="3274591" y="2279516"/>
                </a:lnTo>
                <a:lnTo>
                  <a:pt x="3274591" y="2267878"/>
                </a:lnTo>
                <a:lnTo>
                  <a:pt x="3222304" y="2267878"/>
                </a:lnTo>
                <a:lnTo>
                  <a:pt x="3222304" y="2279516"/>
                </a:lnTo>
                <a:lnTo>
                  <a:pt x="3194872" y="2279516"/>
                </a:lnTo>
                <a:lnTo>
                  <a:pt x="3194872" y="2267878"/>
                </a:lnTo>
                <a:lnTo>
                  <a:pt x="3142585" y="2267878"/>
                </a:lnTo>
                <a:lnTo>
                  <a:pt x="3142585" y="2279516"/>
                </a:lnTo>
                <a:lnTo>
                  <a:pt x="3115153" y="2279516"/>
                </a:lnTo>
                <a:lnTo>
                  <a:pt x="3115153" y="2267878"/>
                </a:lnTo>
                <a:lnTo>
                  <a:pt x="1866831" y="2267878"/>
                </a:lnTo>
                <a:lnTo>
                  <a:pt x="1866831" y="2279516"/>
                </a:lnTo>
                <a:lnTo>
                  <a:pt x="1839399" y="2279516"/>
                </a:lnTo>
                <a:lnTo>
                  <a:pt x="1839399" y="2267878"/>
                </a:lnTo>
                <a:lnTo>
                  <a:pt x="1547872" y="2267878"/>
                </a:lnTo>
                <a:lnTo>
                  <a:pt x="1547872" y="2279516"/>
                </a:lnTo>
                <a:lnTo>
                  <a:pt x="1520440" y="2279516"/>
                </a:lnTo>
                <a:lnTo>
                  <a:pt x="1520440" y="2252084"/>
                </a:lnTo>
                <a:lnTo>
                  <a:pt x="1547872" y="2252084"/>
                </a:lnTo>
                <a:lnTo>
                  <a:pt x="1547872" y="2263722"/>
                </a:lnTo>
                <a:lnTo>
                  <a:pt x="1839399" y="2263722"/>
                </a:lnTo>
                <a:lnTo>
                  <a:pt x="1839399" y="2252084"/>
                </a:lnTo>
                <a:lnTo>
                  <a:pt x="1866831" y="2252084"/>
                </a:lnTo>
                <a:lnTo>
                  <a:pt x="1866831" y="2263722"/>
                </a:lnTo>
                <a:lnTo>
                  <a:pt x="3115153" y="2263722"/>
                </a:lnTo>
                <a:lnTo>
                  <a:pt x="3115153" y="2252084"/>
                </a:lnTo>
                <a:lnTo>
                  <a:pt x="3142585" y="2252084"/>
                </a:lnTo>
                <a:lnTo>
                  <a:pt x="3142585" y="2263722"/>
                </a:lnTo>
                <a:lnTo>
                  <a:pt x="3194872" y="2263722"/>
                </a:lnTo>
                <a:lnTo>
                  <a:pt x="3194872" y="2252084"/>
                </a:lnTo>
                <a:lnTo>
                  <a:pt x="3222304" y="2252084"/>
                </a:lnTo>
                <a:lnTo>
                  <a:pt x="3222304" y="2263722"/>
                </a:lnTo>
                <a:lnTo>
                  <a:pt x="3274591" y="2263722"/>
                </a:lnTo>
                <a:lnTo>
                  <a:pt x="3274591" y="2252084"/>
                </a:lnTo>
                <a:lnTo>
                  <a:pt x="3302023" y="2252084"/>
                </a:lnTo>
                <a:lnTo>
                  <a:pt x="3302023" y="2263722"/>
                </a:lnTo>
                <a:lnTo>
                  <a:pt x="3673270" y="2263722"/>
                </a:lnTo>
                <a:lnTo>
                  <a:pt x="3673270" y="2252084"/>
                </a:lnTo>
                <a:lnTo>
                  <a:pt x="3700702" y="2252084"/>
                </a:lnTo>
                <a:lnTo>
                  <a:pt x="3700702" y="2263722"/>
                </a:lnTo>
                <a:lnTo>
                  <a:pt x="4231428" y="2263722"/>
                </a:lnTo>
                <a:lnTo>
                  <a:pt x="4231428" y="2252084"/>
                </a:lnTo>
                <a:lnTo>
                  <a:pt x="4258860" y="2252084"/>
                </a:lnTo>
                <a:lnTo>
                  <a:pt x="4258860" y="2263722"/>
                </a:lnTo>
                <a:lnTo>
                  <a:pt x="4324032" y="2263722"/>
                </a:lnTo>
                <a:lnTo>
                  <a:pt x="4399511" y="2190403"/>
                </a:lnTo>
                <a:lnTo>
                  <a:pt x="4338621" y="2190403"/>
                </a:lnTo>
                <a:lnTo>
                  <a:pt x="4338621" y="2202041"/>
                </a:lnTo>
                <a:lnTo>
                  <a:pt x="4311188" y="2202041"/>
                </a:lnTo>
                <a:lnTo>
                  <a:pt x="4311188" y="2190403"/>
                </a:lnTo>
                <a:lnTo>
                  <a:pt x="3939942" y="2190403"/>
                </a:lnTo>
                <a:lnTo>
                  <a:pt x="3939942" y="2202041"/>
                </a:lnTo>
                <a:lnTo>
                  <a:pt x="3912510" y="2202041"/>
                </a:lnTo>
                <a:lnTo>
                  <a:pt x="3912510" y="2190403"/>
                </a:lnTo>
                <a:lnTo>
                  <a:pt x="3541264" y="2190403"/>
                </a:lnTo>
                <a:lnTo>
                  <a:pt x="3541264" y="2202041"/>
                </a:lnTo>
                <a:lnTo>
                  <a:pt x="3513832" y="2202041"/>
                </a:lnTo>
                <a:lnTo>
                  <a:pt x="3513832" y="2190403"/>
                </a:lnTo>
                <a:lnTo>
                  <a:pt x="3062866" y="2190403"/>
                </a:lnTo>
                <a:lnTo>
                  <a:pt x="3062866" y="2202041"/>
                </a:lnTo>
                <a:lnTo>
                  <a:pt x="3035434" y="2202041"/>
                </a:lnTo>
                <a:lnTo>
                  <a:pt x="3035434" y="2190403"/>
                </a:lnTo>
                <a:lnTo>
                  <a:pt x="2345228" y="2190403"/>
                </a:lnTo>
                <a:lnTo>
                  <a:pt x="2345228" y="2202041"/>
                </a:lnTo>
                <a:lnTo>
                  <a:pt x="2317796" y="2202041"/>
                </a:lnTo>
                <a:lnTo>
                  <a:pt x="2317796" y="2190403"/>
                </a:lnTo>
                <a:lnTo>
                  <a:pt x="830234" y="2190403"/>
                </a:lnTo>
                <a:lnTo>
                  <a:pt x="830234" y="2202041"/>
                </a:lnTo>
                <a:lnTo>
                  <a:pt x="802802" y="2202041"/>
                </a:lnTo>
                <a:lnTo>
                  <a:pt x="802802" y="2190403"/>
                </a:lnTo>
                <a:lnTo>
                  <a:pt x="578150" y="2190403"/>
                </a:lnTo>
                <a:lnTo>
                  <a:pt x="499013" y="2267296"/>
                </a:lnTo>
                <a:lnTo>
                  <a:pt x="418961" y="2345062"/>
                </a:lnTo>
                <a:lnTo>
                  <a:pt x="259814" y="2499720"/>
                </a:lnTo>
                <a:lnTo>
                  <a:pt x="180095" y="2577194"/>
                </a:lnTo>
                <a:cubicBezTo>
                  <a:pt x="179721" y="2577569"/>
                  <a:pt x="179181" y="2577776"/>
                  <a:pt x="178641" y="2577776"/>
                </a:cubicBezTo>
                <a:lnTo>
                  <a:pt x="99753" y="2577776"/>
                </a:lnTo>
                <a:lnTo>
                  <a:pt x="70326" y="2606372"/>
                </a:lnTo>
                <a:lnTo>
                  <a:pt x="78431" y="2614728"/>
                </a:lnTo>
                <a:lnTo>
                  <a:pt x="58729" y="2633846"/>
                </a:lnTo>
                <a:lnTo>
                  <a:pt x="39610" y="2614186"/>
                </a:lnTo>
                <a:lnTo>
                  <a:pt x="59270" y="2595067"/>
                </a:lnTo>
                <a:lnTo>
                  <a:pt x="67375" y="2603421"/>
                </a:lnTo>
                <a:lnTo>
                  <a:pt x="97384" y="2574243"/>
                </a:lnTo>
                <a:cubicBezTo>
                  <a:pt x="97799" y="2573869"/>
                  <a:pt x="98298" y="2573662"/>
                  <a:pt x="98838" y="2573662"/>
                </a:cubicBezTo>
                <a:lnTo>
                  <a:pt x="177726" y="2573662"/>
                </a:lnTo>
                <a:lnTo>
                  <a:pt x="253206" y="2500343"/>
                </a:lnTo>
                <a:lnTo>
                  <a:pt x="179430" y="2500343"/>
                </a:lnTo>
                <a:lnTo>
                  <a:pt x="150003" y="2528939"/>
                </a:lnTo>
                <a:lnTo>
                  <a:pt x="158108" y="2537293"/>
                </a:lnTo>
                <a:lnTo>
                  <a:pt x="138448" y="2556413"/>
                </a:lnTo>
                <a:lnTo>
                  <a:pt x="119329" y="2536754"/>
                </a:lnTo>
                <a:lnTo>
                  <a:pt x="138989" y="2517634"/>
                </a:lnTo>
                <a:lnTo>
                  <a:pt x="147094" y="2525988"/>
                </a:lnTo>
                <a:lnTo>
                  <a:pt x="173445" y="2500385"/>
                </a:lnTo>
                <a:lnTo>
                  <a:pt x="112554" y="2500385"/>
                </a:lnTo>
                <a:lnTo>
                  <a:pt x="112554" y="2512023"/>
                </a:lnTo>
                <a:lnTo>
                  <a:pt x="85122" y="2512023"/>
                </a:lnTo>
                <a:lnTo>
                  <a:pt x="85122" y="2484591"/>
                </a:lnTo>
                <a:lnTo>
                  <a:pt x="112554" y="2484591"/>
                </a:lnTo>
                <a:lnTo>
                  <a:pt x="112554" y="2496229"/>
                </a:lnTo>
                <a:lnTo>
                  <a:pt x="257570" y="2496229"/>
                </a:lnTo>
                <a:lnTo>
                  <a:pt x="333049" y="2422910"/>
                </a:lnTo>
                <a:lnTo>
                  <a:pt x="179555" y="2422910"/>
                </a:lnTo>
                <a:lnTo>
                  <a:pt x="150128" y="2451506"/>
                </a:lnTo>
                <a:lnTo>
                  <a:pt x="158233" y="2459860"/>
                </a:lnTo>
                <a:lnTo>
                  <a:pt x="138573" y="2478979"/>
                </a:lnTo>
                <a:lnTo>
                  <a:pt x="119454" y="2459320"/>
                </a:lnTo>
                <a:lnTo>
                  <a:pt x="139114" y="2440201"/>
                </a:lnTo>
                <a:lnTo>
                  <a:pt x="147218" y="2448555"/>
                </a:lnTo>
                <a:lnTo>
                  <a:pt x="177227" y="2419378"/>
                </a:lnTo>
                <a:cubicBezTo>
                  <a:pt x="177601" y="2419003"/>
                  <a:pt x="178142" y="2418795"/>
                  <a:pt x="178682" y="2418795"/>
                </a:cubicBezTo>
                <a:lnTo>
                  <a:pt x="337331" y="2418795"/>
                </a:lnTo>
                <a:lnTo>
                  <a:pt x="412768" y="2345477"/>
                </a:lnTo>
                <a:lnTo>
                  <a:pt x="179513" y="2345477"/>
                </a:lnTo>
                <a:lnTo>
                  <a:pt x="150086" y="2374074"/>
                </a:lnTo>
                <a:lnTo>
                  <a:pt x="158191" y="2382427"/>
                </a:lnTo>
                <a:lnTo>
                  <a:pt x="138532" y="2401546"/>
                </a:lnTo>
                <a:lnTo>
                  <a:pt x="119412" y="2381887"/>
                </a:lnTo>
                <a:lnTo>
                  <a:pt x="139072" y="2362767"/>
                </a:lnTo>
                <a:lnTo>
                  <a:pt x="147177" y="2371122"/>
                </a:lnTo>
                <a:lnTo>
                  <a:pt x="177186" y="2341944"/>
                </a:lnTo>
                <a:cubicBezTo>
                  <a:pt x="177560" y="2341570"/>
                  <a:pt x="178100" y="2341362"/>
                  <a:pt x="178641" y="2341362"/>
                </a:cubicBezTo>
                <a:lnTo>
                  <a:pt x="417008" y="2341362"/>
                </a:lnTo>
                <a:lnTo>
                  <a:pt x="492488" y="2268044"/>
                </a:lnTo>
                <a:lnTo>
                  <a:pt x="418712" y="2268044"/>
                </a:lnTo>
                <a:lnTo>
                  <a:pt x="389285" y="2296640"/>
                </a:lnTo>
                <a:lnTo>
                  <a:pt x="397390" y="2304994"/>
                </a:lnTo>
                <a:lnTo>
                  <a:pt x="377730" y="2324113"/>
                </a:lnTo>
                <a:lnTo>
                  <a:pt x="358611" y="2304454"/>
                </a:lnTo>
                <a:lnTo>
                  <a:pt x="378271" y="2285335"/>
                </a:lnTo>
                <a:lnTo>
                  <a:pt x="386376" y="2293689"/>
                </a:lnTo>
                <a:lnTo>
                  <a:pt x="416385" y="2264511"/>
                </a:lnTo>
                <a:cubicBezTo>
                  <a:pt x="416800" y="2264137"/>
                  <a:pt x="417299" y="2263929"/>
                  <a:pt x="417839" y="2263929"/>
                </a:cubicBezTo>
                <a:lnTo>
                  <a:pt x="496727" y="2263929"/>
                </a:lnTo>
                <a:lnTo>
                  <a:pt x="572207" y="2190611"/>
                </a:lnTo>
                <a:lnTo>
                  <a:pt x="431555" y="2190611"/>
                </a:lnTo>
                <a:lnTo>
                  <a:pt x="431555" y="2202249"/>
                </a:lnTo>
                <a:lnTo>
                  <a:pt x="406700" y="2202249"/>
                </a:lnTo>
                <a:lnTo>
                  <a:pt x="389243" y="2219207"/>
                </a:lnTo>
                <a:lnTo>
                  <a:pt x="397348" y="2227561"/>
                </a:lnTo>
                <a:lnTo>
                  <a:pt x="377689" y="2246680"/>
                </a:lnTo>
                <a:lnTo>
                  <a:pt x="358570" y="2227021"/>
                </a:lnTo>
                <a:lnTo>
                  <a:pt x="378229" y="2207902"/>
                </a:lnTo>
                <a:lnTo>
                  <a:pt x="386334" y="2216256"/>
                </a:lnTo>
                <a:lnTo>
                  <a:pt x="404082" y="2199007"/>
                </a:lnTo>
                <a:lnTo>
                  <a:pt x="404082" y="2174858"/>
                </a:lnTo>
                <a:lnTo>
                  <a:pt x="431514" y="2174858"/>
                </a:lnTo>
                <a:lnTo>
                  <a:pt x="431514" y="2186496"/>
                </a:lnTo>
                <a:lnTo>
                  <a:pt x="802760" y="2186496"/>
                </a:lnTo>
                <a:lnTo>
                  <a:pt x="802760" y="2174858"/>
                </a:lnTo>
                <a:lnTo>
                  <a:pt x="830192" y="2174858"/>
                </a:lnTo>
                <a:lnTo>
                  <a:pt x="830192" y="2186496"/>
                </a:lnTo>
                <a:lnTo>
                  <a:pt x="2317755" y="2186496"/>
                </a:lnTo>
                <a:lnTo>
                  <a:pt x="2317755" y="2174858"/>
                </a:lnTo>
                <a:lnTo>
                  <a:pt x="2345187" y="2174858"/>
                </a:lnTo>
                <a:lnTo>
                  <a:pt x="2345187" y="2186496"/>
                </a:lnTo>
                <a:lnTo>
                  <a:pt x="3035393" y="2186496"/>
                </a:lnTo>
                <a:lnTo>
                  <a:pt x="3035393" y="2174858"/>
                </a:lnTo>
                <a:lnTo>
                  <a:pt x="3062824" y="2174858"/>
                </a:lnTo>
                <a:lnTo>
                  <a:pt x="3062824" y="2186496"/>
                </a:lnTo>
                <a:lnTo>
                  <a:pt x="3513790" y="2186496"/>
                </a:lnTo>
                <a:lnTo>
                  <a:pt x="3513790" y="2174858"/>
                </a:lnTo>
                <a:lnTo>
                  <a:pt x="3541222" y="2174858"/>
                </a:lnTo>
                <a:lnTo>
                  <a:pt x="3541222" y="2186496"/>
                </a:lnTo>
                <a:lnTo>
                  <a:pt x="3912469" y="2186496"/>
                </a:lnTo>
                <a:lnTo>
                  <a:pt x="3912469" y="2174858"/>
                </a:lnTo>
                <a:lnTo>
                  <a:pt x="3939900" y="2174858"/>
                </a:lnTo>
                <a:lnTo>
                  <a:pt x="3939900" y="2186496"/>
                </a:lnTo>
                <a:lnTo>
                  <a:pt x="4311147" y="2186496"/>
                </a:lnTo>
                <a:lnTo>
                  <a:pt x="4311147" y="2174858"/>
                </a:lnTo>
                <a:lnTo>
                  <a:pt x="4338579" y="2174858"/>
                </a:lnTo>
                <a:lnTo>
                  <a:pt x="4338579" y="2186496"/>
                </a:lnTo>
                <a:lnTo>
                  <a:pt x="4403751" y="2186496"/>
                </a:lnTo>
                <a:lnTo>
                  <a:pt x="4479230" y="2113178"/>
                </a:lnTo>
                <a:lnTo>
                  <a:pt x="4245975" y="2113178"/>
                </a:lnTo>
                <a:lnTo>
                  <a:pt x="4216548" y="2141774"/>
                </a:lnTo>
                <a:lnTo>
                  <a:pt x="4224653" y="2150128"/>
                </a:lnTo>
                <a:lnTo>
                  <a:pt x="4204994" y="2169247"/>
                </a:lnTo>
                <a:lnTo>
                  <a:pt x="4185874" y="2149588"/>
                </a:lnTo>
                <a:lnTo>
                  <a:pt x="4205534" y="2130469"/>
                </a:lnTo>
                <a:lnTo>
                  <a:pt x="4213639" y="2138823"/>
                </a:lnTo>
                <a:lnTo>
                  <a:pt x="4239990" y="2113219"/>
                </a:lnTo>
                <a:lnTo>
                  <a:pt x="1786987" y="2113219"/>
                </a:lnTo>
                <a:lnTo>
                  <a:pt x="1786987" y="2124857"/>
                </a:lnTo>
                <a:lnTo>
                  <a:pt x="1759555" y="2124857"/>
                </a:lnTo>
                <a:lnTo>
                  <a:pt x="1759555" y="2113219"/>
                </a:lnTo>
                <a:lnTo>
                  <a:pt x="1707268" y="2113219"/>
                </a:lnTo>
                <a:lnTo>
                  <a:pt x="1707268" y="2124857"/>
                </a:lnTo>
                <a:lnTo>
                  <a:pt x="1679836" y="2124857"/>
                </a:lnTo>
                <a:lnTo>
                  <a:pt x="1679836" y="2113219"/>
                </a:lnTo>
                <a:lnTo>
                  <a:pt x="1468069" y="2113219"/>
                </a:lnTo>
                <a:lnTo>
                  <a:pt x="1468069" y="2124857"/>
                </a:lnTo>
                <a:lnTo>
                  <a:pt x="1440637" y="2124857"/>
                </a:lnTo>
                <a:lnTo>
                  <a:pt x="1440637" y="2113219"/>
                </a:lnTo>
                <a:lnTo>
                  <a:pt x="338910" y="2113219"/>
                </a:lnTo>
                <a:lnTo>
                  <a:pt x="70284" y="2374239"/>
                </a:lnTo>
                <a:lnTo>
                  <a:pt x="78389" y="2382593"/>
                </a:lnTo>
                <a:lnTo>
                  <a:pt x="58688" y="2401714"/>
                </a:lnTo>
                <a:lnTo>
                  <a:pt x="39569" y="2382054"/>
                </a:lnTo>
                <a:lnTo>
                  <a:pt x="59228" y="2362934"/>
                </a:lnTo>
                <a:lnTo>
                  <a:pt x="67333" y="2371288"/>
                </a:lnTo>
                <a:lnTo>
                  <a:pt x="336582" y="2109687"/>
                </a:lnTo>
                <a:cubicBezTo>
                  <a:pt x="336998" y="2109314"/>
                  <a:pt x="337497" y="2109105"/>
                  <a:pt x="338037" y="2109105"/>
                </a:cubicBezTo>
                <a:lnTo>
                  <a:pt x="1440679" y="2109105"/>
                </a:lnTo>
                <a:lnTo>
                  <a:pt x="1440679" y="2097467"/>
                </a:lnTo>
                <a:lnTo>
                  <a:pt x="1468111" y="2097467"/>
                </a:lnTo>
                <a:lnTo>
                  <a:pt x="1468111" y="2109105"/>
                </a:lnTo>
                <a:lnTo>
                  <a:pt x="1679878" y="2109105"/>
                </a:lnTo>
                <a:lnTo>
                  <a:pt x="1679878" y="2097467"/>
                </a:lnTo>
                <a:lnTo>
                  <a:pt x="1707310" y="2097467"/>
                </a:lnTo>
                <a:lnTo>
                  <a:pt x="1707310" y="2109105"/>
                </a:lnTo>
                <a:lnTo>
                  <a:pt x="1759597" y="2109105"/>
                </a:lnTo>
                <a:lnTo>
                  <a:pt x="1759597" y="2097467"/>
                </a:lnTo>
                <a:lnTo>
                  <a:pt x="1787029" y="2097467"/>
                </a:lnTo>
                <a:lnTo>
                  <a:pt x="1787029" y="2109105"/>
                </a:lnTo>
                <a:lnTo>
                  <a:pt x="4483470" y="2109105"/>
                </a:lnTo>
                <a:lnTo>
                  <a:pt x="4558908" y="2035786"/>
                </a:lnTo>
                <a:lnTo>
                  <a:pt x="4325653" y="2035786"/>
                </a:lnTo>
                <a:lnTo>
                  <a:pt x="4296226" y="2064382"/>
                </a:lnTo>
                <a:lnTo>
                  <a:pt x="4304331" y="2072737"/>
                </a:lnTo>
                <a:lnTo>
                  <a:pt x="4284671" y="2091856"/>
                </a:lnTo>
                <a:lnTo>
                  <a:pt x="4265552" y="2072196"/>
                </a:lnTo>
                <a:lnTo>
                  <a:pt x="4285211" y="2053077"/>
                </a:lnTo>
                <a:lnTo>
                  <a:pt x="4293316" y="2061431"/>
                </a:lnTo>
                <a:lnTo>
                  <a:pt x="4319667" y="2035828"/>
                </a:lnTo>
                <a:lnTo>
                  <a:pt x="4258777" y="2035828"/>
                </a:lnTo>
                <a:lnTo>
                  <a:pt x="4258777" y="2047466"/>
                </a:lnTo>
                <a:lnTo>
                  <a:pt x="4231345" y="2047466"/>
                </a:lnTo>
                <a:lnTo>
                  <a:pt x="4231345" y="2035828"/>
                </a:lnTo>
                <a:lnTo>
                  <a:pt x="3939859" y="2035828"/>
                </a:lnTo>
                <a:lnTo>
                  <a:pt x="3939859" y="2047466"/>
                </a:lnTo>
                <a:lnTo>
                  <a:pt x="3912427" y="2047466"/>
                </a:lnTo>
                <a:lnTo>
                  <a:pt x="3912427" y="2035828"/>
                </a:lnTo>
                <a:lnTo>
                  <a:pt x="3860140" y="2035828"/>
                </a:lnTo>
                <a:lnTo>
                  <a:pt x="3860140" y="2047466"/>
                </a:lnTo>
                <a:lnTo>
                  <a:pt x="3832708" y="2047466"/>
                </a:lnTo>
                <a:lnTo>
                  <a:pt x="3832708" y="2035828"/>
                </a:lnTo>
                <a:lnTo>
                  <a:pt x="3620941" y="2035828"/>
                </a:lnTo>
                <a:lnTo>
                  <a:pt x="3620941" y="2047466"/>
                </a:lnTo>
                <a:lnTo>
                  <a:pt x="3593509" y="2047466"/>
                </a:lnTo>
                <a:lnTo>
                  <a:pt x="3593509" y="2035828"/>
                </a:lnTo>
                <a:lnTo>
                  <a:pt x="2823584" y="2035828"/>
                </a:lnTo>
                <a:lnTo>
                  <a:pt x="2823584" y="2047466"/>
                </a:lnTo>
                <a:lnTo>
                  <a:pt x="2796152" y="2047466"/>
                </a:lnTo>
                <a:lnTo>
                  <a:pt x="2796152" y="2035828"/>
                </a:lnTo>
                <a:lnTo>
                  <a:pt x="2584385" y="2035828"/>
                </a:lnTo>
                <a:lnTo>
                  <a:pt x="2584385" y="2047466"/>
                </a:lnTo>
                <a:lnTo>
                  <a:pt x="2556954" y="2047466"/>
                </a:lnTo>
                <a:lnTo>
                  <a:pt x="2556954" y="2035828"/>
                </a:lnTo>
                <a:lnTo>
                  <a:pt x="1468069" y="2035828"/>
                </a:lnTo>
                <a:lnTo>
                  <a:pt x="1468069" y="2047466"/>
                </a:lnTo>
                <a:lnTo>
                  <a:pt x="1440637" y="2047466"/>
                </a:lnTo>
                <a:lnTo>
                  <a:pt x="1440637" y="2035828"/>
                </a:lnTo>
                <a:lnTo>
                  <a:pt x="1294874" y="2035828"/>
                </a:lnTo>
                <a:cubicBezTo>
                  <a:pt x="1294333" y="2035828"/>
                  <a:pt x="1293793" y="2035620"/>
                  <a:pt x="1293419" y="2035246"/>
                </a:cubicBezTo>
                <a:lnTo>
                  <a:pt x="1263410" y="2006068"/>
                </a:lnTo>
                <a:lnTo>
                  <a:pt x="1255305" y="2014423"/>
                </a:lnTo>
                <a:lnTo>
                  <a:pt x="1235645" y="1995303"/>
                </a:lnTo>
                <a:lnTo>
                  <a:pt x="1254765" y="1975644"/>
                </a:lnTo>
                <a:lnTo>
                  <a:pt x="1274424" y="1994763"/>
                </a:lnTo>
                <a:lnTo>
                  <a:pt x="1266319" y="2003117"/>
                </a:lnTo>
                <a:lnTo>
                  <a:pt x="1295746" y="2031713"/>
                </a:lnTo>
                <a:lnTo>
                  <a:pt x="1440679" y="2031713"/>
                </a:lnTo>
                <a:lnTo>
                  <a:pt x="1440679" y="2020075"/>
                </a:lnTo>
                <a:lnTo>
                  <a:pt x="1468111" y="2020075"/>
                </a:lnTo>
                <a:lnTo>
                  <a:pt x="1468111" y="2031713"/>
                </a:lnTo>
                <a:lnTo>
                  <a:pt x="2556995" y="2031713"/>
                </a:lnTo>
                <a:lnTo>
                  <a:pt x="2556995" y="2020075"/>
                </a:lnTo>
                <a:lnTo>
                  <a:pt x="2584427" y="2020075"/>
                </a:lnTo>
                <a:lnTo>
                  <a:pt x="2584427" y="2031713"/>
                </a:lnTo>
                <a:lnTo>
                  <a:pt x="2796194" y="2031713"/>
                </a:lnTo>
                <a:lnTo>
                  <a:pt x="2796194" y="2020075"/>
                </a:lnTo>
                <a:lnTo>
                  <a:pt x="2823626" y="2020075"/>
                </a:lnTo>
                <a:lnTo>
                  <a:pt x="2823626" y="2031713"/>
                </a:lnTo>
                <a:lnTo>
                  <a:pt x="3043996" y="2031713"/>
                </a:lnTo>
                <a:lnTo>
                  <a:pt x="3017645" y="2006110"/>
                </a:lnTo>
                <a:lnTo>
                  <a:pt x="3009540" y="2014464"/>
                </a:lnTo>
                <a:lnTo>
                  <a:pt x="2989839" y="1995345"/>
                </a:lnTo>
                <a:lnTo>
                  <a:pt x="3008958" y="1975644"/>
                </a:lnTo>
                <a:lnTo>
                  <a:pt x="3028659" y="1994763"/>
                </a:lnTo>
                <a:lnTo>
                  <a:pt x="3020554" y="2003117"/>
                </a:lnTo>
                <a:lnTo>
                  <a:pt x="3049981" y="2031713"/>
                </a:lnTo>
                <a:lnTo>
                  <a:pt x="3593551" y="2031713"/>
                </a:lnTo>
                <a:lnTo>
                  <a:pt x="3593551" y="2020075"/>
                </a:lnTo>
                <a:lnTo>
                  <a:pt x="3620983" y="2020075"/>
                </a:lnTo>
                <a:lnTo>
                  <a:pt x="3620983" y="2031713"/>
                </a:lnTo>
                <a:lnTo>
                  <a:pt x="3832749" y="2031713"/>
                </a:lnTo>
                <a:lnTo>
                  <a:pt x="3832749" y="2020075"/>
                </a:lnTo>
                <a:lnTo>
                  <a:pt x="3860181" y="2020075"/>
                </a:lnTo>
                <a:lnTo>
                  <a:pt x="3860181" y="2031713"/>
                </a:lnTo>
                <a:lnTo>
                  <a:pt x="3912469" y="2031713"/>
                </a:lnTo>
                <a:lnTo>
                  <a:pt x="3912469" y="2020075"/>
                </a:lnTo>
                <a:lnTo>
                  <a:pt x="3939900" y="2020075"/>
                </a:lnTo>
                <a:lnTo>
                  <a:pt x="3939900" y="2031713"/>
                </a:lnTo>
                <a:lnTo>
                  <a:pt x="4231386" y="2031713"/>
                </a:lnTo>
                <a:lnTo>
                  <a:pt x="4231386" y="2020075"/>
                </a:lnTo>
                <a:lnTo>
                  <a:pt x="4258818" y="2020075"/>
                </a:lnTo>
                <a:lnTo>
                  <a:pt x="4258818" y="2031713"/>
                </a:lnTo>
                <a:lnTo>
                  <a:pt x="4558908" y="2031713"/>
                </a:lnTo>
                <a:lnTo>
                  <a:pt x="4532556" y="2006110"/>
                </a:lnTo>
                <a:lnTo>
                  <a:pt x="4524452" y="2014464"/>
                </a:lnTo>
                <a:lnTo>
                  <a:pt x="4504792" y="1995345"/>
                </a:lnTo>
                <a:lnTo>
                  <a:pt x="4512897" y="1986991"/>
                </a:lnTo>
                <a:lnTo>
                  <a:pt x="4483470" y="1958395"/>
                </a:lnTo>
                <a:lnTo>
                  <a:pt x="4418298" y="1958395"/>
                </a:lnTo>
                <a:lnTo>
                  <a:pt x="4418298" y="1970033"/>
                </a:lnTo>
                <a:lnTo>
                  <a:pt x="4390866" y="1970033"/>
                </a:lnTo>
                <a:lnTo>
                  <a:pt x="4390866" y="1958395"/>
                </a:lnTo>
                <a:lnTo>
                  <a:pt x="2903303" y="1958395"/>
                </a:lnTo>
                <a:lnTo>
                  <a:pt x="2903303" y="1970033"/>
                </a:lnTo>
                <a:lnTo>
                  <a:pt x="2875871" y="1970033"/>
                </a:lnTo>
                <a:lnTo>
                  <a:pt x="2875871" y="1958395"/>
                </a:lnTo>
                <a:lnTo>
                  <a:pt x="1707268" y="1958395"/>
                </a:lnTo>
                <a:lnTo>
                  <a:pt x="1707268" y="1970033"/>
                </a:lnTo>
                <a:lnTo>
                  <a:pt x="1679836" y="1970033"/>
                </a:lnTo>
                <a:lnTo>
                  <a:pt x="1679836" y="1958395"/>
                </a:lnTo>
                <a:lnTo>
                  <a:pt x="1149110" y="1958395"/>
                </a:lnTo>
                <a:lnTo>
                  <a:pt x="1149110" y="1970033"/>
                </a:lnTo>
                <a:lnTo>
                  <a:pt x="1121678" y="1970033"/>
                </a:lnTo>
                <a:lnTo>
                  <a:pt x="1121678" y="1958395"/>
                </a:lnTo>
                <a:lnTo>
                  <a:pt x="989630" y="1958395"/>
                </a:lnTo>
                <a:lnTo>
                  <a:pt x="989630" y="1970033"/>
                </a:lnTo>
                <a:lnTo>
                  <a:pt x="962198" y="1970033"/>
                </a:lnTo>
                <a:lnTo>
                  <a:pt x="962198" y="1958395"/>
                </a:lnTo>
                <a:lnTo>
                  <a:pt x="909911" y="1958395"/>
                </a:lnTo>
                <a:lnTo>
                  <a:pt x="909911" y="1970033"/>
                </a:lnTo>
                <a:lnTo>
                  <a:pt x="882479" y="1970033"/>
                </a:lnTo>
                <a:lnTo>
                  <a:pt x="882479" y="1958395"/>
                </a:lnTo>
                <a:lnTo>
                  <a:pt x="431514" y="1958395"/>
                </a:lnTo>
                <a:lnTo>
                  <a:pt x="431514" y="1970033"/>
                </a:lnTo>
                <a:lnTo>
                  <a:pt x="404082" y="1970033"/>
                </a:lnTo>
                <a:lnTo>
                  <a:pt x="404082" y="1958395"/>
                </a:lnTo>
                <a:lnTo>
                  <a:pt x="32835" y="1958395"/>
                </a:lnTo>
                <a:lnTo>
                  <a:pt x="32835" y="1970033"/>
                </a:lnTo>
                <a:lnTo>
                  <a:pt x="5403" y="1970033"/>
                </a:lnTo>
                <a:lnTo>
                  <a:pt x="5403" y="1942601"/>
                </a:lnTo>
                <a:lnTo>
                  <a:pt x="32835" y="1942601"/>
                </a:lnTo>
                <a:lnTo>
                  <a:pt x="32835" y="1954239"/>
                </a:lnTo>
                <a:lnTo>
                  <a:pt x="403999" y="1954239"/>
                </a:lnTo>
                <a:lnTo>
                  <a:pt x="403999" y="1942601"/>
                </a:lnTo>
                <a:lnTo>
                  <a:pt x="431431" y="1942601"/>
                </a:lnTo>
                <a:lnTo>
                  <a:pt x="431431" y="1954239"/>
                </a:lnTo>
                <a:lnTo>
                  <a:pt x="882396" y="1954239"/>
                </a:lnTo>
                <a:lnTo>
                  <a:pt x="882396" y="1942601"/>
                </a:lnTo>
                <a:lnTo>
                  <a:pt x="909828" y="1942601"/>
                </a:lnTo>
                <a:lnTo>
                  <a:pt x="909828" y="1954239"/>
                </a:lnTo>
                <a:lnTo>
                  <a:pt x="962115" y="1954239"/>
                </a:lnTo>
                <a:lnTo>
                  <a:pt x="962115" y="1942601"/>
                </a:lnTo>
                <a:lnTo>
                  <a:pt x="989547" y="1942601"/>
                </a:lnTo>
                <a:lnTo>
                  <a:pt x="989547" y="1954239"/>
                </a:lnTo>
                <a:lnTo>
                  <a:pt x="1121595" y="1954239"/>
                </a:lnTo>
                <a:lnTo>
                  <a:pt x="1121595" y="1942601"/>
                </a:lnTo>
                <a:lnTo>
                  <a:pt x="1149027" y="1942601"/>
                </a:lnTo>
                <a:lnTo>
                  <a:pt x="1149027" y="1954239"/>
                </a:lnTo>
                <a:lnTo>
                  <a:pt x="1289678" y="1954239"/>
                </a:lnTo>
                <a:lnTo>
                  <a:pt x="1263327" y="1928635"/>
                </a:lnTo>
                <a:lnTo>
                  <a:pt x="1255222" y="1936990"/>
                </a:lnTo>
                <a:lnTo>
                  <a:pt x="1235562" y="1917870"/>
                </a:lnTo>
                <a:lnTo>
                  <a:pt x="1254682" y="1898211"/>
                </a:lnTo>
                <a:lnTo>
                  <a:pt x="1274341" y="1917330"/>
                </a:lnTo>
                <a:lnTo>
                  <a:pt x="1266236" y="1925684"/>
                </a:lnTo>
                <a:lnTo>
                  <a:pt x="1295663" y="1954280"/>
                </a:lnTo>
                <a:lnTo>
                  <a:pt x="1679794" y="1954280"/>
                </a:lnTo>
                <a:lnTo>
                  <a:pt x="1679794" y="1942642"/>
                </a:lnTo>
                <a:lnTo>
                  <a:pt x="1707227" y="1942642"/>
                </a:lnTo>
                <a:lnTo>
                  <a:pt x="1707227" y="1954280"/>
                </a:lnTo>
                <a:lnTo>
                  <a:pt x="2875830" y="1954280"/>
                </a:lnTo>
                <a:lnTo>
                  <a:pt x="2875830" y="1942642"/>
                </a:lnTo>
                <a:lnTo>
                  <a:pt x="2903262" y="1942642"/>
                </a:lnTo>
                <a:lnTo>
                  <a:pt x="2903262" y="1954280"/>
                </a:lnTo>
                <a:lnTo>
                  <a:pt x="3123632" y="1954280"/>
                </a:lnTo>
                <a:lnTo>
                  <a:pt x="3057421" y="1889940"/>
                </a:lnTo>
                <a:lnTo>
                  <a:pt x="3049316" y="1898294"/>
                </a:lnTo>
                <a:lnTo>
                  <a:pt x="3031486" y="1880962"/>
                </a:lnTo>
                <a:lnTo>
                  <a:pt x="2185666" y="1880962"/>
                </a:lnTo>
                <a:lnTo>
                  <a:pt x="2185666" y="1892600"/>
                </a:lnTo>
                <a:lnTo>
                  <a:pt x="2158234" y="1892600"/>
                </a:lnTo>
                <a:lnTo>
                  <a:pt x="2158234" y="1880962"/>
                </a:lnTo>
                <a:lnTo>
                  <a:pt x="1547788" y="1880962"/>
                </a:lnTo>
                <a:lnTo>
                  <a:pt x="1547788" y="1892600"/>
                </a:lnTo>
                <a:lnTo>
                  <a:pt x="1520356" y="1892600"/>
                </a:lnTo>
                <a:lnTo>
                  <a:pt x="1520356" y="1880962"/>
                </a:lnTo>
                <a:lnTo>
                  <a:pt x="1468069" y="1880962"/>
                </a:lnTo>
                <a:lnTo>
                  <a:pt x="1468069" y="1892600"/>
                </a:lnTo>
                <a:lnTo>
                  <a:pt x="1440637" y="1892600"/>
                </a:lnTo>
                <a:lnTo>
                  <a:pt x="1440637" y="1880962"/>
                </a:lnTo>
                <a:lnTo>
                  <a:pt x="431514" y="1880962"/>
                </a:lnTo>
                <a:lnTo>
                  <a:pt x="431514" y="1892600"/>
                </a:lnTo>
                <a:lnTo>
                  <a:pt x="404082" y="1892600"/>
                </a:lnTo>
                <a:lnTo>
                  <a:pt x="404082" y="1880962"/>
                </a:lnTo>
                <a:lnTo>
                  <a:pt x="351795" y="1880962"/>
                </a:lnTo>
                <a:lnTo>
                  <a:pt x="351795" y="1892600"/>
                </a:lnTo>
                <a:lnTo>
                  <a:pt x="324363" y="1892600"/>
                </a:lnTo>
                <a:lnTo>
                  <a:pt x="324363" y="1865168"/>
                </a:lnTo>
                <a:lnTo>
                  <a:pt x="351795" y="1865168"/>
                </a:lnTo>
                <a:lnTo>
                  <a:pt x="351795" y="1876806"/>
                </a:lnTo>
                <a:lnTo>
                  <a:pt x="404082" y="1876806"/>
                </a:lnTo>
                <a:lnTo>
                  <a:pt x="404082" y="1865168"/>
                </a:lnTo>
                <a:lnTo>
                  <a:pt x="431514" y="1865168"/>
                </a:lnTo>
                <a:lnTo>
                  <a:pt x="431514" y="1876806"/>
                </a:lnTo>
                <a:lnTo>
                  <a:pt x="1130240" y="1876806"/>
                </a:lnTo>
                <a:lnTo>
                  <a:pt x="1103889" y="1851202"/>
                </a:lnTo>
                <a:lnTo>
                  <a:pt x="1095784" y="1859557"/>
                </a:lnTo>
                <a:lnTo>
                  <a:pt x="1076124" y="1840437"/>
                </a:lnTo>
                <a:lnTo>
                  <a:pt x="1095243" y="1820778"/>
                </a:lnTo>
                <a:lnTo>
                  <a:pt x="1114903" y="1839897"/>
                </a:lnTo>
                <a:lnTo>
                  <a:pt x="1106798" y="1848251"/>
                </a:lnTo>
                <a:lnTo>
                  <a:pt x="1136225" y="1876847"/>
                </a:lnTo>
                <a:lnTo>
                  <a:pt x="1369480" y="1876847"/>
                </a:lnTo>
                <a:lnTo>
                  <a:pt x="1343129" y="1851244"/>
                </a:lnTo>
                <a:lnTo>
                  <a:pt x="1335024" y="1859598"/>
                </a:lnTo>
                <a:lnTo>
                  <a:pt x="1315365" y="1840479"/>
                </a:lnTo>
                <a:lnTo>
                  <a:pt x="1334484" y="1820819"/>
                </a:lnTo>
                <a:lnTo>
                  <a:pt x="1354143" y="1839939"/>
                </a:lnTo>
                <a:lnTo>
                  <a:pt x="1346039" y="1848293"/>
                </a:lnTo>
                <a:lnTo>
                  <a:pt x="1375466" y="1876889"/>
                </a:lnTo>
                <a:lnTo>
                  <a:pt x="1440637" y="1876889"/>
                </a:lnTo>
                <a:lnTo>
                  <a:pt x="1440637" y="1865251"/>
                </a:lnTo>
                <a:lnTo>
                  <a:pt x="1468069" y="1865251"/>
                </a:lnTo>
                <a:lnTo>
                  <a:pt x="1468069" y="1876889"/>
                </a:lnTo>
                <a:lnTo>
                  <a:pt x="1520356" y="1876889"/>
                </a:lnTo>
                <a:lnTo>
                  <a:pt x="1520356" y="1865251"/>
                </a:lnTo>
                <a:lnTo>
                  <a:pt x="1547788" y="1865251"/>
                </a:lnTo>
                <a:lnTo>
                  <a:pt x="1547788" y="1876889"/>
                </a:lnTo>
                <a:lnTo>
                  <a:pt x="2158234" y="1876889"/>
                </a:lnTo>
                <a:lnTo>
                  <a:pt x="2158234" y="1865251"/>
                </a:lnTo>
                <a:lnTo>
                  <a:pt x="2185666" y="1865251"/>
                </a:lnTo>
                <a:lnTo>
                  <a:pt x="2185666" y="1876889"/>
                </a:lnTo>
                <a:lnTo>
                  <a:pt x="2485755" y="1876889"/>
                </a:lnTo>
                <a:lnTo>
                  <a:pt x="2459404" y="1851286"/>
                </a:lnTo>
                <a:lnTo>
                  <a:pt x="2451299" y="1859640"/>
                </a:lnTo>
                <a:lnTo>
                  <a:pt x="2431639" y="1840521"/>
                </a:lnTo>
                <a:lnTo>
                  <a:pt x="2450759" y="1820861"/>
                </a:lnTo>
                <a:lnTo>
                  <a:pt x="2470418" y="1839980"/>
                </a:lnTo>
                <a:lnTo>
                  <a:pt x="2462313" y="1848335"/>
                </a:lnTo>
                <a:lnTo>
                  <a:pt x="2491740" y="1876930"/>
                </a:lnTo>
                <a:lnTo>
                  <a:pt x="3031943" y="1876930"/>
                </a:lnTo>
                <a:lnTo>
                  <a:pt x="3037762" y="1870945"/>
                </a:lnTo>
                <a:lnTo>
                  <a:pt x="3017562" y="1851327"/>
                </a:lnTo>
                <a:lnTo>
                  <a:pt x="3009457" y="1859681"/>
                </a:lnTo>
                <a:lnTo>
                  <a:pt x="2989797" y="1840562"/>
                </a:lnTo>
                <a:lnTo>
                  <a:pt x="2997902" y="1832208"/>
                </a:lnTo>
                <a:lnTo>
                  <a:pt x="2968475" y="1803612"/>
                </a:lnTo>
                <a:lnTo>
                  <a:pt x="2345145" y="1803612"/>
                </a:lnTo>
                <a:lnTo>
                  <a:pt x="2345145" y="1815250"/>
                </a:lnTo>
                <a:lnTo>
                  <a:pt x="2317713" y="1815250"/>
                </a:lnTo>
                <a:lnTo>
                  <a:pt x="2317713" y="1803612"/>
                </a:lnTo>
                <a:lnTo>
                  <a:pt x="2265426" y="1803612"/>
                </a:lnTo>
                <a:lnTo>
                  <a:pt x="2265426" y="1815250"/>
                </a:lnTo>
                <a:lnTo>
                  <a:pt x="2237994" y="1815250"/>
                </a:lnTo>
                <a:lnTo>
                  <a:pt x="2237994" y="1803612"/>
                </a:lnTo>
                <a:lnTo>
                  <a:pt x="2185707" y="1803612"/>
                </a:lnTo>
                <a:lnTo>
                  <a:pt x="2185707" y="1815250"/>
                </a:lnTo>
                <a:lnTo>
                  <a:pt x="2158275" y="1815250"/>
                </a:lnTo>
                <a:lnTo>
                  <a:pt x="2158275" y="1803612"/>
                </a:lnTo>
                <a:lnTo>
                  <a:pt x="830192" y="1803612"/>
                </a:lnTo>
                <a:lnTo>
                  <a:pt x="830192" y="1815250"/>
                </a:lnTo>
                <a:lnTo>
                  <a:pt x="802760" y="1815250"/>
                </a:lnTo>
                <a:lnTo>
                  <a:pt x="802760" y="1803612"/>
                </a:lnTo>
                <a:lnTo>
                  <a:pt x="670712" y="1803612"/>
                </a:lnTo>
                <a:lnTo>
                  <a:pt x="670712" y="1815250"/>
                </a:lnTo>
                <a:lnTo>
                  <a:pt x="643280" y="1815250"/>
                </a:lnTo>
                <a:lnTo>
                  <a:pt x="643280" y="1787818"/>
                </a:lnTo>
                <a:lnTo>
                  <a:pt x="670712" y="1787818"/>
                </a:lnTo>
                <a:lnTo>
                  <a:pt x="670712" y="1799456"/>
                </a:lnTo>
                <a:lnTo>
                  <a:pt x="802760" y="1799456"/>
                </a:lnTo>
                <a:lnTo>
                  <a:pt x="802760" y="1787818"/>
                </a:lnTo>
                <a:lnTo>
                  <a:pt x="830192" y="1787818"/>
                </a:lnTo>
                <a:lnTo>
                  <a:pt x="830192" y="1799456"/>
                </a:lnTo>
                <a:lnTo>
                  <a:pt x="2158275" y="1799456"/>
                </a:lnTo>
                <a:lnTo>
                  <a:pt x="2158275" y="1787818"/>
                </a:lnTo>
                <a:lnTo>
                  <a:pt x="2185707" y="1787818"/>
                </a:lnTo>
                <a:lnTo>
                  <a:pt x="2185707" y="1799456"/>
                </a:lnTo>
                <a:lnTo>
                  <a:pt x="2237994" y="1799456"/>
                </a:lnTo>
                <a:lnTo>
                  <a:pt x="2237994" y="1787818"/>
                </a:lnTo>
                <a:lnTo>
                  <a:pt x="2265426" y="1787818"/>
                </a:lnTo>
                <a:lnTo>
                  <a:pt x="2265426" y="1799456"/>
                </a:lnTo>
                <a:lnTo>
                  <a:pt x="2317713" y="1799456"/>
                </a:lnTo>
                <a:lnTo>
                  <a:pt x="2317713" y="1787818"/>
                </a:lnTo>
                <a:lnTo>
                  <a:pt x="2345145" y="1787818"/>
                </a:lnTo>
                <a:lnTo>
                  <a:pt x="2345145" y="1799456"/>
                </a:lnTo>
                <a:lnTo>
                  <a:pt x="2964194" y="1799456"/>
                </a:lnTo>
                <a:lnTo>
                  <a:pt x="2888715" y="1726137"/>
                </a:lnTo>
                <a:lnTo>
                  <a:pt x="1786987" y="1726137"/>
                </a:lnTo>
                <a:lnTo>
                  <a:pt x="1786987" y="1737775"/>
                </a:lnTo>
                <a:lnTo>
                  <a:pt x="1759555" y="1737775"/>
                </a:lnTo>
                <a:lnTo>
                  <a:pt x="1759555" y="1726137"/>
                </a:lnTo>
                <a:lnTo>
                  <a:pt x="1228829" y="1726137"/>
                </a:lnTo>
                <a:lnTo>
                  <a:pt x="1228829" y="1737775"/>
                </a:lnTo>
                <a:lnTo>
                  <a:pt x="1201397" y="1737775"/>
                </a:lnTo>
                <a:lnTo>
                  <a:pt x="1201397" y="1726137"/>
                </a:lnTo>
                <a:lnTo>
                  <a:pt x="1149110" y="1726137"/>
                </a:lnTo>
                <a:lnTo>
                  <a:pt x="1149110" y="1737775"/>
                </a:lnTo>
                <a:lnTo>
                  <a:pt x="1121678" y="1737775"/>
                </a:lnTo>
                <a:lnTo>
                  <a:pt x="1121678" y="1710343"/>
                </a:lnTo>
                <a:lnTo>
                  <a:pt x="1149110" y="1710343"/>
                </a:lnTo>
                <a:lnTo>
                  <a:pt x="1149110" y="1721981"/>
                </a:lnTo>
                <a:lnTo>
                  <a:pt x="1201397" y="1721981"/>
                </a:lnTo>
                <a:lnTo>
                  <a:pt x="1201397" y="1710343"/>
                </a:lnTo>
                <a:lnTo>
                  <a:pt x="1228829" y="1710343"/>
                </a:lnTo>
                <a:lnTo>
                  <a:pt x="1228829" y="1721981"/>
                </a:lnTo>
                <a:lnTo>
                  <a:pt x="1759555" y="1721981"/>
                </a:lnTo>
                <a:lnTo>
                  <a:pt x="1759555" y="1710343"/>
                </a:lnTo>
                <a:lnTo>
                  <a:pt x="1786987" y="1710343"/>
                </a:lnTo>
                <a:lnTo>
                  <a:pt x="1786987" y="1721981"/>
                </a:lnTo>
                <a:lnTo>
                  <a:pt x="2884475" y="1721981"/>
                </a:lnTo>
                <a:lnTo>
                  <a:pt x="2809037" y="1648663"/>
                </a:lnTo>
                <a:lnTo>
                  <a:pt x="1228871" y="1648663"/>
                </a:lnTo>
                <a:lnTo>
                  <a:pt x="1228871" y="1660301"/>
                </a:lnTo>
                <a:lnTo>
                  <a:pt x="1201439" y="1660301"/>
                </a:lnTo>
                <a:lnTo>
                  <a:pt x="1201439" y="1648663"/>
                </a:lnTo>
                <a:lnTo>
                  <a:pt x="1135436" y="1648663"/>
                </a:lnTo>
                <a:cubicBezTo>
                  <a:pt x="1134895" y="1648663"/>
                  <a:pt x="1134355" y="1648455"/>
                  <a:pt x="1133981" y="1648081"/>
                </a:cubicBezTo>
                <a:lnTo>
                  <a:pt x="1054844" y="1571188"/>
                </a:lnTo>
                <a:lnTo>
                  <a:pt x="830192" y="1571188"/>
                </a:lnTo>
                <a:lnTo>
                  <a:pt x="830192" y="1582826"/>
                </a:lnTo>
                <a:lnTo>
                  <a:pt x="802760" y="1582826"/>
                </a:lnTo>
                <a:lnTo>
                  <a:pt x="802760" y="1571188"/>
                </a:lnTo>
                <a:lnTo>
                  <a:pt x="431514" y="1571188"/>
                </a:lnTo>
                <a:lnTo>
                  <a:pt x="431514" y="1582826"/>
                </a:lnTo>
                <a:lnTo>
                  <a:pt x="404082" y="1582826"/>
                </a:lnTo>
                <a:lnTo>
                  <a:pt x="404082" y="1555394"/>
                </a:lnTo>
                <a:lnTo>
                  <a:pt x="431514" y="1555394"/>
                </a:lnTo>
                <a:lnTo>
                  <a:pt x="431514" y="1567032"/>
                </a:lnTo>
                <a:lnTo>
                  <a:pt x="802760" y="1567032"/>
                </a:lnTo>
                <a:lnTo>
                  <a:pt x="802760" y="1555394"/>
                </a:lnTo>
                <a:lnTo>
                  <a:pt x="830192" y="1555394"/>
                </a:lnTo>
                <a:lnTo>
                  <a:pt x="830192" y="1567032"/>
                </a:lnTo>
                <a:lnTo>
                  <a:pt x="1050563" y="1567032"/>
                </a:lnTo>
                <a:lnTo>
                  <a:pt x="975083" y="1493714"/>
                </a:lnTo>
                <a:lnTo>
                  <a:pt x="896195" y="1493714"/>
                </a:lnTo>
                <a:cubicBezTo>
                  <a:pt x="895655" y="1493714"/>
                  <a:pt x="895115" y="1493506"/>
                  <a:pt x="894740" y="1493132"/>
                </a:cubicBezTo>
                <a:lnTo>
                  <a:pt x="864731" y="1463954"/>
                </a:lnTo>
                <a:lnTo>
                  <a:pt x="856627" y="1472308"/>
                </a:lnTo>
                <a:lnTo>
                  <a:pt x="836967" y="1453189"/>
                </a:lnTo>
                <a:lnTo>
                  <a:pt x="856086" y="1433529"/>
                </a:lnTo>
                <a:lnTo>
                  <a:pt x="875746" y="1452649"/>
                </a:lnTo>
                <a:lnTo>
                  <a:pt x="867641" y="1461003"/>
                </a:lnTo>
                <a:lnTo>
                  <a:pt x="897068" y="1489599"/>
                </a:lnTo>
                <a:lnTo>
                  <a:pt x="970843" y="1489599"/>
                </a:lnTo>
                <a:lnTo>
                  <a:pt x="895405" y="1416280"/>
                </a:lnTo>
                <a:lnTo>
                  <a:pt x="830234" y="1416280"/>
                </a:lnTo>
                <a:lnTo>
                  <a:pt x="830234" y="1427918"/>
                </a:lnTo>
                <a:lnTo>
                  <a:pt x="802802" y="1427918"/>
                </a:lnTo>
                <a:lnTo>
                  <a:pt x="802802" y="1400486"/>
                </a:lnTo>
                <a:lnTo>
                  <a:pt x="830234" y="1400486"/>
                </a:lnTo>
                <a:lnTo>
                  <a:pt x="830234" y="1412124"/>
                </a:lnTo>
                <a:lnTo>
                  <a:pt x="891124" y="1412124"/>
                </a:lnTo>
                <a:cubicBezTo>
                  <a:pt x="871465" y="1393046"/>
                  <a:pt x="852179" y="1374301"/>
                  <a:pt x="833559" y="1356221"/>
                </a:cubicBezTo>
                <a:lnTo>
                  <a:pt x="815645" y="1338806"/>
                </a:lnTo>
                <a:lnTo>
                  <a:pt x="511274" y="1338806"/>
                </a:lnTo>
                <a:lnTo>
                  <a:pt x="511274" y="1350444"/>
                </a:lnTo>
                <a:lnTo>
                  <a:pt x="483842" y="1350444"/>
                </a:lnTo>
                <a:lnTo>
                  <a:pt x="483842" y="1323012"/>
                </a:lnTo>
                <a:lnTo>
                  <a:pt x="511274" y="1323012"/>
                </a:lnTo>
                <a:lnTo>
                  <a:pt x="511274" y="1334649"/>
                </a:lnTo>
                <a:lnTo>
                  <a:pt x="811364" y="1334649"/>
                </a:lnTo>
                <a:lnTo>
                  <a:pt x="745153" y="1270309"/>
                </a:lnTo>
                <a:lnTo>
                  <a:pt x="737048" y="1278663"/>
                </a:lnTo>
                <a:lnTo>
                  <a:pt x="719217" y="1261331"/>
                </a:lnTo>
                <a:lnTo>
                  <a:pt x="577277" y="1261331"/>
                </a:lnTo>
                <a:cubicBezTo>
                  <a:pt x="576945" y="1261331"/>
                  <a:pt x="576654" y="1261207"/>
                  <a:pt x="576363" y="1261082"/>
                </a:cubicBezTo>
                <a:cubicBezTo>
                  <a:pt x="576155" y="1260999"/>
                  <a:pt x="575823" y="1260749"/>
                  <a:pt x="575823" y="1260749"/>
                </a:cubicBezTo>
                <a:lnTo>
                  <a:pt x="545814" y="1231572"/>
                </a:lnTo>
                <a:lnTo>
                  <a:pt x="537709" y="1239926"/>
                </a:lnTo>
                <a:lnTo>
                  <a:pt x="518008" y="1220807"/>
                </a:lnTo>
                <a:lnTo>
                  <a:pt x="526113" y="1212452"/>
                </a:lnTo>
                <a:lnTo>
                  <a:pt x="496685" y="1183857"/>
                </a:lnTo>
                <a:lnTo>
                  <a:pt x="338079" y="1183857"/>
                </a:lnTo>
                <a:cubicBezTo>
                  <a:pt x="337538" y="1183857"/>
                  <a:pt x="336998" y="1183649"/>
                  <a:pt x="336624" y="1183275"/>
                </a:cubicBezTo>
                <a:lnTo>
                  <a:pt x="306573" y="1154097"/>
                </a:lnTo>
                <a:lnTo>
                  <a:pt x="298468" y="1162451"/>
                </a:lnTo>
                <a:lnTo>
                  <a:pt x="278809" y="1143332"/>
                </a:lnTo>
                <a:lnTo>
                  <a:pt x="297928" y="1123672"/>
                </a:lnTo>
                <a:lnTo>
                  <a:pt x="317588" y="1142792"/>
                </a:lnTo>
                <a:lnTo>
                  <a:pt x="309483" y="1151146"/>
                </a:lnTo>
                <a:lnTo>
                  <a:pt x="338910" y="1179742"/>
                </a:lnTo>
                <a:lnTo>
                  <a:pt x="492404" y="1179742"/>
                </a:lnTo>
                <a:lnTo>
                  <a:pt x="466053" y="1154139"/>
                </a:lnTo>
                <a:lnTo>
                  <a:pt x="457948" y="1162493"/>
                </a:lnTo>
                <a:lnTo>
                  <a:pt x="438247" y="1143374"/>
                </a:lnTo>
                <a:lnTo>
                  <a:pt x="446352" y="1135019"/>
                </a:lnTo>
                <a:lnTo>
                  <a:pt x="416925" y="1106424"/>
                </a:lnTo>
                <a:lnTo>
                  <a:pt x="272034" y="1106424"/>
                </a:lnTo>
                <a:lnTo>
                  <a:pt x="272034" y="1118061"/>
                </a:lnTo>
                <a:lnTo>
                  <a:pt x="244602" y="1118061"/>
                </a:lnTo>
                <a:lnTo>
                  <a:pt x="244602" y="1090629"/>
                </a:lnTo>
                <a:lnTo>
                  <a:pt x="272034" y="1090629"/>
                </a:lnTo>
                <a:lnTo>
                  <a:pt x="272034" y="1102267"/>
                </a:lnTo>
                <a:lnTo>
                  <a:pt x="412644" y="1102267"/>
                </a:lnTo>
                <a:lnTo>
                  <a:pt x="337206" y="1028949"/>
                </a:lnTo>
                <a:lnTo>
                  <a:pt x="32835" y="1028949"/>
                </a:lnTo>
                <a:lnTo>
                  <a:pt x="32835" y="1040587"/>
                </a:lnTo>
                <a:lnTo>
                  <a:pt x="5403" y="1040587"/>
                </a:lnTo>
                <a:lnTo>
                  <a:pt x="5403" y="1013155"/>
                </a:lnTo>
                <a:lnTo>
                  <a:pt x="32835" y="1013155"/>
                </a:lnTo>
                <a:lnTo>
                  <a:pt x="32835" y="1024793"/>
                </a:lnTo>
                <a:lnTo>
                  <a:pt x="173653" y="1024793"/>
                </a:lnTo>
                <a:lnTo>
                  <a:pt x="147302" y="999189"/>
                </a:lnTo>
                <a:lnTo>
                  <a:pt x="139197" y="1007544"/>
                </a:lnTo>
                <a:lnTo>
                  <a:pt x="119537" y="988424"/>
                </a:lnTo>
                <a:lnTo>
                  <a:pt x="138656" y="968765"/>
                </a:lnTo>
                <a:lnTo>
                  <a:pt x="158316" y="987884"/>
                </a:lnTo>
                <a:lnTo>
                  <a:pt x="150211" y="996238"/>
                </a:lnTo>
                <a:lnTo>
                  <a:pt x="179638" y="1024834"/>
                </a:lnTo>
                <a:lnTo>
                  <a:pt x="333133" y="1024834"/>
                </a:lnTo>
                <a:cubicBezTo>
                  <a:pt x="324404" y="1016355"/>
                  <a:pt x="315593" y="1007793"/>
                  <a:pt x="306781" y="999231"/>
                </a:cubicBezTo>
                <a:lnTo>
                  <a:pt x="298676" y="1007585"/>
                </a:lnTo>
                <a:lnTo>
                  <a:pt x="279017" y="988466"/>
                </a:lnTo>
                <a:lnTo>
                  <a:pt x="287122" y="980112"/>
                </a:lnTo>
                <a:cubicBezTo>
                  <a:pt x="266880" y="960452"/>
                  <a:pt x="246722" y="940876"/>
                  <a:pt x="227062" y="921756"/>
                </a:cubicBezTo>
                <a:lnTo>
                  <a:pt x="218957" y="930111"/>
                </a:lnTo>
                <a:lnTo>
                  <a:pt x="199298" y="910991"/>
                </a:lnTo>
                <a:lnTo>
                  <a:pt x="207403" y="902637"/>
                </a:lnTo>
                <a:cubicBezTo>
                  <a:pt x="124317" y="821879"/>
                  <a:pt x="53077" y="752675"/>
                  <a:pt x="27765" y="728070"/>
                </a:cubicBezTo>
                <a:lnTo>
                  <a:pt x="19660" y="736424"/>
                </a:lnTo>
                <a:lnTo>
                  <a:pt x="0" y="717305"/>
                </a:lnTo>
                <a:lnTo>
                  <a:pt x="19119" y="697645"/>
                </a:lnTo>
                <a:lnTo>
                  <a:pt x="38779" y="716764"/>
                </a:lnTo>
                <a:lnTo>
                  <a:pt x="30674" y="725119"/>
                </a:lnTo>
                <a:cubicBezTo>
                  <a:pt x="55945" y="749724"/>
                  <a:pt x="127185" y="818928"/>
                  <a:pt x="210312" y="899686"/>
                </a:cubicBezTo>
                <a:lnTo>
                  <a:pt x="218417" y="891332"/>
                </a:lnTo>
                <a:lnTo>
                  <a:pt x="238077" y="910451"/>
                </a:lnTo>
                <a:lnTo>
                  <a:pt x="229972" y="918805"/>
                </a:lnTo>
                <a:lnTo>
                  <a:pt x="241069" y="929612"/>
                </a:lnTo>
                <a:cubicBezTo>
                  <a:pt x="241111" y="929653"/>
                  <a:pt x="241152" y="929695"/>
                  <a:pt x="241152" y="929695"/>
                </a:cubicBezTo>
                <a:lnTo>
                  <a:pt x="258858" y="946902"/>
                </a:lnTo>
                <a:cubicBezTo>
                  <a:pt x="269166" y="956919"/>
                  <a:pt x="279557" y="967019"/>
                  <a:pt x="289989" y="977161"/>
                </a:cubicBezTo>
                <a:lnTo>
                  <a:pt x="298094" y="968806"/>
                </a:lnTo>
                <a:lnTo>
                  <a:pt x="317754" y="987926"/>
                </a:lnTo>
                <a:lnTo>
                  <a:pt x="309649" y="996280"/>
                </a:lnTo>
                <a:cubicBezTo>
                  <a:pt x="341196" y="1026871"/>
                  <a:pt x="372535" y="1057337"/>
                  <a:pt x="402087" y="1086057"/>
                </a:cubicBezTo>
                <a:lnTo>
                  <a:pt x="408654" y="1092458"/>
                </a:lnTo>
                <a:cubicBezTo>
                  <a:pt x="422744" y="1106133"/>
                  <a:pt x="436377" y="1119391"/>
                  <a:pt x="449428" y="1132068"/>
                </a:cubicBezTo>
                <a:lnTo>
                  <a:pt x="457533" y="1123714"/>
                </a:lnTo>
                <a:lnTo>
                  <a:pt x="477192" y="1142833"/>
                </a:lnTo>
                <a:lnTo>
                  <a:pt x="469087" y="1151188"/>
                </a:lnTo>
                <a:cubicBezTo>
                  <a:pt x="479644" y="1161454"/>
                  <a:pt x="489703" y="1171221"/>
                  <a:pt x="499096" y="1180365"/>
                </a:cubicBezTo>
                <a:lnTo>
                  <a:pt x="529105" y="1209543"/>
                </a:lnTo>
                <a:lnTo>
                  <a:pt x="537210" y="1201189"/>
                </a:lnTo>
                <a:lnTo>
                  <a:pt x="556911" y="1220308"/>
                </a:lnTo>
                <a:lnTo>
                  <a:pt x="548806" y="1228662"/>
                </a:lnTo>
                <a:cubicBezTo>
                  <a:pt x="554085" y="1233775"/>
                  <a:pt x="558657" y="1238222"/>
                  <a:pt x="562647" y="1242087"/>
                </a:cubicBezTo>
                <a:lnTo>
                  <a:pt x="566803" y="1246119"/>
                </a:lnTo>
                <a:cubicBezTo>
                  <a:pt x="570752" y="1249984"/>
                  <a:pt x="573786" y="1252894"/>
                  <a:pt x="575823" y="1254889"/>
                </a:cubicBezTo>
                <a:lnTo>
                  <a:pt x="578233" y="1257216"/>
                </a:lnTo>
                <a:lnTo>
                  <a:pt x="719758" y="1257216"/>
                </a:lnTo>
                <a:lnTo>
                  <a:pt x="736591" y="1239884"/>
                </a:lnTo>
                <a:lnTo>
                  <a:pt x="756250" y="1259004"/>
                </a:lnTo>
                <a:lnTo>
                  <a:pt x="748146" y="1267358"/>
                </a:lnTo>
                <a:lnTo>
                  <a:pt x="879196" y="1394667"/>
                </a:lnTo>
                <a:cubicBezTo>
                  <a:pt x="911324" y="1425882"/>
                  <a:pt x="944575" y="1458177"/>
                  <a:pt x="977494" y="1490181"/>
                </a:cubicBezTo>
                <a:lnTo>
                  <a:pt x="1029656" y="1540847"/>
                </a:lnTo>
                <a:cubicBezTo>
                  <a:pt x="1067770" y="1577922"/>
                  <a:pt x="1104221" y="1613334"/>
                  <a:pt x="1136350" y="1644548"/>
                </a:cubicBezTo>
                <a:lnTo>
                  <a:pt x="1201522" y="1644548"/>
                </a:lnTo>
                <a:lnTo>
                  <a:pt x="1201522" y="1632910"/>
                </a:lnTo>
                <a:lnTo>
                  <a:pt x="1228954" y="1632910"/>
                </a:lnTo>
                <a:lnTo>
                  <a:pt x="1228954" y="1644548"/>
                </a:lnTo>
                <a:lnTo>
                  <a:pt x="2809951" y="1644548"/>
                </a:lnTo>
                <a:cubicBezTo>
                  <a:pt x="2810492" y="1644548"/>
                  <a:pt x="2811032" y="1644756"/>
                  <a:pt x="2811406" y="1645130"/>
                </a:cubicBezTo>
                <a:lnTo>
                  <a:pt x="2891125" y="1722605"/>
                </a:lnTo>
                <a:lnTo>
                  <a:pt x="2962282" y="1791766"/>
                </a:lnTo>
                <a:lnTo>
                  <a:pt x="3000895" y="1829257"/>
                </a:lnTo>
                <a:lnTo>
                  <a:pt x="3009000" y="1820902"/>
                </a:lnTo>
                <a:lnTo>
                  <a:pt x="3028659" y="1840022"/>
                </a:lnTo>
                <a:lnTo>
                  <a:pt x="3020554" y="1848376"/>
                </a:lnTo>
                <a:lnTo>
                  <a:pt x="3040754" y="1867994"/>
                </a:lnTo>
                <a:lnTo>
                  <a:pt x="3048859" y="1859640"/>
                </a:lnTo>
                <a:lnTo>
                  <a:pt x="3068519" y="1878759"/>
                </a:lnTo>
                <a:lnTo>
                  <a:pt x="3060414" y="1887113"/>
                </a:lnTo>
                <a:lnTo>
                  <a:pt x="3129700" y="1954446"/>
                </a:lnTo>
                <a:lnTo>
                  <a:pt x="4390908" y="1954446"/>
                </a:lnTo>
                <a:lnTo>
                  <a:pt x="4390908" y="1942809"/>
                </a:lnTo>
                <a:lnTo>
                  <a:pt x="4418340" y="1942809"/>
                </a:lnTo>
                <a:lnTo>
                  <a:pt x="4418340" y="1954446"/>
                </a:lnTo>
                <a:lnTo>
                  <a:pt x="4482264" y="1954446"/>
                </a:lnTo>
                <a:lnTo>
                  <a:pt x="4482264" y="1881128"/>
                </a:lnTo>
                <a:lnTo>
                  <a:pt x="4418340" y="1881128"/>
                </a:lnTo>
                <a:lnTo>
                  <a:pt x="4418340" y="1892766"/>
                </a:lnTo>
                <a:lnTo>
                  <a:pt x="4390908" y="1892766"/>
                </a:lnTo>
                <a:lnTo>
                  <a:pt x="4390908" y="1881128"/>
                </a:lnTo>
                <a:lnTo>
                  <a:pt x="3208588" y="1881128"/>
                </a:lnTo>
                <a:cubicBezTo>
                  <a:pt x="3208048" y="1881128"/>
                  <a:pt x="3207508" y="1880920"/>
                  <a:pt x="3207134" y="1880546"/>
                </a:cubicBezTo>
                <a:lnTo>
                  <a:pt x="2999648" y="1678963"/>
                </a:lnTo>
                <a:cubicBezTo>
                  <a:pt x="2946156" y="1626967"/>
                  <a:pt x="2900809" y="1582909"/>
                  <a:pt x="2890419" y="1572809"/>
                </a:cubicBezTo>
                <a:cubicBezTo>
                  <a:pt x="2889712" y="1572144"/>
                  <a:pt x="2889172" y="1571645"/>
                  <a:pt x="2888798" y="1571271"/>
                </a:cubicBezTo>
                <a:lnTo>
                  <a:pt x="2345228" y="1571271"/>
                </a:lnTo>
                <a:lnTo>
                  <a:pt x="2345228" y="1582909"/>
                </a:lnTo>
                <a:lnTo>
                  <a:pt x="2317796" y="1582909"/>
                </a:lnTo>
                <a:lnTo>
                  <a:pt x="2317796" y="1571271"/>
                </a:lnTo>
                <a:lnTo>
                  <a:pt x="2026269" y="1571271"/>
                </a:lnTo>
                <a:lnTo>
                  <a:pt x="2026269" y="1582909"/>
                </a:lnTo>
                <a:lnTo>
                  <a:pt x="1998837" y="1582909"/>
                </a:lnTo>
                <a:lnTo>
                  <a:pt x="1998837" y="1571271"/>
                </a:lnTo>
                <a:lnTo>
                  <a:pt x="1215196" y="1571271"/>
                </a:lnTo>
                <a:cubicBezTo>
                  <a:pt x="1214656" y="1571271"/>
                  <a:pt x="1214115" y="1571063"/>
                  <a:pt x="1213741" y="1570689"/>
                </a:cubicBezTo>
                <a:lnTo>
                  <a:pt x="984352" y="1347825"/>
                </a:lnTo>
                <a:lnTo>
                  <a:pt x="976247" y="1356179"/>
                </a:lnTo>
                <a:lnTo>
                  <a:pt x="958416" y="1338847"/>
                </a:lnTo>
                <a:lnTo>
                  <a:pt x="896237" y="1338847"/>
                </a:lnTo>
                <a:cubicBezTo>
                  <a:pt x="895696" y="1338847"/>
                  <a:pt x="895156" y="1338640"/>
                  <a:pt x="894782" y="1338266"/>
                </a:cubicBezTo>
                <a:lnTo>
                  <a:pt x="864773" y="1309088"/>
                </a:lnTo>
                <a:lnTo>
                  <a:pt x="856668" y="1317442"/>
                </a:lnTo>
                <a:lnTo>
                  <a:pt x="837009" y="1298323"/>
                </a:lnTo>
                <a:lnTo>
                  <a:pt x="856128" y="1278663"/>
                </a:lnTo>
                <a:lnTo>
                  <a:pt x="875787" y="1297782"/>
                </a:lnTo>
                <a:lnTo>
                  <a:pt x="867683" y="1306137"/>
                </a:lnTo>
                <a:lnTo>
                  <a:pt x="897110" y="1334733"/>
                </a:lnTo>
                <a:lnTo>
                  <a:pt x="958915" y="1334733"/>
                </a:lnTo>
                <a:lnTo>
                  <a:pt x="964734" y="1328747"/>
                </a:lnTo>
                <a:lnTo>
                  <a:pt x="895447" y="1261414"/>
                </a:lnTo>
                <a:lnTo>
                  <a:pt x="816559" y="1261414"/>
                </a:lnTo>
                <a:cubicBezTo>
                  <a:pt x="816019" y="1261414"/>
                  <a:pt x="815479" y="1261207"/>
                  <a:pt x="815104" y="1260832"/>
                </a:cubicBezTo>
                <a:cubicBezTo>
                  <a:pt x="811114" y="1256967"/>
                  <a:pt x="800349" y="1246535"/>
                  <a:pt x="785054" y="1231655"/>
                </a:cubicBezTo>
                <a:lnTo>
                  <a:pt x="776949" y="1240009"/>
                </a:lnTo>
                <a:lnTo>
                  <a:pt x="757290" y="1220890"/>
                </a:lnTo>
                <a:lnTo>
                  <a:pt x="765394" y="1212536"/>
                </a:lnTo>
                <a:cubicBezTo>
                  <a:pt x="759035" y="1206384"/>
                  <a:pt x="752302" y="1199817"/>
                  <a:pt x="745194" y="1192918"/>
                </a:cubicBezTo>
                <a:lnTo>
                  <a:pt x="737090" y="1201272"/>
                </a:lnTo>
                <a:lnTo>
                  <a:pt x="717430" y="1182153"/>
                </a:lnTo>
                <a:lnTo>
                  <a:pt x="725535" y="1173798"/>
                </a:lnTo>
                <a:cubicBezTo>
                  <a:pt x="680563" y="1130115"/>
                  <a:pt x="626572" y="1077661"/>
                  <a:pt x="581891" y="1034228"/>
                </a:cubicBezTo>
                <a:cubicBezTo>
                  <a:pt x="579854" y="1032232"/>
                  <a:pt x="577818" y="1030279"/>
                  <a:pt x="575823" y="1028325"/>
                </a:cubicBezTo>
                <a:cubicBezTo>
                  <a:pt x="563811" y="1016688"/>
                  <a:pt x="552589" y="1005756"/>
                  <a:pt x="542489" y="995947"/>
                </a:cubicBezTo>
                <a:cubicBezTo>
                  <a:pt x="520626" y="974708"/>
                  <a:pt x="504084" y="958623"/>
                  <a:pt x="496769" y="951516"/>
                </a:cubicBezTo>
                <a:lnTo>
                  <a:pt x="431597" y="951516"/>
                </a:lnTo>
                <a:lnTo>
                  <a:pt x="431597" y="963154"/>
                </a:lnTo>
                <a:lnTo>
                  <a:pt x="404165" y="963154"/>
                </a:lnTo>
                <a:lnTo>
                  <a:pt x="404165" y="951516"/>
                </a:lnTo>
                <a:lnTo>
                  <a:pt x="351878" y="951516"/>
                </a:lnTo>
                <a:lnTo>
                  <a:pt x="351878" y="963154"/>
                </a:lnTo>
                <a:lnTo>
                  <a:pt x="324446" y="963154"/>
                </a:lnTo>
                <a:lnTo>
                  <a:pt x="324446" y="935722"/>
                </a:lnTo>
                <a:lnTo>
                  <a:pt x="351878" y="935722"/>
                </a:lnTo>
                <a:lnTo>
                  <a:pt x="351878" y="947359"/>
                </a:lnTo>
                <a:lnTo>
                  <a:pt x="404165" y="947359"/>
                </a:lnTo>
                <a:lnTo>
                  <a:pt x="404165" y="935722"/>
                </a:lnTo>
                <a:lnTo>
                  <a:pt x="431597" y="935722"/>
                </a:lnTo>
                <a:lnTo>
                  <a:pt x="431597" y="947359"/>
                </a:lnTo>
                <a:lnTo>
                  <a:pt x="492488" y="947359"/>
                </a:lnTo>
                <a:lnTo>
                  <a:pt x="337289" y="796567"/>
                </a:lnTo>
                <a:lnTo>
                  <a:pt x="192357" y="796567"/>
                </a:lnTo>
                <a:lnTo>
                  <a:pt x="192357" y="808204"/>
                </a:lnTo>
                <a:lnTo>
                  <a:pt x="164925" y="808204"/>
                </a:lnTo>
                <a:lnTo>
                  <a:pt x="164925" y="780772"/>
                </a:lnTo>
                <a:lnTo>
                  <a:pt x="192357" y="780772"/>
                </a:lnTo>
                <a:lnTo>
                  <a:pt x="192357" y="792410"/>
                </a:lnTo>
                <a:lnTo>
                  <a:pt x="338120" y="792410"/>
                </a:lnTo>
                <a:cubicBezTo>
                  <a:pt x="338661" y="792410"/>
                  <a:pt x="339201" y="792618"/>
                  <a:pt x="339575" y="792992"/>
                </a:cubicBezTo>
                <a:lnTo>
                  <a:pt x="499055" y="947941"/>
                </a:lnTo>
                <a:cubicBezTo>
                  <a:pt x="502421" y="951225"/>
                  <a:pt x="508115" y="956753"/>
                  <a:pt x="515597" y="964027"/>
                </a:cubicBezTo>
                <a:lnTo>
                  <a:pt x="728403" y="1170806"/>
                </a:lnTo>
                <a:lnTo>
                  <a:pt x="736508" y="1162451"/>
                </a:lnTo>
                <a:lnTo>
                  <a:pt x="756167" y="1181571"/>
                </a:lnTo>
                <a:lnTo>
                  <a:pt x="748062" y="1189925"/>
                </a:lnTo>
                <a:lnTo>
                  <a:pt x="768262" y="1209543"/>
                </a:lnTo>
                <a:lnTo>
                  <a:pt x="776367" y="1201189"/>
                </a:lnTo>
                <a:lnTo>
                  <a:pt x="796027" y="1220308"/>
                </a:lnTo>
                <a:lnTo>
                  <a:pt x="787922" y="1228662"/>
                </a:lnTo>
                <a:lnTo>
                  <a:pt x="817349" y="1257258"/>
                </a:lnTo>
                <a:lnTo>
                  <a:pt x="891124" y="1257258"/>
                </a:lnTo>
                <a:lnTo>
                  <a:pt x="729234" y="1099981"/>
                </a:lnTo>
                <a:lnTo>
                  <a:pt x="665434" y="1037968"/>
                </a:lnTo>
                <a:lnTo>
                  <a:pt x="657329" y="1046323"/>
                </a:lnTo>
                <a:lnTo>
                  <a:pt x="637669" y="1027203"/>
                </a:lnTo>
                <a:lnTo>
                  <a:pt x="645774" y="1018849"/>
                </a:lnTo>
                <a:lnTo>
                  <a:pt x="337289" y="719134"/>
                </a:lnTo>
                <a:lnTo>
                  <a:pt x="258401" y="719134"/>
                </a:lnTo>
                <a:cubicBezTo>
                  <a:pt x="257861" y="719134"/>
                  <a:pt x="257320" y="718926"/>
                  <a:pt x="256946" y="718552"/>
                </a:cubicBezTo>
                <a:lnTo>
                  <a:pt x="107317" y="573162"/>
                </a:lnTo>
                <a:lnTo>
                  <a:pt x="99212" y="581516"/>
                </a:lnTo>
                <a:lnTo>
                  <a:pt x="79553" y="562397"/>
                </a:lnTo>
                <a:lnTo>
                  <a:pt x="98672" y="542737"/>
                </a:lnTo>
                <a:lnTo>
                  <a:pt x="118373" y="561857"/>
                </a:lnTo>
                <a:lnTo>
                  <a:pt x="110268" y="570211"/>
                </a:lnTo>
                <a:lnTo>
                  <a:pt x="259316" y="715019"/>
                </a:lnTo>
                <a:lnTo>
                  <a:pt x="338203" y="715019"/>
                </a:lnTo>
                <a:cubicBezTo>
                  <a:pt x="338744" y="715019"/>
                  <a:pt x="339284" y="715227"/>
                  <a:pt x="339658" y="715601"/>
                </a:cubicBezTo>
                <a:lnTo>
                  <a:pt x="648767" y="1015898"/>
                </a:lnTo>
                <a:lnTo>
                  <a:pt x="656872" y="1007544"/>
                </a:lnTo>
                <a:lnTo>
                  <a:pt x="676531" y="1026663"/>
                </a:lnTo>
                <a:lnTo>
                  <a:pt x="668426" y="1035017"/>
                </a:lnTo>
                <a:lnTo>
                  <a:pt x="967685" y="1325796"/>
                </a:lnTo>
                <a:lnTo>
                  <a:pt x="975790" y="1317442"/>
                </a:lnTo>
                <a:lnTo>
                  <a:pt x="995449" y="1336561"/>
                </a:lnTo>
                <a:lnTo>
                  <a:pt x="987344" y="1344916"/>
                </a:lnTo>
                <a:lnTo>
                  <a:pt x="1216111" y="1567198"/>
                </a:lnTo>
                <a:lnTo>
                  <a:pt x="1998920" y="1567198"/>
                </a:lnTo>
                <a:lnTo>
                  <a:pt x="1998920" y="1555560"/>
                </a:lnTo>
                <a:lnTo>
                  <a:pt x="2026352" y="1555560"/>
                </a:lnTo>
                <a:lnTo>
                  <a:pt x="2026352" y="1567198"/>
                </a:lnTo>
                <a:lnTo>
                  <a:pt x="2317879" y="1567198"/>
                </a:lnTo>
                <a:lnTo>
                  <a:pt x="2317879" y="1555560"/>
                </a:lnTo>
                <a:lnTo>
                  <a:pt x="2345312" y="1555560"/>
                </a:lnTo>
                <a:lnTo>
                  <a:pt x="2345312" y="1567198"/>
                </a:lnTo>
                <a:lnTo>
                  <a:pt x="2889754" y="1567198"/>
                </a:lnTo>
                <a:cubicBezTo>
                  <a:pt x="2890294" y="1567198"/>
                  <a:pt x="2890834" y="1567406"/>
                  <a:pt x="2891208" y="1567780"/>
                </a:cubicBezTo>
                <a:cubicBezTo>
                  <a:pt x="2892414" y="1568902"/>
                  <a:pt x="2936346" y="1611630"/>
                  <a:pt x="2991501" y="1665205"/>
                </a:cubicBezTo>
                <a:cubicBezTo>
                  <a:pt x="2995201" y="1668780"/>
                  <a:pt x="2998900" y="1672396"/>
                  <a:pt x="3002682" y="1676053"/>
                </a:cubicBezTo>
                <a:lnTo>
                  <a:pt x="3209586" y="1877055"/>
                </a:lnTo>
                <a:lnTo>
                  <a:pt x="4391074" y="1877055"/>
                </a:lnTo>
                <a:lnTo>
                  <a:pt x="4391074" y="1865417"/>
                </a:lnTo>
                <a:lnTo>
                  <a:pt x="4418506" y="1865417"/>
                </a:lnTo>
                <a:lnTo>
                  <a:pt x="4418506" y="1877055"/>
                </a:lnTo>
                <a:lnTo>
                  <a:pt x="4482431" y="1877055"/>
                </a:lnTo>
                <a:lnTo>
                  <a:pt x="4482431" y="1803737"/>
                </a:lnTo>
                <a:lnTo>
                  <a:pt x="3302190" y="1803737"/>
                </a:lnTo>
                <a:lnTo>
                  <a:pt x="3302190" y="1815374"/>
                </a:lnTo>
                <a:lnTo>
                  <a:pt x="3274758" y="1815374"/>
                </a:lnTo>
                <a:lnTo>
                  <a:pt x="3274758" y="1803737"/>
                </a:lnTo>
                <a:lnTo>
                  <a:pt x="3208755" y="1803737"/>
                </a:lnTo>
                <a:cubicBezTo>
                  <a:pt x="3208214" y="1803737"/>
                  <a:pt x="3207674" y="1803529"/>
                  <a:pt x="3207300" y="1803155"/>
                </a:cubicBezTo>
                <a:lnTo>
                  <a:pt x="3177291" y="1773977"/>
                </a:lnTo>
                <a:lnTo>
                  <a:pt x="3169186" y="1782331"/>
                </a:lnTo>
                <a:lnTo>
                  <a:pt x="3149526" y="1763212"/>
                </a:lnTo>
                <a:lnTo>
                  <a:pt x="3168646" y="1743553"/>
                </a:lnTo>
                <a:lnTo>
                  <a:pt x="3188305" y="1762672"/>
                </a:lnTo>
                <a:lnTo>
                  <a:pt x="3180200" y="1771026"/>
                </a:lnTo>
                <a:lnTo>
                  <a:pt x="3209627" y="1799622"/>
                </a:lnTo>
                <a:lnTo>
                  <a:pt x="3274799" y="1799622"/>
                </a:lnTo>
                <a:lnTo>
                  <a:pt x="3274799" y="1787984"/>
                </a:lnTo>
                <a:lnTo>
                  <a:pt x="3302231" y="1787984"/>
                </a:lnTo>
                <a:lnTo>
                  <a:pt x="3302231" y="1799622"/>
                </a:lnTo>
                <a:lnTo>
                  <a:pt x="3363122" y="1799622"/>
                </a:lnTo>
                <a:lnTo>
                  <a:pt x="3336771" y="1774019"/>
                </a:lnTo>
                <a:lnTo>
                  <a:pt x="3328666" y="1782373"/>
                </a:lnTo>
                <a:lnTo>
                  <a:pt x="3309006" y="1763254"/>
                </a:lnTo>
                <a:lnTo>
                  <a:pt x="3317111" y="1754899"/>
                </a:lnTo>
                <a:cubicBezTo>
                  <a:pt x="3310585" y="1748540"/>
                  <a:pt x="3303603" y="1741765"/>
                  <a:pt x="3296288" y="1734658"/>
                </a:cubicBezTo>
                <a:cubicBezTo>
                  <a:pt x="3292464" y="1730917"/>
                  <a:pt x="3288515" y="1727135"/>
                  <a:pt x="3284525" y="1723228"/>
                </a:cubicBezTo>
                <a:cubicBezTo>
                  <a:pt x="3282530" y="1721274"/>
                  <a:pt x="3280493" y="1719321"/>
                  <a:pt x="3278457" y="1717326"/>
                </a:cubicBezTo>
                <a:cubicBezTo>
                  <a:pt x="3272347" y="1711382"/>
                  <a:pt x="3266029" y="1705272"/>
                  <a:pt x="3259628" y="1699038"/>
                </a:cubicBezTo>
                <a:cubicBezTo>
                  <a:pt x="3253228" y="1692803"/>
                  <a:pt x="3246702" y="1686444"/>
                  <a:pt x="3240093" y="1680043"/>
                </a:cubicBezTo>
                <a:cubicBezTo>
                  <a:pt x="3222471" y="1662919"/>
                  <a:pt x="3204307" y="1645296"/>
                  <a:pt x="3186518" y="1628006"/>
                </a:cubicBezTo>
                <a:cubicBezTo>
                  <a:pt x="3184315" y="1625844"/>
                  <a:pt x="3182071" y="1623683"/>
                  <a:pt x="3179868" y="1621522"/>
                </a:cubicBezTo>
                <a:cubicBezTo>
                  <a:pt x="3166609" y="1608637"/>
                  <a:pt x="3153600" y="1596002"/>
                  <a:pt x="3141214" y="1583948"/>
                </a:cubicBezTo>
                <a:cubicBezTo>
                  <a:pt x="3139135" y="1581912"/>
                  <a:pt x="3137099" y="1579916"/>
                  <a:pt x="3135062" y="1577963"/>
                </a:cubicBezTo>
                <a:cubicBezTo>
                  <a:pt x="3128994" y="1572061"/>
                  <a:pt x="3123092" y="1566325"/>
                  <a:pt x="3117398" y="1560797"/>
                </a:cubicBezTo>
                <a:cubicBezTo>
                  <a:pt x="3109792" y="1553440"/>
                  <a:pt x="3102601" y="1546458"/>
                  <a:pt x="3095909" y="1539932"/>
                </a:cubicBezTo>
                <a:cubicBezTo>
                  <a:pt x="3092543" y="1536690"/>
                  <a:pt x="3089301" y="1533531"/>
                  <a:pt x="3086225" y="1530539"/>
                </a:cubicBezTo>
                <a:cubicBezTo>
                  <a:pt x="3083108" y="1527505"/>
                  <a:pt x="3080157" y="1524637"/>
                  <a:pt x="3077372" y="1521935"/>
                </a:cubicBezTo>
                <a:cubicBezTo>
                  <a:pt x="3074545" y="1519234"/>
                  <a:pt x="3071927" y="1516657"/>
                  <a:pt x="3069433" y="1514246"/>
                </a:cubicBezTo>
                <a:cubicBezTo>
                  <a:pt x="3059499" y="1504603"/>
                  <a:pt x="3052226" y="1497537"/>
                  <a:pt x="3048485" y="1493880"/>
                </a:cubicBezTo>
                <a:lnTo>
                  <a:pt x="2903594" y="1493880"/>
                </a:lnTo>
                <a:lnTo>
                  <a:pt x="2903594" y="1505518"/>
                </a:lnTo>
                <a:lnTo>
                  <a:pt x="2876162" y="1505518"/>
                </a:lnTo>
                <a:lnTo>
                  <a:pt x="2876162" y="1493880"/>
                </a:lnTo>
                <a:lnTo>
                  <a:pt x="2664395" y="1493880"/>
                </a:lnTo>
                <a:lnTo>
                  <a:pt x="2664395" y="1505518"/>
                </a:lnTo>
                <a:lnTo>
                  <a:pt x="2636964" y="1505518"/>
                </a:lnTo>
                <a:lnTo>
                  <a:pt x="2636964" y="1493880"/>
                </a:lnTo>
                <a:lnTo>
                  <a:pt x="1867039" y="1493880"/>
                </a:lnTo>
                <a:lnTo>
                  <a:pt x="1867039" y="1505518"/>
                </a:lnTo>
                <a:lnTo>
                  <a:pt x="1839607" y="1505518"/>
                </a:lnTo>
                <a:lnTo>
                  <a:pt x="1839607" y="1493880"/>
                </a:lnTo>
                <a:lnTo>
                  <a:pt x="1374925" y="1493880"/>
                </a:lnTo>
                <a:cubicBezTo>
                  <a:pt x="1374593" y="1493880"/>
                  <a:pt x="1374302" y="1493755"/>
                  <a:pt x="1374011" y="1493630"/>
                </a:cubicBezTo>
                <a:cubicBezTo>
                  <a:pt x="1373803" y="1493547"/>
                  <a:pt x="1373637" y="1493464"/>
                  <a:pt x="1373470" y="1493298"/>
                </a:cubicBezTo>
                <a:cubicBezTo>
                  <a:pt x="1370603" y="1490513"/>
                  <a:pt x="1367776" y="1487770"/>
                  <a:pt x="1364950" y="1485027"/>
                </a:cubicBezTo>
                <a:cubicBezTo>
                  <a:pt x="1364368" y="1484486"/>
                  <a:pt x="1363786" y="1483946"/>
                  <a:pt x="1363204" y="1483364"/>
                </a:cubicBezTo>
                <a:cubicBezTo>
                  <a:pt x="1360212" y="1480455"/>
                  <a:pt x="1357219" y="1477545"/>
                  <a:pt x="1354268" y="1474677"/>
                </a:cubicBezTo>
                <a:cubicBezTo>
                  <a:pt x="1353354" y="1473763"/>
                  <a:pt x="1352398" y="1472848"/>
                  <a:pt x="1351442" y="1471934"/>
                </a:cubicBezTo>
                <a:cubicBezTo>
                  <a:pt x="1350610" y="1471144"/>
                  <a:pt x="1349779" y="1470313"/>
                  <a:pt x="1348948" y="1469523"/>
                </a:cubicBezTo>
                <a:lnTo>
                  <a:pt x="1294333" y="1416447"/>
                </a:lnTo>
                <a:lnTo>
                  <a:pt x="1135685" y="1416447"/>
                </a:lnTo>
                <a:cubicBezTo>
                  <a:pt x="1135145" y="1416447"/>
                  <a:pt x="1134604" y="1416239"/>
                  <a:pt x="1134230" y="1415865"/>
                </a:cubicBezTo>
                <a:lnTo>
                  <a:pt x="1104221" y="1386687"/>
                </a:lnTo>
                <a:lnTo>
                  <a:pt x="1096116" y="1395041"/>
                </a:lnTo>
                <a:lnTo>
                  <a:pt x="1076457" y="1375922"/>
                </a:lnTo>
                <a:lnTo>
                  <a:pt x="1095576" y="1356263"/>
                </a:lnTo>
                <a:lnTo>
                  <a:pt x="1115236" y="1375382"/>
                </a:lnTo>
                <a:lnTo>
                  <a:pt x="1107131" y="1383736"/>
                </a:lnTo>
                <a:lnTo>
                  <a:pt x="1136558" y="1412332"/>
                </a:lnTo>
                <a:lnTo>
                  <a:pt x="1290052" y="1412332"/>
                </a:lnTo>
                <a:lnTo>
                  <a:pt x="1214573" y="1339014"/>
                </a:lnTo>
                <a:lnTo>
                  <a:pt x="1069682" y="1339014"/>
                </a:lnTo>
                <a:lnTo>
                  <a:pt x="1069682" y="1350651"/>
                </a:lnTo>
                <a:lnTo>
                  <a:pt x="1042250" y="1350651"/>
                </a:lnTo>
                <a:lnTo>
                  <a:pt x="1042250" y="1323219"/>
                </a:lnTo>
                <a:lnTo>
                  <a:pt x="1069682" y="1323219"/>
                </a:lnTo>
                <a:lnTo>
                  <a:pt x="1069682" y="1334857"/>
                </a:lnTo>
                <a:lnTo>
                  <a:pt x="1210333" y="1334857"/>
                </a:lnTo>
                <a:lnTo>
                  <a:pt x="1183982" y="1309254"/>
                </a:lnTo>
                <a:lnTo>
                  <a:pt x="1175877" y="1317608"/>
                </a:lnTo>
                <a:lnTo>
                  <a:pt x="1156217" y="1298489"/>
                </a:lnTo>
                <a:lnTo>
                  <a:pt x="1164322" y="1290135"/>
                </a:lnTo>
                <a:lnTo>
                  <a:pt x="1134895" y="1261539"/>
                </a:lnTo>
                <a:lnTo>
                  <a:pt x="976288" y="1261539"/>
                </a:lnTo>
                <a:cubicBezTo>
                  <a:pt x="975748" y="1261539"/>
                  <a:pt x="975208" y="1261331"/>
                  <a:pt x="974834" y="1260957"/>
                </a:cubicBezTo>
                <a:lnTo>
                  <a:pt x="944825" y="1231779"/>
                </a:lnTo>
                <a:lnTo>
                  <a:pt x="936720" y="1240134"/>
                </a:lnTo>
                <a:lnTo>
                  <a:pt x="917060" y="1221014"/>
                </a:lnTo>
                <a:lnTo>
                  <a:pt x="936179" y="1201355"/>
                </a:lnTo>
                <a:lnTo>
                  <a:pt x="955881" y="1220474"/>
                </a:lnTo>
                <a:lnTo>
                  <a:pt x="947776" y="1228828"/>
                </a:lnTo>
                <a:lnTo>
                  <a:pt x="977203" y="1257424"/>
                </a:lnTo>
                <a:lnTo>
                  <a:pt x="1130697" y="1257424"/>
                </a:lnTo>
                <a:cubicBezTo>
                  <a:pt x="1116025" y="1243168"/>
                  <a:pt x="1104346" y="1231821"/>
                  <a:pt x="1094994" y="1222719"/>
                </a:cubicBezTo>
                <a:cubicBezTo>
                  <a:pt x="1088760" y="1216692"/>
                  <a:pt x="1083564" y="1211621"/>
                  <a:pt x="1079200" y="1207382"/>
                </a:cubicBezTo>
                <a:cubicBezTo>
                  <a:pt x="1077745" y="1205968"/>
                  <a:pt x="1076374" y="1204638"/>
                  <a:pt x="1075085" y="1203391"/>
                </a:cubicBezTo>
                <a:cubicBezTo>
                  <a:pt x="1073838" y="1202145"/>
                  <a:pt x="1072633" y="1200981"/>
                  <a:pt x="1071511" y="1199900"/>
                </a:cubicBezTo>
                <a:cubicBezTo>
                  <a:pt x="1070388" y="1198819"/>
                  <a:pt x="1069349" y="1197822"/>
                  <a:pt x="1068393" y="1196866"/>
                </a:cubicBezTo>
                <a:cubicBezTo>
                  <a:pt x="1061120" y="1189800"/>
                  <a:pt x="1057753" y="1186517"/>
                  <a:pt x="1055259" y="1184106"/>
                </a:cubicBezTo>
                <a:lnTo>
                  <a:pt x="910368" y="1184106"/>
                </a:lnTo>
                <a:lnTo>
                  <a:pt x="910368" y="1195744"/>
                </a:lnTo>
                <a:lnTo>
                  <a:pt x="882936" y="1195744"/>
                </a:lnTo>
                <a:lnTo>
                  <a:pt x="882936" y="1171595"/>
                </a:lnTo>
                <a:lnTo>
                  <a:pt x="785428" y="1076872"/>
                </a:lnTo>
                <a:lnTo>
                  <a:pt x="777323" y="1085226"/>
                </a:lnTo>
                <a:lnTo>
                  <a:pt x="757664" y="1066107"/>
                </a:lnTo>
                <a:lnTo>
                  <a:pt x="765768" y="1057753"/>
                </a:lnTo>
                <a:cubicBezTo>
                  <a:pt x="650055" y="945323"/>
                  <a:pt x="497766" y="797398"/>
                  <a:pt x="426651" y="728278"/>
                </a:cubicBezTo>
                <a:lnTo>
                  <a:pt x="418546" y="736632"/>
                </a:lnTo>
                <a:lnTo>
                  <a:pt x="398886" y="717513"/>
                </a:lnTo>
                <a:lnTo>
                  <a:pt x="418006" y="697853"/>
                </a:lnTo>
                <a:lnTo>
                  <a:pt x="437665" y="716972"/>
                </a:lnTo>
                <a:lnTo>
                  <a:pt x="429560" y="725327"/>
                </a:lnTo>
                <a:cubicBezTo>
                  <a:pt x="500676" y="794405"/>
                  <a:pt x="652923" y="942330"/>
                  <a:pt x="768678" y="1054801"/>
                </a:cubicBezTo>
                <a:lnTo>
                  <a:pt x="776783" y="1046447"/>
                </a:lnTo>
                <a:lnTo>
                  <a:pt x="796442" y="1065566"/>
                </a:lnTo>
                <a:lnTo>
                  <a:pt x="788338" y="1073921"/>
                </a:lnTo>
                <a:cubicBezTo>
                  <a:pt x="828072" y="1112533"/>
                  <a:pt x="862238" y="1145743"/>
                  <a:pt x="885513" y="1168353"/>
                </a:cubicBezTo>
                <a:lnTo>
                  <a:pt x="910368" y="1168353"/>
                </a:lnTo>
                <a:lnTo>
                  <a:pt x="910368" y="1179991"/>
                </a:lnTo>
                <a:lnTo>
                  <a:pt x="1051020" y="1179991"/>
                </a:lnTo>
                <a:cubicBezTo>
                  <a:pt x="1014153" y="1144163"/>
                  <a:pt x="978782" y="1109790"/>
                  <a:pt x="947485" y="1079407"/>
                </a:cubicBezTo>
                <a:cubicBezTo>
                  <a:pt x="919970" y="1052682"/>
                  <a:pt x="892413" y="1025873"/>
                  <a:pt x="865189" y="999439"/>
                </a:cubicBezTo>
                <a:lnTo>
                  <a:pt x="857084" y="1007793"/>
                </a:lnTo>
                <a:lnTo>
                  <a:pt x="837424" y="988674"/>
                </a:lnTo>
                <a:lnTo>
                  <a:pt x="845529" y="980319"/>
                </a:lnTo>
                <a:cubicBezTo>
                  <a:pt x="835637" y="970718"/>
                  <a:pt x="825828" y="961159"/>
                  <a:pt x="816102" y="951724"/>
                </a:cubicBezTo>
                <a:lnTo>
                  <a:pt x="737214" y="951724"/>
                </a:lnTo>
                <a:cubicBezTo>
                  <a:pt x="736674" y="951724"/>
                  <a:pt x="736134" y="951516"/>
                  <a:pt x="735760" y="951142"/>
                </a:cubicBezTo>
                <a:lnTo>
                  <a:pt x="705751" y="921964"/>
                </a:lnTo>
                <a:lnTo>
                  <a:pt x="697646" y="930318"/>
                </a:lnTo>
                <a:lnTo>
                  <a:pt x="677986" y="911199"/>
                </a:lnTo>
                <a:lnTo>
                  <a:pt x="697105" y="891540"/>
                </a:lnTo>
                <a:lnTo>
                  <a:pt x="716765" y="910659"/>
                </a:lnTo>
                <a:lnTo>
                  <a:pt x="708660" y="919013"/>
                </a:lnTo>
                <a:lnTo>
                  <a:pt x="738087" y="947609"/>
                </a:lnTo>
                <a:lnTo>
                  <a:pt x="811863" y="947609"/>
                </a:lnTo>
                <a:cubicBezTo>
                  <a:pt x="761363" y="898522"/>
                  <a:pt x="713191" y="851763"/>
                  <a:pt x="670338" y="810116"/>
                </a:cubicBezTo>
                <a:lnTo>
                  <a:pt x="656664" y="796858"/>
                </a:lnTo>
                <a:lnTo>
                  <a:pt x="577776" y="796858"/>
                </a:lnTo>
                <a:cubicBezTo>
                  <a:pt x="577236" y="796858"/>
                  <a:pt x="576696" y="796650"/>
                  <a:pt x="576321" y="796276"/>
                </a:cubicBezTo>
                <a:lnTo>
                  <a:pt x="546271" y="767098"/>
                </a:lnTo>
                <a:lnTo>
                  <a:pt x="538166" y="775452"/>
                </a:lnTo>
                <a:lnTo>
                  <a:pt x="518465" y="756333"/>
                </a:lnTo>
                <a:lnTo>
                  <a:pt x="537584" y="736632"/>
                </a:lnTo>
                <a:lnTo>
                  <a:pt x="557285" y="755751"/>
                </a:lnTo>
                <a:lnTo>
                  <a:pt x="549180" y="764105"/>
                </a:lnTo>
                <a:lnTo>
                  <a:pt x="578607" y="792701"/>
                </a:lnTo>
                <a:lnTo>
                  <a:pt x="652383" y="792701"/>
                </a:lnTo>
                <a:lnTo>
                  <a:pt x="626032" y="767098"/>
                </a:lnTo>
                <a:lnTo>
                  <a:pt x="617927" y="775452"/>
                </a:lnTo>
                <a:lnTo>
                  <a:pt x="598267" y="756333"/>
                </a:lnTo>
                <a:lnTo>
                  <a:pt x="606372" y="747979"/>
                </a:lnTo>
                <a:lnTo>
                  <a:pt x="586172" y="728361"/>
                </a:lnTo>
                <a:lnTo>
                  <a:pt x="578067" y="736715"/>
                </a:lnTo>
                <a:lnTo>
                  <a:pt x="558407" y="717596"/>
                </a:lnTo>
                <a:lnTo>
                  <a:pt x="566512" y="709241"/>
                </a:lnTo>
                <a:cubicBezTo>
                  <a:pt x="529853" y="673621"/>
                  <a:pt x="504998" y="649473"/>
                  <a:pt x="497226" y="641908"/>
                </a:cubicBezTo>
                <a:lnTo>
                  <a:pt x="432054" y="641908"/>
                </a:lnTo>
                <a:lnTo>
                  <a:pt x="432054" y="653546"/>
                </a:lnTo>
                <a:lnTo>
                  <a:pt x="404622" y="653546"/>
                </a:lnTo>
                <a:lnTo>
                  <a:pt x="404622" y="629398"/>
                </a:lnTo>
                <a:lnTo>
                  <a:pt x="386874" y="612149"/>
                </a:lnTo>
                <a:lnTo>
                  <a:pt x="378769" y="620503"/>
                </a:lnTo>
                <a:lnTo>
                  <a:pt x="359110" y="601384"/>
                </a:lnTo>
                <a:lnTo>
                  <a:pt x="378229" y="581724"/>
                </a:lnTo>
                <a:lnTo>
                  <a:pt x="397889" y="600843"/>
                </a:lnTo>
                <a:lnTo>
                  <a:pt x="389784" y="609198"/>
                </a:lnTo>
                <a:lnTo>
                  <a:pt x="407241" y="626156"/>
                </a:lnTo>
                <a:lnTo>
                  <a:pt x="432096" y="626156"/>
                </a:lnTo>
                <a:lnTo>
                  <a:pt x="432096" y="637793"/>
                </a:lnTo>
                <a:lnTo>
                  <a:pt x="492986" y="637793"/>
                </a:lnTo>
                <a:lnTo>
                  <a:pt x="417507" y="564475"/>
                </a:lnTo>
                <a:lnTo>
                  <a:pt x="338619" y="564475"/>
                </a:lnTo>
                <a:cubicBezTo>
                  <a:pt x="338079" y="564475"/>
                  <a:pt x="337538" y="564267"/>
                  <a:pt x="337164" y="563893"/>
                </a:cubicBezTo>
                <a:lnTo>
                  <a:pt x="307114" y="534716"/>
                </a:lnTo>
                <a:lnTo>
                  <a:pt x="299009" y="543070"/>
                </a:lnTo>
                <a:lnTo>
                  <a:pt x="279349" y="523951"/>
                </a:lnTo>
                <a:lnTo>
                  <a:pt x="298468" y="504291"/>
                </a:lnTo>
                <a:lnTo>
                  <a:pt x="318128" y="523410"/>
                </a:lnTo>
                <a:lnTo>
                  <a:pt x="310023" y="531765"/>
                </a:lnTo>
                <a:lnTo>
                  <a:pt x="339450" y="560360"/>
                </a:lnTo>
                <a:lnTo>
                  <a:pt x="413226" y="560360"/>
                </a:lnTo>
                <a:lnTo>
                  <a:pt x="337746" y="487042"/>
                </a:lnTo>
                <a:lnTo>
                  <a:pt x="272574" y="487042"/>
                </a:lnTo>
                <a:lnTo>
                  <a:pt x="272574" y="498680"/>
                </a:lnTo>
                <a:lnTo>
                  <a:pt x="245142" y="498680"/>
                </a:lnTo>
                <a:close/>
                <a:moveTo>
                  <a:pt x="9493011" y="5694"/>
                </a:moveTo>
                <a:lnTo>
                  <a:pt x="9520443" y="5694"/>
                </a:lnTo>
                <a:lnTo>
                  <a:pt x="9520443" y="33126"/>
                </a:lnTo>
                <a:lnTo>
                  <a:pt x="9508806" y="33126"/>
                </a:lnTo>
                <a:lnTo>
                  <a:pt x="9508806" y="703090"/>
                </a:lnTo>
                <a:lnTo>
                  <a:pt x="9517866" y="703090"/>
                </a:lnTo>
                <a:lnTo>
                  <a:pt x="9535281" y="686132"/>
                </a:lnTo>
                <a:lnTo>
                  <a:pt x="9527176" y="677778"/>
                </a:lnTo>
                <a:lnTo>
                  <a:pt x="9546836" y="658659"/>
                </a:lnTo>
                <a:lnTo>
                  <a:pt x="9565956" y="678318"/>
                </a:lnTo>
                <a:lnTo>
                  <a:pt x="9546296" y="697438"/>
                </a:lnTo>
                <a:lnTo>
                  <a:pt x="9538190" y="689083"/>
                </a:lnTo>
                <a:lnTo>
                  <a:pt x="9520443" y="706332"/>
                </a:lnTo>
                <a:lnTo>
                  <a:pt x="9520443" y="730481"/>
                </a:lnTo>
                <a:lnTo>
                  <a:pt x="9508806" y="730481"/>
                </a:lnTo>
                <a:lnTo>
                  <a:pt x="9508806" y="866768"/>
                </a:lnTo>
                <a:lnTo>
                  <a:pt x="9535281" y="841040"/>
                </a:lnTo>
                <a:lnTo>
                  <a:pt x="9527176" y="832686"/>
                </a:lnTo>
                <a:lnTo>
                  <a:pt x="9546836" y="813566"/>
                </a:lnTo>
                <a:lnTo>
                  <a:pt x="9565956" y="833226"/>
                </a:lnTo>
                <a:lnTo>
                  <a:pt x="9546296" y="852345"/>
                </a:lnTo>
                <a:lnTo>
                  <a:pt x="9538190" y="843991"/>
                </a:lnTo>
                <a:lnTo>
                  <a:pt x="9508806" y="872545"/>
                </a:lnTo>
                <a:lnTo>
                  <a:pt x="9508806" y="1555186"/>
                </a:lnTo>
                <a:lnTo>
                  <a:pt x="9520443" y="1555186"/>
                </a:lnTo>
                <a:lnTo>
                  <a:pt x="9520443" y="1582618"/>
                </a:lnTo>
                <a:lnTo>
                  <a:pt x="9508806" y="1582618"/>
                </a:lnTo>
                <a:lnTo>
                  <a:pt x="9508806" y="2885930"/>
                </a:lnTo>
                <a:cubicBezTo>
                  <a:pt x="9508806" y="2886511"/>
                  <a:pt x="9508598" y="2887052"/>
                  <a:pt x="9508182" y="2887426"/>
                </a:cubicBezTo>
                <a:cubicBezTo>
                  <a:pt x="9508015" y="2887592"/>
                  <a:pt x="9507767" y="2887841"/>
                  <a:pt x="9507434" y="2888174"/>
                </a:cubicBezTo>
                <a:cubicBezTo>
                  <a:pt x="9498373" y="2896985"/>
                  <a:pt x="9427922" y="2965442"/>
                  <a:pt x="9348744" y="3042375"/>
                </a:cubicBezTo>
                <a:cubicBezTo>
                  <a:pt x="9347705" y="3043414"/>
                  <a:pt x="9289183" y="3100273"/>
                  <a:pt x="9229705" y="3158047"/>
                </a:cubicBezTo>
                <a:cubicBezTo>
                  <a:pt x="9220022" y="3167482"/>
                  <a:pt x="9210462" y="3176750"/>
                  <a:pt x="9201276" y="3185686"/>
                </a:cubicBezTo>
                <a:cubicBezTo>
                  <a:pt x="9200569" y="3186393"/>
                  <a:pt x="9199863" y="3187058"/>
                  <a:pt x="9199157" y="3187765"/>
                </a:cubicBezTo>
                <a:lnTo>
                  <a:pt x="9207261" y="3196119"/>
                </a:lnTo>
                <a:lnTo>
                  <a:pt x="9187602" y="3215238"/>
                </a:lnTo>
                <a:lnTo>
                  <a:pt x="9179497" y="3206884"/>
                </a:lnTo>
                <a:cubicBezTo>
                  <a:pt x="9151358" y="3234191"/>
                  <a:pt x="9145955" y="3239428"/>
                  <a:pt x="9132903" y="3252105"/>
                </a:cubicBezTo>
                <a:cubicBezTo>
                  <a:pt x="9132280" y="3252687"/>
                  <a:pt x="9131699" y="3253269"/>
                  <a:pt x="9131033" y="3253934"/>
                </a:cubicBezTo>
                <a:lnTo>
                  <a:pt x="9110210" y="3274175"/>
                </a:lnTo>
                <a:lnTo>
                  <a:pt x="9110210" y="3337061"/>
                </a:lnTo>
                <a:lnTo>
                  <a:pt x="9121848" y="3337061"/>
                </a:lnTo>
                <a:lnTo>
                  <a:pt x="9121848" y="3364493"/>
                </a:lnTo>
                <a:lnTo>
                  <a:pt x="9110210" y="3364493"/>
                </a:lnTo>
                <a:lnTo>
                  <a:pt x="9110210" y="4275527"/>
                </a:lnTo>
                <a:cubicBezTo>
                  <a:pt x="9119063" y="4266881"/>
                  <a:pt x="9123884" y="4262226"/>
                  <a:pt x="9128457" y="4257779"/>
                </a:cubicBezTo>
                <a:cubicBezTo>
                  <a:pt x="9128540" y="4257696"/>
                  <a:pt x="9128623" y="4257613"/>
                  <a:pt x="9128705" y="4257529"/>
                </a:cubicBezTo>
                <a:cubicBezTo>
                  <a:pt x="9128913" y="4257322"/>
                  <a:pt x="9129080" y="4257155"/>
                  <a:pt x="9129288" y="4256947"/>
                </a:cubicBezTo>
                <a:cubicBezTo>
                  <a:pt x="9141424" y="4245185"/>
                  <a:pt x="9154018" y="4232924"/>
                  <a:pt x="9166820" y="4220496"/>
                </a:cubicBezTo>
                <a:cubicBezTo>
                  <a:pt x="9169896" y="4217462"/>
                  <a:pt x="9173138" y="4214303"/>
                  <a:pt x="9176587" y="4210978"/>
                </a:cubicBezTo>
                <a:lnTo>
                  <a:pt x="9168482" y="4202624"/>
                </a:lnTo>
                <a:lnTo>
                  <a:pt x="9185814" y="4185791"/>
                </a:lnTo>
                <a:lnTo>
                  <a:pt x="9185814" y="4061681"/>
                </a:lnTo>
                <a:lnTo>
                  <a:pt x="9174177" y="4061681"/>
                </a:lnTo>
                <a:lnTo>
                  <a:pt x="9174177" y="4034250"/>
                </a:lnTo>
                <a:lnTo>
                  <a:pt x="9201608" y="4034250"/>
                </a:lnTo>
                <a:lnTo>
                  <a:pt x="9201608" y="4061681"/>
                </a:lnTo>
                <a:lnTo>
                  <a:pt x="9189970" y="4061681"/>
                </a:lnTo>
                <a:lnTo>
                  <a:pt x="9189970" y="4185375"/>
                </a:lnTo>
                <a:lnTo>
                  <a:pt x="9196288" y="4191859"/>
                </a:lnTo>
                <a:cubicBezTo>
                  <a:pt x="9200029" y="4188201"/>
                  <a:pt x="9203936" y="4184461"/>
                  <a:pt x="9208009" y="4180470"/>
                </a:cubicBezTo>
                <a:cubicBezTo>
                  <a:pt x="9219605" y="4169207"/>
                  <a:pt x="9232656" y="4156488"/>
                  <a:pt x="9247495" y="4142066"/>
                </a:cubicBezTo>
                <a:cubicBezTo>
                  <a:pt x="9253231" y="4136455"/>
                  <a:pt x="9259257" y="4130636"/>
                  <a:pt x="9265534" y="4124526"/>
                </a:cubicBezTo>
                <a:lnTo>
                  <a:pt x="9265534" y="3519359"/>
                </a:lnTo>
                <a:lnTo>
                  <a:pt x="9253895" y="3519359"/>
                </a:lnTo>
                <a:lnTo>
                  <a:pt x="9253895" y="3491927"/>
                </a:lnTo>
                <a:lnTo>
                  <a:pt x="9265534" y="3491927"/>
                </a:lnTo>
                <a:lnTo>
                  <a:pt x="9265534" y="3195787"/>
                </a:lnTo>
                <a:cubicBezTo>
                  <a:pt x="9265534" y="3195204"/>
                  <a:pt x="9265742" y="3194665"/>
                  <a:pt x="9266157" y="3194290"/>
                </a:cubicBezTo>
                <a:cubicBezTo>
                  <a:pt x="9266822" y="3193583"/>
                  <a:pt x="9267653" y="3192835"/>
                  <a:pt x="9268360" y="3192129"/>
                </a:cubicBezTo>
                <a:cubicBezTo>
                  <a:pt x="9284819" y="3176127"/>
                  <a:pt x="9334529" y="3127871"/>
                  <a:pt x="9393508" y="3070555"/>
                </a:cubicBezTo>
                <a:cubicBezTo>
                  <a:pt x="9404897" y="3059458"/>
                  <a:pt x="9416492" y="3048195"/>
                  <a:pt x="9428047" y="3036972"/>
                </a:cubicBezTo>
                <a:cubicBezTo>
                  <a:pt x="9451739" y="3013945"/>
                  <a:pt x="9475347" y="2991002"/>
                  <a:pt x="9497251" y="2969723"/>
                </a:cubicBezTo>
                <a:cubicBezTo>
                  <a:pt x="9501158" y="2965940"/>
                  <a:pt x="9505023" y="2962157"/>
                  <a:pt x="9508930" y="2958375"/>
                </a:cubicBezTo>
                <a:cubicBezTo>
                  <a:pt x="9513793" y="2953678"/>
                  <a:pt x="9518614" y="2948940"/>
                  <a:pt x="9523478" y="2944243"/>
                </a:cubicBezTo>
                <a:cubicBezTo>
                  <a:pt x="9536736" y="2931359"/>
                  <a:pt x="9549912" y="2918599"/>
                  <a:pt x="9562838" y="2906005"/>
                </a:cubicBezTo>
                <a:cubicBezTo>
                  <a:pt x="9570154" y="2898898"/>
                  <a:pt x="9577386" y="2891873"/>
                  <a:pt x="9584534" y="2884932"/>
                </a:cubicBezTo>
                <a:lnTo>
                  <a:pt x="9584534" y="2512231"/>
                </a:lnTo>
                <a:lnTo>
                  <a:pt x="9572896" y="2512231"/>
                </a:lnTo>
                <a:lnTo>
                  <a:pt x="9572896" y="2484799"/>
                </a:lnTo>
                <a:lnTo>
                  <a:pt x="9584534" y="2484799"/>
                </a:lnTo>
                <a:lnTo>
                  <a:pt x="9584534" y="2279807"/>
                </a:lnTo>
                <a:lnTo>
                  <a:pt x="9572896" y="2279807"/>
                </a:lnTo>
                <a:lnTo>
                  <a:pt x="9572896" y="2252375"/>
                </a:lnTo>
                <a:lnTo>
                  <a:pt x="9584534" y="2252375"/>
                </a:lnTo>
                <a:lnTo>
                  <a:pt x="9584534" y="2202332"/>
                </a:lnTo>
                <a:lnTo>
                  <a:pt x="9572896" y="2202332"/>
                </a:lnTo>
                <a:lnTo>
                  <a:pt x="9572896" y="2174901"/>
                </a:lnTo>
                <a:lnTo>
                  <a:pt x="9584534" y="2174901"/>
                </a:lnTo>
                <a:lnTo>
                  <a:pt x="9584534" y="1427628"/>
                </a:lnTo>
                <a:lnTo>
                  <a:pt x="9572896" y="1427628"/>
                </a:lnTo>
                <a:lnTo>
                  <a:pt x="9572896" y="1400196"/>
                </a:lnTo>
                <a:lnTo>
                  <a:pt x="9584534" y="1400196"/>
                </a:lnTo>
                <a:lnTo>
                  <a:pt x="9584534" y="497974"/>
                </a:lnTo>
                <a:lnTo>
                  <a:pt x="9572896" y="497974"/>
                </a:lnTo>
                <a:lnTo>
                  <a:pt x="9572896" y="470542"/>
                </a:lnTo>
                <a:lnTo>
                  <a:pt x="9600329" y="470542"/>
                </a:lnTo>
                <a:lnTo>
                  <a:pt x="9600329" y="497974"/>
                </a:lnTo>
                <a:lnTo>
                  <a:pt x="9588691" y="497974"/>
                </a:lnTo>
                <a:lnTo>
                  <a:pt x="9588691" y="944159"/>
                </a:lnTo>
                <a:lnTo>
                  <a:pt x="9615166" y="918431"/>
                </a:lnTo>
                <a:lnTo>
                  <a:pt x="9607062" y="910077"/>
                </a:lnTo>
                <a:lnTo>
                  <a:pt x="9626721" y="890958"/>
                </a:lnTo>
                <a:lnTo>
                  <a:pt x="9645841" y="910618"/>
                </a:lnTo>
                <a:lnTo>
                  <a:pt x="9626181" y="929737"/>
                </a:lnTo>
                <a:lnTo>
                  <a:pt x="9618076" y="921382"/>
                </a:lnTo>
                <a:lnTo>
                  <a:pt x="9588691" y="949937"/>
                </a:lnTo>
                <a:lnTo>
                  <a:pt x="9588691" y="1331491"/>
                </a:lnTo>
                <a:lnTo>
                  <a:pt x="9615166" y="1305763"/>
                </a:lnTo>
                <a:lnTo>
                  <a:pt x="9607062" y="1297409"/>
                </a:lnTo>
                <a:lnTo>
                  <a:pt x="9626721" y="1278289"/>
                </a:lnTo>
                <a:lnTo>
                  <a:pt x="9645841" y="1297949"/>
                </a:lnTo>
                <a:lnTo>
                  <a:pt x="9626181" y="1317068"/>
                </a:lnTo>
                <a:lnTo>
                  <a:pt x="9618076" y="1308714"/>
                </a:lnTo>
                <a:lnTo>
                  <a:pt x="9588691" y="1337268"/>
                </a:lnTo>
                <a:lnTo>
                  <a:pt x="9588691" y="1400154"/>
                </a:lnTo>
                <a:lnTo>
                  <a:pt x="9600329" y="1400154"/>
                </a:lnTo>
                <a:lnTo>
                  <a:pt x="9600329" y="1427586"/>
                </a:lnTo>
                <a:lnTo>
                  <a:pt x="9588691" y="1427586"/>
                </a:lnTo>
                <a:lnTo>
                  <a:pt x="9588691" y="2174859"/>
                </a:lnTo>
                <a:lnTo>
                  <a:pt x="9600329" y="2174859"/>
                </a:lnTo>
                <a:lnTo>
                  <a:pt x="9600329" y="2202291"/>
                </a:lnTo>
                <a:lnTo>
                  <a:pt x="9588691" y="2202291"/>
                </a:lnTo>
                <a:lnTo>
                  <a:pt x="9588691" y="2252333"/>
                </a:lnTo>
                <a:lnTo>
                  <a:pt x="9600329" y="2252333"/>
                </a:lnTo>
                <a:lnTo>
                  <a:pt x="9600329" y="2279766"/>
                </a:lnTo>
                <a:lnTo>
                  <a:pt x="9588691" y="2279766"/>
                </a:lnTo>
                <a:lnTo>
                  <a:pt x="9588691" y="2484757"/>
                </a:lnTo>
                <a:lnTo>
                  <a:pt x="9600329" y="2484757"/>
                </a:lnTo>
                <a:lnTo>
                  <a:pt x="9600329" y="2512189"/>
                </a:lnTo>
                <a:lnTo>
                  <a:pt x="9588691" y="2512189"/>
                </a:lnTo>
                <a:lnTo>
                  <a:pt x="9588691" y="2880859"/>
                </a:lnTo>
                <a:cubicBezTo>
                  <a:pt x="9615790" y="2854507"/>
                  <a:pt x="9641393" y="2829611"/>
                  <a:pt x="9664045" y="2807624"/>
                </a:cubicBezTo>
                <a:cubicBezTo>
                  <a:pt x="9664087" y="2807582"/>
                  <a:pt x="9664212" y="2807457"/>
                  <a:pt x="9664212" y="2807457"/>
                </a:cubicBezTo>
                <a:lnTo>
                  <a:pt x="9664212" y="1814918"/>
                </a:lnTo>
                <a:lnTo>
                  <a:pt x="9652574" y="1814918"/>
                </a:lnTo>
                <a:lnTo>
                  <a:pt x="9652574" y="1787486"/>
                </a:lnTo>
                <a:lnTo>
                  <a:pt x="9664212" y="1787486"/>
                </a:lnTo>
                <a:lnTo>
                  <a:pt x="9664212" y="1040213"/>
                </a:lnTo>
                <a:lnTo>
                  <a:pt x="9652574" y="1040213"/>
                </a:lnTo>
                <a:lnTo>
                  <a:pt x="9652574" y="1012781"/>
                </a:lnTo>
                <a:lnTo>
                  <a:pt x="9664212" y="1012781"/>
                </a:lnTo>
                <a:lnTo>
                  <a:pt x="9664212" y="420458"/>
                </a:lnTo>
                <a:lnTo>
                  <a:pt x="9652574" y="420458"/>
                </a:lnTo>
                <a:lnTo>
                  <a:pt x="9652574" y="393026"/>
                </a:lnTo>
                <a:lnTo>
                  <a:pt x="9680006" y="393026"/>
                </a:lnTo>
                <a:lnTo>
                  <a:pt x="9680006" y="420458"/>
                </a:lnTo>
                <a:lnTo>
                  <a:pt x="9668368" y="420458"/>
                </a:lnTo>
                <a:lnTo>
                  <a:pt x="9668368" y="1012864"/>
                </a:lnTo>
                <a:lnTo>
                  <a:pt x="9680006" y="1012864"/>
                </a:lnTo>
                <a:lnTo>
                  <a:pt x="9680006" y="1040296"/>
                </a:lnTo>
                <a:lnTo>
                  <a:pt x="9668368" y="1040296"/>
                </a:lnTo>
                <a:lnTo>
                  <a:pt x="9668368" y="1254058"/>
                </a:lnTo>
                <a:lnTo>
                  <a:pt x="9694844" y="1228330"/>
                </a:lnTo>
                <a:lnTo>
                  <a:pt x="9686739" y="1219976"/>
                </a:lnTo>
                <a:lnTo>
                  <a:pt x="9706398" y="1200856"/>
                </a:lnTo>
                <a:lnTo>
                  <a:pt x="9725518" y="1220516"/>
                </a:lnTo>
                <a:lnTo>
                  <a:pt x="9705858" y="1239635"/>
                </a:lnTo>
                <a:lnTo>
                  <a:pt x="9697754" y="1231281"/>
                </a:lnTo>
                <a:lnTo>
                  <a:pt x="9668368" y="1259835"/>
                </a:lnTo>
                <a:lnTo>
                  <a:pt x="9668368" y="1787527"/>
                </a:lnTo>
                <a:lnTo>
                  <a:pt x="9680006" y="1787527"/>
                </a:lnTo>
                <a:lnTo>
                  <a:pt x="9680006" y="1814959"/>
                </a:lnTo>
                <a:lnTo>
                  <a:pt x="9668368" y="1814959"/>
                </a:lnTo>
                <a:lnTo>
                  <a:pt x="9668368" y="2803467"/>
                </a:lnTo>
                <a:cubicBezTo>
                  <a:pt x="9696423" y="2776243"/>
                  <a:pt x="9719533" y="2753799"/>
                  <a:pt x="9734787" y="2738960"/>
                </a:cubicBezTo>
                <a:lnTo>
                  <a:pt x="9726682" y="2730606"/>
                </a:lnTo>
                <a:lnTo>
                  <a:pt x="9744014" y="2713814"/>
                </a:lnTo>
                <a:lnTo>
                  <a:pt x="9744014" y="1505102"/>
                </a:lnTo>
                <a:lnTo>
                  <a:pt x="9732376" y="1505102"/>
                </a:lnTo>
                <a:lnTo>
                  <a:pt x="9732376" y="1477670"/>
                </a:lnTo>
                <a:lnTo>
                  <a:pt x="9744014" y="1477670"/>
                </a:lnTo>
                <a:lnTo>
                  <a:pt x="9744014" y="807872"/>
                </a:lnTo>
                <a:lnTo>
                  <a:pt x="9732376" y="807872"/>
                </a:lnTo>
                <a:lnTo>
                  <a:pt x="9732376" y="780440"/>
                </a:lnTo>
                <a:lnTo>
                  <a:pt x="9744014" y="780440"/>
                </a:lnTo>
                <a:lnTo>
                  <a:pt x="9744014" y="716682"/>
                </a:lnTo>
                <a:cubicBezTo>
                  <a:pt x="9744014" y="716100"/>
                  <a:pt x="9744222" y="715559"/>
                  <a:pt x="9744638" y="715185"/>
                </a:cubicBezTo>
                <a:lnTo>
                  <a:pt x="9774646" y="686008"/>
                </a:lnTo>
                <a:lnTo>
                  <a:pt x="9766542" y="677653"/>
                </a:lnTo>
                <a:lnTo>
                  <a:pt x="9786201" y="658534"/>
                </a:lnTo>
                <a:lnTo>
                  <a:pt x="9805320" y="678194"/>
                </a:lnTo>
                <a:lnTo>
                  <a:pt x="9785660" y="697313"/>
                </a:lnTo>
                <a:lnTo>
                  <a:pt x="9777556" y="688959"/>
                </a:lnTo>
                <a:lnTo>
                  <a:pt x="9748170" y="717513"/>
                </a:lnTo>
                <a:lnTo>
                  <a:pt x="9748170" y="780399"/>
                </a:lnTo>
                <a:lnTo>
                  <a:pt x="9759808" y="780399"/>
                </a:lnTo>
                <a:lnTo>
                  <a:pt x="9759808" y="807831"/>
                </a:lnTo>
                <a:lnTo>
                  <a:pt x="9748170" y="807831"/>
                </a:lnTo>
                <a:lnTo>
                  <a:pt x="9748170" y="1331491"/>
                </a:lnTo>
                <a:lnTo>
                  <a:pt x="9774646" y="1305763"/>
                </a:lnTo>
                <a:lnTo>
                  <a:pt x="9766542" y="1297409"/>
                </a:lnTo>
                <a:lnTo>
                  <a:pt x="9786201" y="1278289"/>
                </a:lnTo>
                <a:lnTo>
                  <a:pt x="9805320" y="1297949"/>
                </a:lnTo>
                <a:lnTo>
                  <a:pt x="9785660" y="1317068"/>
                </a:lnTo>
                <a:lnTo>
                  <a:pt x="9777556" y="1308714"/>
                </a:lnTo>
                <a:lnTo>
                  <a:pt x="9748170" y="1337268"/>
                </a:lnTo>
                <a:lnTo>
                  <a:pt x="9748170" y="1477587"/>
                </a:lnTo>
                <a:lnTo>
                  <a:pt x="9759808" y="1477587"/>
                </a:lnTo>
                <a:lnTo>
                  <a:pt x="9759808" y="1505019"/>
                </a:lnTo>
                <a:lnTo>
                  <a:pt x="9748170" y="1505019"/>
                </a:lnTo>
                <a:lnTo>
                  <a:pt x="9748170" y="2713274"/>
                </a:lnTo>
                <a:lnTo>
                  <a:pt x="9765503" y="2731146"/>
                </a:lnTo>
                <a:lnTo>
                  <a:pt x="9745802" y="2750266"/>
                </a:lnTo>
                <a:lnTo>
                  <a:pt x="9737696" y="2741911"/>
                </a:lnTo>
                <a:cubicBezTo>
                  <a:pt x="9720073" y="2758994"/>
                  <a:pt x="9692017" y="2786260"/>
                  <a:pt x="9658060" y="2819261"/>
                </a:cubicBezTo>
                <a:cubicBezTo>
                  <a:pt x="9643887" y="2833060"/>
                  <a:pt x="9618866" y="2857334"/>
                  <a:pt x="9588150" y="2887218"/>
                </a:cubicBezTo>
                <a:cubicBezTo>
                  <a:pt x="9588108" y="2887259"/>
                  <a:pt x="9588108" y="2887301"/>
                  <a:pt x="9588108" y="2887301"/>
                </a:cubicBezTo>
                <a:cubicBezTo>
                  <a:pt x="9578341" y="2896778"/>
                  <a:pt x="9565540" y="2909206"/>
                  <a:pt x="9550701" y="2923628"/>
                </a:cubicBezTo>
                <a:cubicBezTo>
                  <a:pt x="9504815" y="2968267"/>
                  <a:pt x="9452112" y="3019432"/>
                  <a:pt x="9404605" y="3065609"/>
                </a:cubicBezTo>
                <a:cubicBezTo>
                  <a:pt x="9350281" y="3118395"/>
                  <a:pt x="9298743" y="3168479"/>
                  <a:pt x="9269731" y="3196618"/>
                </a:cubicBezTo>
                <a:lnTo>
                  <a:pt x="9269731" y="3491886"/>
                </a:lnTo>
                <a:lnTo>
                  <a:pt x="9281370" y="3491886"/>
                </a:lnTo>
                <a:lnTo>
                  <a:pt x="9281370" y="3519318"/>
                </a:lnTo>
                <a:lnTo>
                  <a:pt x="9269731" y="3519318"/>
                </a:lnTo>
                <a:lnTo>
                  <a:pt x="9269731" y="4120494"/>
                </a:lnTo>
                <a:cubicBezTo>
                  <a:pt x="9270479" y="4119788"/>
                  <a:pt x="9271227" y="4119039"/>
                  <a:pt x="9271976" y="4118333"/>
                </a:cubicBezTo>
                <a:cubicBezTo>
                  <a:pt x="9283780" y="4106861"/>
                  <a:pt x="9294670" y="4096262"/>
                  <a:pt x="9304312" y="4086911"/>
                </a:cubicBezTo>
                <a:cubicBezTo>
                  <a:pt x="9326050" y="4065796"/>
                  <a:pt x="9341304" y="4051000"/>
                  <a:pt x="9345377" y="4047010"/>
                </a:cubicBezTo>
                <a:lnTo>
                  <a:pt x="9345377" y="3364369"/>
                </a:lnTo>
                <a:lnTo>
                  <a:pt x="9333739" y="3364369"/>
                </a:lnTo>
                <a:lnTo>
                  <a:pt x="9333739" y="3336936"/>
                </a:lnTo>
                <a:lnTo>
                  <a:pt x="9345377" y="3336936"/>
                </a:lnTo>
                <a:lnTo>
                  <a:pt x="9345377" y="3195703"/>
                </a:lnTo>
                <a:cubicBezTo>
                  <a:pt x="9345377" y="3195121"/>
                  <a:pt x="9345627" y="3194581"/>
                  <a:pt x="9346000" y="3194207"/>
                </a:cubicBezTo>
                <a:cubicBezTo>
                  <a:pt x="9346000" y="3194207"/>
                  <a:pt x="9346083" y="3194124"/>
                  <a:pt x="9346167" y="3194041"/>
                </a:cubicBezTo>
                <a:cubicBezTo>
                  <a:pt x="9346791" y="3193417"/>
                  <a:pt x="9349284" y="3191007"/>
                  <a:pt x="9353399" y="3187017"/>
                </a:cubicBezTo>
                <a:cubicBezTo>
                  <a:pt x="9353565" y="3186850"/>
                  <a:pt x="9353731" y="3186684"/>
                  <a:pt x="9353898" y="3186518"/>
                </a:cubicBezTo>
                <a:cubicBezTo>
                  <a:pt x="9355643" y="3184772"/>
                  <a:pt x="9357555" y="3182902"/>
                  <a:pt x="9359592" y="3180948"/>
                </a:cubicBezTo>
                <a:cubicBezTo>
                  <a:pt x="9359675" y="3180907"/>
                  <a:pt x="9359758" y="3180823"/>
                  <a:pt x="9359800" y="3180782"/>
                </a:cubicBezTo>
                <a:cubicBezTo>
                  <a:pt x="9360880" y="3179701"/>
                  <a:pt x="9361919" y="3178704"/>
                  <a:pt x="9363083" y="3177582"/>
                </a:cubicBezTo>
                <a:cubicBezTo>
                  <a:pt x="9364537" y="3176127"/>
                  <a:pt x="9366117" y="3174630"/>
                  <a:pt x="9367696" y="3173093"/>
                </a:cubicBezTo>
                <a:cubicBezTo>
                  <a:pt x="9368279" y="3172511"/>
                  <a:pt x="9368777" y="3172053"/>
                  <a:pt x="9369359" y="3171473"/>
                </a:cubicBezTo>
                <a:cubicBezTo>
                  <a:pt x="9369774" y="3171098"/>
                  <a:pt x="9370232" y="3170640"/>
                  <a:pt x="9370648" y="3170225"/>
                </a:cubicBezTo>
                <a:cubicBezTo>
                  <a:pt x="9372435" y="3168521"/>
                  <a:pt x="9374264" y="3166693"/>
                  <a:pt x="9376217" y="3164822"/>
                </a:cubicBezTo>
                <a:cubicBezTo>
                  <a:pt x="9377672" y="3163368"/>
                  <a:pt x="9379251" y="3161870"/>
                  <a:pt x="9380831" y="3160333"/>
                </a:cubicBezTo>
                <a:cubicBezTo>
                  <a:pt x="9418612" y="3123632"/>
                  <a:pt x="9456477" y="3086848"/>
                  <a:pt x="9494507" y="3049898"/>
                </a:cubicBezTo>
                <a:cubicBezTo>
                  <a:pt x="9507309" y="3037470"/>
                  <a:pt x="9520651" y="3024461"/>
                  <a:pt x="9534492" y="3011036"/>
                </a:cubicBezTo>
                <a:cubicBezTo>
                  <a:pt x="9538523" y="3007087"/>
                  <a:pt x="9542596" y="3003139"/>
                  <a:pt x="9546711" y="2999149"/>
                </a:cubicBezTo>
                <a:cubicBezTo>
                  <a:pt x="9575514" y="2971135"/>
                  <a:pt x="9606439" y="2941084"/>
                  <a:pt x="9638734" y="2909704"/>
                </a:cubicBezTo>
                <a:cubicBezTo>
                  <a:pt x="9647420" y="2901225"/>
                  <a:pt x="9656107" y="2892787"/>
                  <a:pt x="9664835" y="2884309"/>
                </a:cubicBezTo>
                <a:cubicBezTo>
                  <a:pt x="9705692" y="2844615"/>
                  <a:pt x="9748420" y="2803093"/>
                  <a:pt x="9791687" y="2761072"/>
                </a:cubicBezTo>
                <a:cubicBezTo>
                  <a:pt x="9803075" y="2749975"/>
                  <a:pt x="9813757" y="2739584"/>
                  <a:pt x="9823650" y="2729983"/>
                </a:cubicBezTo>
                <a:lnTo>
                  <a:pt x="9823650" y="1350111"/>
                </a:lnTo>
                <a:lnTo>
                  <a:pt x="9812012" y="1350111"/>
                </a:lnTo>
                <a:lnTo>
                  <a:pt x="9812012" y="1322679"/>
                </a:lnTo>
                <a:lnTo>
                  <a:pt x="9823650" y="1322679"/>
                </a:lnTo>
                <a:lnTo>
                  <a:pt x="9823650" y="33126"/>
                </a:lnTo>
                <a:lnTo>
                  <a:pt x="9812012" y="33126"/>
                </a:lnTo>
                <a:lnTo>
                  <a:pt x="9812012" y="5694"/>
                </a:lnTo>
                <a:lnTo>
                  <a:pt x="9839444" y="5694"/>
                </a:lnTo>
                <a:lnTo>
                  <a:pt x="9839444" y="33126"/>
                </a:lnTo>
                <a:lnTo>
                  <a:pt x="9827807" y="33126"/>
                </a:lnTo>
                <a:lnTo>
                  <a:pt x="9827807" y="1322596"/>
                </a:lnTo>
                <a:lnTo>
                  <a:pt x="9839444" y="1322596"/>
                </a:lnTo>
                <a:lnTo>
                  <a:pt x="9839444" y="1350028"/>
                </a:lnTo>
                <a:lnTo>
                  <a:pt x="9827807" y="1350028"/>
                </a:lnTo>
                <a:lnTo>
                  <a:pt x="9827807" y="1718739"/>
                </a:lnTo>
                <a:lnTo>
                  <a:pt x="9854282" y="1693011"/>
                </a:lnTo>
                <a:lnTo>
                  <a:pt x="9846177" y="1684657"/>
                </a:lnTo>
                <a:lnTo>
                  <a:pt x="9865837" y="1665538"/>
                </a:lnTo>
                <a:lnTo>
                  <a:pt x="9884957" y="1685198"/>
                </a:lnTo>
                <a:lnTo>
                  <a:pt x="9865297" y="1704317"/>
                </a:lnTo>
                <a:lnTo>
                  <a:pt x="9857191" y="1695962"/>
                </a:lnTo>
                <a:lnTo>
                  <a:pt x="9827807" y="1724517"/>
                </a:lnTo>
                <a:lnTo>
                  <a:pt x="9827807" y="2725868"/>
                </a:lnTo>
                <a:cubicBezTo>
                  <a:pt x="9849918" y="2704338"/>
                  <a:pt x="9872113" y="2682808"/>
                  <a:pt x="9894184" y="2661361"/>
                </a:cubicBezTo>
                <a:lnTo>
                  <a:pt x="9886079" y="2653007"/>
                </a:lnTo>
                <a:lnTo>
                  <a:pt x="9903411" y="2636215"/>
                </a:lnTo>
                <a:lnTo>
                  <a:pt x="9903411" y="2434632"/>
                </a:lnTo>
                <a:lnTo>
                  <a:pt x="9891773" y="2434632"/>
                </a:lnTo>
                <a:lnTo>
                  <a:pt x="9891773" y="2407199"/>
                </a:lnTo>
                <a:lnTo>
                  <a:pt x="9903411" y="2407199"/>
                </a:lnTo>
                <a:lnTo>
                  <a:pt x="9903411" y="2357157"/>
                </a:lnTo>
                <a:lnTo>
                  <a:pt x="9891773" y="2357157"/>
                </a:lnTo>
                <a:lnTo>
                  <a:pt x="9891773" y="2329725"/>
                </a:lnTo>
                <a:lnTo>
                  <a:pt x="9903411" y="2329725"/>
                </a:lnTo>
                <a:lnTo>
                  <a:pt x="9903411" y="1892351"/>
                </a:lnTo>
                <a:lnTo>
                  <a:pt x="9891773" y="1892351"/>
                </a:lnTo>
                <a:lnTo>
                  <a:pt x="9891773" y="1864919"/>
                </a:lnTo>
                <a:lnTo>
                  <a:pt x="9903411" y="1864919"/>
                </a:lnTo>
                <a:lnTo>
                  <a:pt x="9903411" y="1195121"/>
                </a:lnTo>
                <a:lnTo>
                  <a:pt x="9891773" y="1195121"/>
                </a:lnTo>
                <a:lnTo>
                  <a:pt x="9891773" y="1167689"/>
                </a:lnTo>
                <a:lnTo>
                  <a:pt x="9903411" y="1167689"/>
                </a:lnTo>
                <a:lnTo>
                  <a:pt x="9903411" y="1117646"/>
                </a:lnTo>
                <a:lnTo>
                  <a:pt x="9891773" y="1117646"/>
                </a:lnTo>
                <a:lnTo>
                  <a:pt x="9891773" y="1090214"/>
                </a:lnTo>
                <a:lnTo>
                  <a:pt x="9903411" y="1090214"/>
                </a:lnTo>
                <a:lnTo>
                  <a:pt x="9903411" y="716598"/>
                </a:lnTo>
                <a:cubicBezTo>
                  <a:pt x="9903411" y="716017"/>
                  <a:pt x="9903619" y="715476"/>
                  <a:pt x="9904034" y="715102"/>
                </a:cubicBezTo>
                <a:lnTo>
                  <a:pt x="9969954" y="651011"/>
                </a:lnTo>
                <a:cubicBezTo>
                  <a:pt x="10022448" y="599971"/>
                  <a:pt x="10023904" y="598558"/>
                  <a:pt x="10045475" y="577651"/>
                </a:cubicBezTo>
                <a:cubicBezTo>
                  <a:pt x="10045808" y="577360"/>
                  <a:pt x="10046099" y="577028"/>
                  <a:pt x="10046431" y="576737"/>
                </a:cubicBezTo>
                <a:cubicBezTo>
                  <a:pt x="10051294" y="572040"/>
                  <a:pt x="10056074" y="567427"/>
                  <a:pt x="10062890" y="560776"/>
                </a:cubicBezTo>
                <a:lnTo>
                  <a:pt x="10062890" y="497932"/>
                </a:lnTo>
                <a:lnTo>
                  <a:pt x="10051253" y="497932"/>
                </a:lnTo>
                <a:lnTo>
                  <a:pt x="10051253" y="470500"/>
                </a:lnTo>
                <a:lnTo>
                  <a:pt x="10062890" y="470500"/>
                </a:lnTo>
                <a:lnTo>
                  <a:pt x="10062890" y="33126"/>
                </a:lnTo>
                <a:lnTo>
                  <a:pt x="10051253" y="33126"/>
                </a:lnTo>
                <a:lnTo>
                  <a:pt x="10051253" y="5694"/>
                </a:lnTo>
                <a:lnTo>
                  <a:pt x="10078684" y="5694"/>
                </a:lnTo>
                <a:lnTo>
                  <a:pt x="10078684" y="33126"/>
                </a:lnTo>
                <a:lnTo>
                  <a:pt x="10067046" y="33126"/>
                </a:lnTo>
                <a:lnTo>
                  <a:pt x="10067046" y="470500"/>
                </a:lnTo>
                <a:lnTo>
                  <a:pt x="10078684" y="470500"/>
                </a:lnTo>
                <a:lnTo>
                  <a:pt x="10078684" y="497932"/>
                </a:lnTo>
                <a:lnTo>
                  <a:pt x="10067046" y="497932"/>
                </a:lnTo>
                <a:lnTo>
                  <a:pt x="10067046" y="556745"/>
                </a:lnTo>
                <a:cubicBezTo>
                  <a:pt x="10080596" y="543611"/>
                  <a:pt x="10101835" y="522995"/>
                  <a:pt x="10142610" y="483343"/>
                </a:cubicBezTo>
                <a:lnTo>
                  <a:pt x="10142610" y="420458"/>
                </a:lnTo>
                <a:lnTo>
                  <a:pt x="10130972" y="420458"/>
                </a:lnTo>
                <a:lnTo>
                  <a:pt x="10130972" y="393026"/>
                </a:lnTo>
                <a:lnTo>
                  <a:pt x="10142610" y="393026"/>
                </a:lnTo>
                <a:lnTo>
                  <a:pt x="10142610" y="110559"/>
                </a:lnTo>
                <a:lnTo>
                  <a:pt x="10130972" y="110559"/>
                </a:lnTo>
                <a:lnTo>
                  <a:pt x="10130972" y="83127"/>
                </a:lnTo>
                <a:lnTo>
                  <a:pt x="10158403" y="83127"/>
                </a:lnTo>
                <a:lnTo>
                  <a:pt x="10158403" y="110559"/>
                </a:lnTo>
                <a:lnTo>
                  <a:pt x="10146766" y="110559"/>
                </a:lnTo>
                <a:lnTo>
                  <a:pt x="10146766" y="393316"/>
                </a:lnTo>
                <a:lnTo>
                  <a:pt x="10158403" y="393316"/>
                </a:lnTo>
                <a:lnTo>
                  <a:pt x="10158403" y="420749"/>
                </a:lnTo>
                <a:lnTo>
                  <a:pt x="10146766" y="420749"/>
                </a:lnTo>
                <a:lnTo>
                  <a:pt x="10146766" y="484507"/>
                </a:lnTo>
                <a:cubicBezTo>
                  <a:pt x="10146766" y="485089"/>
                  <a:pt x="10146558" y="485629"/>
                  <a:pt x="10146142" y="486003"/>
                </a:cubicBezTo>
                <a:cubicBezTo>
                  <a:pt x="10143981" y="488123"/>
                  <a:pt x="10141861" y="490160"/>
                  <a:pt x="10139824" y="492155"/>
                </a:cubicBezTo>
                <a:cubicBezTo>
                  <a:pt x="10137704" y="494191"/>
                  <a:pt x="10135668" y="496186"/>
                  <a:pt x="10133673" y="498140"/>
                </a:cubicBezTo>
                <a:cubicBezTo>
                  <a:pt x="10117297" y="514059"/>
                  <a:pt x="10104537" y="526445"/>
                  <a:pt x="10094354" y="536337"/>
                </a:cubicBezTo>
                <a:cubicBezTo>
                  <a:pt x="10081801" y="548515"/>
                  <a:pt x="10073157" y="556953"/>
                  <a:pt x="10066465" y="563436"/>
                </a:cubicBezTo>
                <a:lnTo>
                  <a:pt x="10050297" y="579106"/>
                </a:lnTo>
                <a:cubicBezTo>
                  <a:pt x="10049673" y="579729"/>
                  <a:pt x="10049008" y="580353"/>
                  <a:pt x="10048384" y="580976"/>
                </a:cubicBezTo>
                <a:cubicBezTo>
                  <a:pt x="10045060" y="584177"/>
                  <a:pt x="10041610" y="587543"/>
                  <a:pt x="10037370" y="591658"/>
                </a:cubicBezTo>
                <a:cubicBezTo>
                  <a:pt x="10036040" y="592947"/>
                  <a:pt x="10034627" y="594360"/>
                  <a:pt x="10033089" y="595815"/>
                </a:cubicBezTo>
                <a:cubicBezTo>
                  <a:pt x="10032300" y="596563"/>
                  <a:pt x="10031552" y="597311"/>
                  <a:pt x="10030720" y="598101"/>
                </a:cubicBezTo>
                <a:cubicBezTo>
                  <a:pt x="10012806" y="615474"/>
                  <a:pt x="9981342" y="646107"/>
                  <a:pt x="9907609" y="717762"/>
                </a:cubicBezTo>
                <a:lnTo>
                  <a:pt x="9907609" y="944367"/>
                </a:lnTo>
                <a:lnTo>
                  <a:pt x="9934084" y="918639"/>
                </a:lnTo>
                <a:lnTo>
                  <a:pt x="9925979" y="910285"/>
                </a:lnTo>
                <a:lnTo>
                  <a:pt x="9945639" y="891166"/>
                </a:lnTo>
                <a:lnTo>
                  <a:pt x="9964759" y="910825"/>
                </a:lnTo>
                <a:lnTo>
                  <a:pt x="9945099" y="929945"/>
                </a:lnTo>
                <a:lnTo>
                  <a:pt x="9936994" y="921590"/>
                </a:lnTo>
                <a:lnTo>
                  <a:pt x="9907609" y="950145"/>
                </a:lnTo>
                <a:lnTo>
                  <a:pt x="9907609" y="1090505"/>
                </a:lnTo>
                <a:lnTo>
                  <a:pt x="9919247" y="1090505"/>
                </a:lnTo>
                <a:lnTo>
                  <a:pt x="9919247" y="1117937"/>
                </a:lnTo>
                <a:lnTo>
                  <a:pt x="9907609" y="1117937"/>
                </a:lnTo>
                <a:lnTo>
                  <a:pt x="9907609" y="1167980"/>
                </a:lnTo>
                <a:lnTo>
                  <a:pt x="9919247" y="1167980"/>
                </a:lnTo>
                <a:lnTo>
                  <a:pt x="9919247" y="1195412"/>
                </a:lnTo>
                <a:lnTo>
                  <a:pt x="9907609" y="1195412"/>
                </a:lnTo>
                <a:lnTo>
                  <a:pt x="9907609" y="1409173"/>
                </a:lnTo>
                <a:lnTo>
                  <a:pt x="9934084" y="1383446"/>
                </a:lnTo>
                <a:lnTo>
                  <a:pt x="9925979" y="1375091"/>
                </a:lnTo>
                <a:lnTo>
                  <a:pt x="9945639" y="1355972"/>
                </a:lnTo>
                <a:lnTo>
                  <a:pt x="9964759" y="1375632"/>
                </a:lnTo>
                <a:lnTo>
                  <a:pt x="9945099" y="1394751"/>
                </a:lnTo>
                <a:lnTo>
                  <a:pt x="9936994" y="1386396"/>
                </a:lnTo>
                <a:lnTo>
                  <a:pt x="9907609" y="1414951"/>
                </a:lnTo>
                <a:lnTo>
                  <a:pt x="9907609" y="1865168"/>
                </a:lnTo>
                <a:lnTo>
                  <a:pt x="9919247" y="1865168"/>
                </a:lnTo>
                <a:lnTo>
                  <a:pt x="9919247" y="1892600"/>
                </a:lnTo>
                <a:lnTo>
                  <a:pt x="9907609" y="1892600"/>
                </a:lnTo>
                <a:lnTo>
                  <a:pt x="9907609" y="2329974"/>
                </a:lnTo>
                <a:lnTo>
                  <a:pt x="9919247" y="2329974"/>
                </a:lnTo>
                <a:lnTo>
                  <a:pt x="9919247" y="2357406"/>
                </a:lnTo>
                <a:lnTo>
                  <a:pt x="9907609" y="2357406"/>
                </a:lnTo>
                <a:lnTo>
                  <a:pt x="9907609" y="2407450"/>
                </a:lnTo>
                <a:lnTo>
                  <a:pt x="9916669" y="2407450"/>
                </a:lnTo>
                <a:lnTo>
                  <a:pt x="9934084" y="2390491"/>
                </a:lnTo>
                <a:lnTo>
                  <a:pt x="9925979" y="2382137"/>
                </a:lnTo>
                <a:lnTo>
                  <a:pt x="9945639" y="2363017"/>
                </a:lnTo>
                <a:lnTo>
                  <a:pt x="9964759" y="2382677"/>
                </a:lnTo>
                <a:lnTo>
                  <a:pt x="9945099" y="2401796"/>
                </a:lnTo>
                <a:lnTo>
                  <a:pt x="9936994" y="2393442"/>
                </a:lnTo>
                <a:lnTo>
                  <a:pt x="9919247" y="2410691"/>
                </a:lnTo>
                <a:lnTo>
                  <a:pt x="9919247" y="2434839"/>
                </a:lnTo>
                <a:lnTo>
                  <a:pt x="9907609" y="2434839"/>
                </a:lnTo>
                <a:lnTo>
                  <a:pt x="9907609" y="2635966"/>
                </a:lnTo>
                <a:lnTo>
                  <a:pt x="9913926" y="2642450"/>
                </a:lnTo>
                <a:cubicBezTo>
                  <a:pt x="9920659" y="2635883"/>
                  <a:pt x="9927393" y="2629358"/>
                  <a:pt x="9934084" y="2622833"/>
                </a:cubicBezTo>
                <a:lnTo>
                  <a:pt x="9925979" y="2614477"/>
                </a:lnTo>
                <a:lnTo>
                  <a:pt x="9945639" y="2595358"/>
                </a:lnTo>
                <a:lnTo>
                  <a:pt x="9953744" y="2603712"/>
                </a:lnTo>
                <a:cubicBezTo>
                  <a:pt x="9956404" y="2601135"/>
                  <a:pt x="9959022" y="2598559"/>
                  <a:pt x="9961683" y="2595982"/>
                </a:cubicBezTo>
                <a:cubicBezTo>
                  <a:pt x="9970204" y="2587710"/>
                  <a:pt x="9977477" y="2580645"/>
                  <a:pt x="9983129" y="2575158"/>
                </a:cubicBezTo>
                <a:lnTo>
                  <a:pt x="9983129" y="2124941"/>
                </a:lnTo>
                <a:lnTo>
                  <a:pt x="9971491" y="2124941"/>
                </a:lnTo>
                <a:lnTo>
                  <a:pt x="9971491" y="2097509"/>
                </a:lnTo>
                <a:lnTo>
                  <a:pt x="9983129" y="2097509"/>
                </a:lnTo>
                <a:lnTo>
                  <a:pt x="9983129" y="949147"/>
                </a:lnTo>
                <a:cubicBezTo>
                  <a:pt x="9983129" y="948565"/>
                  <a:pt x="9983337" y="948025"/>
                  <a:pt x="9983754" y="947651"/>
                </a:cubicBezTo>
                <a:lnTo>
                  <a:pt x="10013762" y="918473"/>
                </a:lnTo>
                <a:lnTo>
                  <a:pt x="10005657" y="910119"/>
                </a:lnTo>
                <a:lnTo>
                  <a:pt x="10025317" y="890999"/>
                </a:lnTo>
                <a:lnTo>
                  <a:pt x="10044436" y="910659"/>
                </a:lnTo>
                <a:lnTo>
                  <a:pt x="10024776" y="929778"/>
                </a:lnTo>
                <a:lnTo>
                  <a:pt x="10016672" y="921424"/>
                </a:lnTo>
                <a:lnTo>
                  <a:pt x="9987286" y="949978"/>
                </a:lnTo>
                <a:lnTo>
                  <a:pt x="9987286" y="1641431"/>
                </a:lnTo>
                <a:lnTo>
                  <a:pt x="10013762" y="1615703"/>
                </a:lnTo>
                <a:lnTo>
                  <a:pt x="10005657" y="1607349"/>
                </a:lnTo>
                <a:lnTo>
                  <a:pt x="10025317" y="1588229"/>
                </a:lnTo>
                <a:lnTo>
                  <a:pt x="10044436" y="1607889"/>
                </a:lnTo>
                <a:lnTo>
                  <a:pt x="10024776" y="1627008"/>
                </a:lnTo>
                <a:lnTo>
                  <a:pt x="10016672" y="1618654"/>
                </a:lnTo>
                <a:lnTo>
                  <a:pt x="9987286" y="1647208"/>
                </a:lnTo>
                <a:lnTo>
                  <a:pt x="9987286" y="2097426"/>
                </a:lnTo>
                <a:lnTo>
                  <a:pt x="9998924" y="2097426"/>
                </a:lnTo>
                <a:lnTo>
                  <a:pt x="9998924" y="2124858"/>
                </a:lnTo>
                <a:lnTo>
                  <a:pt x="9987286" y="2124858"/>
                </a:lnTo>
                <a:lnTo>
                  <a:pt x="9987286" y="2571044"/>
                </a:lnTo>
                <a:cubicBezTo>
                  <a:pt x="10013138" y="2545939"/>
                  <a:pt x="10038451" y="2521333"/>
                  <a:pt x="10062890" y="2497600"/>
                </a:cubicBezTo>
                <a:lnTo>
                  <a:pt x="10062890" y="1969908"/>
                </a:lnTo>
                <a:lnTo>
                  <a:pt x="10051253" y="1969908"/>
                </a:lnTo>
                <a:lnTo>
                  <a:pt x="10051253" y="1942476"/>
                </a:lnTo>
                <a:lnTo>
                  <a:pt x="10062890" y="1942476"/>
                </a:lnTo>
                <a:lnTo>
                  <a:pt x="10062890" y="1660010"/>
                </a:lnTo>
                <a:lnTo>
                  <a:pt x="10051253" y="1660010"/>
                </a:lnTo>
                <a:lnTo>
                  <a:pt x="10051253" y="1632578"/>
                </a:lnTo>
                <a:lnTo>
                  <a:pt x="10062890" y="1632578"/>
                </a:lnTo>
                <a:lnTo>
                  <a:pt x="10062890" y="794115"/>
                </a:lnTo>
                <a:cubicBezTo>
                  <a:pt x="10062890" y="793533"/>
                  <a:pt x="10063098" y="792992"/>
                  <a:pt x="10063514" y="792618"/>
                </a:cubicBezTo>
                <a:cubicBezTo>
                  <a:pt x="10145103" y="713315"/>
                  <a:pt x="10156366" y="702384"/>
                  <a:pt x="10165677" y="693364"/>
                </a:cubicBezTo>
                <a:cubicBezTo>
                  <a:pt x="10176650" y="682766"/>
                  <a:pt x="10184880" y="674744"/>
                  <a:pt x="10302047" y="560860"/>
                </a:cubicBezTo>
                <a:lnTo>
                  <a:pt x="10302047" y="497974"/>
                </a:lnTo>
                <a:lnTo>
                  <a:pt x="10290409" y="497974"/>
                </a:lnTo>
                <a:lnTo>
                  <a:pt x="10290409" y="470542"/>
                </a:lnTo>
                <a:lnTo>
                  <a:pt x="10317842" y="470542"/>
                </a:lnTo>
                <a:lnTo>
                  <a:pt x="10317842" y="497974"/>
                </a:lnTo>
                <a:lnTo>
                  <a:pt x="10306204" y="497974"/>
                </a:lnTo>
                <a:lnTo>
                  <a:pt x="10306204" y="561732"/>
                </a:lnTo>
                <a:cubicBezTo>
                  <a:pt x="10306204" y="562314"/>
                  <a:pt x="10305995" y="562855"/>
                  <a:pt x="10305580" y="563229"/>
                </a:cubicBezTo>
                <a:cubicBezTo>
                  <a:pt x="10187830" y="677695"/>
                  <a:pt x="10179559" y="685717"/>
                  <a:pt x="10168587" y="696357"/>
                </a:cubicBezTo>
                <a:cubicBezTo>
                  <a:pt x="10159318" y="705376"/>
                  <a:pt x="10148095" y="716266"/>
                  <a:pt x="10067046" y="795029"/>
                </a:cubicBezTo>
                <a:lnTo>
                  <a:pt x="10067046" y="1486482"/>
                </a:lnTo>
                <a:lnTo>
                  <a:pt x="10093523" y="1460754"/>
                </a:lnTo>
                <a:lnTo>
                  <a:pt x="10085418" y="1452400"/>
                </a:lnTo>
                <a:lnTo>
                  <a:pt x="10105078" y="1433280"/>
                </a:lnTo>
                <a:lnTo>
                  <a:pt x="10124196" y="1452940"/>
                </a:lnTo>
                <a:lnTo>
                  <a:pt x="10104537" y="1472059"/>
                </a:lnTo>
                <a:lnTo>
                  <a:pt x="10096432" y="1463705"/>
                </a:lnTo>
                <a:lnTo>
                  <a:pt x="10067046" y="1492259"/>
                </a:lnTo>
                <a:lnTo>
                  <a:pt x="10067046" y="1632619"/>
                </a:lnTo>
                <a:lnTo>
                  <a:pt x="10078684" y="1632619"/>
                </a:lnTo>
                <a:lnTo>
                  <a:pt x="10078684" y="1660051"/>
                </a:lnTo>
                <a:lnTo>
                  <a:pt x="10067046" y="1660051"/>
                </a:lnTo>
                <a:lnTo>
                  <a:pt x="10067046" y="1796339"/>
                </a:lnTo>
                <a:lnTo>
                  <a:pt x="10093523" y="1770611"/>
                </a:lnTo>
                <a:lnTo>
                  <a:pt x="10085418" y="1762256"/>
                </a:lnTo>
                <a:lnTo>
                  <a:pt x="10105078" y="1743137"/>
                </a:lnTo>
                <a:lnTo>
                  <a:pt x="10124196" y="1762797"/>
                </a:lnTo>
                <a:lnTo>
                  <a:pt x="10104537" y="1781916"/>
                </a:lnTo>
                <a:lnTo>
                  <a:pt x="10096432" y="1773562"/>
                </a:lnTo>
                <a:lnTo>
                  <a:pt x="10067046" y="1802116"/>
                </a:lnTo>
                <a:lnTo>
                  <a:pt x="10067046" y="1942476"/>
                </a:lnTo>
                <a:lnTo>
                  <a:pt x="10078684" y="1942476"/>
                </a:lnTo>
                <a:lnTo>
                  <a:pt x="10078684" y="1969908"/>
                </a:lnTo>
                <a:lnTo>
                  <a:pt x="10067046" y="1969908"/>
                </a:lnTo>
                <a:lnTo>
                  <a:pt x="10067046" y="2493569"/>
                </a:lnTo>
                <a:cubicBezTo>
                  <a:pt x="10093731" y="2467634"/>
                  <a:pt x="10116300" y="2445729"/>
                  <a:pt x="10133383" y="2429103"/>
                </a:cubicBezTo>
                <a:lnTo>
                  <a:pt x="10125277" y="2420749"/>
                </a:lnTo>
                <a:lnTo>
                  <a:pt x="10142610" y="2403916"/>
                </a:lnTo>
                <a:lnTo>
                  <a:pt x="10142610" y="2202332"/>
                </a:lnTo>
                <a:lnTo>
                  <a:pt x="10130972" y="2202332"/>
                </a:lnTo>
                <a:lnTo>
                  <a:pt x="10130972" y="2174901"/>
                </a:lnTo>
                <a:lnTo>
                  <a:pt x="10142610" y="2174901"/>
                </a:lnTo>
                <a:lnTo>
                  <a:pt x="10142610" y="794115"/>
                </a:lnTo>
                <a:cubicBezTo>
                  <a:pt x="10142610" y="793533"/>
                  <a:pt x="10142817" y="792992"/>
                  <a:pt x="10143233" y="792618"/>
                </a:cubicBezTo>
                <a:cubicBezTo>
                  <a:pt x="10205080" y="732600"/>
                  <a:pt x="10404169" y="539122"/>
                  <a:pt x="10461527" y="483343"/>
                </a:cubicBezTo>
                <a:lnTo>
                  <a:pt x="10461527" y="33126"/>
                </a:lnTo>
                <a:lnTo>
                  <a:pt x="10449889" y="33126"/>
                </a:lnTo>
                <a:lnTo>
                  <a:pt x="10449889" y="5694"/>
                </a:lnTo>
                <a:lnTo>
                  <a:pt x="10477322" y="5694"/>
                </a:lnTo>
                <a:lnTo>
                  <a:pt x="10477322" y="33126"/>
                </a:lnTo>
                <a:lnTo>
                  <a:pt x="10465684" y="33126"/>
                </a:lnTo>
                <a:lnTo>
                  <a:pt x="10465684" y="484590"/>
                </a:lnTo>
                <a:cubicBezTo>
                  <a:pt x="10465684" y="485172"/>
                  <a:pt x="10465476" y="485712"/>
                  <a:pt x="10465060" y="486087"/>
                </a:cubicBezTo>
                <a:cubicBezTo>
                  <a:pt x="10408742" y="540867"/>
                  <a:pt x="10209568" y="734429"/>
                  <a:pt x="10146766" y="795362"/>
                </a:cubicBezTo>
                <a:lnTo>
                  <a:pt x="10146766" y="1486814"/>
                </a:lnTo>
                <a:lnTo>
                  <a:pt x="10173325" y="1461045"/>
                </a:lnTo>
                <a:lnTo>
                  <a:pt x="10165220" y="1452691"/>
                </a:lnTo>
                <a:lnTo>
                  <a:pt x="10184921" y="1433571"/>
                </a:lnTo>
                <a:lnTo>
                  <a:pt x="10204041" y="1453272"/>
                </a:lnTo>
                <a:lnTo>
                  <a:pt x="10184340" y="1472392"/>
                </a:lnTo>
                <a:lnTo>
                  <a:pt x="10176234" y="1464037"/>
                </a:lnTo>
                <a:lnTo>
                  <a:pt x="10146808" y="1492592"/>
                </a:lnTo>
                <a:lnTo>
                  <a:pt x="10146808" y="2106570"/>
                </a:lnTo>
                <a:lnTo>
                  <a:pt x="10173366" y="2080800"/>
                </a:lnTo>
                <a:lnTo>
                  <a:pt x="10165262" y="2072446"/>
                </a:lnTo>
                <a:lnTo>
                  <a:pt x="10184963" y="2053327"/>
                </a:lnTo>
                <a:lnTo>
                  <a:pt x="10204082" y="2073028"/>
                </a:lnTo>
                <a:lnTo>
                  <a:pt x="10184380" y="2092147"/>
                </a:lnTo>
                <a:lnTo>
                  <a:pt x="10176276" y="2083793"/>
                </a:lnTo>
                <a:lnTo>
                  <a:pt x="10146849" y="2112347"/>
                </a:lnTo>
                <a:lnTo>
                  <a:pt x="10146849" y="2175233"/>
                </a:lnTo>
                <a:lnTo>
                  <a:pt x="10158486" y="2175233"/>
                </a:lnTo>
                <a:lnTo>
                  <a:pt x="10158486" y="2202665"/>
                </a:lnTo>
                <a:lnTo>
                  <a:pt x="10146849" y="2202665"/>
                </a:lnTo>
                <a:lnTo>
                  <a:pt x="10146849" y="2403833"/>
                </a:lnTo>
                <a:lnTo>
                  <a:pt x="10153167" y="2410317"/>
                </a:lnTo>
                <a:cubicBezTo>
                  <a:pt x="10154413" y="2409070"/>
                  <a:pt x="10155702" y="2407823"/>
                  <a:pt x="10156990" y="2406576"/>
                </a:cubicBezTo>
                <a:cubicBezTo>
                  <a:pt x="10180973" y="2383301"/>
                  <a:pt x="10202918" y="2361937"/>
                  <a:pt x="10222453" y="2342984"/>
                </a:cubicBezTo>
                <a:lnTo>
                  <a:pt x="10222453" y="2047716"/>
                </a:lnTo>
                <a:lnTo>
                  <a:pt x="10210815" y="2047716"/>
                </a:lnTo>
                <a:lnTo>
                  <a:pt x="10210815" y="2020284"/>
                </a:lnTo>
                <a:lnTo>
                  <a:pt x="10222453" y="2020284"/>
                </a:lnTo>
                <a:lnTo>
                  <a:pt x="10222453" y="1040587"/>
                </a:lnTo>
                <a:lnTo>
                  <a:pt x="10210815" y="1040587"/>
                </a:lnTo>
                <a:lnTo>
                  <a:pt x="10210815" y="1013155"/>
                </a:lnTo>
                <a:lnTo>
                  <a:pt x="10222453" y="1013155"/>
                </a:lnTo>
                <a:lnTo>
                  <a:pt x="10222453" y="808163"/>
                </a:lnTo>
                <a:lnTo>
                  <a:pt x="10210815" y="808163"/>
                </a:lnTo>
                <a:lnTo>
                  <a:pt x="10210815" y="780731"/>
                </a:lnTo>
                <a:lnTo>
                  <a:pt x="10238248" y="780731"/>
                </a:lnTo>
                <a:lnTo>
                  <a:pt x="10238248" y="808163"/>
                </a:lnTo>
                <a:lnTo>
                  <a:pt x="10226610" y="808163"/>
                </a:lnTo>
                <a:lnTo>
                  <a:pt x="10226610" y="866976"/>
                </a:lnTo>
                <a:lnTo>
                  <a:pt x="10292945" y="802511"/>
                </a:lnTo>
                <a:lnTo>
                  <a:pt x="10284840" y="794156"/>
                </a:lnTo>
                <a:lnTo>
                  <a:pt x="10302172" y="777323"/>
                </a:lnTo>
                <a:lnTo>
                  <a:pt x="10302172" y="730689"/>
                </a:lnTo>
                <a:lnTo>
                  <a:pt x="10290534" y="730689"/>
                </a:lnTo>
                <a:lnTo>
                  <a:pt x="10290534" y="703257"/>
                </a:lnTo>
                <a:lnTo>
                  <a:pt x="10317966" y="703257"/>
                </a:lnTo>
                <a:lnTo>
                  <a:pt x="10317966" y="730689"/>
                </a:lnTo>
                <a:lnTo>
                  <a:pt x="10306328" y="730689"/>
                </a:lnTo>
                <a:lnTo>
                  <a:pt x="10306328" y="776907"/>
                </a:lnTo>
                <a:lnTo>
                  <a:pt x="10312646" y="783433"/>
                </a:lnTo>
                <a:cubicBezTo>
                  <a:pt x="10317094" y="779110"/>
                  <a:pt x="10321623" y="774704"/>
                  <a:pt x="10326237" y="770216"/>
                </a:cubicBezTo>
                <a:cubicBezTo>
                  <a:pt x="10347394" y="749642"/>
                  <a:pt x="10370087" y="727571"/>
                  <a:pt x="10392531" y="705792"/>
                </a:cubicBezTo>
                <a:cubicBezTo>
                  <a:pt x="10395109" y="703298"/>
                  <a:pt x="10397644" y="700804"/>
                  <a:pt x="10400179" y="698352"/>
                </a:cubicBezTo>
                <a:cubicBezTo>
                  <a:pt x="10435176" y="664311"/>
                  <a:pt x="10469051" y="631435"/>
                  <a:pt x="10494945" y="606247"/>
                </a:cubicBezTo>
                <a:cubicBezTo>
                  <a:pt x="10501054" y="600303"/>
                  <a:pt x="10507039" y="594526"/>
                  <a:pt x="10512899" y="588832"/>
                </a:cubicBezTo>
                <a:cubicBezTo>
                  <a:pt x="10522126" y="579854"/>
                  <a:pt x="10531645" y="570585"/>
                  <a:pt x="10541371" y="561150"/>
                </a:cubicBezTo>
                <a:lnTo>
                  <a:pt x="10541371" y="420832"/>
                </a:lnTo>
                <a:lnTo>
                  <a:pt x="10529733" y="420832"/>
                </a:lnTo>
                <a:lnTo>
                  <a:pt x="10529733" y="393400"/>
                </a:lnTo>
                <a:lnTo>
                  <a:pt x="10541371" y="393400"/>
                </a:lnTo>
                <a:lnTo>
                  <a:pt x="10541371" y="265882"/>
                </a:lnTo>
                <a:lnTo>
                  <a:pt x="10529733" y="265882"/>
                </a:lnTo>
                <a:lnTo>
                  <a:pt x="10529733" y="238450"/>
                </a:lnTo>
                <a:lnTo>
                  <a:pt x="10541371" y="238450"/>
                </a:lnTo>
                <a:lnTo>
                  <a:pt x="10541371" y="110933"/>
                </a:lnTo>
                <a:lnTo>
                  <a:pt x="10529733" y="110933"/>
                </a:lnTo>
                <a:lnTo>
                  <a:pt x="10529733" y="83501"/>
                </a:lnTo>
                <a:lnTo>
                  <a:pt x="10557165" y="83501"/>
                </a:lnTo>
                <a:lnTo>
                  <a:pt x="10557165" y="110933"/>
                </a:lnTo>
                <a:lnTo>
                  <a:pt x="10545527" y="110933"/>
                </a:lnTo>
                <a:lnTo>
                  <a:pt x="10545527" y="238450"/>
                </a:lnTo>
                <a:lnTo>
                  <a:pt x="10557165" y="238450"/>
                </a:lnTo>
                <a:lnTo>
                  <a:pt x="10557165" y="265882"/>
                </a:lnTo>
                <a:lnTo>
                  <a:pt x="10545527" y="265882"/>
                </a:lnTo>
                <a:lnTo>
                  <a:pt x="10545527" y="393400"/>
                </a:lnTo>
                <a:lnTo>
                  <a:pt x="10557165" y="393400"/>
                </a:lnTo>
                <a:lnTo>
                  <a:pt x="10557165" y="420832"/>
                </a:lnTo>
                <a:lnTo>
                  <a:pt x="10545527" y="420832"/>
                </a:lnTo>
                <a:lnTo>
                  <a:pt x="10545527" y="557119"/>
                </a:lnTo>
                <a:cubicBezTo>
                  <a:pt x="10554173" y="548723"/>
                  <a:pt x="10562942" y="540202"/>
                  <a:pt x="10572003" y="531391"/>
                </a:cubicBezTo>
                <a:lnTo>
                  <a:pt x="10563898" y="523037"/>
                </a:lnTo>
                <a:lnTo>
                  <a:pt x="10583558" y="503917"/>
                </a:lnTo>
                <a:lnTo>
                  <a:pt x="10591663" y="512272"/>
                </a:lnTo>
                <a:cubicBezTo>
                  <a:pt x="10601264" y="502961"/>
                  <a:pt x="10610990" y="493485"/>
                  <a:pt x="10621048" y="483717"/>
                </a:cubicBezTo>
                <a:lnTo>
                  <a:pt x="10621048" y="343357"/>
                </a:lnTo>
                <a:lnTo>
                  <a:pt x="10609410" y="343357"/>
                </a:lnTo>
                <a:lnTo>
                  <a:pt x="10609410" y="315925"/>
                </a:lnTo>
                <a:lnTo>
                  <a:pt x="10636842" y="315925"/>
                </a:lnTo>
                <a:lnTo>
                  <a:pt x="10636842" y="343357"/>
                </a:lnTo>
                <a:lnTo>
                  <a:pt x="10625204" y="343357"/>
                </a:lnTo>
                <a:lnTo>
                  <a:pt x="10625204" y="484590"/>
                </a:lnTo>
                <a:cubicBezTo>
                  <a:pt x="10625204" y="485172"/>
                  <a:pt x="10624996" y="485712"/>
                  <a:pt x="10624581" y="486087"/>
                </a:cubicBezTo>
                <a:cubicBezTo>
                  <a:pt x="10614315" y="496062"/>
                  <a:pt x="10604381" y="505746"/>
                  <a:pt x="10594573" y="515264"/>
                </a:cubicBezTo>
                <a:lnTo>
                  <a:pt x="10602677" y="523619"/>
                </a:lnTo>
                <a:lnTo>
                  <a:pt x="10583018" y="542738"/>
                </a:lnTo>
                <a:lnTo>
                  <a:pt x="10574913" y="534384"/>
                </a:lnTo>
                <a:cubicBezTo>
                  <a:pt x="10566018" y="542987"/>
                  <a:pt x="10555918" y="552838"/>
                  <a:pt x="10544904" y="563520"/>
                </a:cubicBezTo>
                <a:cubicBezTo>
                  <a:pt x="10543199" y="565182"/>
                  <a:pt x="10536757" y="571417"/>
                  <a:pt x="10526865" y="581059"/>
                </a:cubicBezTo>
                <a:cubicBezTo>
                  <a:pt x="10518636" y="589081"/>
                  <a:pt x="10507954" y="599431"/>
                  <a:pt x="10495609" y="611442"/>
                </a:cubicBezTo>
                <a:cubicBezTo>
                  <a:pt x="10442574" y="662940"/>
                  <a:pt x="10398184" y="706124"/>
                  <a:pt x="10359696" y="743490"/>
                </a:cubicBezTo>
                <a:cubicBezTo>
                  <a:pt x="10358283" y="744903"/>
                  <a:pt x="10356829" y="746316"/>
                  <a:pt x="10355374" y="747730"/>
                </a:cubicBezTo>
                <a:cubicBezTo>
                  <a:pt x="10347352" y="755502"/>
                  <a:pt x="10339496" y="763150"/>
                  <a:pt x="10331849" y="770590"/>
                </a:cubicBezTo>
                <a:lnTo>
                  <a:pt x="10315597" y="786384"/>
                </a:lnTo>
                <a:lnTo>
                  <a:pt x="10323702" y="794697"/>
                </a:lnTo>
                <a:lnTo>
                  <a:pt x="10304042" y="813816"/>
                </a:lnTo>
                <a:lnTo>
                  <a:pt x="10295937" y="805503"/>
                </a:lnTo>
                <a:lnTo>
                  <a:pt x="10226693" y="872795"/>
                </a:lnTo>
                <a:lnTo>
                  <a:pt x="10226693" y="944492"/>
                </a:lnTo>
                <a:lnTo>
                  <a:pt x="10253168" y="918764"/>
                </a:lnTo>
                <a:lnTo>
                  <a:pt x="10245064" y="910410"/>
                </a:lnTo>
                <a:lnTo>
                  <a:pt x="10264723" y="891290"/>
                </a:lnTo>
                <a:lnTo>
                  <a:pt x="10283843" y="910950"/>
                </a:lnTo>
                <a:lnTo>
                  <a:pt x="10264183" y="930069"/>
                </a:lnTo>
                <a:lnTo>
                  <a:pt x="10256078" y="921715"/>
                </a:lnTo>
                <a:lnTo>
                  <a:pt x="10226693" y="950269"/>
                </a:lnTo>
                <a:lnTo>
                  <a:pt x="10226693" y="1013155"/>
                </a:lnTo>
                <a:lnTo>
                  <a:pt x="10238331" y="1013155"/>
                </a:lnTo>
                <a:lnTo>
                  <a:pt x="10238331" y="1040587"/>
                </a:lnTo>
                <a:lnTo>
                  <a:pt x="10226693" y="1040587"/>
                </a:lnTo>
                <a:lnTo>
                  <a:pt x="10226693" y="1331823"/>
                </a:lnTo>
                <a:lnTo>
                  <a:pt x="10253168" y="1306096"/>
                </a:lnTo>
                <a:lnTo>
                  <a:pt x="10245064" y="1297741"/>
                </a:lnTo>
                <a:lnTo>
                  <a:pt x="10264723" y="1278622"/>
                </a:lnTo>
                <a:lnTo>
                  <a:pt x="10283843" y="1298282"/>
                </a:lnTo>
                <a:lnTo>
                  <a:pt x="10264183" y="1317401"/>
                </a:lnTo>
                <a:lnTo>
                  <a:pt x="10256078" y="1309047"/>
                </a:lnTo>
                <a:lnTo>
                  <a:pt x="10226693" y="1337601"/>
                </a:lnTo>
                <a:lnTo>
                  <a:pt x="10226693" y="2020242"/>
                </a:lnTo>
                <a:lnTo>
                  <a:pt x="10238331" y="2020242"/>
                </a:lnTo>
                <a:lnTo>
                  <a:pt x="10238331" y="2047674"/>
                </a:lnTo>
                <a:lnTo>
                  <a:pt x="10226693" y="2047674"/>
                </a:lnTo>
                <a:lnTo>
                  <a:pt x="10226693" y="2338910"/>
                </a:lnTo>
                <a:cubicBezTo>
                  <a:pt x="10260816" y="2305784"/>
                  <a:pt x="10287002" y="2280347"/>
                  <a:pt x="10302255" y="2265509"/>
                </a:cubicBezTo>
                <a:lnTo>
                  <a:pt x="10302255" y="1195495"/>
                </a:lnTo>
                <a:lnTo>
                  <a:pt x="10290617" y="1195495"/>
                </a:lnTo>
                <a:lnTo>
                  <a:pt x="10290617" y="1168063"/>
                </a:lnTo>
                <a:lnTo>
                  <a:pt x="10302255" y="1168063"/>
                </a:lnTo>
                <a:lnTo>
                  <a:pt x="10302255" y="871880"/>
                </a:lnTo>
                <a:cubicBezTo>
                  <a:pt x="10302255" y="871298"/>
                  <a:pt x="10302463" y="870758"/>
                  <a:pt x="10302878" y="870384"/>
                </a:cubicBezTo>
                <a:lnTo>
                  <a:pt x="10323411" y="850475"/>
                </a:lnTo>
                <a:cubicBezTo>
                  <a:pt x="10328482" y="845570"/>
                  <a:pt x="10332139" y="842038"/>
                  <a:pt x="10335298" y="838962"/>
                </a:cubicBezTo>
                <a:cubicBezTo>
                  <a:pt x="10344110" y="830400"/>
                  <a:pt x="10348557" y="826077"/>
                  <a:pt x="10365515" y="809576"/>
                </a:cubicBezTo>
                <a:lnTo>
                  <a:pt x="10372830" y="802469"/>
                </a:lnTo>
                <a:lnTo>
                  <a:pt x="10364725" y="794115"/>
                </a:lnTo>
                <a:lnTo>
                  <a:pt x="10384385" y="774995"/>
                </a:lnTo>
                <a:lnTo>
                  <a:pt x="10392490" y="783350"/>
                </a:lnTo>
                <a:lnTo>
                  <a:pt x="10412648" y="763732"/>
                </a:lnTo>
                <a:lnTo>
                  <a:pt x="10404544" y="755377"/>
                </a:lnTo>
                <a:lnTo>
                  <a:pt x="10424203" y="736258"/>
                </a:lnTo>
                <a:lnTo>
                  <a:pt x="10443322" y="755918"/>
                </a:lnTo>
                <a:lnTo>
                  <a:pt x="10423662" y="775037"/>
                </a:lnTo>
                <a:lnTo>
                  <a:pt x="10415558" y="766683"/>
                </a:lnTo>
                <a:lnTo>
                  <a:pt x="10395399" y="786301"/>
                </a:lnTo>
                <a:lnTo>
                  <a:pt x="10403505" y="794655"/>
                </a:lnTo>
                <a:lnTo>
                  <a:pt x="10383845" y="813774"/>
                </a:lnTo>
                <a:lnTo>
                  <a:pt x="10375739" y="805420"/>
                </a:lnTo>
                <a:lnTo>
                  <a:pt x="10368757" y="812195"/>
                </a:lnTo>
                <a:cubicBezTo>
                  <a:pt x="10366388" y="814481"/>
                  <a:pt x="10364309" y="816476"/>
                  <a:pt x="10362398" y="818346"/>
                </a:cubicBezTo>
                <a:cubicBezTo>
                  <a:pt x="10345357" y="834930"/>
                  <a:pt x="10343611" y="836593"/>
                  <a:pt x="10326487" y="853218"/>
                </a:cubicBezTo>
                <a:lnTo>
                  <a:pt x="10306412" y="872711"/>
                </a:lnTo>
                <a:lnTo>
                  <a:pt x="10306412" y="1099316"/>
                </a:lnTo>
                <a:lnTo>
                  <a:pt x="10332970" y="1073547"/>
                </a:lnTo>
                <a:lnTo>
                  <a:pt x="10324866" y="1065193"/>
                </a:lnTo>
                <a:lnTo>
                  <a:pt x="10344567" y="1046073"/>
                </a:lnTo>
                <a:lnTo>
                  <a:pt x="10363686" y="1065775"/>
                </a:lnTo>
                <a:lnTo>
                  <a:pt x="10343985" y="1084894"/>
                </a:lnTo>
                <a:lnTo>
                  <a:pt x="10335881" y="1076540"/>
                </a:lnTo>
                <a:lnTo>
                  <a:pt x="10306453" y="1105094"/>
                </a:lnTo>
                <a:lnTo>
                  <a:pt x="10306453" y="1167980"/>
                </a:lnTo>
                <a:lnTo>
                  <a:pt x="10318091" y="1167980"/>
                </a:lnTo>
                <a:lnTo>
                  <a:pt x="10318091" y="1195412"/>
                </a:lnTo>
                <a:lnTo>
                  <a:pt x="10306453" y="1195412"/>
                </a:lnTo>
                <a:lnTo>
                  <a:pt x="10306453" y="1331740"/>
                </a:lnTo>
                <a:lnTo>
                  <a:pt x="10333012" y="1305971"/>
                </a:lnTo>
                <a:lnTo>
                  <a:pt x="10324907" y="1297617"/>
                </a:lnTo>
                <a:lnTo>
                  <a:pt x="10344608" y="1278497"/>
                </a:lnTo>
                <a:lnTo>
                  <a:pt x="10363728" y="1298198"/>
                </a:lnTo>
                <a:lnTo>
                  <a:pt x="10344027" y="1317318"/>
                </a:lnTo>
                <a:lnTo>
                  <a:pt x="10335922" y="1308963"/>
                </a:lnTo>
                <a:lnTo>
                  <a:pt x="10306495" y="1337518"/>
                </a:lnTo>
                <a:lnTo>
                  <a:pt x="10306495" y="2183920"/>
                </a:lnTo>
                <a:lnTo>
                  <a:pt x="10333053" y="2158150"/>
                </a:lnTo>
                <a:lnTo>
                  <a:pt x="10324949" y="2149796"/>
                </a:lnTo>
                <a:lnTo>
                  <a:pt x="10344650" y="2130677"/>
                </a:lnTo>
                <a:lnTo>
                  <a:pt x="10363770" y="2150378"/>
                </a:lnTo>
                <a:lnTo>
                  <a:pt x="10344068" y="2169498"/>
                </a:lnTo>
                <a:lnTo>
                  <a:pt x="10335964" y="2161143"/>
                </a:lnTo>
                <a:lnTo>
                  <a:pt x="10306536" y="2189697"/>
                </a:lnTo>
                <a:lnTo>
                  <a:pt x="10306536" y="2261394"/>
                </a:lnTo>
                <a:cubicBezTo>
                  <a:pt x="10315680" y="2252541"/>
                  <a:pt x="10324492" y="2243938"/>
                  <a:pt x="10333053" y="2235625"/>
                </a:cubicBezTo>
                <a:lnTo>
                  <a:pt x="10324949" y="2227270"/>
                </a:lnTo>
                <a:lnTo>
                  <a:pt x="10344650" y="2208151"/>
                </a:lnTo>
                <a:lnTo>
                  <a:pt x="10352713" y="2216464"/>
                </a:lnTo>
                <a:cubicBezTo>
                  <a:pt x="10363063" y="2206405"/>
                  <a:pt x="10372872" y="2196887"/>
                  <a:pt x="10382099" y="2187910"/>
                </a:cubicBezTo>
                <a:lnTo>
                  <a:pt x="10382099" y="1970116"/>
                </a:lnTo>
                <a:lnTo>
                  <a:pt x="10370461" y="1970116"/>
                </a:lnTo>
                <a:lnTo>
                  <a:pt x="10370461" y="1942684"/>
                </a:lnTo>
                <a:lnTo>
                  <a:pt x="10382099" y="1942684"/>
                </a:lnTo>
                <a:lnTo>
                  <a:pt x="10382099" y="1272886"/>
                </a:lnTo>
                <a:lnTo>
                  <a:pt x="10370461" y="1272886"/>
                </a:lnTo>
                <a:lnTo>
                  <a:pt x="10370461" y="1245454"/>
                </a:lnTo>
                <a:lnTo>
                  <a:pt x="10397893" y="1245454"/>
                </a:lnTo>
                <a:lnTo>
                  <a:pt x="10397893" y="1272886"/>
                </a:lnTo>
                <a:lnTo>
                  <a:pt x="10386255" y="1272886"/>
                </a:lnTo>
                <a:lnTo>
                  <a:pt x="10386255" y="1942684"/>
                </a:lnTo>
                <a:lnTo>
                  <a:pt x="10397893" y="1942684"/>
                </a:lnTo>
                <a:lnTo>
                  <a:pt x="10397893" y="1970116"/>
                </a:lnTo>
                <a:lnTo>
                  <a:pt x="10386255" y="1970116"/>
                </a:lnTo>
                <a:lnTo>
                  <a:pt x="10386255" y="2106403"/>
                </a:lnTo>
                <a:lnTo>
                  <a:pt x="10412732" y="2080676"/>
                </a:lnTo>
                <a:lnTo>
                  <a:pt x="10404627" y="2072321"/>
                </a:lnTo>
                <a:lnTo>
                  <a:pt x="10424286" y="2053202"/>
                </a:lnTo>
                <a:lnTo>
                  <a:pt x="10443405" y="2072862"/>
                </a:lnTo>
                <a:lnTo>
                  <a:pt x="10423746" y="2091981"/>
                </a:lnTo>
                <a:lnTo>
                  <a:pt x="10415641" y="2083626"/>
                </a:lnTo>
                <a:lnTo>
                  <a:pt x="10386255" y="2112181"/>
                </a:lnTo>
                <a:lnTo>
                  <a:pt x="10386255" y="2183836"/>
                </a:lnTo>
                <a:cubicBezTo>
                  <a:pt x="10406746" y="2163928"/>
                  <a:pt x="10424078" y="2147094"/>
                  <a:pt x="10437711" y="2133835"/>
                </a:cubicBezTo>
                <a:cubicBezTo>
                  <a:pt x="10447811" y="2124069"/>
                  <a:pt x="10455916" y="2116171"/>
                  <a:pt x="10461818" y="2110436"/>
                </a:cubicBezTo>
                <a:lnTo>
                  <a:pt x="10461818" y="2047549"/>
                </a:lnTo>
                <a:lnTo>
                  <a:pt x="10450181" y="2047549"/>
                </a:lnTo>
                <a:lnTo>
                  <a:pt x="10450181" y="2020117"/>
                </a:lnTo>
                <a:lnTo>
                  <a:pt x="10461818" y="2020117"/>
                </a:lnTo>
                <a:lnTo>
                  <a:pt x="10461818" y="1815167"/>
                </a:lnTo>
                <a:lnTo>
                  <a:pt x="10450181" y="1815167"/>
                </a:lnTo>
                <a:lnTo>
                  <a:pt x="10450181" y="1787735"/>
                </a:lnTo>
                <a:lnTo>
                  <a:pt x="10461818" y="1787735"/>
                </a:lnTo>
                <a:lnTo>
                  <a:pt x="10461818" y="1505269"/>
                </a:lnTo>
                <a:lnTo>
                  <a:pt x="10450181" y="1505269"/>
                </a:lnTo>
                <a:lnTo>
                  <a:pt x="10450181" y="1477836"/>
                </a:lnTo>
                <a:lnTo>
                  <a:pt x="10461818" y="1477836"/>
                </a:lnTo>
                <a:lnTo>
                  <a:pt x="10461818" y="949272"/>
                </a:lnTo>
                <a:cubicBezTo>
                  <a:pt x="10461818" y="948690"/>
                  <a:pt x="10462026" y="948149"/>
                  <a:pt x="10462442" y="947775"/>
                </a:cubicBezTo>
                <a:lnTo>
                  <a:pt x="10488460" y="922546"/>
                </a:lnTo>
                <a:cubicBezTo>
                  <a:pt x="10489873" y="921175"/>
                  <a:pt x="10491203" y="919886"/>
                  <a:pt x="10492534" y="918598"/>
                </a:cubicBezTo>
                <a:lnTo>
                  <a:pt x="10484429" y="910243"/>
                </a:lnTo>
                <a:lnTo>
                  <a:pt x="10504130" y="891124"/>
                </a:lnTo>
                <a:lnTo>
                  <a:pt x="10512235" y="899478"/>
                </a:lnTo>
                <a:cubicBezTo>
                  <a:pt x="10522251" y="889753"/>
                  <a:pt x="10536798" y="875621"/>
                  <a:pt x="10561737" y="851348"/>
                </a:cubicBezTo>
                <a:lnTo>
                  <a:pt x="10612112" y="802386"/>
                </a:lnTo>
                <a:lnTo>
                  <a:pt x="10604008" y="794031"/>
                </a:lnTo>
                <a:lnTo>
                  <a:pt x="10623667" y="774912"/>
                </a:lnTo>
                <a:lnTo>
                  <a:pt x="10642786" y="794572"/>
                </a:lnTo>
                <a:lnTo>
                  <a:pt x="10623126" y="813691"/>
                </a:lnTo>
                <a:lnTo>
                  <a:pt x="10615022" y="805337"/>
                </a:lnTo>
                <a:lnTo>
                  <a:pt x="10564647" y="854299"/>
                </a:lnTo>
                <a:cubicBezTo>
                  <a:pt x="10539709" y="878572"/>
                  <a:pt x="10525161" y="892704"/>
                  <a:pt x="10515144" y="902429"/>
                </a:cubicBezTo>
                <a:lnTo>
                  <a:pt x="10523249" y="910784"/>
                </a:lnTo>
                <a:lnTo>
                  <a:pt x="10503548" y="929903"/>
                </a:lnTo>
                <a:lnTo>
                  <a:pt x="10495443" y="921549"/>
                </a:lnTo>
                <a:lnTo>
                  <a:pt x="10466016" y="950103"/>
                </a:lnTo>
                <a:lnTo>
                  <a:pt x="10466016" y="1176708"/>
                </a:lnTo>
                <a:lnTo>
                  <a:pt x="10492575" y="1150939"/>
                </a:lnTo>
                <a:lnTo>
                  <a:pt x="10484471" y="1142584"/>
                </a:lnTo>
                <a:lnTo>
                  <a:pt x="10504172" y="1123465"/>
                </a:lnTo>
                <a:lnTo>
                  <a:pt x="10523290" y="1143166"/>
                </a:lnTo>
                <a:lnTo>
                  <a:pt x="10503589" y="1162285"/>
                </a:lnTo>
                <a:lnTo>
                  <a:pt x="10495484" y="1153931"/>
                </a:lnTo>
                <a:lnTo>
                  <a:pt x="10466057" y="1182485"/>
                </a:lnTo>
                <a:lnTo>
                  <a:pt x="10466057" y="1477753"/>
                </a:lnTo>
                <a:lnTo>
                  <a:pt x="10475119" y="1477753"/>
                </a:lnTo>
                <a:lnTo>
                  <a:pt x="10492575" y="1460795"/>
                </a:lnTo>
                <a:lnTo>
                  <a:pt x="10484471" y="1452441"/>
                </a:lnTo>
                <a:lnTo>
                  <a:pt x="10504172" y="1433322"/>
                </a:lnTo>
                <a:lnTo>
                  <a:pt x="10523290" y="1453023"/>
                </a:lnTo>
                <a:lnTo>
                  <a:pt x="10503589" y="1472142"/>
                </a:lnTo>
                <a:lnTo>
                  <a:pt x="10495484" y="1463788"/>
                </a:lnTo>
                <a:lnTo>
                  <a:pt x="10477695" y="1481078"/>
                </a:lnTo>
                <a:lnTo>
                  <a:pt x="10477695" y="1505227"/>
                </a:lnTo>
                <a:lnTo>
                  <a:pt x="10466057" y="1505227"/>
                </a:lnTo>
                <a:lnTo>
                  <a:pt x="10466057" y="1564081"/>
                </a:lnTo>
                <a:cubicBezTo>
                  <a:pt x="10467096" y="1563042"/>
                  <a:pt x="10468218" y="1561961"/>
                  <a:pt x="10469466" y="1560756"/>
                </a:cubicBezTo>
                <a:cubicBezTo>
                  <a:pt x="10474619" y="1555727"/>
                  <a:pt x="10482517" y="1548079"/>
                  <a:pt x="10492575" y="1538312"/>
                </a:cubicBezTo>
                <a:lnTo>
                  <a:pt x="10484471" y="1529957"/>
                </a:lnTo>
                <a:lnTo>
                  <a:pt x="10504172" y="1510838"/>
                </a:lnTo>
                <a:lnTo>
                  <a:pt x="10512235" y="1519151"/>
                </a:lnTo>
                <a:cubicBezTo>
                  <a:pt x="10521046" y="1510589"/>
                  <a:pt x="10530855" y="1501029"/>
                  <a:pt x="10541621" y="1490597"/>
                </a:cubicBezTo>
                <a:lnTo>
                  <a:pt x="10541621" y="949189"/>
                </a:lnTo>
                <a:cubicBezTo>
                  <a:pt x="10541621" y="948607"/>
                  <a:pt x="10541828" y="948066"/>
                  <a:pt x="10542244" y="947692"/>
                </a:cubicBezTo>
                <a:lnTo>
                  <a:pt x="10542991" y="946944"/>
                </a:lnTo>
                <a:lnTo>
                  <a:pt x="10612112" y="879777"/>
                </a:lnTo>
                <a:lnTo>
                  <a:pt x="10604008" y="871423"/>
                </a:lnTo>
                <a:lnTo>
                  <a:pt x="10623667" y="852304"/>
                </a:lnTo>
                <a:lnTo>
                  <a:pt x="10631813" y="860658"/>
                </a:lnTo>
                <a:cubicBezTo>
                  <a:pt x="10655588" y="837507"/>
                  <a:pt x="10679071" y="814730"/>
                  <a:pt x="10702513" y="791953"/>
                </a:cubicBezTo>
                <a:cubicBezTo>
                  <a:pt x="10753927" y="741994"/>
                  <a:pt x="10805342" y="692076"/>
                  <a:pt x="10860580" y="638376"/>
                </a:cubicBezTo>
                <a:lnTo>
                  <a:pt x="10860580" y="420541"/>
                </a:lnTo>
                <a:lnTo>
                  <a:pt x="10848942" y="420541"/>
                </a:lnTo>
                <a:lnTo>
                  <a:pt x="10848942" y="393109"/>
                </a:lnTo>
                <a:lnTo>
                  <a:pt x="10860580" y="393109"/>
                </a:lnTo>
                <a:lnTo>
                  <a:pt x="10860580" y="265591"/>
                </a:lnTo>
                <a:lnTo>
                  <a:pt x="10848942" y="265591"/>
                </a:lnTo>
                <a:lnTo>
                  <a:pt x="10848942" y="238159"/>
                </a:lnTo>
                <a:lnTo>
                  <a:pt x="10876374" y="238159"/>
                </a:lnTo>
                <a:lnTo>
                  <a:pt x="10876374" y="265591"/>
                </a:lnTo>
                <a:lnTo>
                  <a:pt x="10864736" y="265591"/>
                </a:lnTo>
                <a:lnTo>
                  <a:pt x="10864736" y="393109"/>
                </a:lnTo>
                <a:lnTo>
                  <a:pt x="10876374" y="393109"/>
                </a:lnTo>
                <a:lnTo>
                  <a:pt x="10876374" y="420541"/>
                </a:lnTo>
                <a:lnTo>
                  <a:pt x="10864736" y="420541"/>
                </a:lnTo>
                <a:lnTo>
                  <a:pt x="10864736" y="639249"/>
                </a:lnTo>
                <a:cubicBezTo>
                  <a:pt x="10864736" y="639830"/>
                  <a:pt x="10864528" y="640371"/>
                  <a:pt x="10864112" y="640745"/>
                </a:cubicBezTo>
                <a:cubicBezTo>
                  <a:pt x="10808625" y="694653"/>
                  <a:pt x="10757003" y="744779"/>
                  <a:pt x="10705422" y="794904"/>
                </a:cubicBezTo>
                <a:cubicBezTo>
                  <a:pt x="10681981" y="817723"/>
                  <a:pt x="10658497" y="840500"/>
                  <a:pt x="10634723" y="863609"/>
                </a:cubicBezTo>
                <a:lnTo>
                  <a:pt x="10642827" y="871922"/>
                </a:lnTo>
                <a:lnTo>
                  <a:pt x="10623168" y="891041"/>
                </a:lnTo>
                <a:lnTo>
                  <a:pt x="10615063" y="882687"/>
                </a:lnTo>
                <a:cubicBezTo>
                  <a:pt x="10592453" y="904632"/>
                  <a:pt x="10569510" y="926952"/>
                  <a:pt x="10545818" y="949978"/>
                </a:cubicBezTo>
                <a:lnTo>
                  <a:pt x="10545818" y="1331532"/>
                </a:lnTo>
                <a:lnTo>
                  <a:pt x="10572294" y="1305805"/>
                </a:lnTo>
                <a:lnTo>
                  <a:pt x="10564189" y="1297450"/>
                </a:lnTo>
                <a:lnTo>
                  <a:pt x="10583849" y="1278331"/>
                </a:lnTo>
                <a:lnTo>
                  <a:pt x="10602968" y="1297991"/>
                </a:lnTo>
                <a:lnTo>
                  <a:pt x="10583309" y="1317110"/>
                </a:lnTo>
                <a:lnTo>
                  <a:pt x="10575203" y="1308756"/>
                </a:lnTo>
                <a:lnTo>
                  <a:pt x="10545818" y="1337310"/>
                </a:lnTo>
                <a:lnTo>
                  <a:pt x="10545818" y="1486440"/>
                </a:lnTo>
                <a:cubicBezTo>
                  <a:pt x="10555046" y="1477462"/>
                  <a:pt x="10564937" y="1467861"/>
                  <a:pt x="10575370" y="1457720"/>
                </a:cubicBezTo>
                <a:lnTo>
                  <a:pt x="10611115" y="1423014"/>
                </a:lnTo>
                <a:lnTo>
                  <a:pt x="10621381" y="1413039"/>
                </a:lnTo>
                <a:lnTo>
                  <a:pt x="10621381" y="1195245"/>
                </a:lnTo>
                <a:lnTo>
                  <a:pt x="10609743" y="1195245"/>
                </a:lnTo>
                <a:lnTo>
                  <a:pt x="10609743" y="1167813"/>
                </a:lnTo>
                <a:lnTo>
                  <a:pt x="10621381" y="1167813"/>
                </a:lnTo>
                <a:lnTo>
                  <a:pt x="10621381" y="1117771"/>
                </a:lnTo>
                <a:lnTo>
                  <a:pt x="10609743" y="1117771"/>
                </a:lnTo>
                <a:lnTo>
                  <a:pt x="10609743" y="1090339"/>
                </a:lnTo>
                <a:lnTo>
                  <a:pt x="10621381" y="1090339"/>
                </a:lnTo>
                <a:lnTo>
                  <a:pt x="10621381" y="1026580"/>
                </a:lnTo>
                <a:cubicBezTo>
                  <a:pt x="10621381" y="1025998"/>
                  <a:pt x="10621589" y="1025458"/>
                  <a:pt x="10622004" y="1025084"/>
                </a:cubicBezTo>
                <a:cubicBezTo>
                  <a:pt x="10676494" y="972215"/>
                  <a:pt x="10738257" y="912155"/>
                  <a:pt x="10796946" y="855130"/>
                </a:cubicBezTo>
                <a:cubicBezTo>
                  <a:pt x="10801808" y="850392"/>
                  <a:pt x="10806630" y="845695"/>
                  <a:pt x="10811451" y="841040"/>
                </a:cubicBezTo>
                <a:cubicBezTo>
                  <a:pt x="10813946" y="838629"/>
                  <a:pt x="10816439" y="836177"/>
                  <a:pt x="10818933" y="833766"/>
                </a:cubicBezTo>
                <a:cubicBezTo>
                  <a:pt x="10821426" y="831356"/>
                  <a:pt x="10823920" y="828945"/>
                  <a:pt x="10826373" y="826534"/>
                </a:cubicBezTo>
                <a:cubicBezTo>
                  <a:pt x="10864445" y="789543"/>
                  <a:pt x="10900397" y="754629"/>
                  <a:pt x="10931155" y="724745"/>
                </a:cubicBezTo>
                <a:lnTo>
                  <a:pt x="10923050" y="716391"/>
                </a:lnTo>
                <a:lnTo>
                  <a:pt x="10940382" y="699599"/>
                </a:lnTo>
                <a:lnTo>
                  <a:pt x="10940382" y="498015"/>
                </a:lnTo>
                <a:lnTo>
                  <a:pt x="10928744" y="498015"/>
                </a:lnTo>
                <a:lnTo>
                  <a:pt x="10928744" y="470583"/>
                </a:lnTo>
                <a:lnTo>
                  <a:pt x="10940382" y="470583"/>
                </a:lnTo>
                <a:lnTo>
                  <a:pt x="10940382" y="420541"/>
                </a:lnTo>
                <a:lnTo>
                  <a:pt x="10928744" y="420541"/>
                </a:lnTo>
                <a:lnTo>
                  <a:pt x="10928744" y="393109"/>
                </a:lnTo>
                <a:lnTo>
                  <a:pt x="10956176" y="393109"/>
                </a:lnTo>
                <a:lnTo>
                  <a:pt x="10956176" y="420541"/>
                </a:lnTo>
                <a:lnTo>
                  <a:pt x="10944538" y="420541"/>
                </a:lnTo>
                <a:lnTo>
                  <a:pt x="10944538" y="470583"/>
                </a:lnTo>
                <a:lnTo>
                  <a:pt x="10956176" y="470583"/>
                </a:lnTo>
                <a:lnTo>
                  <a:pt x="10956176" y="498015"/>
                </a:lnTo>
                <a:lnTo>
                  <a:pt x="10944538" y="498015"/>
                </a:lnTo>
                <a:lnTo>
                  <a:pt x="10944538" y="699142"/>
                </a:lnTo>
                <a:lnTo>
                  <a:pt x="10961870" y="717014"/>
                </a:lnTo>
                <a:lnTo>
                  <a:pt x="10942169" y="736133"/>
                </a:lnTo>
                <a:lnTo>
                  <a:pt x="10934064" y="727779"/>
                </a:lnTo>
                <a:cubicBezTo>
                  <a:pt x="10895451" y="765269"/>
                  <a:pt x="10848734" y="810657"/>
                  <a:pt x="10799855" y="858164"/>
                </a:cubicBezTo>
                <a:cubicBezTo>
                  <a:pt x="10741416" y="914982"/>
                  <a:pt x="10679903" y="974750"/>
                  <a:pt x="10625537" y="1027494"/>
                </a:cubicBezTo>
                <a:lnTo>
                  <a:pt x="10625537" y="1090380"/>
                </a:lnTo>
                <a:lnTo>
                  <a:pt x="10637175" y="1090380"/>
                </a:lnTo>
                <a:lnTo>
                  <a:pt x="10637175" y="1117812"/>
                </a:lnTo>
                <a:lnTo>
                  <a:pt x="10625537" y="1117812"/>
                </a:lnTo>
                <a:lnTo>
                  <a:pt x="10625537" y="1167855"/>
                </a:lnTo>
                <a:lnTo>
                  <a:pt x="10637175" y="1167855"/>
                </a:lnTo>
                <a:lnTo>
                  <a:pt x="10637175" y="1195287"/>
                </a:lnTo>
                <a:lnTo>
                  <a:pt x="10625537" y="1195287"/>
                </a:lnTo>
                <a:lnTo>
                  <a:pt x="10625537" y="1254141"/>
                </a:lnTo>
                <a:lnTo>
                  <a:pt x="10652096" y="1228372"/>
                </a:lnTo>
                <a:lnTo>
                  <a:pt x="10643991" y="1220017"/>
                </a:lnTo>
                <a:lnTo>
                  <a:pt x="10663692" y="1200898"/>
                </a:lnTo>
                <a:lnTo>
                  <a:pt x="10682812" y="1220599"/>
                </a:lnTo>
                <a:lnTo>
                  <a:pt x="10663111" y="1239718"/>
                </a:lnTo>
                <a:lnTo>
                  <a:pt x="10655006" y="1231364"/>
                </a:lnTo>
                <a:lnTo>
                  <a:pt x="10625579" y="1259960"/>
                </a:lnTo>
                <a:lnTo>
                  <a:pt x="10625579" y="1409132"/>
                </a:lnTo>
                <a:cubicBezTo>
                  <a:pt x="10649104" y="1386272"/>
                  <a:pt x="10674458" y="1361625"/>
                  <a:pt x="10701183" y="1335689"/>
                </a:cubicBezTo>
                <a:lnTo>
                  <a:pt x="10701183" y="1259087"/>
                </a:lnTo>
                <a:cubicBezTo>
                  <a:pt x="10701183" y="1258505"/>
                  <a:pt x="10701391" y="1257965"/>
                  <a:pt x="10701807" y="1257591"/>
                </a:cubicBezTo>
                <a:lnTo>
                  <a:pt x="10731816" y="1228413"/>
                </a:lnTo>
                <a:lnTo>
                  <a:pt x="10723710" y="1220059"/>
                </a:lnTo>
                <a:lnTo>
                  <a:pt x="10743371" y="1200940"/>
                </a:lnTo>
                <a:lnTo>
                  <a:pt x="10762489" y="1220599"/>
                </a:lnTo>
                <a:lnTo>
                  <a:pt x="10742830" y="1239718"/>
                </a:lnTo>
                <a:lnTo>
                  <a:pt x="10734725" y="1231364"/>
                </a:lnTo>
                <a:lnTo>
                  <a:pt x="10705339" y="1259918"/>
                </a:lnTo>
                <a:lnTo>
                  <a:pt x="10705339" y="1331574"/>
                </a:lnTo>
                <a:cubicBezTo>
                  <a:pt x="10726704" y="1310792"/>
                  <a:pt x="10748898" y="1289221"/>
                  <a:pt x="10771716" y="1267067"/>
                </a:cubicBezTo>
                <a:lnTo>
                  <a:pt x="10763612" y="1258713"/>
                </a:lnTo>
                <a:lnTo>
                  <a:pt x="10780943" y="1241921"/>
                </a:lnTo>
                <a:lnTo>
                  <a:pt x="10780943" y="1117812"/>
                </a:lnTo>
                <a:lnTo>
                  <a:pt x="10769306" y="1117812"/>
                </a:lnTo>
                <a:lnTo>
                  <a:pt x="10769306" y="1090380"/>
                </a:lnTo>
                <a:lnTo>
                  <a:pt x="10794161" y="1090380"/>
                </a:lnTo>
                <a:cubicBezTo>
                  <a:pt x="10875086" y="1011700"/>
                  <a:pt x="10928785" y="959538"/>
                  <a:pt x="10970557" y="918930"/>
                </a:cubicBezTo>
                <a:cubicBezTo>
                  <a:pt x="10998737" y="891540"/>
                  <a:pt x="11026003" y="865064"/>
                  <a:pt x="11049362" y="842370"/>
                </a:cubicBezTo>
                <a:cubicBezTo>
                  <a:pt x="11066735" y="825495"/>
                  <a:pt x="11083693" y="809036"/>
                  <a:pt x="11099903" y="793283"/>
                </a:cubicBezTo>
                <a:lnTo>
                  <a:pt x="11099903" y="343108"/>
                </a:lnTo>
                <a:lnTo>
                  <a:pt x="11088266" y="343108"/>
                </a:lnTo>
                <a:lnTo>
                  <a:pt x="11088266" y="315676"/>
                </a:lnTo>
                <a:lnTo>
                  <a:pt x="11115697" y="315676"/>
                </a:lnTo>
                <a:lnTo>
                  <a:pt x="11115697" y="343108"/>
                </a:lnTo>
                <a:lnTo>
                  <a:pt x="11104059" y="343108"/>
                </a:lnTo>
                <a:lnTo>
                  <a:pt x="11104059" y="789252"/>
                </a:lnTo>
                <a:cubicBezTo>
                  <a:pt x="11123802" y="770091"/>
                  <a:pt x="11142464" y="751969"/>
                  <a:pt x="11159547" y="735344"/>
                </a:cubicBezTo>
                <a:cubicBezTo>
                  <a:pt x="11174676" y="720630"/>
                  <a:pt x="11191426" y="704379"/>
                  <a:pt x="11210213" y="686091"/>
                </a:cubicBezTo>
                <a:lnTo>
                  <a:pt x="11202108" y="677736"/>
                </a:lnTo>
                <a:lnTo>
                  <a:pt x="11221767" y="658617"/>
                </a:lnTo>
                <a:lnTo>
                  <a:pt x="11229914" y="666971"/>
                </a:lnTo>
                <a:cubicBezTo>
                  <a:pt x="11244752" y="652549"/>
                  <a:pt x="11254977" y="642615"/>
                  <a:pt x="11259341" y="638376"/>
                </a:cubicBezTo>
                <a:lnTo>
                  <a:pt x="11259341" y="420541"/>
                </a:lnTo>
                <a:lnTo>
                  <a:pt x="11247703" y="420541"/>
                </a:lnTo>
                <a:lnTo>
                  <a:pt x="11247703" y="393109"/>
                </a:lnTo>
                <a:lnTo>
                  <a:pt x="11259341" y="393109"/>
                </a:lnTo>
                <a:lnTo>
                  <a:pt x="11259341" y="343066"/>
                </a:lnTo>
                <a:lnTo>
                  <a:pt x="11247703" y="343066"/>
                </a:lnTo>
                <a:lnTo>
                  <a:pt x="11247703" y="315634"/>
                </a:lnTo>
                <a:lnTo>
                  <a:pt x="11275136" y="315634"/>
                </a:lnTo>
                <a:lnTo>
                  <a:pt x="11275136" y="343066"/>
                </a:lnTo>
                <a:lnTo>
                  <a:pt x="11263498" y="343066"/>
                </a:lnTo>
                <a:lnTo>
                  <a:pt x="11263498" y="393109"/>
                </a:lnTo>
                <a:lnTo>
                  <a:pt x="11275136" y="393109"/>
                </a:lnTo>
                <a:lnTo>
                  <a:pt x="11275136" y="420541"/>
                </a:lnTo>
                <a:lnTo>
                  <a:pt x="11263498" y="420541"/>
                </a:lnTo>
                <a:lnTo>
                  <a:pt x="11263498" y="639249"/>
                </a:lnTo>
                <a:cubicBezTo>
                  <a:pt x="11263498" y="639830"/>
                  <a:pt x="11263289" y="640371"/>
                  <a:pt x="11262874" y="640745"/>
                </a:cubicBezTo>
                <a:cubicBezTo>
                  <a:pt x="11258967" y="644527"/>
                  <a:pt x="11248409" y="654793"/>
                  <a:pt x="11232823" y="669922"/>
                </a:cubicBezTo>
                <a:lnTo>
                  <a:pt x="11240929" y="678235"/>
                </a:lnTo>
                <a:lnTo>
                  <a:pt x="11221269" y="697354"/>
                </a:lnTo>
                <a:lnTo>
                  <a:pt x="11213163" y="689000"/>
                </a:lnTo>
                <a:cubicBezTo>
                  <a:pt x="11199282" y="702508"/>
                  <a:pt x="11182988" y="718303"/>
                  <a:pt x="11164950" y="735842"/>
                </a:cubicBezTo>
                <a:cubicBezTo>
                  <a:pt x="11141342" y="758786"/>
                  <a:pt x="11121516" y="778030"/>
                  <a:pt x="11103477" y="795569"/>
                </a:cubicBezTo>
                <a:cubicBezTo>
                  <a:pt x="11103477" y="795611"/>
                  <a:pt x="11103477" y="795611"/>
                  <a:pt x="11103477" y="795611"/>
                </a:cubicBezTo>
                <a:cubicBezTo>
                  <a:pt x="11096537" y="802344"/>
                  <a:pt x="11087974" y="810657"/>
                  <a:pt x="11078290" y="820050"/>
                </a:cubicBezTo>
                <a:cubicBezTo>
                  <a:pt x="11067068" y="830982"/>
                  <a:pt x="11056219" y="841497"/>
                  <a:pt x="11045164" y="852221"/>
                </a:cubicBezTo>
                <a:cubicBezTo>
                  <a:pt x="11035106" y="862030"/>
                  <a:pt x="11024839" y="871963"/>
                  <a:pt x="11013991" y="882521"/>
                </a:cubicBezTo>
                <a:cubicBezTo>
                  <a:pt x="10956259" y="938590"/>
                  <a:pt x="10895867" y="997278"/>
                  <a:pt x="10841294" y="1050313"/>
                </a:cubicBezTo>
                <a:cubicBezTo>
                  <a:pt x="10823920" y="1067229"/>
                  <a:pt x="10808667" y="1082026"/>
                  <a:pt x="10796779" y="1093581"/>
                </a:cubicBezTo>
                <a:lnTo>
                  <a:pt x="10796779" y="1117729"/>
                </a:lnTo>
                <a:lnTo>
                  <a:pt x="10785141" y="1117729"/>
                </a:lnTo>
                <a:lnTo>
                  <a:pt x="10785141" y="1241381"/>
                </a:lnTo>
                <a:lnTo>
                  <a:pt x="10791417" y="1247865"/>
                </a:lnTo>
                <a:cubicBezTo>
                  <a:pt x="10795242" y="1244166"/>
                  <a:pt x="10799065" y="1240467"/>
                  <a:pt x="10802889" y="1236726"/>
                </a:cubicBezTo>
                <a:cubicBezTo>
                  <a:pt x="10824710" y="1215528"/>
                  <a:pt x="10844369" y="1196409"/>
                  <a:pt x="10860663" y="1180573"/>
                </a:cubicBezTo>
                <a:lnTo>
                  <a:pt x="10860663" y="1103972"/>
                </a:lnTo>
                <a:cubicBezTo>
                  <a:pt x="10860663" y="1103390"/>
                  <a:pt x="10860870" y="1102849"/>
                  <a:pt x="10861286" y="1102475"/>
                </a:cubicBezTo>
                <a:lnTo>
                  <a:pt x="10878036" y="1086224"/>
                </a:lnTo>
                <a:cubicBezTo>
                  <a:pt x="10944871" y="1021301"/>
                  <a:pt x="11191759" y="781396"/>
                  <a:pt x="11250156" y="724703"/>
                </a:cubicBezTo>
                <a:lnTo>
                  <a:pt x="11242051" y="716349"/>
                </a:lnTo>
                <a:lnTo>
                  <a:pt x="11261752" y="697230"/>
                </a:lnTo>
                <a:lnTo>
                  <a:pt x="11280871" y="716931"/>
                </a:lnTo>
                <a:lnTo>
                  <a:pt x="11261170" y="736050"/>
                </a:lnTo>
                <a:lnTo>
                  <a:pt x="11253065" y="727696"/>
                </a:lnTo>
                <a:cubicBezTo>
                  <a:pt x="11194668" y="784389"/>
                  <a:pt x="10947780" y="1024294"/>
                  <a:pt x="10880946" y="1089216"/>
                </a:cubicBezTo>
                <a:lnTo>
                  <a:pt x="10864819" y="1104886"/>
                </a:lnTo>
                <a:lnTo>
                  <a:pt x="10864819" y="1176542"/>
                </a:lnTo>
                <a:cubicBezTo>
                  <a:pt x="10875376" y="1166276"/>
                  <a:pt x="10884313" y="1157589"/>
                  <a:pt x="10891295" y="1150814"/>
                </a:cubicBezTo>
                <a:lnTo>
                  <a:pt x="10883190" y="1142459"/>
                </a:lnTo>
                <a:lnTo>
                  <a:pt x="10902850" y="1123340"/>
                </a:lnTo>
                <a:lnTo>
                  <a:pt x="10910996" y="1131695"/>
                </a:lnTo>
                <a:cubicBezTo>
                  <a:pt x="10921512" y="1121511"/>
                  <a:pt x="10931986" y="1111328"/>
                  <a:pt x="10942502" y="1101104"/>
                </a:cubicBezTo>
                <a:cubicBezTo>
                  <a:pt x="10947239" y="1096449"/>
                  <a:pt x="10952020" y="1091835"/>
                  <a:pt x="10956799" y="1087180"/>
                </a:cubicBezTo>
                <a:cubicBezTo>
                  <a:pt x="11057258" y="989588"/>
                  <a:pt x="11141134" y="908082"/>
                  <a:pt x="11170395" y="879653"/>
                </a:cubicBezTo>
                <a:lnTo>
                  <a:pt x="11162290" y="871298"/>
                </a:lnTo>
                <a:lnTo>
                  <a:pt x="11181949" y="852179"/>
                </a:lnTo>
                <a:lnTo>
                  <a:pt x="11190096" y="860533"/>
                </a:lnTo>
                <a:cubicBezTo>
                  <a:pt x="11253231" y="799185"/>
                  <a:pt x="11308178" y="745818"/>
                  <a:pt x="11347955" y="707164"/>
                </a:cubicBezTo>
                <a:cubicBezTo>
                  <a:pt x="11360133" y="695318"/>
                  <a:pt x="11370940" y="684802"/>
                  <a:pt x="11380292" y="675741"/>
                </a:cubicBezTo>
                <a:cubicBezTo>
                  <a:pt x="11380998" y="675076"/>
                  <a:pt x="11381704" y="674370"/>
                  <a:pt x="11382412" y="673705"/>
                </a:cubicBezTo>
                <a:cubicBezTo>
                  <a:pt x="11384323" y="671876"/>
                  <a:pt x="11386152" y="670089"/>
                  <a:pt x="11387897" y="668385"/>
                </a:cubicBezTo>
                <a:cubicBezTo>
                  <a:pt x="11405479" y="651302"/>
                  <a:pt x="11416327" y="640745"/>
                  <a:pt x="11418862" y="638293"/>
                </a:cubicBezTo>
                <a:lnTo>
                  <a:pt x="11418862" y="96843"/>
                </a:lnTo>
                <a:cubicBezTo>
                  <a:pt x="11418862" y="95679"/>
                  <a:pt x="11419777" y="94765"/>
                  <a:pt x="11420940" y="94765"/>
                </a:cubicBezTo>
                <a:lnTo>
                  <a:pt x="11646381" y="94765"/>
                </a:lnTo>
                <a:lnTo>
                  <a:pt x="11646381" y="83127"/>
                </a:lnTo>
                <a:lnTo>
                  <a:pt x="11673814" y="83127"/>
                </a:lnTo>
                <a:lnTo>
                  <a:pt x="11673814" y="110559"/>
                </a:lnTo>
                <a:lnTo>
                  <a:pt x="11646381" y="110559"/>
                </a:lnTo>
                <a:lnTo>
                  <a:pt x="11646381" y="98921"/>
                </a:lnTo>
                <a:lnTo>
                  <a:pt x="11423018" y="98921"/>
                </a:lnTo>
                <a:lnTo>
                  <a:pt x="11423018" y="172239"/>
                </a:lnTo>
                <a:lnTo>
                  <a:pt x="11646381" y="172239"/>
                </a:lnTo>
                <a:lnTo>
                  <a:pt x="11646381" y="160602"/>
                </a:lnTo>
                <a:lnTo>
                  <a:pt x="11673814" y="160602"/>
                </a:lnTo>
                <a:lnTo>
                  <a:pt x="11673814" y="188034"/>
                </a:lnTo>
                <a:lnTo>
                  <a:pt x="11646381" y="188034"/>
                </a:lnTo>
                <a:lnTo>
                  <a:pt x="11646381" y="176396"/>
                </a:lnTo>
                <a:lnTo>
                  <a:pt x="11423018" y="176396"/>
                </a:lnTo>
                <a:lnTo>
                  <a:pt x="11423018" y="484382"/>
                </a:lnTo>
                <a:lnTo>
                  <a:pt x="11739027" y="484382"/>
                </a:lnTo>
                <a:cubicBezTo>
                  <a:pt x="11741646" y="481847"/>
                  <a:pt x="11744139" y="479395"/>
                  <a:pt x="11746592" y="477026"/>
                </a:cubicBezTo>
                <a:cubicBezTo>
                  <a:pt x="11749667" y="474033"/>
                  <a:pt x="11752577" y="471207"/>
                  <a:pt x="11755404" y="468464"/>
                </a:cubicBezTo>
                <a:cubicBezTo>
                  <a:pt x="11757938" y="466011"/>
                  <a:pt x="11760391" y="463601"/>
                  <a:pt x="11762759" y="461315"/>
                </a:cubicBezTo>
                <a:cubicBezTo>
                  <a:pt x="11764797" y="459320"/>
                  <a:pt x="11766792" y="457408"/>
                  <a:pt x="11768704" y="455537"/>
                </a:cubicBezTo>
                <a:cubicBezTo>
                  <a:pt x="11772694" y="451630"/>
                  <a:pt x="11776517" y="447931"/>
                  <a:pt x="11780051" y="444481"/>
                </a:cubicBezTo>
                <a:cubicBezTo>
                  <a:pt x="11780757" y="443775"/>
                  <a:pt x="11781463" y="443068"/>
                  <a:pt x="11782170" y="442403"/>
                </a:cubicBezTo>
                <a:cubicBezTo>
                  <a:pt x="11784872" y="439743"/>
                  <a:pt x="11787449" y="437249"/>
                  <a:pt x="11789901" y="434880"/>
                </a:cubicBezTo>
                <a:cubicBezTo>
                  <a:pt x="11806776" y="418462"/>
                  <a:pt x="11816627" y="408903"/>
                  <a:pt x="11823235" y="402502"/>
                </a:cubicBezTo>
                <a:cubicBezTo>
                  <a:pt x="11828389" y="397473"/>
                  <a:pt x="11832130" y="393857"/>
                  <a:pt x="11835289" y="390781"/>
                </a:cubicBezTo>
                <a:cubicBezTo>
                  <a:pt x="11836909" y="389202"/>
                  <a:pt x="11838364" y="387789"/>
                  <a:pt x="11839819" y="386375"/>
                </a:cubicBezTo>
                <a:cubicBezTo>
                  <a:pt x="11840401" y="385793"/>
                  <a:pt x="11840982" y="385253"/>
                  <a:pt x="11841565" y="384671"/>
                </a:cubicBezTo>
                <a:cubicBezTo>
                  <a:pt x="11843477" y="382801"/>
                  <a:pt x="11845472" y="380847"/>
                  <a:pt x="11847799" y="378603"/>
                </a:cubicBezTo>
                <a:cubicBezTo>
                  <a:pt x="11859021" y="367672"/>
                  <a:pt x="11879678" y="347638"/>
                  <a:pt x="11927893" y="300754"/>
                </a:cubicBezTo>
                <a:lnTo>
                  <a:pt x="11919787" y="292400"/>
                </a:lnTo>
                <a:lnTo>
                  <a:pt x="11939446" y="273281"/>
                </a:lnTo>
                <a:lnTo>
                  <a:pt x="11958566" y="292940"/>
                </a:lnTo>
                <a:lnTo>
                  <a:pt x="11938907" y="312060"/>
                </a:lnTo>
                <a:lnTo>
                  <a:pt x="11930802" y="303705"/>
                </a:lnTo>
                <a:cubicBezTo>
                  <a:pt x="11920909" y="313306"/>
                  <a:pt x="11912181" y="321785"/>
                  <a:pt x="11904450" y="329309"/>
                </a:cubicBezTo>
                <a:lnTo>
                  <a:pt x="12057944" y="329309"/>
                </a:lnTo>
                <a:lnTo>
                  <a:pt x="12087372" y="300713"/>
                </a:lnTo>
                <a:lnTo>
                  <a:pt x="12079267" y="292358"/>
                </a:lnTo>
                <a:lnTo>
                  <a:pt x="12098927" y="273239"/>
                </a:lnTo>
                <a:lnTo>
                  <a:pt x="12118046" y="292899"/>
                </a:lnTo>
                <a:lnTo>
                  <a:pt x="12098386" y="312018"/>
                </a:lnTo>
                <a:lnTo>
                  <a:pt x="12090281" y="303664"/>
                </a:lnTo>
                <a:lnTo>
                  <a:pt x="12063930" y="329267"/>
                </a:lnTo>
                <a:lnTo>
                  <a:pt x="12124862" y="329267"/>
                </a:lnTo>
                <a:lnTo>
                  <a:pt x="12124862" y="317629"/>
                </a:lnTo>
                <a:lnTo>
                  <a:pt x="12152295" y="317629"/>
                </a:lnTo>
                <a:lnTo>
                  <a:pt x="12152295" y="345061"/>
                </a:lnTo>
                <a:lnTo>
                  <a:pt x="12124862" y="345061"/>
                </a:lnTo>
                <a:lnTo>
                  <a:pt x="12124862" y="333423"/>
                </a:lnTo>
                <a:lnTo>
                  <a:pt x="11900169" y="333423"/>
                </a:lnTo>
                <a:cubicBezTo>
                  <a:pt x="11870866" y="361894"/>
                  <a:pt x="11858647" y="373782"/>
                  <a:pt x="11850501" y="381679"/>
                </a:cubicBezTo>
                <a:cubicBezTo>
                  <a:pt x="11844889" y="387165"/>
                  <a:pt x="11841607" y="390324"/>
                  <a:pt x="11838364" y="393483"/>
                </a:cubicBezTo>
                <a:cubicBezTo>
                  <a:pt x="11836453" y="395353"/>
                  <a:pt x="11834540" y="397182"/>
                  <a:pt x="11832171" y="399509"/>
                </a:cubicBezTo>
                <a:cubicBezTo>
                  <a:pt x="11819869" y="411438"/>
                  <a:pt x="11797923" y="432802"/>
                  <a:pt x="11741313" y="487791"/>
                </a:cubicBezTo>
                <a:cubicBezTo>
                  <a:pt x="11740938" y="488165"/>
                  <a:pt x="11740399" y="488373"/>
                  <a:pt x="11739859" y="488373"/>
                </a:cubicBezTo>
                <a:lnTo>
                  <a:pt x="11423018" y="488373"/>
                </a:lnTo>
                <a:lnTo>
                  <a:pt x="11423018" y="561691"/>
                </a:lnTo>
                <a:lnTo>
                  <a:pt x="11805861" y="561691"/>
                </a:lnTo>
                <a:lnTo>
                  <a:pt x="11805861" y="550053"/>
                </a:lnTo>
                <a:lnTo>
                  <a:pt x="11833294" y="550053"/>
                </a:lnTo>
                <a:lnTo>
                  <a:pt x="11833294" y="561691"/>
                </a:lnTo>
                <a:lnTo>
                  <a:pt x="11898507" y="561691"/>
                </a:lnTo>
                <a:lnTo>
                  <a:pt x="11918083" y="542655"/>
                </a:lnTo>
                <a:cubicBezTo>
                  <a:pt x="11930927" y="530186"/>
                  <a:pt x="11944892" y="516623"/>
                  <a:pt x="11959980" y="501964"/>
                </a:cubicBezTo>
                <a:lnTo>
                  <a:pt x="11967835" y="494316"/>
                </a:lnTo>
                <a:lnTo>
                  <a:pt x="11959730" y="485962"/>
                </a:lnTo>
                <a:lnTo>
                  <a:pt x="11979431" y="466843"/>
                </a:lnTo>
                <a:lnTo>
                  <a:pt x="11998551" y="486544"/>
                </a:lnTo>
                <a:lnTo>
                  <a:pt x="11978850" y="505663"/>
                </a:lnTo>
                <a:lnTo>
                  <a:pt x="11970744" y="497309"/>
                </a:lnTo>
                <a:lnTo>
                  <a:pt x="11962889" y="504956"/>
                </a:lnTo>
                <a:cubicBezTo>
                  <a:pt x="11947801" y="519587"/>
                  <a:pt x="11933836" y="533137"/>
                  <a:pt x="11920992" y="545606"/>
                </a:cubicBezTo>
                <a:lnTo>
                  <a:pt x="11900835" y="565224"/>
                </a:lnTo>
                <a:cubicBezTo>
                  <a:pt x="11900460" y="565598"/>
                  <a:pt x="11899919" y="565806"/>
                  <a:pt x="11899380" y="565806"/>
                </a:cubicBezTo>
                <a:lnTo>
                  <a:pt x="11833335" y="565806"/>
                </a:lnTo>
                <a:lnTo>
                  <a:pt x="11833335" y="577443"/>
                </a:lnTo>
                <a:lnTo>
                  <a:pt x="11805903" y="577443"/>
                </a:lnTo>
                <a:lnTo>
                  <a:pt x="11805903" y="565806"/>
                </a:lnTo>
                <a:lnTo>
                  <a:pt x="11423060" y="565806"/>
                </a:lnTo>
                <a:lnTo>
                  <a:pt x="11423060" y="639124"/>
                </a:lnTo>
                <a:lnTo>
                  <a:pt x="11646423" y="639124"/>
                </a:lnTo>
                <a:lnTo>
                  <a:pt x="11646423" y="627486"/>
                </a:lnTo>
                <a:lnTo>
                  <a:pt x="11673855" y="627486"/>
                </a:lnTo>
                <a:lnTo>
                  <a:pt x="11673855" y="654918"/>
                </a:lnTo>
                <a:lnTo>
                  <a:pt x="11646423" y="654918"/>
                </a:lnTo>
                <a:lnTo>
                  <a:pt x="11646423" y="643280"/>
                </a:lnTo>
                <a:lnTo>
                  <a:pt x="11421814" y="643280"/>
                </a:lnTo>
                <a:cubicBezTo>
                  <a:pt x="11421647" y="643488"/>
                  <a:pt x="11421439" y="643654"/>
                  <a:pt x="11421148" y="643945"/>
                </a:cubicBezTo>
                <a:cubicBezTo>
                  <a:pt x="11420400" y="644693"/>
                  <a:pt x="11419278" y="645774"/>
                  <a:pt x="11417906" y="647104"/>
                </a:cubicBezTo>
                <a:cubicBezTo>
                  <a:pt x="11408513" y="656207"/>
                  <a:pt x="11384905" y="679150"/>
                  <a:pt x="11350906" y="712193"/>
                </a:cubicBezTo>
                <a:cubicBezTo>
                  <a:pt x="11324388" y="737962"/>
                  <a:pt x="11291137" y="770257"/>
                  <a:pt x="11253231" y="807082"/>
                </a:cubicBezTo>
                <a:cubicBezTo>
                  <a:pt x="11243713" y="816268"/>
                  <a:pt x="11233945" y="825786"/>
                  <a:pt x="11223929" y="835512"/>
                </a:cubicBezTo>
                <a:cubicBezTo>
                  <a:pt x="11213871" y="845279"/>
                  <a:pt x="11203563" y="855296"/>
                  <a:pt x="11193006" y="865563"/>
                </a:cubicBezTo>
                <a:lnTo>
                  <a:pt x="11201110" y="873875"/>
                </a:lnTo>
                <a:lnTo>
                  <a:pt x="11181451" y="892995"/>
                </a:lnTo>
                <a:lnTo>
                  <a:pt x="11173346" y="884640"/>
                </a:lnTo>
                <a:cubicBezTo>
                  <a:pt x="11098905" y="957003"/>
                  <a:pt x="11014490" y="1039008"/>
                  <a:pt x="10930489" y="1120597"/>
                </a:cubicBezTo>
                <a:cubicBezTo>
                  <a:pt x="10925003" y="1125959"/>
                  <a:pt x="10919475" y="1131279"/>
                  <a:pt x="10913947" y="1136682"/>
                </a:cubicBezTo>
                <a:lnTo>
                  <a:pt x="10922053" y="1144995"/>
                </a:lnTo>
                <a:lnTo>
                  <a:pt x="10902392" y="1164114"/>
                </a:lnTo>
                <a:lnTo>
                  <a:pt x="10894287" y="1155760"/>
                </a:lnTo>
                <a:cubicBezTo>
                  <a:pt x="10885560" y="1164239"/>
                  <a:pt x="10876748" y="1172801"/>
                  <a:pt x="10867937" y="1181363"/>
                </a:cubicBezTo>
                <a:lnTo>
                  <a:pt x="10941712" y="1181363"/>
                </a:lnTo>
                <a:cubicBezTo>
                  <a:pt x="11015778" y="1109333"/>
                  <a:pt x="11050484" y="1075625"/>
                  <a:pt x="11075464" y="1051352"/>
                </a:cubicBezTo>
                <a:cubicBezTo>
                  <a:pt x="11089263" y="1037927"/>
                  <a:pt x="11103269" y="1024336"/>
                  <a:pt x="11117360" y="1010661"/>
                </a:cubicBezTo>
                <a:lnTo>
                  <a:pt x="11130577" y="997818"/>
                </a:lnTo>
                <a:lnTo>
                  <a:pt x="11122472" y="989464"/>
                </a:lnTo>
                <a:lnTo>
                  <a:pt x="11142132" y="970344"/>
                </a:lnTo>
                <a:lnTo>
                  <a:pt x="11150237" y="978699"/>
                </a:lnTo>
                <a:cubicBezTo>
                  <a:pt x="11214951" y="915813"/>
                  <a:pt x="11279001" y="853551"/>
                  <a:pt x="11329875" y="804131"/>
                </a:cubicBezTo>
                <a:lnTo>
                  <a:pt x="11321770" y="795777"/>
                </a:lnTo>
                <a:lnTo>
                  <a:pt x="11341429" y="776658"/>
                </a:lnTo>
                <a:lnTo>
                  <a:pt x="11360549" y="796318"/>
                </a:lnTo>
                <a:lnTo>
                  <a:pt x="11340888" y="815437"/>
                </a:lnTo>
                <a:lnTo>
                  <a:pt x="11332784" y="807082"/>
                </a:lnTo>
                <a:cubicBezTo>
                  <a:pt x="11281910" y="856543"/>
                  <a:pt x="11217861" y="918764"/>
                  <a:pt x="11153146" y="981650"/>
                </a:cubicBezTo>
                <a:lnTo>
                  <a:pt x="11161251" y="990004"/>
                </a:lnTo>
                <a:lnTo>
                  <a:pt x="11141591" y="1009123"/>
                </a:lnTo>
                <a:lnTo>
                  <a:pt x="11133486" y="1000769"/>
                </a:lnTo>
                <a:cubicBezTo>
                  <a:pt x="11125673" y="1008375"/>
                  <a:pt x="11117858" y="1015940"/>
                  <a:pt x="11110086" y="1023504"/>
                </a:cubicBezTo>
                <a:lnTo>
                  <a:pt x="11087517" y="1045450"/>
                </a:lnTo>
                <a:cubicBezTo>
                  <a:pt x="11086769" y="1046157"/>
                  <a:pt x="11086021" y="1046863"/>
                  <a:pt x="11085272" y="1047611"/>
                </a:cubicBezTo>
                <a:cubicBezTo>
                  <a:pt x="11033442" y="1097945"/>
                  <a:pt x="10984107" y="1145909"/>
                  <a:pt x="10943997" y="1184896"/>
                </a:cubicBezTo>
                <a:cubicBezTo>
                  <a:pt x="10943624" y="1185270"/>
                  <a:pt x="10943083" y="1185478"/>
                  <a:pt x="10942543" y="1185478"/>
                </a:cubicBezTo>
                <a:lnTo>
                  <a:pt x="10863614" y="1185478"/>
                </a:lnTo>
                <a:cubicBezTo>
                  <a:pt x="10846364" y="1202270"/>
                  <a:pt x="10828949" y="1219186"/>
                  <a:pt x="10811576" y="1236061"/>
                </a:cubicBezTo>
                <a:cubicBezTo>
                  <a:pt x="10808168" y="1239386"/>
                  <a:pt x="10804594" y="1242836"/>
                  <a:pt x="10800977" y="1246369"/>
                </a:cubicBezTo>
                <a:cubicBezTo>
                  <a:pt x="10798774" y="1248488"/>
                  <a:pt x="10796571" y="1250608"/>
                  <a:pt x="10794327" y="1252811"/>
                </a:cubicBezTo>
                <a:lnTo>
                  <a:pt x="10800146" y="1258796"/>
                </a:lnTo>
                <a:lnTo>
                  <a:pt x="10941671" y="1258796"/>
                </a:lnTo>
                <a:cubicBezTo>
                  <a:pt x="11006884" y="1195370"/>
                  <a:pt x="11040384" y="1162867"/>
                  <a:pt x="11060252" y="1143540"/>
                </a:cubicBezTo>
                <a:cubicBezTo>
                  <a:pt x="11084316" y="1120140"/>
                  <a:pt x="11107800" y="1097321"/>
                  <a:pt x="11130535" y="1075251"/>
                </a:cubicBezTo>
                <a:lnTo>
                  <a:pt x="11122431" y="1066897"/>
                </a:lnTo>
                <a:lnTo>
                  <a:pt x="11142090" y="1047778"/>
                </a:lnTo>
                <a:lnTo>
                  <a:pt x="11150195" y="1056132"/>
                </a:lnTo>
                <a:cubicBezTo>
                  <a:pt x="11215783" y="992373"/>
                  <a:pt x="11274304" y="935556"/>
                  <a:pt x="11320856" y="890334"/>
                </a:cubicBezTo>
                <a:cubicBezTo>
                  <a:pt x="11366991" y="845529"/>
                  <a:pt x="11401447" y="812070"/>
                  <a:pt x="11419444" y="794572"/>
                </a:cubicBezTo>
                <a:cubicBezTo>
                  <a:pt x="11419819" y="794198"/>
                  <a:pt x="11420359" y="793990"/>
                  <a:pt x="11420898" y="793990"/>
                </a:cubicBezTo>
                <a:lnTo>
                  <a:pt x="12124821" y="793990"/>
                </a:lnTo>
                <a:lnTo>
                  <a:pt x="12124821" y="782352"/>
                </a:lnTo>
                <a:lnTo>
                  <a:pt x="12152253" y="782352"/>
                </a:lnTo>
                <a:lnTo>
                  <a:pt x="12152253" y="809784"/>
                </a:lnTo>
                <a:lnTo>
                  <a:pt x="12124821" y="809784"/>
                </a:lnTo>
                <a:lnTo>
                  <a:pt x="12124821" y="798146"/>
                </a:lnTo>
                <a:lnTo>
                  <a:pt x="11421731" y="798146"/>
                </a:lnTo>
                <a:cubicBezTo>
                  <a:pt x="11403567" y="815811"/>
                  <a:pt x="11369402" y="848979"/>
                  <a:pt x="11323765" y="893327"/>
                </a:cubicBezTo>
                <a:cubicBezTo>
                  <a:pt x="11277214" y="938548"/>
                  <a:pt x="11218733" y="995366"/>
                  <a:pt x="11153104" y="1059124"/>
                </a:cubicBezTo>
                <a:lnTo>
                  <a:pt x="11161209" y="1067479"/>
                </a:lnTo>
                <a:lnTo>
                  <a:pt x="11141549" y="1086598"/>
                </a:lnTo>
                <a:lnTo>
                  <a:pt x="11133445" y="1078244"/>
                </a:lnTo>
                <a:cubicBezTo>
                  <a:pt x="11108548" y="1102475"/>
                  <a:pt x="11100111" y="1110663"/>
                  <a:pt x="11090385" y="1120098"/>
                </a:cubicBezTo>
                <a:cubicBezTo>
                  <a:pt x="11083360" y="1126915"/>
                  <a:pt x="11075630" y="1134438"/>
                  <a:pt x="11060500" y="1149110"/>
                </a:cubicBezTo>
                <a:cubicBezTo>
                  <a:pt x="11022844" y="1185769"/>
                  <a:pt x="10983774" y="1223716"/>
                  <a:pt x="10943997" y="1262371"/>
                </a:cubicBezTo>
                <a:cubicBezTo>
                  <a:pt x="10943624" y="1262745"/>
                  <a:pt x="10943083" y="1262952"/>
                  <a:pt x="10942543" y="1262952"/>
                </a:cubicBezTo>
                <a:lnTo>
                  <a:pt x="10800644" y="1262952"/>
                </a:lnTo>
                <a:lnTo>
                  <a:pt x="10782814" y="1280285"/>
                </a:lnTo>
                <a:lnTo>
                  <a:pt x="10774709" y="1271930"/>
                </a:lnTo>
                <a:cubicBezTo>
                  <a:pt x="10772340" y="1274216"/>
                  <a:pt x="10769888" y="1276627"/>
                  <a:pt x="10767228" y="1279204"/>
                </a:cubicBezTo>
                <a:cubicBezTo>
                  <a:pt x="10759372" y="1286810"/>
                  <a:pt x="10750395" y="1295538"/>
                  <a:pt x="10740460" y="1305181"/>
                </a:cubicBezTo>
                <a:cubicBezTo>
                  <a:pt x="10730069" y="1315281"/>
                  <a:pt x="10719347" y="1325672"/>
                  <a:pt x="10708457" y="1336271"/>
                </a:cubicBezTo>
                <a:lnTo>
                  <a:pt x="11021431" y="1336271"/>
                </a:lnTo>
                <a:cubicBezTo>
                  <a:pt x="11058381" y="1300360"/>
                  <a:pt x="11069894" y="1289179"/>
                  <a:pt x="11076919" y="1282363"/>
                </a:cubicBezTo>
                <a:cubicBezTo>
                  <a:pt x="11093211" y="1266569"/>
                  <a:pt x="11111707" y="1248571"/>
                  <a:pt x="11130619" y="1230200"/>
                </a:cubicBezTo>
                <a:lnTo>
                  <a:pt x="11122514" y="1221846"/>
                </a:lnTo>
                <a:lnTo>
                  <a:pt x="11142173" y="1202727"/>
                </a:lnTo>
                <a:lnTo>
                  <a:pt x="11150278" y="1211081"/>
                </a:lnTo>
                <a:cubicBezTo>
                  <a:pt x="11157094" y="1204472"/>
                  <a:pt x="11163828" y="1197905"/>
                  <a:pt x="11170478" y="1191463"/>
                </a:cubicBezTo>
                <a:lnTo>
                  <a:pt x="11162373" y="1183109"/>
                </a:lnTo>
                <a:lnTo>
                  <a:pt x="11182032" y="1163989"/>
                </a:lnTo>
                <a:lnTo>
                  <a:pt x="11190138" y="1172344"/>
                </a:lnTo>
                <a:cubicBezTo>
                  <a:pt x="11200571" y="1162244"/>
                  <a:pt x="11210462" y="1152601"/>
                  <a:pt x="11219481" y="1143873"/>
                </a:cubicBezTo>
                <a:cubicBezTo>
                  <a:pt x="11269774" y="1094994"/>
                  <a:pt x="11316200" y="1049939"/>
                  <a:pt x="11339767" y="1026996"/>
                </a:cubicBezTo>
                <a:cubicBezTo>
                  <a:pt x="11340141" y="1026622"/>
                  <a:pt x="11340681" y="1026414"/>
                  <a:pt x="11341221" y="1026414"/>
                </a:cubicBezTo>
                <a:lnTo>
                  <a:pt x="11566746" y="1026414"/>
                </a:lnTo>
                <a:lnTo>
                  <a:pt x="11566746" y="1014776"/>
                </a:lnTo>
                <a:lnTo>
                  <a:pt x="11594178" y="1014776"/>
                </a:lnTo>
                <a:lnTo>
                  <a:pt x="11594178" y="1042208"/>
                </a:lnTo>
                <a:lnTo>
                  <a:pt x="11566746" y="1042208"/>
                </a:lnTo>
                <a:lnTo>
                  <a:pt x="11566746" y="1030570"/>
                </a:lnTo>
                <a:lnTo>
                  <a:pt x="11342052" y="1030570"/>
                </a:lnTo>
                <a:cubicBezTo>
                  <a:pt x="11325593" y="1046614"/>
                  <a:pt x="11298369" y="1073048"/>
                  <a:pt x="11266615" y="1103888"/>
                </a:cubicBezTo>
                <a:lnTo>
                  <a:pt x="11646423" y="1103888"/>
                </a:lnTo>
                <a:lnTo>
                  <a:pt x="11646423" y="1092251"/>
                </a:lnTo>
                <a:lnTo>
                  <a:pt x="11673855" y="1092251"/>
                </a:lnTo>
                <a:lnTo>
                  <a:pt x="11673855" y="1119683"/>
                </a:lnTo>
                <a:lnTo>
                  <a:pt x="11646423" y="1119683"/>
                </a:lnTo>
                <a:lnTo>
                  <a:pt x="11646423" y="1108045"/>
                </a:lnTo>
                <a:lnTo>
                  <a:pt x="11262334" y="1108045"/>
                </a:lnTo>
                <a:cubicBezTo>
                  <a:pt x="11255642" y="1114529"/>
                  <a:pt x="11244336" y="1125502"/>
                  <a:pt x="11230205" y="1139259"/>
                </a:cubicBezTo>
                <a:cubicBezTo>
                  <a:pt x="11217986" y="1151105"/>
                  <a:pt x="11205516" y="1163241"/>
                  <a:pt x="11193006" y="1175378"/>
                </a:cubicBezTo>
                <a:lnTo>
                  <a:pt x="11198824" y="1181363"/>
                </a:lnTo>
                <a:lnTo>
                  <a:pt x="11486944" y="1181363"/>
                </a:lnTo>
                <a:lnTo>
                  <a:pt x="11486944" y="1169725"/>
                </a:lnTo>
                <a:lnTo>
                  <a:pt x="11514376" y="1169725"/>
                </a:lnTo>
                <a:lnTo>
                  <a:pt x="11514376" y="1197157"/>
                </a:lnTo>
                <a:lnTo>
                  <a:pt x="11486944" y="1197157"/>
                </a:lnTo>
                <a:lnTo>
                  <a:pt x="11486944" y="1185519"/>
                </a:lnTo>
                <a:lnTo>
                  <a:pt x="11199282" y="1185519"/>
                </a:lnTo>
                <a:lnTo>
                  <a:pt x="11181451" y="1202851"/>
                </a:lnTo>
                <a:lnTo>
                  <a:pt x="11173346" y="1194497"/>
                </a:lnTo>
                <a:cubicBezTo>
                  <a:pt x="11169273" y="1198446"/>
                  <a:pt x="11165200" y="1202394"/>
                  <a:pt x="11161167" y="1206301"/>
                </a:cubicBezTo>
                <a:cubicBezTo>
                  <a:pt x="11160627" y="1206800"/>
                  <a:pt x="11160128" y="1207299"/>
                  <a:pt x="11159630" y="1207798"/>
                </a:cubicBezTo>
                <a:cubicBezTo>
                  <a:pt x="11157385" y="1209959"/>
                  <a:pt x="11155224" y="1212037"/>
                  <a:pt x="11153146" y="1214074"/>
                </a:cubicBezTo>
                <a:lnTo>
                  <a:pt x="11161251" y="1222428"/>
                </a:lnTo>
                <a:lnTo>
                  <a:pt x="11141591" y="1241547"/>
                </a:lnTo>
                <a:lnTo>
                  <a:pt x="11133486" y="1233193"/>
                </a:lnTo>
                <a:cubicBezTo>
                  <a:pt x="11103976" y="1261872"/>
                  <a:pt x="11094084" y="1271515"/>
                  <a:pt x="11087766" y="1277625"/>
                </a:cubicBezTo>
                <a:cubicBezTo>
                  <a:pt x="11084151" y="1281116"/>
                  <a:pt x="11081241" y="1283942"/>
                  <a:pt x="11078415" y="1286685"/>
                </a:cubicBezTo>
                <a:cubicBezTo>
                  <a:pt x="11077167" y="1287932"/>
                  <a:pt x="11075920" y="1289138"/>
                  <a:pt x="11074633" y="1290384"/>
                </a:cubicBezTo>
                <a:cubicBezTo>
                  <a:pt x="11070268" y="1294624"/>
                  <a:pt x="11066112" y="1298697"/>
                  <a:pt x="11062163" y="1302521"/>
                </a:cubicBezTo>
                <a:cubicBezTo>
                  <a:pt x="11045746" y="1318440"/>
                  <a:pt x="11033235" y="1330618"/>
                  <a:pt x="11027374" y="1336312"/>
                </a:cubicBezTo>
                <a:lnTo>
                  <a:pt x="11407225" y="1336312"/>
                </a:lnTo>
                <a:lnTo>
                  <a:pt x="11407225" y="1324674"/>
                </a:lnTo>
                <a:lnTo>
                  <a:pt x="11434656" y="1324674"/>
                </a:lnTo>
                <a:lnTo>
                  <a:pt x="11434656" y="1352106"/>
                </a:lnTo>
                <a:lnTo>
                  <a:pt x="11407225" y="1352106"/>
                </a:lnTo>
                <a:lnTo>
                  <a:pt x="11407225" y="1340469"/>
                </a:lnTo>
                <a:lnTo>
                  <a:pt x="10704134" y="1340469"/>
                </a:lnTo>
                <a:cubicBezTo>
                  <a:pt x="10679279" y="1364617"/>
                  <a:pt x="10653634" y="1389555"/>
                  <a:pt x="10628696" y="1413787"/>
                </a:cubicBezTo>
                <a:lnTo>
                  <a:pt x="11167984" y="1413787"/>
                </a:lnTo>
                <a:lnTo>
                  <a:pt x="11167984" y="1402149"/>
                </a:lnTo>
                <a:lnTo>
                  <a:pt x="11195416" y="1402149"/>
                </a:lnTo>
                <a:lnTo>
                  <a:pt x="11195416" y="1413787"/>
                </a:lnTo>
                <a:lnTo>
                  <a:pt x="11247745" y="1413787"/>
                </a:lnTo>
                <a:lnTo>
                  <a:pt x="11247745" y="1402149"/>
                </a:lnTo>
                <a:lnTo>
                  <a:pt x="11275177" y="1402149"/>
                </a:lnTo>
                <a:lnTo>
                  <a:pt x="11275177" y="1429581"/>
                </a:lnTo>
                <a:lnTo>
                  <a:pt x="11247745" y="1429581"/>
                </a:lnTo>
                <a:lnTo>
                  <a:pt x="11247745" y="1417943"/>
                </a:lnTo>
                <a:lnTo>
                  <a:pt x="11195416" y="1417943"/>
                </a:lnTo>
                <a:lnTo>
                  <a:pt x="11195416" y="1429581"/>
                </a:lnTo>
                <a:lnTo>
                  <a:pt x="11167984" y="1429581"/>
                </a:lnTo>
                <a:lnTo>
                  <a:pt x="11167984" y="1417943"/>
                </a:lnTo>
                <a:lnTo>
                  <a:pt x="10624415" y="1417943"/>
                </a:lnTo>
                <a:cubicBezTo>
                  <a:pt x="10613982" y="1428085"/>
                  <a:pt x="10603716" y="1438060"/>
                  <a:pt x="10593700" y="1447786"/>
                </a:cubicBezTo>
                <a:cubicBezTo>
                  <a:pt x="10584182" y="1457055"/>
                  <a:pt x="10574580" y="1466365"/>
                  <a:pt x="10565104" y="1475592"/>
                </a:cubicBezTo>
                <a:cubicBezTo>
                  <a:pt x="10560366" y="1480206"/>
                  <a:pt x="10555710" y="1484736"/>
                  <a:pt x="10551139" y="1489183"/>
                </a:cubicBezTo>
                <a:cubicBezTo>
                  <a:pt x="10550390" y="1489890"/>
                  <a:pt x="10549684" y="1490555"/>
                  <a:pt x="10548977" y="1491262"/>
                </a:cubicBezTo>
                <a:lnTo>
                  <a:pt x="10769388" y="1491262"/>
                </a:lnTo>
                <a:lnTo>
                  <a:pt x="10769388" y="1479624"/>
                </a:lnTo>
                <a:lnTo>
                  <a:pt x="10796821" y="1479624"/>
                </a:lnTo>
                <a:lnTo>
                  <a:pt x="10796821" y="1507056"/>
                </a:lnTo>
                <a:lnTo>
                  <a:pt x="10769388" y="1507056"/>
                </a:lnTo>
                <a:lnTo>
                  <a:pt x="10769388" y="1495418"/>
                </a:lnTo>
                <a:lnTo>
                  <a:pt x="10544738" y="1495418"/>
                </a:lnTo>
                <a:cubicBezTo>
                  <a:pt x="10531437" y="1508344"/>
                  <a:pt x="10522251" y="1517280"/>
                  <a:pt x="10515310" y="1524014"/>
                </a:cubicBezTo>
                <a:lnTo>
                  <a:pt x="10523415" y="1532368"/>
                </a:lnTo>
                <a:lnTo>
                  <a:pt x="10503714" y="1551487"/>
                </a:lnTo>
                <a:lnTo>
                  <a:pt x="10495609" y="1543133"/>
                </a:lnTo>
                <a:cubicBezTo>
                  <a:pt x="10492825" y="1545793"/>
                  <a:pt x="10489998" y="1548578"/>
                  <a:pt x="10486590" y="1551861"/>
                </a:cubicBezTo>
                <a:cubicBezTo>
                  <a:pt x="10486549" y="1551903"/>
                  <a:pt x="10486424" y="1552028"/>
                  <a:pt x="10486424" y="1552028"/>
                </a:cubicBezTo>
                <a:lnTo>
                  <a:pt x="10466140" y="1571687"/>
                </a:lnTo>
                <a:lnTo>
                  <a:pt x="10466140" y="1723685"/>
                </a:lnTo>
                <a:lnTo>
                  <a:pt x="10702472" y="1723685"/>
                </a:lnTo>
                <a:lnTo>
                  <a:pt x="10722671" y="1704067"/>
                </a:lnTo>
                <a:cubicBezTo>
                  <a:pt x="10735639" y="1691474"/>
                  <a:pt x="10739671" y="1687525"/>
                  <a:pt x="10748524" y="1678963"/>
                </a:cubicBezTo>
                <a:cubicBezTo>
                  <a:pt x="10752306" y="1675305"/>
                  <a:pt x="10757044" y="1670692"/>
                  <a:pt x="10763736" y="1664208"/>
                </a:cubicBezTo>
                <a:cubicBezTo>
                  <a:pt x="10769057" y="1659054"/>
                  <a:pt x="10774750" y="1653526"/>
                  <a:pt x="10781026" y="1647416"/>
                </a:cubicBezTo>
                <a:lnTo>
                  <a:pt x="10781026" y="1584572"/>
                </a:lnTo>
                <a:lnTo>
                  <a:pt x="10769388" y="1584572"/>
                </a:lnTo>
                <a:lnTo>
                  <a:pt x="10769388" y="1557140"/>
                </a:lnTo>
                <a:lnTo>
                  <a:pt x="10796821" y="1557140"/>
                </a:lnTo>
                <a:lnTo>
                  <a:pt x="10796821" y="1584572"/>
                </a:lnTo>
                <a:lnTo>
                  <a:pt x="10785183" y="1584572"/>
                </a:lnTo>
                <a:lnTo>
                  <a:pt x="10785183" y="1643385"/>
                </a:lnTo>
                <a:cubicBezTo>
                  <a:pt x="10803928" y="1625221"/>
                  <a:pt x="10827702" y="1602070"/>
                  <a:pt x="10860746" y="1569983"/>
                </a:cubicBezTo>
                <a:lnTo>
                  <a:pt x="10860746" y="1493381"/>
                </a:lnTo>
                <a:cubicBezTo>
                  <a:pt x="10860746" y="1492217"/>
                  <a:pt x="10861661" y="1491303"/>
                  <a:pt x="10862824" y="1491303"/>
                </a:cubicBezTo>
                <a:lnTo>
                  <a:pt x="11499869" y="1491303"/>
                </a:lnTo>
                <a:lnTo>
                  <a:pt x="11520569" y="1471228"/>
                </a:lnTo>
                <a:cubicBezTo>
                  <a:pt x="11524101" y="1467778"/>
                  <a:pt x="11526927" y="1465035"/>
                  <a:pt x="11529422" y="1462624"/>
                </a:cubicBezTo>
                <a:cubicBezTo>
                  <a:pt x="11536945" y="1455309"/>
                  <a:pt x="11547294" y="1445251"/>
                  <a:pt x="11564667" y="1428376"/>
                </a:cubicBezTo>
                <a:lnTo>
                  <a:pt x="11579048" y="1414410"/>
                </a:lnTo>
                <a:cubicBezTo>
                  <a:pt x="11596256" y="1397702"/>
                  <a:pt x="11618742" y="1375798"/>
                  <a:pt x="11648917" y="1346495"/>
                </a:cubicBezTo>
                <a:lnTo>
                  <a:pt x="11640812" y="1338141"/>
                </a:lnTo>
                <a:lnTo>
                  <a:pt x="11660472" y="1319022"/>
                </a:lnTo>
                <a:lnTo>
                  <a:pt x="11679592" y="1338681"/>
                </a:lnTo>
                <a:lnTo>
                  <a:pt x="11659931" y="1357801"/>
                </a:lnTo>
                <a:lnTo>
                  <a:pt x="11651826" y="1349446"/>
                </a:lnTo>
                <a:cubicBezTo>
                  <a:pt x="11623771" y="1376712"/>
                  <a:pt x="11602366" y="1397577"/>
                  <a:pt x="11585657" y="1413787"/>
                </a:cubicBezTo>
                <a:lnTo>
                  <a:pt x="11646506" y="1413787"/>
                </a:lnTo>
                <a:lnTo>
                  <a:pt x="11646506" y="1402149"/>
                </a:lnTo>
                <a:lnTo>
                  <a:pt x="11673938" y="1402149"/>
                </a:lnTo>
                <a:lnTo>
                  <a:pt x="11673938" y="1429581"/>
                </a:lnTo>
                <a:lnTo>
                  <a:pt x="11646506" y="1429581"/>
                </a:lnTo>
                <a:lnTo>
                  <a:pt x="11646506" y="1417943"/>
                </a:lnTo>
                <a:lnTo>
                  <a:pt x="11581376" y="1417943"/>
                </a:lnTo>
                <a:cubicBezTo>
                  <a:pt x="11575142" y="1423970"/>
                  <a:pt x="11569613" y="1429332"/>
                  <a:pt x="11564709" y="1434112"/>
                </a:cubicBezTo>
                <a:cubicBezTo>
                  <a:pt x="11546213" y="1452067"/>
                  <a:pt x="11542639" y="1455558"/>
                  <a:pt x="11531833" y="1466032"/>
                </a:cubicBezTo>
                <a:cubicBezTo>
                  <a:pt x="11524808" y="1472807"/>
                  <a:pt x="11520236" y="1477296"/>
                  <a:pt x="11514458" y="1482866"/>
                </a:cubicBezTo>
                <a:lnTo>
                  <a:pt x="11502156" y="1494795"/>
                </a:lnTo>
                <a:cubicBezTo>
                  <a:pt x="11501741" y="1495169"/>
                  <a:pt x="11501241" y="1495376"/>
                  <a:pt x="11500701" y="1495376"/>
                </a:cubicBezTo>
                <a:lnTo>
                  <a:pt x="10864903" y="1495376"/>
                </a:lnTo>
                <a:lnTo>
                  <a:pt x="10864903" y="1568695"/>
                </a:lnTo>
                <a:lnTo>
                  <a:pt x="11008587" y="1568695"/>
                </a:lnTo>
                <a:lnTo>
                  <a:pt x="11008587" y="1557057"/>
                </a:lnTo>
                <a:lnTo>
                  <a:pt x="11036020" y="1557057"/>
                </a:lnTo>
                <a:lnTo>
                  <a:pt x="11036020" y="1568695"/>
                </a:lnTo>
                <a:lnTo>
                  <a:pt x="11407308" y="1568695"/>
                </a:lnTo>
                <a:lnTo>
                  <a:pt x="11407308" y="1557057"/>
                </a:lnTo>
                <a:lnTo>
                  <a:pt x="11434739" y="1557057"/>
                </a:lnTo>
                <a:lnTo>
                  <a:pt x="11434739" y="1568695"/>
                </a:lnTo>
                <a:lnTo>
                  <a:pt x="11659350" y="1568695"/>
                </a:lnTo>
                <a:cubicBezTo>
                  <a:pt x="11676848" y="1551737"/>
                  <a:pt x="11786908" y="1444835"/>
                  <a:pt x="11888158" y="1346454"/>
                </a:cubicBezTo>
                <a:lnTo>
                  <a:pt x="11880053" y="1338100"/>
                </a:lnTo>
                <a:lnTo>
                  <a:pt x="11899712" y="1318980"/>
                </a:lnTo>
                <a:lnTo>
                  <a:pt x="11907817" y="1327335"/>
                </a:lnTo>
                <a:cubicBezTo>
                  <a:pt x="11953870" y="1282612"/>
                  <a:pt x="11996596" y="1241090"/>
                  <a:pt x="12026065" y="1212453"/>
                </a:cubicBezTo>
                <a:cubicBezTo>
                  <a:pt x="12034378" y="1204348"/>
                  <a:pt x="12041610" y="1197324"/>
                  <a:pt x="12047595" y="1191505"/>
                </a:cubicBezTo>
                <a:lnTo>
                  <a:pt x="12039490" y="1183150"/>
                </a:lnTo>
                <a:lnTo>
                  <a:pt x="12056822" y="1166317"/>
                </a:lnTo>
                <a:lnTo>
                  <a:pt x="12056822" y="1042208"/>
                </a:lnTo>
                <a:lnTo>
                  <a:pt x="12045185" y="1042208"/>
                </a:lnTo>
                <a:lnTo>
                  <a:pt x="12045185" y="1014776"/>
                </a:lnTo>
                <a:lnTo>
                  <a:pt x="12072617" y="1014776"/>
                </a:lnTo>
                <a:lnTo>
                  <a:pt x="12072617" y="1042208"/>
                </a:lnTo>
                <a:lnTo>
                  <a:pt x="12060978" y="1042208"/>
                </a:lnTo>
                <a:lnTo>
                  <a:pt x="12060978" y="1165901"/>
                </a:lnTo>
                <a:lnTo>
                  <a:pt x="12078311" y="1183732"/>
                </a:lnTo>
                <a:lnTo>
                  <a:pt x="12058652" y="1202851"/>
                </a:lnTo>
                <a:lnTo>
                  <a:pt x="12050547" y="1194497"/>
                </a:lnTo>
                <a:cubicBezTo>
                  <a:pt x="12023406" y="1220890"/>
                  <a:pt x="11969788" y="1272969"/>
                  <a:pt x="11910768" y="1330327"/>
                </a:cubicBezTo>
                <a:lnTo>
                  <a:pt x="11916586" y="1336312"/>
                </a:lnTo>
                <a:lnTo>
                  <a:pt x="11978392" y="1336312"/>
                </a:lnTo>
                <a:lnTo>
                  <a:pt x="12007819" y="1307717"/>
                </a:lnTo>
                <a:lnTo>
                  <a:pt x="11999714" y="1299362"/>
                </a:lnTo>
                <a:lnTo>
                  <a:pt x="12019374" y="1280243"/>
                </a:lnTo>
                <a:lnTo>
                  <a:pt x="12038493" y="1299903"/>
                </a:lnTo>
                <a:lnTo>
                  <a:pt x="12018833" y="1319022"/>
                </a:lnTo>
                <a:lnTo>
                  <a:pt x="12010729" y="1310668"/>
                </a:lnTo>
                <a:lnTo>
                  <a:pt x="11980720" y="1339845"/>
                </a:lnTo>
                <a:cubicBezTo>
                  <a:pt x="11980345" y="1340219"/>
                  <a:pt x="11979806" y="1340427"/>
                  <a:pt x="11979265" y="1340427"/>
                </a:cubicBezTo>
                <a:lnTo>
                  <a:pt x="11917044" y="1340427"/>
                </a:lnTo>
                <a:lnTo>
                  <a:pt x="11899213" y="1357759"/>
                </a:lnTo>
                <a:lnTo>
                  <a:pt x="11891108" y="1349405"/>
                </a:lnTo>
                <a:cubicBezTo>
                  <a:pt x="11841398" y="1397743"/>
                  <a:pt x="11694056" y="1540889"/>
                  <a:pt x="11661719" y="1572269"/>
                </a:cubicBezTo>
                <a:cubicBezTo>
                  <a:pt x="11661303" y="1572643"/>
                  <a:pt x="11660805" y="1572851"/>
                  <a:pt x="11660264" y="1572851"/>
                </a:cubicBezTo>
                <a:lnTo>
                  <a:pt x="11434823" y="1572851"/>
                </a:lnTo>
                <a:lnTo>
                  <a:pt x="11434823" y="1584489"/>
                </a:lnTo>
                <a:lnTo>
                  <a:pt x="11407390" y="1584489"/>
                </a:lnTo>
                <a:lnTo>
                  <a:pt x="11407390" y="1572851"/>
                </a:lnTo>
                <a:lnTo>
                  <a:pt x="11036103" y="1572851"/>
                </a:lnTo>
                <a:lnTo>
                  <a:pt x="11036103" y="1584489"/>
                </a:lnTo>
                <a:lnTo>
                  <a:pt x="11008671" y="1584489"/>
                </a:lnTo>
                <a:lnTo>
                  <a:pt x="11008671" y="1572851"/>
                </a:lnTo>
                <a:lnTo>
                  <a:pt x="10863780" y="1572851"/>
                </a:lnTo>
                <a:cubicBezTo>
                  <a:pt x="10849108" y="1587149"/>
                  <a:pt x="10836223" y="1599618"/>
                  <a:pt x="10824835" y="1610715"/>
                </a:cubicBezTo>
                <a:cubicBezTo>
                  <a:pt x="10824752" y="1610799"/>
                  <a:pt x="10824710" y="1610840"/>
                  <a:pt x="10824627" y="1610923"/>
                </a:cubicBezTo>
                <a:cubicBezTo>
                  <a:pt x="10824212" y="1611339"/>
                  <a:pt x="10823796" y="1611713"/>
                  <a:pt x="10823381" y="1612129"/>
                </a:cubicBezTo>
                <a:cubicBezTo>
                  <a:pt x="10809872" y="1625263"/>
                  <a:pt x="10798401" y="1636402"/>
                  <a:pt x="10788383" y="1646128"/>
                </a:cubicBezTo>
                <a:lnTo>
                  <a:pt x="11088514" y="1646128"/>
                </a:lnTo>
                <a:lnTo>
                  <a:pt x="11088514" y="1634490"/>
                </a:lnTo>
                <a:lnTo>
                  <a:pt x="11115947" y="1634490"/>
                </a:lnTo>
                <a:lnTo>
                  <a:pt x="11115947" y="1646128"/>
                </a:lnTo>
                <a:lnTo>
                  <a:pt x="11168192" y="1646128"/>
                </a:lnTo>
                <a:lnTo>
                  <a:pt x="11168192" y="1634490"/>
                </a:lnTo>
                <a:lnTo>
                  <a:pt x="11195624" y="1634490"/>
                </a:lnTo>
                <a:lnTo>
                  <a:pt x="11195624" y="1646128"/>
                </a:lnTo>
                <a:lnTo>
                  <a:pt x="11726351" y="1646128"/>
                </a:lnTo>
                <a:lnTo>
                  <a:pt x="11726351" y="1634490"/>
                </a:lnTo>
                <a:lnTo>
                  <a:pt x="11751206" y="1634490"/>
                </a:lnTo>
                <a:cubicBezTo>
                  <a:pt x="11812512" y="1574888"/>
                  <a:pt x="11860850" y="1527962"/>
                  <a:pt x="11907859" y="1482284"/>
                </a:cubicBezTo>
                <a:cubicBezTo>
                  <a:pt x="11955116" y="1436356"/>
                  <a:pt x="12001044" y="1391758"/>
                  <a:pt x="12057571" y="1336811"/>
                </a:cubicBezTo>
                <a:cubicBezTo>
                  <a:pt x="12057944" y="1336437"/>
                  <a:pt x="12058485" y="1336229"/>
                  <a:pt x="12059025" y="1336229"/>
                </a:cubicBezTo>
                <a:lnTo>
                  <a:pt x="12125070" y="1336229"/>
                </a:lnTo>
                <a:lnTo>
                  <a:pt x="12125070" y="1324591"/>
                </a:lnTo>
                <a:lnTo>
                  <a:pt x="12152502" y="1324591"/>
                </a:lnTo>
                <a:lnTo>
                  <a:pt x="12152502" y="1352023"/>
                </a:lnTo>
                <a:lnTo>
                  <a:pt x="12125070" y="1352023"/>
                </a:lnTo>
                <a:lnTo>
                  <a:pt x="12125070" y="1340386"/>
                </a:lnTo>
                <a:lnTo>
                  <a:pt x="12059857" y="1340386"/>
                </a:lnTo>
                <a:cubicBezTo>
                  <a:pt x="12003621" y="1395042"/>
                  <a:pt x="11957860" y="1439515"/>
                  <a:pt x="11910768" y="1485235"/>
                </a:cubicBezTo>
                <a:cubicBezTo>
                  <a:pt x="11863676" y="1530996"/>
                  <a:pt x="11815296" y="1578005"/>
                  <a:pt x="11753824" y="1637732"/>
                </a:cubicBezTo>
                <a:lnTo>
                  <a:pt x="11753824" y="1661880"/>
                </a:lnTo>
                <a:lnTo>
                  <a:pt x="11726391" y="1661880"/>
                </a:lnTo>
                <a:lnTo>
                  <a:pt x="11726391" y="1650242"/>
                </a:lnTo>
                <a:lnTo>
                  <a:pt x="11195665" y="1650242"/>
                </a:lnTo>
                <a:lnTo>
                  <a:pt x="11195665" y="1661880"/>
                </a:lnTo>
                <a:lnTo>
                  <a:pt x="11168234" y="1661880"/>
                </a:lnTo>
                <a:lnTo>
                  <a:pt x="11168234" y="1650242"/>
                </a:lnTo>
                <a:lnTo>
                  <a:pt x="11115988" y="1650242"/>
                </a:lnTo>
                <a:lnTo>
                  <a:pt x="11115988" y="1661880"/>
                </a:lnTo>
                <a:lnTo>
                  <a:pt x="11088556" y="1661880"/>
                </a:lnTo>
                <a:lnTo>
                  <a:pt x="11088556" y="1650242"/>
                </a:lnTo>
                <a:lnTo>
                  <a:pt x="10784185" y="1650242"/>
                </a:lnTo>
                <a:lnTo>
                  <a:pt x="10768641" y="1665330"/>
                </a:lnTo>
                <a:cubicBezTo>
                  <a:pt x="10762198" y="1671565"/>
                  <a:pt x="10756380" y="1677259"/>
                  <a:pt x="10750851" y="1682620"/>
                </a:cubicBezTo>
                <a:lnTo>
                  <a:pt x="10708706" y="1723561"/>
                </a:lnTo>
                <a:lnTo>
                  <a:pt x="10849316" y="1723561"/>
                </a:lnTo>
                <a:lnTo>
                  <a:pt x="10849316" y="1711923"/>
                </a:lnTo>
                <a:lnTo>
                  <a:pt x="10876748" y="1711923"/>
                </a:lnTo>
                <a:lnTo>
                  <a:pt x="10876748" y="1739355"/>
                </a:lnTo>
                <a:lnTo>
                  <a:pt x="10849316" y="1739355"/>
                </a:lnTo>
                <a:lnTo>
                  <a:pt x="10849316" y="1727717"/>
                </a:lnTo>
                <a:lnTo>
                  <a:pt x="10466390" y="1727717"/>
                </a:lnTo>
                <a:lnTo>
                  <a:pt x="10466390" y="1789397"/>
                </a:lnTo>
                <a:lnTo>
                  <a:pt x="10478028" y="1789397"/>
                </a:lnTo>
                <a:lnTo>
                  <a:pt x="10478028" y="1801035"/>
                </a:lnTo>
                <a:lnTo>
                  <a:pt x="10849316" y="1801035"/>
                </a:lnTo>
                <a:lnTo>
                  <a:pt x="10849316" y="1789397"/>
                </a:lnTo>
                <a:lnTo>
                  <a:pt x="10876748" y="1789397"/>
                </a:lnTo>
                <a:lnTo>
                  <a:pt x="10876748" y="1801035"/>
                </a:lnTo>
                <a:lnTo>
                  <a:pt x="10929077" y="1801035"/>
                </a:lnTo>
                <a:lnTo>
                  <a:pt x="10929077" y="1789397"/>
                </a:lnTo>
                <a:lnTo>
                  <a:pt x="10956508" y="1789397"/>
                </a:lnTo>
                <a:lnTo>
                  <a:pt x="10956508" y="1816829"/>
                </a:lnTo>
                <a:lnTo>
                  <a:pt x="10929077" y="1816829"/>
                </a:lnTo>
                <a:lnTo>
                  <a:pt x="10929077" y="1805192"/>
                </a:lnTo>
                <a:lnTo>
                  <a:pt x="10876748" y="1805192"/>
                </a:lnTo>
                <a:lnTo>
                  <a:pt x="10876748" y="1816829"/>
                </a:lnTo>
                <a:lnTo>
                  <a:pt x="10849316" y="1816829"/>
                </a:lnTo>
                <a:lnTo>
                  <a:pt x="10849316" y="1805192"/>
                </a:lnTo>
                <a:lnTo>
                  <a:pt x="10478028" y="1805192"/>
                </a:lnTo>
                <a:lnTo>
                  <a:pt x="10478028" y="1816829"/>
                </a:lnTo>
                <a:lnTo>
                  <a:pt x="10466390" y="1816829"/>
                </a:lnTo>
                <a:lnTo>
                  <a:pt x="10466390" y="1955985"/>
                </a:lnTo>
                <a:lnTo>
                  <a:pt x="10849316" y="1955985"/>
                </a:lnTo>
                <a:lnTo>
                  <a:pt x="10849316" y="1944347"/>
                </a:lnTo>
                <a:lnTo>
                  <a:pt x="10876748" y="1944347"/>
                </a:lnTo>
                <a:lnTo>
                  <a:pt x="10876748" y="1971779"/>
                </a:lnTo>
                <a:lnTo>
                  <a:pt x="10849316" y="1971779"/>
                </a:lnTo>
                <a:lnTo>
                  <a:pt x="10849316" y="1960141"/>
                </a:lnTo>
                <a:lnTo>
                  <a:pt x="10466390" y="1960141"/>
                </a:lnTo>
                <a:lnTo>
                  <a:pt x="10466390" y="2021821"/>
                </a:lnTo>
                <a:lnTo>
                  <a:pt x="10478028" y="2021821"/>
                </a:lnTo>
                <a:lnTo>
                  <a:pt x="10478028" y="2033459"/>
                </a:lnTo>
                <a:lnTo>
                  <a:pt x="10689836" y="2033459"/>
                </a:lnTo>
                <a:lnTo>
                  <a:pt x="10689836" y="2021821"/>
                </a:lnTo>
                <a:lnTo>
                  <a:pt x="10717269" y="2021821"/>
                </a:lnTo>
                <a:lnTo>
                  <a:pt x="10717269" y="2033459"/>
                </a:lnTo>
                <a:lnTo>
                  <a:pt x="10849316" y="2033459"/>
                </a:lnTo>
                <a:lnTo>
                  <a:pt x="10849316" y="2021821"/>
                </a:lnTo>
                <a:lnTo>
                  <a:pt x="10876748" y="2021821"/>
                </a:lnTo>
                <a:lnTo>
                  <a:pt x="10876748" y="2033459"/>
                </a:lnTo>
                <a:lnTo>
                  <a:pt x="10929077" y="2033459"/>
                </a:lnTo>
                <a:lnTo>
                  <a:pt x="10929077" y="2021821"/>
                </a:lnTo>
                <a:lnTo>
                  <a:pt x="10956508" y="2021821"/>
                </a:lnTo>
                <a:lnTo>
                  <a:pt x="10956508" y="2049253"/>
                </a:lnTo>
                <a:lnTo>
                  <a:pt x="10929077" y="2049253"/>
                </a:lnTo>
                <a:lnTo>
                  <a:pt x="10929077" y="2037616"/>
                </a:lnTo>
                <a:lnTo>
                  <a:pt x="10876748" y="2037616"/>
                </a:lnTo>
                <a:lnTo>
                  <a:pt x="10876748" y="2049253"/>
                </a:lnTo>
                <a:lnTo>
                  <a:pt x="10849316" y="2049253"/>
                </a:lnTo>
                <a:lnTo>
                  <a:pt x="10849316" y="2037616"/>
                </a:lnTo>
                <a:lnTo>
                  <a:pt x="10717269" y="2037616"/>
                </a:lnTo>
                <a:lnTo>
                  <a:pt x="10717269" y="2049253"/>
                </a:lnTo>
                <a:lnTo>
                  <a:pt x="10689836" y="2049253"/>
                </a:lnTo>
                <a:lnTo>
                  <a:pt x="10689836" y="2037616"/>
                </a:lnTo>
                <a:lnTo>
                  <a:pt x="10478028" y="2037616"/>
                </a:lnTo>
                <a:lnTo>
                  <a:pt x="10478028" y="2049253"/>
                </a:lnTo>
                <a:lnTo>
                  <a:pt x="10466390" y="2049253"/>
                </a:lnTo>
                <a:lnTo>
                  <a:pt x="10466390" y="2110934"/>
                </a:lnTo>
                <a:lnTo>
                  <a:pt x="10610076" y="2110934"/>
                </a:lnTo>
                <a:lnTo>
                  <a:pt x="10610076" y="2099296"/>
                </a:lnTo>
                <a:lnTo>
                  <a:pt x="10637507" y="2099296"/>
                </a:lnTo>
                <a:lnTo>
                  <a:pt x="10637507" y="2126728"/>
                </a:lnTo>
                <a:lnTo>
                  <a:pt x="10610076" y="2126728"/>
                </a:lnTo>
                <a:lnTo>
                  <a:pt x="10610076" y="2115090"/>
                </a:lnTo>
                <a:lnTo>
                  <a:pt x="10465184" y="2115090"/>
                </a:lnTo>
                <a:cubicBezTo>
                  <a:pt x="10458783" y="2121325"/>
                  <a:pt x="10449764" y="2130096"/>
                  <a:pt x="10438459" y="2141068"/>
                </a:cubicBezTo>
                <a:cubicBezTo>
                  <a:pt x="10430105" y="2149214"/>
                  <a:pt x="10420712" y="2158317"/>
                  <a:pt x="10410279" y="2168458"/>
                </a:cubicBezTo>
                <a:cubicBezTo>
                  <a:pt x="10407203" y="2171409"/>
                  <a:pt x="10404086" y="2174443"/>
                  <a:pt x="10400886" y="2177560"/>
                </a:cubicBezTo>
                <a:cubicBezTo>
                  <a:pt x="10397270" y="2181052"/>
                  <a:pt x="10393529" y="2184709"/>
                  <a:pt x="10389705" y="2188409"/>
                </a:cubicBezTo>
                <a:lnTo>
                  <a:pt x="10610034" y="2188409"/>
                </a:lnTo>
                <a:lnTo>
                  <a:pt x="10610034" y="2176771"/>
                </a:lnTo>
                <a:lnTo>
                  <a:pt x="10637466" y="2176771"/>
                </a:lnTo>
                <a:lnTo>
                  <a:pt x="10637466" y="2204203"/>
                </a:lnTo>
                <a:lnTo>
                  <a:pt x="10610034" y="2204203"/>
                </a:lnTo>
                <a:lnTo>
                  <a:pt x="10610034" y="2192565"/>
                </a:lnTo>
                <a:lnTo>
                  <a:pt x="10385424" y="2192565"/>
                </a:lnTo>
                <a:cubicBezTo>
                  <a:pt x="10382556" y="2195350"/>
                  <a:pt x="10372290" y="2205325"/>
                  <a:pt x="10355997" y="2221161"/>
                </a:cubicBezTo>
                <a:lnTo>
                  <a:pt x="10364102" y="2229515"/>
                </a:lnTo>
                <a:lnTo>
                  <a:pt x="10344400" y="2248634"/>
                </a:lnTo>
                <a:lnTo>
                  <a:pt x="10336296" y="2240280"/>
                </a:lnTo>
                <a:cubicBezTo>
                  <a:pt x="10322040" y="2254121"/>
                  <a:pt x="10294067" y="2281303"/>
                  <a:pt x="10256244" y="2318046"/>
                </a:cubicBezTo>
                <a:cubicBezTo>
                  <a:pt x="10246726" y="2327273"/>
                  <a:pt x="10236792" y="2336915"/>
                  <a:pt x="10226526" y="2346891"/>
                </a:cubicBezTo>
                <a:cubicBezTo>
                  <a:pt x="10226360" y="2347057"/>
                  <a:pt x="10225944" y="2347472"/>
                  <a:pt x="10225238" y="2348138"/>
                </a:cubicBezTo>
                <a:cubicBezTo>
                  <a:pt x="10219253" y="2353915"/>
                  <a:pt x="10194398" y="2378105"/>
                  <a:pt x="10156616" y="2414806"/>
                </a:cubicBezTo>
                <a:lnTo>
                  <a:pt x="10162436" y="2420791"/>
                </a:lnTo>
                <a:lnTo>
                  <a:pt x="10211356" y="2420791"/>
                </a:lnTo>
                <a:lnTo>
                  <a:pt x="10211356" y="2409153"/>
                </a:lnTo>
                <a:lnTo>
                  <a:pt x="10238787" y="2409153"/>
                </a:lnTo>
                <a:lnTo>
                  <a:pt x="10238787" y="2420791"/>
                </a:lnTo>
                <a:lnTo>
                  <a:pt x="10291033" y="2420791"/>
                </a:lnTo>
                <a:lnTo>
                  <a:pt x="10291033" y="2409153"/>
                </a:lnTo>
                <a:lnTo>
                  <a:pt x="10318465" y="2409153"/>
                </a:lnTo>
                <a:lnTo>
                  <a:pt x="10318465" y="2436585"/>
                </a:lnTo>
                <a:lnTo>
                  <a:pt x="10291033" y="2436585"/>
                </a:lnTo>
                <a:lnTo>
                  <a:pt x="10291033" y="2424947"/>
                </a:lnTo>
                <a:lnTo>
                  <a:pt x="10238787" y="2424947"/>
                </a:lnTo>
                <a:lnTo>
                  <a:pt x="10238787" y="2436585"/>
                </a:lnTo>
                <a:lnTo>
                  <a:pt x="10211356" y="2436585"/>
                </a:lnTo>
                <a:lnTo>
                  <a:pt x="10211356" y="2424947"/>
                </a:lnTo>
                <a:lnTo>
                  <a:pt x="10162851" y="2424947"/>
                </a:lnTo>
                <a:lnTo>
                  <a:pt x="10145020" y="2442279"/>
                </a:lnTo>
                <a:lnTo>
                  <a:pt x="10136915" y="2433966"/>
                </a:lnTo>
                <a:cubicBezTo>
                  <a:pt x="10116300" y="2454001"/>
                  <a:pt x="10092775" y="2476861"/>
                  <a:pt x="10067046" y="2501840"/>
                </a:cubicBezTo>
                <a:cubicBezTo>
                  <a:pt x="10063887" y="2504957"/>
                  <a:pt x="10043230" y="2524991"/>
                  <a:pt x="10010852" y="2556455"/>
                </a:cubicBezTo>
                <a:cubicBezTo>
                  <a:pt x="10009190" y="2558034"/>
                  <a:pt x="10007611" y="2559614"/>
                  <a:pt x="10005948" y="2561194"/>
                </a:cubicBezTo>
                <a:cubicBezTo>
                  <a:pt x="9993312" y="2573454"/>
                  <a:pt x="9980678" y="2585757"/>
                  <a:pt x="9967959" y="2598101"/>
                </a:cubicBezTo>
                <a:cubicBezTo>
                  <a:pt x="9964384" y="2601551"/>
                  <a:pt x="9960852" y="2605001"/>
                  <a:pt x="9957235" y="2608492"/>
                </a:cubicBezTo>
                <a:lnTo>
                  <a:pt x="9965340" y="2616846"/>
                </a:lnTo>
                <a:lnTo>
                  <a:pt x="9945681" y="2635966"/>
                </a:lnTo>
                <a:lnTo>
                  <a:pt x="9937576" y="2627611"/>
                </a:lnTo>
                <a:cubicBezTo>
                  <a:pt x="9930925" y="2634095"/>
                  <a:pt x="9924192" y="2640621"/>
                  <a:pt x="9917375" y="2647229"/>
                </a:cubicBezTo>
                <a:lnTo>
                  <a:pt x="9923195" y="2653215"/>
                </a:lnTo>
                <a:lnTo>
                  <a:pt x="10224199" y="2653215"/>
                </a:lnTo>
                <a:lnTo>
                  <a:pt x="10253626" y="2624619"/>
                </a:lnTo>
                <a:lnTo>
                  <a:pt x="10245521" y="2616265"/>
                </a:lnTo>
                <a:lnTo>
                  <a:pt x="10265181" y="2597145"/>
                </a:lnTo>
                <a:lnTo>
                  <a:pt x="10284299" y="2616806"/>
                </a:lnTo>
                <a:lnTo>
                  <a:pt x="10264640" y="2635924"/>
                </a:lnTo>
                <a:lnTo>
                  <a:pt x="10256535" y="2627570"/>
                </a:lnTo>
                <a:lnTo>
                  <a:pt x="10226526" y="2656748"/>
                </a:lnTo>
                <a:cubicBezTo>
                  <a:pt x="10226152" y="2657123"/>
                  <a:pt x="10225612" y="2657330"/>
                  <a:pt x="10225071" y="2657330"/>
                </a:cubicBezTo>
                <a:lnTo>
                  <a:pt x="9923693" y="2657330"/>
                </a:lnTo>
                <a:lnTo>
                  <a:pt x="9905822" y="2674662"/>
                </a:lnTo>
                <a:lnTo>
                  <a:pt x="9897716" y="2666307"/>
                </a:lnTo>
                <a:cubicBezTo>
                  <a:pt x="9886536" y="2677155"/>
                  <a:pt x="9866668" y="2696441"/>
                  <a:pt x="9840940" y="2721463"/>
                </a:cubicBezTo>
                <a:cubicBezTo>
                  <a:pt x="9837865" y="2724413"/>
                  <a:pt x="9834747" y="2727489"/>
                  <a:pt x="9831505" y="2730606"/>
                </a:cubicBezTo>
                <a:lnTo>
                  <a:pt x="9972115" y="2730606"/>
                </a:lnTo>
                <a:lnTo>
                  <a:pt x="9972115" y="2718968"/>
                </a:lnTo>
                <a:lnTo>
                  <a:pt x="9999547" y="2718968"/>
                </a:lnTo>
                <a:lnTo>
                  <a:pt x="9999547" y="2746401"/>
                </a:lnTo>
                <a:lnTo>
                  <a:pt x="9972115" y="2746401"/>
                </a:lnTo>
                <a:lnTo>
                  <a:pt x="9972115" y="2734762"/>
                </a:lnTo>
                <a:lnTo>
                  <a:pt x="9827224" y="2734762"/>
                </a:lnTo>
                <a:cubicBezTo>
                  <a:pt x="9787988" y="2772919"/>
                  <a:pt x="9747880" y="2811863"/>
                  <a:pt x="9708353" y="2850269"/>
                </a:cubicBezTo>
                <a:cubicBezTo>
                  <a:pt x="9696465" y="2861822"/>
                  <a:pt x="9684329" y="2873627"/>
                  <a:pt x="9672026" y="2885555"/>
                </a:cubicBezTo>
                <a:lnTo>
                  <a:pt x="9812635" y="2885555"/>
                </a:lnTo>
                <a:lnTo>
                  <a:pt x="9812635" y="2873918"/>
                </a:lnTo>
                <a:lnTo>
                  <a:pt x="9840068" y="2873918"/>
                </a:lnTo>
                <a:lnTo>
                  <a:pt x="9840068" y="2901349"/>
                </a:lnTo>
                <a:lnTo>
                  <a:pt x="9812635" y="2901349"/>
                </a:lnTo>
                <a:lnTo>
                  <a:pt x="9812635" y="2889712"/>
                </a:lnTo>
                <a:lnTo>
                  <a:pt x="9667745" y="2889712"/>
                </a:lnTo>
                <a:cubicBezTo>
                  <a:pt x="9626388" y="2929862"/>
                  <a:pt x="9583579" y="2971467"/>
                  <a:pt x="9543012" y="3010871"/>
                </a:cubicBezTo>
                <a:cubicBezTo>
                  <a:pt x="9539396" y="3014403"/>
                  <a:pt x="9535780" y="3017894"/>
                  <a:pt x="9532247" y="3021344"/>
                </a:cubicBezTo>
                <a:cubicBezTo>
                  <a:pt x="9526802" y="3026664"/>
                  <a:pt x="9521400" y="3031860"/>
                  <a:pt x="9516121" y="3037013"/>
                </a:cubicBezTo>
                <a:cubicBezTo>
                  <a:pt x="9508182" y="3044702"/>
                  <a:pt x="9500451" y="3052225"/>
                  <a:pt x="9492970" y="3059499"/>
                </a:cubicBezTo>
                <a:cubicBezTo>
                  <a:pt x="9455521" y="3095867"/>
                  <a:pt x="9423766" y="3126708"/>
                  <a:pt x="9399743" y="3150066"/>
                </a:cubicBezTo>
                <a:cubicBezTo>
                  <a:pt x="9380914" y="3168396"/>
                  <a:pt x="9366865" y="3182029"/>
                  <a:pt x="9358428" y="3190217"/>
                </a:cubicBezTo>
                <a:cubicBezTo>
                  <a:pt x="9356266" y="3192295"/>
                  <a:pt x="9354479" y="3194041"/>
                  <a:pt x="9353067" y="3195412"/>
                </a:cubicBezTo>
                <a:lnTo>
                  <a:pt x="9426801" y="3195412"/>
                </a:lnTo>
                <a:lnTo>
                  <a:pt x="9456269" y="3166816"/>
                </a:lnTo>
                <a:lnTo>
                  <a:pt x="9448164" y="3158462"/>
                </a:lnTo>
                <a:lnTo>
                  <a:pt x="9467865" y="3139343"/>
                </a:lnTo>
                <a:lnTo>
                  <a:pt x="9486985" y="3159044"/>
                </a:lnTo>
                <a:lnTo>
                  <a:pt x="9467284" y="3178163"/>
                </a:lnTo>
                <a:lnTo>
                  <a:pt x="9459178" y="3169809"/>
                </a:lnTo>
                <a:lnTo>
                  <a:pt x="9429086" y="3198987"/>
                </a:lnTo>
                <a:cubicBezTo>
                  <a:pt x="9428671" y="3199361"/>
                  <a:pt x="9428172" y="3199569"/>
                  <a:pt x="9427632" y="3199569"/>
                </a:cubicBezTo>
                <a:lnTo>
                  <a:pt x="9350032" y="3199569"/>
                </a:lnTo>
                <a:lnTo>
                  <a:pt x="9350032" y="3338724"/>
                </a:lnTo>
                <a:lnTo>
                  <a:pt x="9361670" y="3338724"/>
                </a:lnTo>
                <a:lnTo>
                  <a:pt x="9361670" y="3350362"/>
                </a:lnTo>
                <a:lnTo>
                  <a:pt x="9653156" y="3350362"/>
                </a:lnTo>
                <a:lnTo>
                  <a:pt x="9653156" y="3338724"/>
                </a:lnTo>
                <a:lnTo>
                  <a:pt x="9680587" y="3338724"/>
                </a:lnTo>
                <a:lnTo>
                  <a:pt x="9680587" y="3366156"/>
                </a:lnTo>
                <a:lnTo>
                  <a:pt x="9653156" y="3366156"/>
                </a:lnTo>
                <a:lnTo>
                  <a:pt x="9653156" y="3354518"/>
                </a:lnTo>
                <a:lnTo>
                  <a:pt x="9361670" y="3354518"/>
                </a:lnTo>
                <a:lnTo>
                  <a:pt x="9361670" y="3366156"/>
                </a:lnTo>
                <a:lnTo>
                  <a:pt x="9350032" y="3366156"/>
                </a:lnTo>
                <a:lnTo>
                  <a:pt x="9350032" y="3427836"/>
                </a:lnTo>
                <a:lnTo>
                  <a:pt x="9413916" y="3427836"/>
                </a:lnTo>
                <a:lnTo>
                  <a:pt x="9413916" y="3416198"/>
                </a:lnTo>
                <a:lnTo>
                  <a:pt x="9441348" y="3416198"/>
                </a:lnTo>
                <a:lnTo>
                  <a:pt x="9441348" y="3427836"/>
                </a:lnTo>
                <a:lnTo>
                  <a:pt x="9653156" y="3427836"/>
                </a:lnTo>
                <a:lnTo>
                  <a:pt x="9653156" y="3416198"/>
                </a:lnTo>
                <a:lnTo>
                  <a:pt x="9680587" y="3416198"/>
                </a:lnTo>
                <a:lnTo>
                  <a:pt x="9680587" y="3443630"/>
                </a:lnTo>
                <a:lnTo>
                  <a:pt x="9653156" y="3443630"/>
                </a:lnTo>
                <a:lnTo>
                  <a:pt x="9653156" y="3431992"/>
                </a:lnTo>
                <a:lnTo>
                  <a:pt x="9441348" y="3431992"/>
                </a:lnTo>
                <a:lnTo>
                  <a:pt x="9441348" y="3443630"/>
                </a:lnTo>
                <a:lnTo>
                  <a:pt x="9413916" y="3443630"/>
                </a:lnTo>
                <a:lnTo>
                  <a:pt x="9413916" y="3431992"/>
                </a:lnTo>
                <a:lnTo>
                  <a:pt x="9350032" y="3431992"/>
                </a:lnTo>
                <a:lnTo>
                  <a:pt x="9350032" y="4049670"/>
                </a:lnTo>
                <a:cubicBezTo>
                  <a:pt x="9350032" y="4050251"/>
                  <a:pt x="9349825" y="4050792"/>
                  <a:pt x="9349409" y="4051166"/>
                </a:cubicBezTo>
                <a:cubicBezTo>
                  <a:pt x="9345252" y="4055198"/>
                  <a:pt x="9314412" y="4085165"/>
                  <a:pt x="9273347" y="4125066"/>
                </a:cubicBezTo>
                <a:lnTo>
                  <a:pt x="9347122" y="4125066"/>
                </a:lnTo>
                <a:lnTo>
                  <a:pt x="9416368" y="4057733"/>
                </a:lnTo>
                <a:lnTo>
                  <a:pt x="9408262" y="4049379"/>
                </a:lnTo>
                <a:lnTo>
                  <a:pt x="9425595" y="4032546"/>
                </a:lnTo>
                <a:lnTo>
                  <a:pt x="9425595" y="3830962"/>
                </a:lnTo>
                <a:lnTo>
                  <a:pt x="9413957" y="3830962"/>
                </a:lnTo>
                <a:lnTo>
                  <a:pt x="9413957" y="3803530"/>
                </a:lnTo>
                <a:lnTo>
                  <a:pt x="9425595" y="3803530"/>
                </a:lnTo>
                <a:lnTo>
                  <a:pt x="9425595" y="3662297"/>
                </a:lnTo>
                <a:cubicBezTo>
                  <a:pt x="9425595" y="3661133"/>
                  <a:pt x="9426509" y="3660218"/>
                  <a:pt x="9427673" y="3660218"/>
                </a:cubicBezTo>
                <a:lnTo>
                  <a:pt x="9493717" y="3660218"/>
                </a:lnTo>
                <a:lnTo>
                  <a:pt x="9493717" y="3648581"/>
                </a:lnTo>
                <a:lnTo>
                  <a:pt x="9521150" y="3648581"/>
                </a:lnTo>
                <a:lnTo>
                  <a:pt x="9521150" y="3676013"/>
                </a:lnTo>
                <a:lnTo>
                  <a:pt x="9493717" y="3676013"/>
                </a:lnTo>
                <a:lnTo>
                  <a:pt x="9493717" y="3664375"/>
                </a:lnTo>
                <a:lnTo>
                  <a:pt x="9429751" y="3664375"/>
                </a:lnTo>
                <a:lnTo>
                  <a:pt x="9429751" y="3803530"/>
                </a:lnTo>
                <a:lnTo>
                  <a:pt x="9441390" y="3803530"/>
                </a:lnTo>
                <a:lnTo>
                  <a:pt x="9441390" y="3815168"/>
                </a:lnTo>
                <a:lnTo>
                  <a:pt x="9666082" y="3815168"/>
                </a:lnTo>
                <a:lnTo>
                  <a:pt x="9695509" y="3786572"/>
                </a:lnTo>
                <a:lnTo>
                  <a:pt x="9687404" y="3778218"/>
                </a:lnTo>
                <a:lnTo>
                  <a:pt x="9707064" y="3759098"/>
                </a:lnTo>
                <a:lnTo>
                  <a:pt x="9726183" y="3778758"/>
                </a:lnTo>
                <a:lnTo>
                  <a:pt x="9706523" y="3797877"/>
                </a:lnTo>
                <a:lnTo>
                  <a:pt x="9698418" y="3789523"/>
                </a:lnTo>
                <a:lnTo>
                  <a:pt x="9668410" y="3818701"/>
                </a:lnTo>
                <a:cubicBezTo>
                  <a:pt x="9668035" y="3819075"/>
                  <a:pt x="9667495" y="3819283"/>
                  <a:pt x="9666954" y="3819283"/>
                </a:cubicBezTo>
                <a:lnTo>
                  <a:pt x="9441430" y="3819283"/>
                </a:lnTo>
                <a:lnTo>
                  <a:pt x="9441430" y="3830920"/>
                </a:lnTo>
                <a:lnTo>
                  <a:pt x="9429793" y="3830920"/>
                </a:lnTo>
                <a:lnTo>
                  <a:pt x="9429793" y="3892601"/>
                </a:lnTo>
                <a:lnTo>
                  <a:pt x="9573519" y="3892601"/>
                </a:lnTo>
                <a:lnTo>
                  <a:pt x="9573519" y="3880963"/>
                </a:lnTo>
                <a:lnTo>
                  <a:pt x="9600952" y="3880963"/>
                </a:lnTo>
                <a:lnTo>
                  <a:pt x="9600952" y="3908395"/>
                </a:lnTo>
                <a:lnTo>
                  <a:pt x="9573519" y="3908395"/>
                </a:lnTo>
                <a:lnTo>
                  <a:pt x="9573519" y="3896757"/>
                </a:lnTo>
                <a:lnTo>
                  <a:pt x="9429793" y="3896757"/>
                </a:lnTo>
                <a:lnTo>
                  <a:pt x="9429793" y="4032088"/>
                </a:lnTo>
                <a:lnTo>
                  <a:pt x="9444839" y="4047550"/>
                </a:lnTo>
                <a:lnTo>
                  <a:pt x="9666123" y="4047550"/>
                </a:lnTo>
                <a:lnTo>
                  <a:pt x="9684246" y="4029969"/>
                </a:lnTo>
                <a:cubicBezTo>
                  <a:pt x="9701536" y="4013177"/>
                  <a:pt x="9704030" y="4010725"/>
                  <a:pt x="9717828" y="3997341"/>
                </a:cubicBezTo>
                <a:cubicBezTo>
                  <a:pt x="9726224" y="3989195"/>
                  <a:pt x="9735244" y="3980425"/>
                  <a:pt x="9744679" y="3971239"/>
                </a:cubicBezTo>
                <a:lnTo>
                  <a:pt x="9744679" y="3288639"/>
                </a:lnTo>
                <a:lnTo>
                  <a:pt x="9733041" y="3288639"/>
                </a:lnTo>
                <a:lnTo>
                  <a:pt x="9733041" y="3261209"/>
                </a:lnTo>
                <a:lnTo>
                  <a:pt x="9760473" y="3261209"/>
                </a:lnTo>
                <a:lnTo>
                  <a:pt x="9760473" y="3288639"/>
                </a:lnTo>
                <a:lnTo>
                  <a:pt x="9748836" y="3288639"/>
                </a:lnTo>
                <a:lnTo>
                  <a:pt x="9748836" y="3967207"/>
                </a:lnTo>
                <a:cubicBezTo>
                  <a:pt x="9752451" y="3963716"/>
                  <a:pt x="9756151" y="3960142"/>
                  <a:pt x="9759850" y="3956526"/>
                </a:cubicBezTo>
                <a:cubicBezTo>
                  <a:pt x="9779800" y="3937115"/>
                  <a:pt x="9801704" y="3915835"/>
                  <a:pt x="9824398" y="3893806"/>
                </a:cubicBezTo>
                <a:lnTo>
                  <a:pt x="9824398" y="3830920"/>
                </a:lnTo>
                <a:lnTo>
                  <a:pt x="9812760" y="3830920"/>
                </a:lnTo>
                <a:lnTo>
                  <a:pt x="9812760" y="3803488"/>
                </a:lnTo>
                <a:lnTo>
                  <a:pt x="9824398" y="3803488"/>
                </a:lnTo>
                <a:lnTo>
                  <a:pt x="9824398" y="3598497"/>
                </a:lnTo>
                <a:lnTo>
                  <a:pt x="9812760" y="3598497"/>
                </a:lnTo>
                <a:lnTo>
                  <a:pt x="9812760" y="3571064"/>
                </a:lnTo>
                <a:lnTo>
                  <a:pt x="9840192" y="3571064"/>
                </a:lnTo>
                <a:lnTo>
                  <a:pt x="9840192" y="3598497"/>
                </a:lnTo>
                <a:lnTo>
                  <a:pt x="9828554" y="3598497"/>
                </a:lnTo>
                <a:lnTo>
                  <a:pt x="9828554" y="3803488"/>
                </a:lnTo>
                <a:lnTo>
                  <a:pt x="9840192" y="3803488"/>
                </a:lnTo>
                <a:lnTo>
                  <a:pt x="9840192" y="3830920"/>
                </a:lnTo>
                <a:lnTo>
                  <a:pt x="9828554" y="3830920"/>
                </a:lnTo>
                <a:lnTo>
                  <a:pt x="9828554" y="3889733"/>
                </a:lnTo>
                <a:cubicBezTo>
                  <a:pt x="9853493" y="3865501"/>
                  <a:pt x="9879220" y="3840480"/>
                  <a:pt x="9904159" y="3816248"/>
                </a:cubicBezTo>
                <a:lnTo>
                  <a:pt x="9904159" y="3056174"/>
                </a:lnTo>
                <a:lnTo>
                  <a:pt x="9892521" y="3056174"/>
                </a:lnTo>
                <a:lnTo>
                  <a:pt x="9892521" y="3028742"/>
                </a:lnTo>
                <a:lnTo>
                  <a:pt x="9919953" y="3028742"/>
                </a:lnTo>
                <a:lnTo>
                  <a:pt x="9919953" y="3056174"/>
                </a:lnTo>
                <a:lnTo>
                  <a:pt x="9908315" y="3056174"/>
                </a:lnTo>
                <a:lnTo>
                  <a:pt x="9908315" y="3812217"/>
                </a:lnTo>
                <a:cubicBezTo>
                  <a:pt x="9933503" y="3787694"/>
                  <a:pt x="9957776" y="3764128"/>
                  <a:pt x="9979472" y="3743055"/>
                </a:cubicBezTo>
                <a:cubicBezTo>
                  <a:pt x="9980968" y="3741600"/>
                  <a:pt x="9982423" y="3740187"/>
                  <a:pt x="9983836" y="3738815"/>
                </a:cubicBezTo>
                <a:lnTo>
                  <a:pt x="9983836" y="3675929"/>
                </a:lnTo>
                <a:lnTo>
                  <a:pt x="9972199" y="3675929"/>
                </a:lnTo>
                <a:lnTo>
                  <a:pt x="9972199" y="3648497"/>
                </a:lnTo>
                <a:lnTo>
                  <a:pt x="9999630" y="3648497"/>
                </a:lnTo>
                <a:lnTo>
                  <a:pt x="9999630" y="3675929"/>
                </a:lnTo>
                <a:lnTo>
                  <a:pt x="9987992" y="3675929"/>
                </a:lnTo>
                <a:lnTo>
                  <a:pt x="9987992" y="3734784"/>
                </a:lnTo>
                <a:cubicBezTo>
                  <a:pt x="10025359" y="3698499"/>
                  <a:pt x="10053746" y="3670900"/>
                  <a:pt x="10063597" y="3661341"/>
                </a:cubicBezTo>
                <a:lnTo>
                  <a:pt x="10063597" y="3598455"/>
                </a:lnTo>
                <a:lnTo>
                  <a:pt x="10051959" y="3598455"/>
                </a:lnTo>
                <a:lnTo>
                  <a:pt x="10051959" y="3571023"/>
                </a:lnTo>
                <a:lnTo>
                  <a:pt x="10063597" y="3571023"/>
                </a:lnTo>
                <a:lnTo>
                  <a:pt x="10063597" y="3288598"/>
                </a:lnTo>
                <a:lnTo>
                  <a:pt x="10051959" y="3288598"/>
                </a:lnTo>
                <a:lnTo>
                  <a:pt x="10051959" y="3261166"/>
                </a:lnTo>
                <a:lnTo>
                  <a:pt x="10063597" y="3261166"/>
                </a:lnTo>
                <a:lnTo>
                  <a:pt x="10063597" y="2964983"/>
                </a:lnTo>
                <a:cubicBezTo>
                  <a:pt x="10063597" y="2964401"/>
                  <a:pt x="10063805" y="2963861"/>
                  <a:pt x="10064220" y="2963487"/>
                </a:cubicBezTo>
                <a:cubicBezTo>
                  <a:pt x="10073157" y="2954800"/>
                  <a:pt x="10081095" y="2947069"/>
                  <a:pt x="10088244" y="2940128"/>
                </a:cubicBezTo>
                <a:lnTo>
                  <a:pt x="10143897" y="2886013"/>
                </a:lnTo>
                <a:cubicBezTo>
                  <a:pt x="10184048" y="2846984"/>
                  <a:pt x="10226859" y="2805421"/>
                  <a:pt x="10270708" y="2762818"/>
                </a:cubicBezTo>
                <a:cubicBezTo>
                  <a:pt x="10277775" y="2755918"/>
                  <a:pt x="10285338" y="2748562"/>
                  <a:pt x="10293485" y="2740665"/>
                </a:cubicBezTo>
                <a:lnTo>
                  <a:pt x="10285380" y="2732310"/>
                </a:lnTo>
                <a:lnTo>
                  <a:pt x="10305040" y="2713191"/>
                </a:lnTo>
                <a:lnTo>
                  <a:pt x="10313145" y="2721545"/>
                </a:lnTo>
                <a:cubicBezTo>
                  <a:pt x="10321125" y="2713814"/>
                  <a:pt x="10329064" y="2706084"/>
                  <a:pt x="10337044" y="2698353"/>
                </a:cubicBezTo>
                <a:cubicBezTo>
                  <a:pt x="10436756" y="2601509"/>
                  <a:pt x="10537631" y="2503502"/>
                  <a:pt x="10621631" y="2421830"/>
                </a:cubicBezTo>
                <a:lnTo>
                  <a:pt x="10621631" y="2345228"/>
                </a:lnTo>
                <a:cubicBezTo>
                  <a:pt x="10621631" y="2344646"/>
                  <a:pt x="10621838" y="2344106"/>
                  <a:pt x="10622254" y="2343732"/>
                </a:cubicBezTo>
                <a:lnTo>
                  <a:pt x="10652346" y="2314554"/>
                </a:lnTo>
                <a:lnTo>
                  <a:pt x="10644241" y="2306200"/>
                </a:lnTo>
                <a:lnTo>
                  <a:pt x="10663942" y="2287081"/>
                </a:lnTo>
                <a:lnTo>
                  <a:pt x="10683062" y="2306782"/>
                </a:lnTo>
                <a:lnTo>
                  <a:pt x="10663361" y="2325901"/>
                </a:lnTo>
                <a:lnTo>
                  <a:pt x="10655255" y="2317547"/>
                </a:lnTo>
                <a:lnTo>
                  <a:pt x="10625828" y="2346142"/>
                </a:lnTo>
                <a:lnTo>
                  <a:pt x="10625828" y="2422744"/>
                </a:lnTo>
                <a:cubicBezTo>
                  <a:pt x="10625828" y="2423327"/>
                  <a:pt x="10625620" y="2423866"/>
                  <a:pt x="10625204" y="2424241"/>
                </a:cubicBezTo>
                <a:cubicBezTo>
                  <a:pt x="10601139" y="2447641"/>
                  <a:pt x="10575619" y="2472454"/>
                  <a:pt x="10549184" y="2498141"/>
                </a:cubicBezTo>
                <a:lnTo>
                  <a:pt x="10610076" y="2498141"/>
                </a:lnTo>
                <a:lnTo>
                  <a:pt x="10610076" y="2486503"/>
                </a:lnTo>
                <a:lnTo>
                  <a:pt x="10637507" y="2486503"/>
                </a:lnTo>
                <a:lnTo>
                  <a:pt x="10637507" y="2513935"/>
                </a:lnTo>
                <a:lnTo>
                  <a:pt x="10610076" y="2513935"/>
                </a:lnTo>
                <a:lnTo>
                  <a:pt x="10610076" y="2502297"/>
                </a:lnTo>
                <a:lnTo>
                  <a:pt x="10544945" y="2502297"/>
                </a:lnTo>
                <a:lnTo>
                  <a:pt x="10445483" y="2598932"/>
                </a:lnTo>
                <a:cubicBezTo>
                  <a:pt x="10441868" y="2602424"/>
                  <a:pt x="10438210" y="2605957"/>
                  <a:pt x="10434511" y="2609573"/>
                </a:cubicBezTo>
                <a:cubicBezTo>
                  <a:pt x="10419631" y="2623995"/>
                  <a:pt x="10404709" y="2638543"/>
                  <a:pt x="10389705" y="2653090"/>
                </a:cubicBezTo>
                <a:lnTo>
                  <a:pt x="10543241" y="2653090"/>
                </a:lnTo>
                <a:lnTo>
                  <a:pt x="10572668" y="2624494"/>
                </a:lnTo>
                <a:lnTo>
                  <a:pt x="10564564" y="2616140"/>
                </a:lnTo>
                <a:lnTo>
                  <a:pt x="10584223" y="2597021"/>
                </a:lnTo>
                <a:lnTo>
                  <a:pt x="10603342" y="2616680"/>
                </a:lnTo>
                <a:lnTo>
                  <a:pt x="10583682" y="2635799"/>
                </a:lnTo>
                <a:lnTo>
                  <a:pt x="10575578" y="2627445"/>
                </a:lnTo>
                <a:lnTo>
                  <a:pt x="10545569" y="2656623"/>
                </a:lnTo>
                <a:cubicBezTo>
                  <a:pt x="10545194" y="2656997"/>
                  <a:pt x="10544655" y="2657205"/>
                  <a:pt x="10544114" y="2657205"/>
                </a:cubicBezTo>
                <a:lnTo>
                  <a:pt x="10385507" y="2657205"/>
                </a:lnTo>
                <a:lnTo>
                  <a:pt x="10316221" y="2724538"/>
                </a:lnTo>
                <a:lnTo>
                  <a:pt x="10324326" y="2732851"/>
                </a:lnTo>
                <a:lnTo>
                  <a:pt x="10304666" y="2751970"/>
                </a:lnTo>
                <a:lnTo>
                  <a:pt x="10296561" y="2743657"/>
                </a:lnTo>
                <a:cubicBezTo>
                  <a:pt x="10275903" y="2763732"/>
                  <a:pt x="10253293" y="2785719"/>
                  <a:pt x="10230350" y="2807998"/>
                </a:cubicBezTo>
                <a:lnTo>
                  <a:pt x="10371002" y="2807998"/>
                </a:lnTo>
                <a:lnTo>
                  <a:pt x="10371002" y="2796360"/>
                </a:lnTo>
                <a:lnTo>
                  <a:pt x="10395857" y="2796360"/>
                </a:lnTo>
                <a:lnTo>
                  <a:pt x="10413271" y="2779402"/>
                </a:lnTo>
                <a:lnTo>
                  <a:pt x="10405167" y="2771048"/>
                </a:lnTo>
                <a:lnTo>
                  <a:pt x="10424826" y="2751928"/>
                </a:lnTo>
                <a:lnTo>
                  <a:pt x="10443946" y="2771588"/>
                </a:lnTo>
                <a:lnTo>
                  <a:pt x="10424286" y="2790708"/>
                </a:lnTo>
                <a:lnTo>
                  <a:pt x="10416181" y="2782353"/>
                </a:lnTo>
                <a:lnTo>
                  <a:pt x="10398433" y="2799602"/>
                </a:lnTo>
                <a:lnTo>
                  <a:pt x="10398433" y="2823751"/>
                </a:lnTo>
                <a:lnTo>
                  <a:pt x="10371002" y="2823751"/>
                </a:lnTo>
                <a:lnTo>
                  <a:pt x="10371002" y="2812112"/>
                </a:lnTo>
                <a:lnTo>
                  <a:pt x="10226110" y="2812112"/>
                </a:lnTo>
                <a:cubicBezTo>
                  <a:pt x="10186335" y="2850808"/>
                  <a:pt x="10178936" y="2857957"/>
                  <a:pt x="10170623" y="2866020"/>
                </a:cubicBezTo>
                <a:cubicBezTo>
                  <a:pt x="10169584" y="2867018"/>
                  <a:pt x="10168545" y="2868057"/>
                  <a:pt x="10167423" y="2869138"/>
                </a:cubicBezTo>
                <a:cubicBezTo>
                  <a:pt x="10167340" y="2869221"/>
                  <a:pt x="10167257" y="2869304"/>
                  <a:pt x="10167173" y="2869387"/>
                </a:cubicBezTo>
                <a:cubicBezTo>
                  <a:pt x="10161562" y="2874832"/>
                  <a:pt x="10156035" y="2880194"/>
                  <a:pt x="10150631" y="2885431"/>
                </a:cubicBezTo>
                <a:lnTo>
                  <a:pt x="10211521" y="2885431"/>
                </a:lnTo>
                <a:lnTo>
                  <a:pt x="10211521" y="2873793"/>
                </a:lnTo>
                <a:lnTo>
                  <a:pt x="10238954" y="2873793"/>
                </a:lnTo>
                <a:lnTo>
                  <a:pt x="10238954" y="2901225"/>
                </a:lnTo>
                <a:lnTo>
                  <a:pt x="10211521" y="2901225"/>
                </a:lnTo>
                <a:lnTo>
                  <a:pt x="10211521" y="2889587"/>
                </a:lnTo>
                <a:lnTo>
                  <a:pt x="10146350" y="2889587"/>
                </a:lnTo>
                <a:cubicBezTo>
                  <a:pt x="10113805" y="2921217"/>
                  <a:pt x="10085543" y="2948691"/>
                  <a:pt x="10067878" y="2965856"/>
                </a:cubicBezTo>
                <a:lnTo>
                  <a:pt x="10067878" y="3261166"/>
                </a:lnTo>
                <a:lnTo>
                  <a:pt x="10079515" y="3261166"/>
                </a:lnTo>
                <a:lnTo>
                  <a:pt x="10079515" y="3288598"/>
                </a:lnTo>
                <a:lnTo>
                  <a:pt x="10067878" y="3288598"/>
                </a:lnTo>
                <a:lnTo>
                  <a:pt x="10067878" y="3427753"/>
                </a:lnTo>
                <a:lnTo>
                  <a:pt x="10131761" y="3427753"/>
                </a:lnTo>
                <a:lnTo>
                  <a:pt x="10131761" y="3416115"/>
                </a:lnTo>
                <a:lnTo>
                  <a:pt x="10159193" y="3416115"/>
                </a:lnTo>
                <a:lnTo>
                  <a:pt x="10159193" y="3443547"/>
                </a:lnTo>
                <a:lnTo>
                  <a:pt x="10131761" y="3443547"/>
                </a:lnTo>
                <a:lnTo>
                  <a:pt x="10131761" y="3431909"/>
                </a:lnTo>
                <a:lnTo>
                  <a:pt x="10067878" y="3431909"/>
                </a:lnTo>
                <a:lnTo>
                  <a:pt x="10067878" y="3571064"/>
                </a:lnTo>
                <a:lnTo>
                  <a:pt x="10079515" y="3571064"/>
                </a:lnTo>
                <a:lnTo>
                  <a:pt x="10079515" y="3598497"/>
                </a:lnTo>
                <a:lnTo>
                  <a:pt x="10067878" y="3598497"/>
                </a:lnTo>
                <a:lnTo>
                  <a:pt x="10067878" y="3662255"/>
                </a:lnTo>
                <a:cubicBezTo>
                  <a:pt x="10067878" y="3662837"/>
                  <a:pt x="10067670" y="3663377"/>
                  <a:pt x="10067254" y="3663751"/>
                </a:cubicBezTo>
                <a:cubicBezTo>
                  <a:pt x="10057030" y="3673685"/>
                  <a:pt x="10022698" y="3706978"/>
                  <a:pt x="9978225" y="3750204"/>
                </a:cubicBezTo>
                <a:cubicBezTo>
                  <a:pt x="9960228" y="3767702"/>
                  <a:pt x="9935498" y="3791684"/>
                  <a:pt x="9907817" y="3818617"/>
                </a:cubicBezTo>
                <a:cubicBezTo>
                  <a:pt x="9907775" y="3818659"/>
                  <a:pt x="9907775" y="3818701"/>
                  <a:pt x="9907775" y="3818701"/>
                </a:cubicBezTo>
                <a:cubicBezTo>
                  <a:pt x="9900044" y="3826224"/>
                  <a:pt x="9886494" y="3839399"/>
                  <a:pt x="9869661" y="3855734"/>
                </a:cubicBezTo>
                <a:cubicBezTo>
                  <a:pt x="9846593" y="3878178"/>
                  <a:pt x="9822694" y="3901371"/>
                  <a:pt x="9799751" y="3923690"/>
                </a:cubicBezTo>
                <a:cubicBezTo>
                  <a:pt x="9775935" y="3946800"/>
                  <a:pt x="9759891" y="3962428"/>
                  <a:pt x="9748378" y="3973608"/>
                </a:cubicBezTo>
                <a:cubicBezTo>
                  <a:pt x="9748378" y="3973650"/>
                  <a:pt x="9748378" y="3973650"/>
                  <a:pt x="9748378" y="3973650"/>
                </a:cubicBezTo>
                <a:lnTo>
                  <a:pt x="9728843" y="3992603"/>
                </a:lnTo>
                <a:cubicBezTo>
                  <a:pt x="9728302" y="3993101"/>
                  <a:pt x="9727804" y="3993559"/>
                  <a:pt x="9727305" y="3994058"/>
                </a:cubicBezTo>
                <a:cubicBezTo>
                  <a:pt x="9725726" y="3995595"/>
                  <a:pt x="9724229" y="3997050"/>
                  <a:pt x="9722858" y="3998380"/>
                </a:cubicBezTo>
                <a:lnTo>
                  <a:pt x="9688152" y="4032088"/>
                </a:lnTo>
                <a:lnTo>
                  <a:pt x="9668576" y="4051083"/>
                </a:lnTo>
                <a:cubicBezTo>
                  <a:pt x="9668410" y="4051208"/>
                  <a:pt x="9668243" y="4051332"/>
                  <a:pt x="9668035" y="4051415"/>
                </a:cubicBezTo>
                <a:cubicBezTo>
                  <a:pt x="9667994" y="4051457"/>
                  <a:pt x="9667952" y="4051499"/>
                  <a:pt x="9667911" y="4051499"/>
                </a:cubicBezTo>
                <a:cubicBezTo>
                  <a:pt x="9667662" y="4051623"/>
                  <a:pt x="9667412" y="4051665"/>
                  <a:pt x="9667121" y="4051665"/>
                </a:cubicBezTo>
                <a:lnTo>
                  <a:pt x="9445421" y="4051665"/>
                </a:lnTo>
                <a:lnTo>
                  <a:pt x="9427590" y="4068997"/>
                </a:lnTo>
                <a:lnTo>
                  <a:pt x="9419485" y="4060642"/>
                </a:lnTo>
                <a:lnTo>
                  <a:pt x="9349617" y="4128557"/>
                </a:lnTo>
                <a:cubicBezTo>
                  <a:pt x="9349242" y="4128932"/>
                  <a:pt x="9348702" y="4129139"/>
                  <a:pt x="9348162" y="4129139"/>
                </a:cubicBezTo>
                <a:lnTo>
                  <a:pt x="9269274" y="4129139"/>
                </a:lnTo>
                <a:cubicBezTo>
                  <a:pt x="9250279" y="4147552"/>
                  <a:pt x="9229332" y="4167960"/>
                  <a:pt x="9207926" y="4188742"/>
                </a:cubicBezTo>
                <a:cubicBezTo>
                  <a:pt x="9205266" y="4191277"/>
                  <a:pt x="9202647" y="4193854"/>
                  <a:pt x="9199988" y="4196431"/>
                </a:cubicBezTo>
                <a:lnTo>
                  <a:pt x="9208092" y="4204785"/>
                </a:lnTo>
                <a:lnTo>
                  <a:pt x="9188433" y="4223905"/>
                </a:lnTo>
                <a:lnTo>
                  <a:pt x="9180328" y="4215550"/>
                </a:lnTo>
                <a:cubicBezTo>
                  <a:pt x="9149529" y="4245476"/>
                  <a:pt x="9141216" y="4253581"/>
                  <a:pt x="9132987" y="4261561"/>
                </a:cubicBezTo>
                <a:cubicBezTo>
                  <a:pt x="9126545" y="4267837"/>
                  <a:pt x="9120227" y="4273947"/>
                  <a:pt x="9114116" y="4279891"/>
                </a:cubicBezTo>
                <a:lnTo>
                  <a:pt x="9175008" y="4279891"/>
                </a:lnTo>
                <a:lnTo>
                  <a:pt x="9175008" y="4268253"/>
                </a:lnTo>
                <a:lnTo>
                  <a:pt x="9202439" y="4268253"/>
                </a:lnTo>
                <a:lnTo>
                  <a:pt x="9202439" y="4279891"/>
                </a:lnTo>
                <a:lnTo>
                  <a:pt x="9254685" y="4279891"/>
                </a:lnTo>
                <a:lnTo>
                  <a:pt x="9254685" y="4268253"/>
                </a:lnTo>
                <a:lnTo>
                  <a:pt x="9282117" y="4268253"/>
                </a:lnTo>
                <a:lnTo>
                  <a:pt x="9282117" y="4279891"/>
                </a:lnTo>
                <a:lnTo>
                  <a:pt x="9506811" y="4279891"/>
                </a:lnTo>
                <a:lnTo>
                  <a:pt x="9527010" y="4260273"/>
                </a:lnTo>
                <a:cubicBezTo>
                  <a:pt x="9540643" y="4246972"/>
                  <a:pt x="9544467" y="4243273"/>
                  <a:pt x="9554318" y="4233714"/>
                </a:cubicBezTo>
                <a:cubicBezTo>
                  <a:pt x="9558765" y="4229391"/>
                  <a:pt x="9561508" y="4226731"/>
                  <a:pt x="9563877" y="4224445"/>
                </a:cubicBezTo>
                <a:cubicBezTo>
                  <a:pt x="9567826" y="4220621"/>
                  <a:pt x="9571899" y="4216631"/>
                  <a:pt x="9576139" y="4212516"/>
                </a:cubicBezTo>
                <a:lnTo>
                  <a:pt x="9568034" y="4204162"/>
                </a:lnTo>
                <a:lnTo>
                  <a:pt x="9587735" y="4185043"/>
                </a:lnTo>
                <a:lnTo>
                  <a:pt x="9595840" y="4193397"/>
                </a:lnTo>
                <a:cubicBezTo>
                  <a:pt x="9602282" y="4187079"/>
                  <a:pt x="9609015" y="4180554"/>
                  <a:pt x="9615997" y="4173779"/>
                </a:cubicBezTo>
                <a:lnTo>
                  <a:pt x="9607893" y="4165424"/>
                </a:lnTo>
                <a:lnTo>
                  <a:pt x="9627552" y="4146305"/>
                </a:lnTo>
                <a:lnTo>
                  <a:pt x="9635658" y="4154660"/>
                </a:lnTo>
                <a:cubicBezTo>
                  <a:pt x="9651909" y="4138824"/>
                  <a:pt x="9671568" y="4119746"/>
                  <a:pt x="9695676" y="4096304"/>
                </a:cubicBezTo>
                <a:lnTo>
                  <a:pt x="9687571" y="4087950"/>
                </a:lnTo>
                <a:lnTo>
                  <a:pt x="9707230" y="4068831"/>
                </a:lnTo>
                <a:lnTo>
                  <a:pt x="9715377" y="4077185"/>
                </a:lnTo>
                <a:cubicBezTo>
                  <a:pt x="9748960" y="4044557"/>
                  <a:pt x="9784372" y="4010143"/>
                  <a:pt x="9819950" y="3975562"/>
                </a:cubicBezTo>
                <a:cubicBezTo>
                  <a:pt x="9821697" y="3973899"/>
                  <a:pt x="9823484" y="3972153"/>
                  <a:pt x="9825146" y="3970532"/>
                </a:cubicBezTo>
                <a:cubicBezTo>
                  <a:pt x="9835163" y="3960807"/>
                  <a:pt x="9845180" y="3951081"/>
                  <a:pt x="9855155" y="3941355"/>
                </a:cubicBezTo>
                <a:lnTo>
                  <a:pt x="9847050" y="3933001"/>
                </a:lnTo>
                <a:lnTo>
                  <a:pt x="9866710" y="3913881"/>
                </a:lnTo>
                <a:lnTo>
                  <a:pt x="9885829" y="3933541"/>
                </a:lnTo>
                <a:lnTo>
                  <a:pt x="9866170" y="3952660"/>
                </a:lnTo>
                <a:lnTo>
                  <a:pt x="9858065" y="3944306"/>
                </a:lnTo>
                <a:cubicBezTo>
                  <a:pt x="9849295" y="3952827"/>
                  <a:pt x="9840483" y="3961347"/>
                  <a:pt x="9831713" y="3969909"/>
                </a:cubicBezTo>
                <a:lnTo>
                  <a:pt x="9905530" y="3969909"/>
                </a:lnTo>
                <a:cubicBezTo>
                  <a:pt x="9922281" y="3953616"/>
                  <a:pt x="9936828" y="3939485"/>
                  <a:pt x="9949546" y="3927099"/>
                </a:cubicBezTo>
                <a:cubicBezTo>
                  <a:pt x="9959064" y="3917830"/>
                  <a:pt x="9967418" y="3909725"/>
                  <a:pt x="9974775" y="3902576"/>
                </a:cubicBezTo>
                <a:lnTo>
                  <a:pt x="9966670" y="3894222"/>
                </a:lnTo>
                <a:lnTo>
                  <a:pt x="9986330" y="3875102"/>
                </a:lnTo>
                <a:lnTo>
                  <a:pt x="9994435" y="3883457"/>
                </a:lnTo>
                <a:cubicBezTo>
                  <a:pt x="10026231" y="3852533"/>
                  <a:pt x="10032591" y="3846382"/>
                  <a:pt x="10049506" y="3829964"/>
                </a:cubicBezTo>
                <a:cubicBezTo>
                  <a:pt x="10055824" y="3823813"/>
                  <a:pt x="10061768" y="3818077"/>
                  <a:pt x="10069748" y="3810305"/>
                </a:cubicBezTo>
                <a:cubicBezTo>
                  <a:pt x="10075983" y="3804278"/>
                  <a:pt x="10083921" y="3796547"/>
                  <a:pt x="10094354" y="3786406"/>
                </a:cubicBezTo>
                <a:lnTo>
                  <a:pt x="10086249" y="3778051"/>
                </a:lnTo>
                <a:lnTo>
                  <a:pt x="10105909" y="3758932"/>
                </a:lnTo>
                <a:lnTo>
                  <a:pt x="10114013" y="3767286"/>
                </a:lnTo>
                <a:cubicBezTo>
                  <a:pt x="10122700" y="3758807"/>
                  <a:pt x="10132634" y="3749206"/>
                  <a:pt x="10144022" y="3738109"/>
                </a:cubicBezTo>
                <a:cubicBezTo>
                  <a:pt x="10144397" y="3737735"/>
                  <a:pt x="10144936" y="3737527"/>
                  <a:pt x="10145477" y="3737527"/>
                </a:cubicBezTo>
                <a:lnTo>
                  <a:pt x="10224407" y="3737527"/>
                </a:lnTo>
                <a:lnTo>
                  <a:pt x="10241032" y="3721359"/>
                </a:lnTo>
                <a:cubicBezTo>
                  <a:pt x="10241655" y="3720735"/>
                  <a:pt x="10242279" y="3720153"/>
                  <a:pt x="10242902" y="3719530"/>
                </a:cubicBezTo>
                <a:lnTo>
                  <a:pt x="10302837" y="3661258"/>
                </a:lnTo>
                <a:lnTo>
                  <a:pt x="10302837" y="3211040"/>
                </a:lnTo>
                <a:lnTo>
                  <a:pt x="10291200" y="3211040"/>
                </a:lnTo>
                <a:lnTo>
                  <a:pt x="10291200" y="3183608"/>
                </a:lnTo>
                <a:lnTo>
                  <a:pt x="10302837" y="3183608"/>
                </a:lnTo>
                <a:lnTo>
                  <a:pt x="10302837" y="2978616"/>
                </a:lnTo>
                <a:lnTo>
                  <a:pt x="10291200" y="2978616"/>
                </a:lnTo>
                <a:lnTo>
                  <a:pt x="10291200" y="2951185"/>
                </a:lnTo>
                <a:lnTo>
                  <a:pt x="10318631" y="2951185"/>
                </a:lnTo>
                <a:lnTo>
                  <a:pt x="10318631" y="2978616"/>
                </a:lnTo>
                <a:lnTo>
                  <a:pt x="10306993" y="2978616"/>
                </a:lnTo>
                <a:lnTo>
                  <a:pt x="10306993" y="3183608"/>
                </a:lnTo>
                <a:lnTo>
                  <a:pt x="10318631" y="3183608"/>
                </a:lnTo>
                <a:lnTo>
                  <a:pt x="10318631" y="3211040"/>
                </a:lnTo>
                <a:lnTo>
                  <a:pt x="10306993" y="3211040"/>
                </a:lnTo>
                <a:lnTo>
                  <a:pt x="10306993" y="3657226"/>
                </a:lnTo>
                <a:cubicBezTo>
                  <a:pt x="10315015" y="3649412"/>
                  <a:pt x="10319753" y="3644798"/>
                  <a:pt x="10323578" y="3641099"/>
                </a:cubicBezTo>
                <a:cubicBezTo>
                  <a:pt x="10332514" y="3632454"/>
                  <a:pt x="10344442" y="3620858"/>
                  <a:pt x="10371957" y="3594132"/>
                </a:cubicBezTo>
                <a:cubicBezTo>
                  <a:pt x="10372041" y="3594049"/>
                  <a:pt x="10372124" y="3593966"/>
                  <a:pt x="10372207" y="3593883"/>
                </a:cubicBezTo>
                <a:cubicBezTo>
                  <a:pt x="10374700" y="3591514"/>
                  <a:pt x="10377319" y="3588937"/>
                  <a:pt x="10380062" y="3586277"/>
                </a:cubicBezTo>
                <a:cubicBezTo>
                  <a:pt x="10380893" y="3585487"/>
                  <a:pt x="10381725" y="3584656"/>
                  <a:pt x="10382598" y="3583824"/>
                </a:cubicBezTo>
                <a:lnTo>
                  <a:pt x="10382598" y="2887468"/>
                </a:lnTo>
                <a:cubicBezTo>
                  <a:pt x="10382598" y="2886885"/>
                  <a:pt x="10382806" y="2886346"/>
                  <a:pt x="10383221" y="2885971"/>
                </a:cubicBezTo>
                <a:lnTo>
                  <a:pt x="10413230" y="2856793"/>
                </a:lnTo>
                <a:lnTo>
                  <a:pt x="10405125" y="2848439"/>
                </a:lnTo>
                <a:lnTo>
                  <a:pt x="10424785" y="2829320"/>
                </a:lnTo>
                <a:lnTo>
                  <a:pt x="10443904" y="2848979"/>
                </a:lnTo>
                <a:lnTo>
                  <a:pt x="10424245" y="2868099"/>
                </a:lnTo>
                <a:lnTo>
                  <a:pt x="10416139" y="2859744"/>
                </a:lnTo>
                <a:lnTo>
                  <a:pt x="10386754" y="2888298"/>
                </a:lnTo>
                <a:lnTo>
                  <a:pt x="10386754" y="3579751"/>
                </a:lnTo>
                <a:cubicBezTo>
                  <a:pt x="10387960" y="3578546"/>
                  <a:pt x="10389206" y="3577382"/>
                  <a:pt x="10390453" y="3576135"/>
                </a:cubicBezTo>
                <a:cubicBezTo>
                  <a:pt x="10408658" y="3558429"/>
                  <a:pt x="10431934" y="3535777"/>
                  <a:pt x="10462275" y="3506308"/>
                </a:cubicBezTo>
                <a:lnTo>
                  <a:pt x="10462275" y="3443422"/>
                </a:lnTo>
                <a:lnTo>
                  <a:pt x="10450637" y="3443422"/>
                </a:lnTo>
                <a:lnTo>
                  <a:pt x="10450637" y="3415990"/>
                </a:lnTo>
                <a:lnTo>
                  <a:pt x="10462275" y="3415990"/>
                </a:lnTo>
                <a:lnTo>
                  <a:pt x="10462275" y="3288473"/>
                </a:lnTo>
                <a:lnTo>
                  <a:pt x="10450637" y="3288473"/>
                </a:lnTo>
                <a:lnTo>
                  <a:pt x="10450637" y="3261041"/>
                </a:lnTo>
                <a:lnTo>
                  <a:pt x="10462275" y="3261041"/>
                </a:lnTo>
                <a:lnTo>
                  <a:pt x="10462275" y="2901100"/>
                </a:lnTo>
                <a:lnTo>
                  <a:pt x="10450637" y="2901100"/>
                </a:lnTo>
                <a:lnTo>
                  <a:pt x="10450637" y="2873668"/>
                </a:lnTo>
                <a:lnTo>
                  <a:pt x="10462275" y="2873668"/>
                </a:lnTo>
                <a:lnTo>
                  <a:pt x="10462275" y="2823625"/>
                </a:lnTo>
                <a:lnTo>
                  <a:pt x="10450637" y="2823625"/>
                </a:lnTo>
                <a:lnTo>
                  <a:pt x="10450637" y="2796194"/>
                </a:lnTo>
                <a:lnTo>
                  <a:pt x="10478070" y="2796194"/>
                </a:lnTo>
                <a:lnTo>
                  <a:pt x="10478070" y="2823625"/>
                </a:lnTo>
                <a:lnTo>
                  <a:pt x="10466432" y="2823625"/>
                </a:lnTo>
                <a:lnTo>
                  <a:pt x="10466432" y="2873668"/>
                </a:lnTo>
                <a:lnTo>
                  <a:pt x="10475492" y="2873668"/>
                </a:lnTo>
                <a:cubicBezTo>
                  <a:pt x="10490414" y="2859163"/>
                  <a:pt x="10516266" y="2834016"/>
                  <a:pt x="10548728" y="2802511"/>
                </a:cubicBezTo>
                <a:cubicBezTo>
                  <a:pt x="10552178" y="2799146"/>
                  <a:pt x="10555627" y="2795778"/>
                  <a:pt x="10559119" y="2792411"/>
                </a:cubicBezTo>
                <a:cubicBezTo>
                  <a:pt x="10570922" y="2780898"/>
                  <a:pt x="10582976" y="2769177"/>
                  <a:pt x="10595320" y="2757207"/>
                </a:cubicBezTo>
                <a:cubicBezTo>
                  <a:pt x="10645155" y="2708744"/>
                  <a:pt x="10699230" y="2656207"/>
                  <a:pt x="10758707" y="2598475"/>
                </a:cubicBezTo>
                <a:cubicBezTo>
                  <a:pt x="10763154" y="2594153"/>
                  <a:pt x="10767601" y="2589830"/>
                  <a:pt x="10772007" y="2585549"/>
                </a:cubicBezTo>
                <a:lnTo>
                  <a:pt x="10763903" y="2577195"/>
                </a:lnTo>
                <a:lnTo>
                  <a:pt x="10783604" y="2558076"/>
                </a:lnTo>
                <a:lnTo>
                  <a:pt x="10791709" y="2566430"/>
                </a:lnTo>
                <a:cubicBezTo>
                  <a:pt x="10827495" y="2531683"/>
                  <a:pt x="10861702" y="2498432"/>
                  <a:pt x="10891586" y="2469379"/>
                </a:cubicBezTo>
                <a:lnTo>
                  <a:pt x="10883481" y="2461024"/>
                </a:lnTo>
                <a:lnTo>
                  <a:pt x="10903141" y="2441905"/>
                </a:lnTo>
                <a:lnTo>
                  <a:pt x="10911287" y="2450259"/>
                </a:lnTo>
                <a:cubicBezTo>
                  <a:pt x="10932194" y="2429935"/>
                  <a:pt x="10951147" y="2411522"/>
                  <a:pt x="10967357" y="2395769"/>
                </a:cubicBezTo>
                <a:cubicBezTo>
                  <a:pt x="10969892" y="2393317"/>
                  <a:pt x="10972386" y="2390865"/>
                  <a:pt x="10974797" y="2388537"/>
                </a:cubicBezTo>
                <a:cubicBezTo>
                  <a:pt x="10975877" y="2387457"/>
                  <a:pt x="10976958" y="2386459"/>
                  <a:pt x="10977997" y="2385420"/>
                </a:cubicBezTo>
                <a:cubicBezTo>
                  <a:pt x="10998238" y="2365761"/>
                  <a:pt x="11013035" y="2351380"/>
                  <a:pt x="11020433" y="2344189"/>
                </a:cubicBezTo>
                <a:lnTo>
                  <a:pt x="11020433" y="2203829"/>
                </a:lnTo>
                <a:lnTo>
                  <a:pt x="11008795" y="2203829"/>
                </a:lnTo>
                <a:lnTo>
                  <a:pt x="11008795" y="2176397"/>
                </a:lnTo>
                <a:lnTo>
                  <a:pt x="11020433" y="2176397"/>
                </a:lnTo>
                <a:lnTo>
                  <a:pt x="11020433" y="1971446"/>
                </a:lnTo>
                <a:lnTo>
                  <a:pt x="11008795" y="1971446"/>
                </a:lnTo>
                <a:lnTo>
                  <a:pt x="11008795" y="1944014"/>
                </a:lnTo>
                <a:lnTo>
                  <a:pt x="11020433" y="1944014"/>
                </a:lnTo>
                <a:lnTo>
                  <a:pt x="11020433" y="1725306"/>
                </a:lnTo>
                <a:cubicBezTo>
                  <a:pt x="11020433" y="1724143"/>
                  <a:pt x="11021348" y="1723228"/>
                  <a:pt x="11022512" y="1723228"/>
                </a:cubicBezTo>
                <a:lnTo>
                  <a:pt x="11248036" y="1723228"/>
                </a:lnTo>
                <a:lnTo>
                  <a:pt x="11248036" y="1711590"/>
                </a:lnTo>
                <a:lnTo>
                  <a:pt x="11275467" y="1711590"/>
                </a:lnTo>
                <a:lnTo>
                  <a:pt x="11275467" y="1739022"/>
                </a:lnTo>
                <a:lnTo>
                  <a:pt x="11248036" y="1739022"/>
                </a:lnTo>
                <a:lnTo>
                  <a:pt x="11248036" y="1727385"/>
                </a:lnTo>
                <a:lnTo>
                  <a:pt x="11024590" y="1727385"/>
                </a:lnTo>
                <a:lnTo>
                  <a:pt x="11024590" y="1800703"/>
                </a:lnTo>
                <a:lnTo>
                  <a:pt x="11088556" y="1800703"/>
                </a:lnTo>
                <a:lnTo>
                  <a:pt x="11088556" y="1789065"/>
                </a:lnTo>
                <a:lnTo>
                  <a:pt x="11115988" y="1789065"/>
                </a:lnTo>
                <a:lnTo>
                  <a:pt x="11115988" y="1800703"/>
                </a:lnTo>
                <a:lnTo>
                  <a:pt x="11248036" y="1800703"/>
                </a:lnTo>
                <a:lnTo>
                  <a:pt x="11248036" y="1789065"/>
                </a:lnTo>
                <a:lnTo>
                  <a:pt x="11275467" y="1789065"/>
                </a:lnTo>
                <a:lnTo>
                  <a:pt x="11275467" y="1800703"/>
                </a:lnTo>
                <a:lnTo>
                  <a:pt x="11726433" y="1800703"/>
                </a:lnTo>
                <a:lnTo>
                  <a:pt x="11726433" y="1789065"/>
                </a:lnTo>
                <a:lnTo>
                  <a:pt x="11753865" y="1789065"/>
                </a:lnTo>
                <a:lnTo>
                  <a:pt x="11753865" y="1816497"/>
                </a:lnTo>
                <a:lnTo>
                  <a:pt x="11726433" y="1816497"/>
                </a:lnTo>
                <a:lnTo>
                  <a:pt x="11726433" y="1804859"/>
                </a:lnTo>
                <a:lnTo>
                  <a:pt x="11275467" y="1804859"/>
                </a:lnTo>
                <a:lnTo>
                  <a:pt x="11275467" y="1816497"/>
                </a:lnTo>
                <a:lnTo>
                  <a:pt x="11248036" y="1816497"/>
                </a:lnTo>
                <a:lnTo>
                  <a:pt x="11248036" y="1804859"/>
                </a:lnTo>
                <a:lnTo>
                  <a:pt x="11115988" y="1804859"/>
                </a:lnTo>
                <a:lnTo>
                  <a:pt x="11115988" y="1816497"/>
                </a:lnTo>
                <a:lnTo>
                  <a:pt x="11088556" y="1816497"/>
                </a:lnTo>
                <a:lnTo>
                  <a:pt x="11088556" y="1804859"/>
                </a:lnTo>
                <a:lnTo>
                  <a:pt x="11024590" y="1804859"/>
                </a:lnTo>
                <a:lnTo>
                  <a:pt x="11024590" y="1878177"/>
                </a:lnTo>
                <a:lnTo>
                  <a:pt x="11327713" y="1878177"/>
                </a:lnTo>
                <a:lnTo>
                  <a:pt x="11327713" y="1866540"/>
                </a:lnTo>
                <a:lnTo>
                  <a:pt x="11355146" y="1866540"/>
                </a:lnTo>
                <a:lnTo>
                  <a:pt x="11355146" y="1878177"/>
                </a:lnTo>
                <a:lnTo>
                  <a:pt x="11407473" y="1878177"/>
                </a:lnTo>
                <a:lnTo>
                  <a:pt x="11407473" y="1866540"/>
                </a:lnTo>
                <a:lnTo>
                  <a:pt x="11434906" y="1866540"/>
                </a:lnTo>
                <a:lnTo>
                  <a:pt x="11434906" y="1878177"/>
                </a:lnTo>
                <a:lnTo>
                  <a:pt x="11726391" y="1878177"/>
                </a:lnTo>
                <a:lnTo>
                  <a:pt x="11726391" y="1866540"/>
                </a:lnTo>
                <a:lnTo>
                  <a:pt x="11753824" y="1866540"/>
                </a:lnTo>
                <a:lnTo>
                  <a:pt x="11753824" y="1893972"/>
                </a:lnTo>
                <a:lnTo>
                  <a:pt x="11726391" y="1893972"/>
                </a:lnTo>
                <a:lnTo>
                  <a:pt x="11726391" y="1882334"/>
                </a:lnTo>
                <a:lnTo>
                  <a:pt x="11434906" y="1882334"/>
                </a:lnTo>
                <a:lnTo>
                  <a:pt x="11434906" y="1893972"/>
                </a:lnTo>
                <a:lnTo>
                  <a:pt x="11407473" y="1893972"/>
                </a:lnTo>
                <a:lnTo>
                  <a:pt x="11407473" y="1882334"/>
                </a:lnTo>
                <a:lnTo>
                  <a:pt x="11355146" y="1882334"/>
                </a:lnTo>
                <a:lnTo>
                  <a:pt x="11355146" y="1893972"/>
                </a:lnTo>
                <a:lnTo>
                  <a:pt x="11327713" y="1893972"/>
                </a:lnTo>
                <a:lnTo>
                  <a:pt x="11327713" y="1882334"/>
                </a:lnTo>
                <a:lnTo>
                  <a:pt x="11024590" y="1882334"/>
                </a:lnTo>
                <a:lnTo>
                  <a:pt x="11024590" y="1944014"/>
                </a:lnTo>
                <a:lnTo>
                  <a:pt x="11036228" y="1944014"/>
                </a:lnTo>
                <a:lnTo>
                  <a:pt x="11036228" y="1955652"/>
                </a:lnTo>
                <a:lnTo>
                  <a:pt x="11248036" y="1955652"/>
                </a:lnTo>
                <a:lnTo>
                  <a:pt x="11248036" y="1944014"/>
                </a:lnTo>
                <a:lnTo>
                  <a:pt x="11275467" y="1944014"/>
                </a:lnTo>
                <a:lnTo>
                  <a:pt x="11275467" y="1971446"/>
                </a:lnTo>
                <a:lnTo>
                  <a:pt x="11248036" y="1971446"/>
                </a:lnTo>
                <a:lnTo>
                  <a:pt x="11248036" y="1959808"/>
                </a:lnTo>
                <a:lnTo>
                  <a:pt x="11036228" y="1959808"/>
                </a:lnTo>
                <a:lnTo>
                  <a:pt x="11036228" y="1971446"/>
                </a:lnTo>
                <a:lnTo>
                  <a:pt x="11024590" y="1971446"/>
                </a:lnTo>
                <a:lnTo>
                  <a:pt x="11024590" y="2033127"/>
                </a:lnTo>
                <a:lnTo>
                  <a:pt x="11818995" y="2033127"/>
                </a:lnTo>
                <a:cubicBezTo>
                  <a:pt x="11836120" y="2016460"/>
                  <a:pt x="11860310" y="1993018"/>
                  <a:pt x="11886827" y="1967248"/>
                </a:cubicBezTo>
                <a:lnTo>
                  <a:pt x="11895639" y="1958686"/>
                </a:lnTo>
                <a:cubicBezTo>
                  <a:pt x="11896262" y="1958063"/>
                  <a:pt x="11896885" y="1957439"/>
                  <a:pt x="11897509" y="1956857"/>
                </a:cubicBezTo>
                <a:lnTo>
                  <a:pt x="11897509" y="1739022"/>
                </a:lnTo>
                <a:lnTo>
                  <a:pt x="11885871" y="1739022"/>
                </a:lnTo>
                <a:lnTo>
                  <a:pt x="11885871" y="1711590"/>
                </a:lnTo>
                <a:lnTo>
                  <a:pt x="11910726" y="1711590"/>
                </a:lnTo>
                <a:lnTo>
                  <a:pt x="11928141" y="1694632"/>
                </a:lnTo>
                <a:lnTo>
                  <a:pt x="11920037" y="1686278"/>
                </a:lnTo>
                <a:lnTo>
                  <a:pt x="11939696" y="1667159"/>
                </a:lnTo>
                <a:lnTo>
                  <a:pt x="11958816" y="1686818"/>
                </a:lnTo>
                <a:lnTo>
                  <a:pt x="11939156" y="1705938"/>
                </a:lnTo>
                <a:lnTo>
                  <a:pt x="11931052" y="1697583"/>
                </a:lnTo>
                <a:lnTo>
                  <a:pt x="11913304" y="1714832"/>
                </a:lnTo>
                <a:lnTo>
                  <a:pt x="11913304" y="1738981"/>
                </a:lnTo>
                <a:lnTo>
                  <a:pt x="11901666" y="1738981"/>
                </a:lnTo>
                <a:lnTo>
                  <a:pt x="11901666" y="1952743"/>
                </a:lnTo>
                <a:cubicBezTo>
                  <a:pt x="11914218" y="1940565"/>
                  <a:pt x="11928973" y="1926225"/>
                  <a:pt x="11962348" y="1893805"/>
                </a:cubicBezTo>
                <a:cubicBezTo>
                  <a:pt x="12003538" y="1853821"/>
                  <a:pt x="12040446" y="1817910"/>
                  <a:pt x="12056989" y="1801867"/>
                </a:cubicBezTo>
                <a:lnTo>
                  <a:pt x="12056989" y="1647790"/>
                </a:lnTo>
                <a:cubicBezTo>
                  <a:pt x="12056989" y="1647208"/>
                  <a:pt x="12057197" y="1646668"/>
                  <a:pt x="12057613" y="1646294"/>
                </a:cubicBezTo>
                <a:lnTo>
                  <a:pt x="12087621" y="1617116"/>
                </a:lnTo>
                <a:lnTo>
                  <a:pt x="12079517" y="1608762"/>
                </a:lnTo>
                <a:lnTo>
                  <a:pt x="12099176" y="1589643"/>
                </a:lnTo>
                <a:lnTo>
                  <a:pt x="12118295" y="1609302"/>
                </a:lnTo>
                <a:lnTo>
                  <a:pt x="12098635" y="1628422"/>
                </a:lnTo>
                <a:lnTo>
                  <a:pt x="12090531" y="1620067"/>
                </a:lnTo>
                <a:lnTo>
                  <a:pt x="12061145" y="1648621"/>
                </a:lnTo>
                <a:lnTo>
                  <a:pt x="12061145" y="1802698"/>
                </a:lnTo>
                <a:cubicBezTo>
                  <a:pt x="12061145" y="1803280"/>
                  <a:pt x="12060938" y="1803820"/>
                  <a:pt x="12060522" y="1804194"/>
                </a:cubicBezTo>
                <a:cubicBezTo>
                  <a:pt x="12046847" y="1817453"/>
                  <a:pt x="12018127" y="1845384"/>
                  <a:pt x="11984460" y="1878094"/>
                </a:cubicBezTo>
                <a:lnTo>
                  <a:pt x="12125112" y="1878094"/>
                </a:lnTo>
                <a:lnTo>
                  <a:pt x="12125112" y="1866456"/>
                </a:lnTo>
                <a:lnTo>
                  <a:pt x="12152543" y="1866456"/>
                </a:lnTo>
                <a:lnTo>
                  <a:pt x="12152543" y="1893889"/>
                </a:lnTo>
                <a:lnTo>
                  <a:pt x="12125112" y="1893889"/>
                </a:lnTo>
                <a:lnTo>
                  <a:pt x="12125112" y="1882251"/>
                </a:lnTo>
                <a:lnTo>
                  <a:pt x="11980221" y="1882251"/>
                </a:lnTo>
                <a:cubicBezTo>
                  <a:pt x="11975233" y="1887072"/>
                  <a:pt x="11970661" y="1891519"/>
                  <a:pt x="11966339" y="1895717"/>
                </a:cubicBezTo>
                <a:cubicBezTo>
                  <a:pt x="11942398" y="1918993"/>
                  <a:pt x="11917002" y="1943640"/>
                  <a:pt x="11893311" y="1966666"/>
                </a:cubicBezTo>
                <a:cubicBezTo>
                  <a:pt x="11888407" y="1971446"/>
                  <a:pt x="11883045" y="1976683"/>
                  <a:pt x="11876312" y="1983209"/>
                </a:cubicBezTo>
                <a:cubicBezTo>
                  <a:pt x="11860434" y="1998629"/>
                  <a:pt x="11858522" y="2000499"/>
                  <a:pt x="11841024" y="2017457"/>
                </a:cubicBezTo>
                <a:lnTo>
                  <a:pt x="11830177" y="2027973"/>
                </a:lnTo>
                <a:cubicBezTo>
                  <a:pt x="11828389" y="2029718"/>
                  <a:pt x="11826643" y="2031423"/>
                  <a:pt x="11824981" y="2033044"/>
                </a:cubicBezTo>
                <a:lnTo>
                  <a:pt x="11898798" y="2033044"/>
                </a:lnTo>
                <a:lnTo>
                  <a:pt x="11928224" y="2004448"/>
                </a:lnTo>
                <a:lnTo>
                  <a:pt x="11920120" y="1996093"/>
                </a:lnTo>
                <a:lnTo>
                  <a:pt x="11939779" y="1976974"/>
                </a:lnTo>
                <a:lnTo>
                  <a:pt x="11958899" y="1996634"/>
                </a:lnTo>
                <a:lnTo>
                  <a:pt x="11939239" y="2015753"/>
                </a:lnTo>
                <a:lnTo>
                  <a:pt x="11931134" y="2007399"/>
                </a:lnTo>
                <a:lnTo>
                  <a:pt x="11901125" y="2036576"/>
                </a:lnTo>
                <a:cubicBezTo>
                  <a:pt x="11900751" y="2036950"/>
                  <a:pt x="11900211" y="2037158"/>
                  <a:pt x="11899671" y="2037158"/>
                </a:cubicBezTo>
                <a:lnTo>
                  <a:pt x="11024631" y="2037158"/>
                </a:lnTo>
                <a:lnTo>
                  <a:pt x="11024631" y="2110477"/>
                </a:lnTo>
                <a:lnTo>
                  <a:pt x="11168317" y="2110477"/>
                </a:lnTo>
                <a:lnTo>
                  <a:pt x="11168317" y="2098839"/>
                </a:lnTo>
                <a:lnTo>
                  <a:pt x="11195749" y="2098839"/>
                </a:lnTo>
                <a:lnTo>
                  <a:pt x="11195749" y="2110477"/>
                </a:lnTo>
                <a:lnTo>
                  <a:pt x="11898840" y="2110477"/>
                </a:lnTo>
                <a:lnTo>
                  <a:pt x="11928266" y="2081881"/>
                </a:lnTo>
                <a:lnTo>
                  <a:pt x="11920161" y="2073527"/>
                </a:lnTo>
                <a:lnTo>
                  <a:pt x="11939821" y="2054407"/>
                </a:lnTo>
                <a:lnTo>
                  <a:pt x="11958941" y="2074067"/>
                </a:lnTo>
                <a:lnTo>
                  <a:pt x="11939281" y="2093186"/>
                </a:lnTo>
                <a:lnTo>
                  <a:pt x="11931175" y="2084832"/>
                </a:lnTo>
                <a:lnTo>
                  <a:pt x="11901167" y="2114010"/>
                </a:lnTo>
                <a:cubicBezTo>
                  <a:pt x="11900793" y="2114384"/>
                  <a:pt x="11900252" y="2114592"/>
                  <a:pt x="11899712" y="2114592"/>
                </a:cubicBezTo>
                <a:lnTo>
                  <a:pt x="11195790" y="2114592"/>
                </a:lnTo>
                <a:lnTo>
                  <a:pt x="11195790" y="2126229"/>
                </a:lnTo>
                <a:lnTo>
                  <a:pt x="11168359" y="2126229"/>
                </a:lnTo>
                <a:lnTo>
                  <a:pt x="11168359" y="2114592"/>
                </a:lnTo>
                <a:lnTo>
                  <a:pt x="11024673" y="2114592"/>
                </a:lnTo>
                <a:lnTo>
                  <a:pt x="11024673" y="2176272"/>
                </a:lnTo>
                <a:lnTo>
                  <a:pt x="11036311" y="2176272"/>
                </a:lnTo>
                <a:lnTo>
                  <a:pt x="11036311" y="2203704"/>
                </a:lnTo>
                <a:lnTo>
                  <a:pt x="11024673" y="2203704"/>
                </a:lnTo>
                <a:lnTo>
                  <a:pt x="11024673" y="2265384"/>
                </a:lnTo>
                <a:lnTo>
                  <a:pt x="11088639" y="2265384"/>
                </a:lnTo>
                <a:lnTo>
                  <a:pt x="11088639" y="2253746"/>
                </a:lnTo>
                <a:lnTo>
                  <a:pt x="11116071" y="2253746"/>
                </a:lnTo>
                <a:lnTo>
                  <a:pt x="11116071" y="2281179"/>
                </a:lnTo>
                <a:lnTo>
                  <a:pt x="11088639" y="2281179"/>
                </a:lnTo>
                <a:lnTo>
                  <a:pt x="11088639" y="2269541"/>
                </a:lnTo>
                <a:lnTo>
                  <a:pt x="11024673" y="2269541"/>
                </a:lnTo>
                <a:lnTo>
                  <a:pt x="11024673" y="2342859"/>
                </a:lnTo>
                <a:lnTo>
                  <a:pt x="11168359" y="2342859"/>
                </a:lnTo>
                <a:lnTo>
                  <a:pt x="11168359" y="2331222"/>
                </a:lnTo>
                <a:lnTo>
                  <a:pt x="11195790" y="2331222"/>
                </a:lnTo>
                <a:lnTo>
                  <a:pt x="11195790" y="2342859"/>
                </a:lnTo>
                <a:lnTo>
                  <a:pt x="11487276" y="2342859"/>
                </a:lnTo>
                <a:lnTo>
                  <a:pt x="11487276" y="2331222"/>
                </a:lnTo>
                <a:lnTo>
                  <a:pt x="11514708" y="2331222"/>
                </a:lnTo>
                <a:lnTo>
                  <a:pt x="11514708" y="2342859"/>
                </a:lnTo>
                <a:lnTo>
                  <a:pt x="12045434" y="2342859"/>
                </a:lnTo>
                <a:lnTo>
                  <a:pt x="12045434" y="2331222"/>
                </a:lnTo>
                <a:lnTo>
                  <a:pt x="12072866" y="2331222"/>
                </a:lnTo>
                <a:lnTo>
                  <a:pt x="12072866" y="2358653"/>
                </a:lnTo>
                <a:lnTo>
                  <a:pt x="12045434" y="2358653"/>
                </a:lnTo>
                <a:lnTo>
                  <a:pt x="12045434" y="2347015"/>
                </a:lnTo>
                <a:lnTo>
                  <a:pt x="11514708" y="2347015"/>
                </a:lnTo>
                <a:lnTo>
                  <a:pt x="11514708" y="2358653"/>
                </a:lnTo>
                <a:lnTo>
                  <a:pt x="11487276" y="2358653"/>
                </a:lnTo>
                <a:lnTo>
                  <a:pt x="11487276" y="2347015"/>
                </a:lnTo>
                <a:lnTo>
                  <a:pt x="11195790" y="2347015"/>
                </a:lnTo>
                <a:lnTo>
                  <a:pt x="11195790" y="2358653"/>
                </a:lnTo>
                <a:lnTo>
                  <a:pt x="11168359" y="2358653"/>
                </a:lnTo>
                <a:lnTo>
                  <a:pt x="11168359" y="2347015"/>
                </a:lnTo>
                <a:lnTo>
                  <a:pt x="11023467" y="2347015"/>
                </a:lnTo>
                <a:cubicBezTo>
                  <a:pt x="11012495" y="2357697"/>
                  <a:pt x="10985104" y="2384298"/>
                  <a:pt x="10948030" y="2420334"/>
                </a:cubicBezTo>
                <a:lnTo>
                  <a:pt x="12045475" y="2420334"/>
                </a:lnTo>
                <a:lnTo>
                  <a:pt x="12045475" y="2408697"/>
                </a:lnTo>
                <a:lnTo>
                  <a:pt x="12072908" y="2408697"/>
                </a:lnTo>
                <a:lnTo>
                  <a:pt x="12072908" y="2436128"/>
                </a:lnTo>
                <a:lnTo>
                  <a:pt x="12045475" y="2436128"/>
                </a:lnTo>
                <a:lnTo>
                  <a:pt x="12045475" y="2424490"/>
                </a:lnTo>
                <a:lnTo>
                  <a:pt x="10943749" y="2424490"/>
                </a:lnTo>
                <a:cubicBezTo>
                  <a:pt x="10939052" y="2429020"/>
                  <a:pt x="10928744" y="2439038"/>
                  <a:pt x="10914280" y="2453086"/>
                </a:cubicBezTo>
                <a:lnTo>
                  <a:pt x="10922384" y="2461399"/>
                </a:lnTo>
                <a:lnTo>
                  <a:pt x="10902725" y="2480519"/>
                </a:lnTo>
                <a:lnTo>
                  <a:pt x="10894620" y="2472205"/>
                </a:lnTo>
                <a:cubicBezTo>
                  <a:pt x="10887347" y="2479312"/>
                  <a:pt x="10879408" y="2487002"/>
                  <a:pt x="10870971" y="2495190"/>
                </a:cubicBezTo>
                <a:cubicBezTo>
                  <a:pt x="10846780" y="2518673"/>
                  <a:pt x="10821053" y="2543694"/>
                  <a:pt x="10794743" y="2569256"/>
                </a:cubicBezTo>
                <a:lnTo>
                  <a:pt x="10800561" y="2575241"/>
                </a:lnTo>
                <a:lnTo>
                  <a:pt x="10849440" y="2575241"/>
                </a:lnTo>
                <a:lnTo>
                  <a:pt x="10849440" y="2563603"/>
                </a:lnTo>
                <a:lnTo>
                  <a:pt x="10876872" y="2563603"/>
                </a:lnTo>
                <a:lnTo>
                  <a:pt x="10876872" y="2575241"/>
                </a:lnTo>
                <a:lnTo>
                  <a:pt x="11008920" y="2575241"/>
                </a:lnTo>
                <a:lnTo>
                  <a:pt x="11008920" y="2563603"/>
                </a:lnTo>
                <a:lnTo>
                  <a:pt x="11036353" y="2563603"/>
                </a:lnTo>
                <a:lnTo>
                  <a:pt x="11036353" y="2575241"/>
                </a:lnTo>
                <a:lnTo>
                  <a:pt x="11248161" y="2575241"/>
                </a:lnTo>
                <a:lnTo>
                  <a:pt x="11248161" y="2563603"/>
                </a:lnTo>
                <a:lnTo>
                  <a:pt x="11275592" y="2563603"/>
                </a:lnTo>
                <a:lnTo>
                  <a:pt x="11275592" y="2575241"/>
                </a:lnTo>
                <a:lnTo>
                  <a:pt x="11567078" y="2575241"/>
                </a:lnTo>
                <a:lnTo>
                  <a:pt x="11567078" y="2563603"/>
                </a:lnTo>
                <a:lnTo>
                  <a:pt x="11594510" y="2563603"/>
                </a:lnTo>
                <a:lnTo>
                  <a:pt x="11594510" y="2591035"/>
                </a:lnTo>
                <a:lnTo>
                  <a:pt x="11567078" y="2591035"/>
                </a:lnTo>
                <a:lnTo>
                  <a:pt x="11567078" y="2579398"/>
                </a:lnTo>
                <a:lnTo>
                  <a:pt x="11275592" y="2579398"/>
                </a:lnTo>
                <a:lnTo>
                  <a:pt x="11275592" y="2591035"/>
                </a:lnTo>
                <a:lnTo>
                  <a:pt x="11248161" y="2591035"/>
                </a:lnTo>
                <a:lnTo>
                  <a:pt x="11248161" y="2579398"/>
                </a:lnTo>
                <a:lnTo>
                  <a:pt x="11036353" y="2579398"/>
                </a:lnTo>
                <a:lnTo>
                  <a:pt x="11036353" y="2591035"/>
                </a:lnTo>
                <a:lnTo>
                  <a:pt x="11008920" y="2591035"/>
                </a:lnTo>
                <a:lnTo>
                  <a:pt x="11008920" y="2579398"/>
                </a:lnTo>
                <a:lnTo>
                  <a:pt x="10876872" y="2579398"/>
                </a:lnTo>
                <a:lnTo>
                  <a:pt x="10876872" y="2591035"/>
                </a:lnTo>
                <a:lnTo>
                  <a:pt x="10849440" y="2591035"/>
                </a:lnTo>
                <a:lnTo>
                  <a:pt x="10849440" y="2579398"/>
                </a:lnTo>
                <a:lnTo>
                  <a:pt x="10801019" y="2579398"/>
                </a:lnTo>
                <a:lnTo>
                  <a:pt x="10783188" y="2596730"/>
                </a:lnTo>
                <a:lnTo>
                  <a:pt x="10775083" y="2588375"/>
                </a:lnTo>
                <a:cubicBezTo>
                  <a:pt x="10771716" y="2591576"/>
                  <a:pt x="10768391" y="2594818"/>
                  <a:pt x="10765108" y="2598018"/>
                </a:cubicBezTo>
                <a:cubicBezTo>
                  <a:pt x="10747859" y="2614810"/>
                  <a:pt x="10730485" y="2631685"/>
                  <a:pt x="10713278" y="2648394"/>
                </a:cubicBezTo>
                <a:cubicBezTo>
                  <a:pt x="10711782" y="2649849"/>
                  <a:pt x="10710327" y="2651261"/>
                  <a:pt x="10708831" y="2652716"/>
                </a:cubicBezTo>
                <a:lnTo>
                  <a:pt x="11327838" y="2652716"/>
                </a:lnTo>
                <a:lnTo>
                  <a:pt x="11327838" y="2641078"/>
                </a:lnTo>
                <a:lnTo>
                  <a:pt x="11355270" y="2641078"/>
                </a:lnTo>
                <a:lnTo>
                  <a:pt x="11355270" y="2668510"/>
                </a:lnTo>
                <a:lnTo>
                  <a:pt x="11327838" y="2668510"/>
                </a:lnTo>
                <a:lnTo>
                  <a:pt x="11327838" y="2656872"/>
                </a:lnTo>
                <a:lnTo>
                  <a:pt x="10704550" y="2656872"/>
                </a:lnTo>
                <a:cubicBezTo>
                  <a:pt x="10691997" y="2669092"/>
                  <a:pt x="10679487" y="2681229"/>
                  <a:pt x="10667184" y="2693200"/>
                </a:cubicBezTo>
                <a:cubicBezTo>
                  <a:pt x="10624498" y="2734679"/>
                  <a:pt x="10583351" y="2774664"/>
                  <a:pt x="10548977" y="2808039"/>
                </a:cubicBezTo>
                <a:cubicBezTo>
                  <a:pt x="10524413" y="2831897"/>
                  <a:pt x="10500888" y="2854757"/>
                  <a:pt x="10478194" y="2876785"/>
                </a:cubicBezTo>
                <a:lnTo>
                  <a:pt x="10478194" y="2900934"/>
                </a:lnTo>
                <a:lnTo>
                  <a:pt x="10466556" y="2900934"/>
                </a:lnTo>
                <a:lnTo>
                  <a:pt x="10466556" y="2962614"/>
                </a:lnTo>
                <a:lnTo>
                  <a:pt x="10530522" y="2962614"/>
                </a:lnTo>
                <a:lnTo>
                  <a:pt x="10530522" y="2950976"/>
                </a:lnTo>
                <a:lnTo>
                  <a:pt x="10557955" y="2950976"/>
                </a:lnTo>
                <a:lnTo>
                  <a:pt x="10557955" y="2962614"/>
                </a:lnTo>
                <a:lnTo>
                  <a:pt x="10782648" y="2962614"/>
                </a:lnTo>
                <a:lnTo>
                  <a:pt x="10850854" y="2896320"/>
                </a:lnTo>
                <a:cubicBezTo>
                  <a:pt x="10901395" y="2847234"/>
                  <a:pt x="10902392" y="2846236"/>
                  <a:pt x="10924587" y="2824706"/>
                </a:cubicBezTo>
                <a:cubicBezTo>
                  <a:pt x="10938636" y="2811074"/>
                  <a:pt x="10952268" y="2797856"/>
                  <a:pt x="11021223" y="2730814"/>
                </a:cubicBezTo>
                <a:cubicBezTo>
                  <a:pt x="11021597" y="2730440"/>
                  <a:pt x="11022137" y="2730232"/>
                  <a:pt x="11022678" y="2730232"/>
                </a:cubicBezTo>
                <a:lnTo>
                  <a:pt x="11726599" y="2730232"/>
                </a:lnTo>
                <a:lnTo>
                  <a:pt x="11726599" y="2718594"/>
                </a:lnTo>
                <a:lnTo>
                  <a:pt x="11754032" y="2718594"/>
                </a:lnTo>
                <a:lnTo>
                  <a:pt x="11754032" y="2746026"/>
                </a:lnTo>
                <a:lnTo>
                  <a:pt x="11726599" y="2746026"/>
                </a:lnTo>
                <a:lnTo>
                  <a:pt x="11726599" y="2734388"/>
                </a:lnTo>
                <a:lnTo>
                  <a:pt x="11023509" y="2734388"/>
                </a:lnTo>
                <a:cubicBezTo>
                  <a:pt x="10982860" y="2773875"/>
                  <a:pt x="10961620" y="2794573"/>
                  <a:pt x="10948072" y="2807707"/>
                </a:cubicBezTo>
                <a:lnTo>
                  <a:pt x="11248161" y="2807707"/>
                </a:lnTo>
                <a:lnTo>
                  <a:pt x="11248161" y="2796069"/>
                </a:lnTo>
                <a:lnTo>
                  <a:pt x="11275592" y="2796069"/>
                </a:lnTo>
                <a:lnTo>
                  <a:pt x="11275592" y="2823501"/>
                </a:lnTo>
                <a:lnTo>
                  <a:pt x="11248161" y="2823501"/>
                </a:lnTo>
                <a:lnTo>
                  <a:pt x="11248161" y="2811863"/>
                </a:lnTo>
                <a:lnTo>
                  <a:pt x="10943790" y="2811863"/>
                </a:lnTo>
                <a:lnTo>
                  <a:pt x="10929616" y="2825621"/>
                </a:lnTo>
                <a:cubicBezTo>
                  <a:pt x="10928702" y="2826493"/>
                  <a:pt x="10927788" y="2827409"/>
                  <a:pt x="10926874" y="2828281"/>
                </a:cubicBezTo>
                <a:cubicBezTo>
                  <a:pt x="10916192" y="2838671"/>
                  <a:pt x="10904803" y="2849728"/>
                  <a:pt x="10868310" y="2885181"/>
                </a:cubicBezTo>
                <a:lnTo>
                  <a:pt x="11101566" y="2885181"/>
                </a:lnTo>
                <a:lnTo>
                  <a:pt x="11130992" y="2856586"/>
                </a:lnTo>
                <a:lnTo>
                  <a:pt x="11122887" y="2848231"/>
                </a:lnTo>
                <a:lnTo>
                  <a:pt x="11142547" y="2829112"/>
                </a:lnTo>
                <a:lnTo>
                  <a:pt x="11161667" y="2848772"/>
                </a:lnTo>
                <a:lnTo>
                  <a:pt x="11142007" y="2867891"/>
                </a:lnTo>
                <a:lnTo>
                  <a:pt x="11133902" y="2859536"/>
                </a:lnTo>
                <a:lnTo>
                  <a:pt x="11107551" y="2885140"/>
                </a:lnTo>
                <a:lnTo>
                  <a:pt x="11248161" y="2885140"/>
                </a:lnTo>
                <a:lnTo>
                  <a:pt x="11248161" y="2873502"/>
                </a:lnTo>
                <a:lnTo>
                  <a:pt x="11275592" y="2873502"/>
                </a:lnTo>
                <a:lnTo>
                  <a:pt x="11275592" y="2900934"/>
                </a:lnTo>
                <a:lnTo>
                  <a:pt x="11248161" y="2900934"/>
                </a:lnTo>
                <a:lnTo>
                  <a:pt x="11248161" y="2889296"/>
                </a:lnTo>
                <a:lnTo>
                  <a:pt x="10864029" y="2889296"/>
                </a:lnTo>
                <a:cubicBezTo>
                  <a:pt x="10847903" y="2904966"/>
                  <a:pt x="10827121" y="2925166"/>
                  <a:pt x="10799980" y="2951558"/>
                </a:cubicBezTo>
                <a:lnTo>
                  <a:pt x="10788591" y="2962614"/>
                </a:lnTo>
                <a:lnTo>
                  <a:pt x="10862325" y="2962614"/>
                </a:lnTo>
                <a:lnTo>
                  <a:pt x="10891753" y="2934018"/>
                </a:lnTo>
                <a:lnTo>
                  <a:pt x="10883648" y="2925664"/>
                </a:lnTo>
                <a:lnTo>
                  <a:pt x="10903307" y="2906545"/>
                </a:lnTo>
                <a:lnTo>
                  <a:pt x="10922426" y="2926205"/>
                </a:lnTo>
                <a:lnTo>
                  <a:pt x="10902767" y="2945324"/>
                </a:lnTo>
                <a:lnTo>
                  <a:pt x="10894662" y="2936970"/>
                </a:lnTo>
                <a:lnTo>
                  <a:pt x="10868310" y="2962573"/>
                </a:lnTo>
                <a:lnTo>
                  <a:pt x="11021805" y="2962573"/>
                </a:lnTo>
                <a:lnTo>
                  <a:pt x="11051232" y="2933977"/>
                </a:lnTo>
                <a:lnTo>
                  <a:pt x="11043127" y="2925623"/>
                </a:lnTo>
                <a:lnTo>
                  <a:pt x="11062787" y="2906503"/>
                </a:lnTo>
                <a:lnTo>
                  <a:pt x="11081906" y="2926163"/>
                </a:lnTo>
                <a:lnTo>
                  <a:pt x="11062247" y="2945283"/>
                </a:lnTo>
                <a:lnTo>
                  <a:pt x="11054141" y="2936928"/>
                </a:lnTo>
                <a:lnTo>
                  <a:pt x="11024132" y="2966106"/>
                </a:lnTo>
                <a:cubicBezTo>
                  <a:pt x="11023759" y="2966480"/>
                  <a:pt x="11023218" y="2966689"/>
                  <a:pt x="11022678" y="2966689"/>
                </a:cubicBezTo>
                <a:lnTo>
                  <a:pt x="10557996" y="2966689"/>
                </a:lnTo>
                <a:lnTo>
                  <a:pt x="10557996" y="2978326"/>
                </a:lnTo>
                <a:lnTo>
                  <a:pt x="10530564" y="2978326"/>
                </a:lnTo>
                <a:lnTo>
                  <a:pt x="10530564" y="2966689"/>
                </a:lnTo>
                <a:lnTo>
                  <a:pt x="10466598" y="2966689"/>
                </a:lnTo>
                <a:lnTo>
                  <a:pt x="10466598" y="3040006"/>
                </a:lnTo>
                <a:lnTo>
                  <a:pt x="10690044" y="3040006"/>
                </a:lnTo>
                <a:lnTo>
                  <a:pt x="10690044" y="3028368"/>
                </a:lnTo>
                <a:lnTo>
                  <a:pt x="10717476" y="3028368"/>
                </a:lnTo>
                <a:lnTo>
                  <a:pt x="10717476" y="3040006"/>
                </a:lnTo>
                <a:lnTo>
                  <a:pt x="11327921" y="3040006"/>
                </a:lnTo>
                <a:lnTo>
                  <a:pt x="11327921" y="3028368"/>
                </a:lnTo>
                <a:lnTo>
                  <a:pt x="11355354" y="3028368"/>
                </a:lnTo>
                <a:lnTo>
                  <a:pt x="11355354" y="3040006"/>
                </a:lnTo>
                <a:lnTo>
                  <a:pt x="11420567" y="3040006"/>
                </a:lnTo>
                <a:lnTo>
                  <a:pt x="11449993" y="3011410"/>
                </a:lnTo>
                <a:lnTo>
                  <a:pt x="11441888" y="3003056"/>
                </a:lnTo>
                <a:lnTo>
                  <a:pt x="11461548" y="2983936"/>
                </a:lnTo>
                <a:lnTo>
                  <a:pt x="11480668" y="3003596"/>
                </a:lnTo>
                <a:lnTo>
                  <a:pt x="11461008" y="3022715"/>
                </a:lnTo>
                <a:lnTo>
                  <a:pt x="11452903" y="3014361"/>
                </a:lnTo>
                <a:lnTo>
                  <a:pt x="11422894" y="3043539"/>
                </a:lnTo>
                <a:cubicBezTo>
                  <a:pt x="11422520" y="3043913"/>
                  <a:pt x="11421979" y="3044121"/>
                  <a:pt x="11421439" y="3044121"/>
                </a:cubicBezTo>
                <a:lnTo>
                  <a:pt x="11355395" y="3044121"/>
                </a:lnTo>
                <a:lnTo>
                  <a:pt x="11355395" y="3055759"/>
                </a:lnTo>
                <a:lnTo>
                  <a:pt x="11327963" y="3055759"/>
                </a:lnTo>
                <a:lnTo>
                  <a:pt x="11327963" y="3044121"/>
                </a:lnTo>
                <a:lnTo>
                  <a:pt x="10717517" y="3044121"/>
                </a:lnTo>
                <a:lnTo>
                  <a:pt x="10717517" y="3055759"/>
                </a:lnTo>
                <a:lnTo>
                  <a:pt x="10690086" y="3055759"/>
                </a:lnTo>
                <a:lnTo>
                  <a:pt x="10690086" y="3044121"/>
                </a:lnTo>
                <a:lnTo>
                  <a:pt x="10466640" y="3044121"/>
                </a:lnTo>
                <a:lnTo>
                  <a:pt x="10466640" y="3194913"/>
                </a:lnTo>
                <a:lnTo>
                  <a:pt x="11088805" y="3194913"/>
                </a:lnTo>
                <a:lnTo>
                  <a:pt x="11088805" y="3183276"/>
                </a:lnTo>
                <a:lnTo>
                  <a:pt x="11116238" y="3183276"/>
                </a:lnTo>
                <a:lnTo>
                  <a:pt x="11116238" y="3194913"/>
                </a:lnTo>
                <a:lnTo>
                  <a:pt x="11248286" y="3194913"/>
                </a:lnTo>
                <a:lnTo>
                  <a:pt x="11248286" y="3183276"/>
                </a:lnTo>
                <a:lnTo>
                  <a:pt x="11275717" y="3183276"/>
                </a:lnTo>
                <a:lnTo>
                  <a:pt x="11275717" y="3194913"/>
                </a:lnTo>
                <a:lnTo>
                  <a:pt x="11420608" y="3194913"/>
                </a:lnTo>
                <a:cubicBezTo>
                  <a:pt x="11425471" y="3190175"/>
                  <a:pt x="11430002" y="3185769"/>
                  <a:pt x="11434324" y="3181571"/>
                </a:cubicBezTo>
                <a:lnTo>
                  <a:pt x="11489853" y="3127580"/>
                </a:lnTo>
                <a:lnTo>
                  <a:pt x="11481748" y="3119226"/>
                </a:lnTo>
                <a:lnTo>
                  <a:pt x="11501408" y="3100107"/>
                </a:lnTo>
                <a:lnTo>
                  <a:pt x="11509554" y="3108461"/>
                </a:lnTo>
                <a:cubicBezTo>
                  <a:pt x="11511299" y="3106799"/>
                  <a:pt x="11512921" y="3105219"/>
                  <a:pt x="11514583" y="3103598"/>
                </a:cubicBezTo>
                <a:cubicBezTo>
                  <a:pt x="11530544" y="3088095"/>
                  <a:pt x="11548042" y="3071137"/>
                  <a:pt x="11658560" y="2963695"/>
                </a:cubicBezTo>
                <a:lnTo>
                  <a:pt x="11658560" y="2809620"/>
                </a:lnTo>
                <a:cubicBezTo>
                  <a:pt x="11658560" y="2808455"/>
                  <a:pt x="11659474" y="2807540"/>
                  <a:pt x="11660638" y="2807540"/>
                </a:cubicBezTo>
                <a:lnTo>
                  <a:pt x="11726682" y="2807540"/>
                </a:lnTo>
                <a:lnTo>
                  <a:pt x="11726682" y="2795903"/>
                </a:lnTo>
                <a:lnTo>
                  <a:pt x="11754115" y="2795903"/>
                </a:lnTo>
                <a:lnTo>
                  <a:pt x="11754115" y="2823335"/>
                </a:lnTo>
                <a:lnTo>
                  <a:pt x="11726682" y="2823335"/>
                </a:lnTo>
                <a:lnTo>
                  <a:pt x="11726682" y="2811698"/>
                </a:lnTo>
                <a:lnTo>
                  <a:pt x="11662716" y="2811698"/>
                </a:lnTo>
                <a:lnTo>
                  <a:pt x="11662716" y="2964568"/>
                </a:lnTo>
                <a:cubicBezTo>
                  <a:pt x="11662716" y="2965150"/>
                  <a:pt x="11662508" y="2965690"/>
                  <a:pt x="11662092" y="2966064"/>
                </a:cubicBezTo>
                <a:cubicBezTo>
                  <a:pt x="11550993" y="3074089"/>
                  <a:pt x="11533495" y="3091046"/>
                  <a:pt x="11517493" y="3106591"/>
                </a:cubicBezTo>
                <a:cubicBezTo>
                  <a:pt x="11515830" y="3108170"/>
                  <a:pt x="11514168" y="3109791"/>
                  <a:pt x="11512463" y="3111454"/>
                </a:cubicBezTo>
                <a:lnTo>
                  <a:pt x="11520569" y="3119808"/>
                </a:lnTo>
                <a:lnTo>
                  <a:pt x="11500908" y="3138928"/>
                </a:lnTo>
                <a:lnTo>
                  <a:pt x="11492804" y="3130573"/>
                </a:lnTo>
                <a:cubicBezTo>
                  <a:pt x="11479462" y="3143582"/>
                  <a:pt x="11458930" y="3163491"/>
                  <a:pt x="11422936" y="3198488"/>
                </a:cubicBezTo>
                <a:cubicBezTo>
                  <a:pt x="11422562" y="3198862"/>
                  <a:pt x="11422021" y="3199070"/>
                  <a:pt x="11421481" y="3199070"/>
                </a:cubicBezTo>
                <a:lnTo>
                  <a:pt x="11275717" y="3199070"/>
                </a:lnTo>
                <a:lnTo>
                  <a:pt x="11275717" y="3210708"/>
                </a:lnTo>
                <a:lnTo>
                  <a:pt x="11248286" y="3210708"/>
                </a:lnTo>
                <a:lnTo>
                  <a:pt x="11248286" y="3199070"/>
                </a:lnTo>
                <a:lnTo>
                  <a:pt x="11116238" y="3199070"/>
                </a:lnTo>
                <a:lnTo>
                  <a:pt x="11116238" y="3210708"/>
                </a:lnTo>
                <a:lnTo>
                  <a:pt x="11088805" y="3210708"/>
                </a:lnTo>
                <a:lnTo>
                  <a:pt x="11088805" y="3199070"/>
                </a:lnTo>
                <a:lnTo>
                  <a:pt x="10466640" y="3199070"/>
                </a:lnTo>
                <a:lnTo>
                  <a:pt x="10466640" y="3260750"/>
                </a:lnTo>
                <a:lnTo>
                  <a:pt x="10478278" y="3260750"/>
                </a:lnTo>
                <a:lnTo>
                  <a:pt x="10478278" y="3272388"/>
                </a:lnTo>
                <a:lnTo>
                  <a:pt x="10530606" y="3272388"/>
                </a:lnTo>
                <a:lnTo>
                  <a:pt x="10530606" y="3260750"/>
                </a:lnTo>
                <a:lnTo>
                  <a:pt x="10558038" y="3260750"/>
                </a:lnTo>
                <a:lnTo>
                  <a:pt x="10558038" y="3272388"/>
                </a:lnTo>
                <a:lnTo>
                  <a:pt x="10610284" y="3272388"/>
                </a:lnTo>
                <a:lnTo>
                  <a:pt x="10610284" y="3260750"/>
                </a:lnTo>
                <a:lnTo>
                  <a:pt x="10637715" y="3260750"/>
                </a:lnTo>
                <a:lnTo>
                  <a:pt x="10637715" y="3272388"/>
                </a:lnTo>
                <a:lnTo>
                  <a:pt x="11487400" y="3272388"/>
                </a:lnTo>
                <a:lnTo>
                  <a:pt x="11487400" y="3260750"/>
                </a:lnTo>
                <a:lnTo>
                  <a:pt x="11512256" y="3260750"/>
                </a:lnTo>
                <a:cubicBezTo>
                  <a:pt x="11527593" y="3245912"/>
                  <a:pt x="11547668" y="3226419"/>
                  <a:pt x="11570321" y="3204390"/>
                </a:cubicBezTo>
                <a:cubicBezTo>
                  <a:pt x="11572149" y="3202644"/>
                  <a:pt x="11574019" y="3200815"/>
                  <a:pt x="11576056" y="3198820"/>
                </a:cubicBezTo>
                <a:lnTo>
                  <a:pt x="11601410" y="3174174"/>
                </a:lnTo>
                <a:cubicBezTo>
                  <a:pt x="11604070" y="3171555"/>
                  <a:pt x="11606772" y="3168978"/>
                  <a:pt x="11609473" y="3166318"/>
                </a:cubicBezTo>
                <a:lnTo>
                  <a:pt x="11601368" y="3157964"/>
                </a:lnTo>
                <a:lnTo>
                  <a:pt x="11621028" y="3138844"/>
                </a:lnTo>
                <a:lnTo>
                  <a:pt x="11629133" y="3147199"/>
                </a:lnTo>
                <a:cubicBezTo>
                  <a:pt x="11643971" y="3132776"/>
                  <a:pt x="11661553" y="3115735"/>
                  <a:pt x="11685160" y="3092792"/>
                </a:cubicBezTo>
                <a:cubicBezTo>
                  <a:pt x="11686532" y="3091462"/>
                  <a:pt x="11687863" y="3090173"/>
                  <a:pt x="11689234" y="3088843"/>
                </a:cubicBezTo>
                <a:lnTo>
                  <a:pt x="11681129" y="3080489"/>
                </a:lnTo>
                <a:lnTo>
                  <a:pt x="11700830" y="3061369"/>
                </a:lnTo>
                <a:lnTo>
                  <a:pt x="11708935" y="3069724"/>
                </a:lnTo>
                <a:cubicBezTo>
                  <a:pt x="11755735" y="3024212"/>
                  <a:pt x="11797257" y="2983853"/>
                  <a:pt x="11818663" y="2963073"/>
                </a:cubicBezTo>
                <a:cubicBezTo>
                  <a:pt x="11819037" y="2962697"/>
                  <a:pt x="11819578" y="2962490"/>
                  <a:pt x="11820117" y="2962490"/>
                </a:cubicBezTo>
                <a:lnTo>
                  <a:pt x="11899047" y="2962490"/>
                </a:lnTo>
                <a:lnTo>
                  <a:pt x="11928474" y="2933894"/>
                </a:lnTo>
                <a:lnTo>
                  <a:pt x="11920369" y="2925540"/>
                </a:lnTo>
                <a:lnTo>
                  <a:pt x="11940029" y="2906420"/>
                </a:lnTo>
                <a:lnTo>
                  <a:pt x="11959148" y="2926080"/>
                </a:lnTo>
                <a:lnTo>
                  <a:pt x="11939488" y="2945199"/>
                </a:lnTo>
                <a:lnTo>
                  <a:pt x="11931383" y="2936845"/>
                </a:lnTo>
                <a:lnTo>
                  <a:pt x="11901375" y="2966023"/>
                </a:lnTo>
                <a:cubicBezTo>
                  <a:pt x="11901000" y="2966398"/>
                  <a:pt x="11900460" y="2966604"/>
                  <a:pt x="11899919" y="2966604"/>
                </a:cubicBezTo>
                <a:lnTo>
                  <a:pt x="11820990" y="2966604"/>
                </a:lnTo>
                <a:cubicBezTo>
                  <a:pt x="11799419" y="2987552"/>
                  <a:pt x="11758230" y="3027578"/>
                  <a:pt x="11711886" y="3072633"/>
                </a:cubicBezTo>
                <a:lnTo>
                  <a:pt x="11719991" y="3080988"/>
                </a:lnTo>
                <a:lnTo>
                  <a:pt x="11700290" y="3100107"/>
                </a:lnTo>
                <a:lnTo>
                  <a:pt x="11692184" y="3091753"/>
                </a:lnTo>
                <a:cubicBezTo>
                  <a:pt x="11690980" y="3092916"/>
                  <a:pt x="11689858" y="3093997"/>
                  <a:pt x="11688694" y="3095119"/>
                </a:cubicBezTo>
                <a:cubicBezTo>
                  <a:pt x="11669948" y="3113324"/>
                  <a:pt x="11650787" y="3131903"/>
                  <a:pt x="11632084" y="3150108"/>
                </a:cubicBezTo>
                <a:lnTo>
                  <a:pt x="11640188" y="3158421"/>
                </a:lnTo>
                <a:lnTo>
                  <a:pt x="11620529" y="3177540"/>
                </a:lnTo>
                <a:lnTo>
                  <a:pt x="11612424" y="3169186"/>
                </a:lnTo>
                <a:cubicBezTo>
                  <a:pt x="11601618" y="3179701"/>
                  <a:pt x="11591061" y="3189967"/>
                  <a:pt x="11580960" y="3199776"/>
                </a:cubicBezTo>
                <a:cubicBezTo>
                  <a:pt x="11574892" y="3205720"/>
                  <a:pt x="11568449" y="3211955"/>
                  <a:pt x="11561342" y="3218854"/>
                </a:cubicBezTo>
                <a:cubicBezTo>
                  <a:pt x="11541351" y="3238264"/>
                  <a:pt x="11537942" y="3241589"/>
                  <a:pt x="11520361" y="3258631"/>
                </a:cubicBezTo>
                <a:lnTo>
                  <a:pt x="11514916" y="3263909"/>
                </a:lnTo>
                <a:lnTo>
                  <a:pt x="11514916" y="3288058"/>
                </a:lnTo>
                <a:lnTo>
                  <a:pt x="11487483" y="3288058"/>
                </a:lnTo>
                <a:lnTo>
                  <a:pt x="11487483" y="3276420"/>
                </a:lnTo>
                <a:lnTo>
                  <a:pt x="10637798" y="3276420"/>
                </a:lnTo>
                <a:lnTo>
                  <a:pt x="10637798" y="3288058"/>
                </a:lnTo>
                <a:lnTo>
                  <a:pt x="10610367" y="3288058"/>
                </a:lnTo>
                <a:lnTo>
                  <a:pt x="10610367" y="3276420"/>
                </a:lnTo>
                <a:lnTo>
                  <a:pt x="10558121" y="3276420"/>
                </a:lnTo>
                <a:lnTo>
                  <a:pt x="10558121" y="3288058"/>
                </a:lnTo>
                <a:lnTo>
                  <a:pt x="10530689" y="3288058"/>
                </a:lnTo>
                <a:lnTo>
                  <a:pt x="10530689" y="3276420"/>
                </a:lnTo>
                <a:lnTo>
                  <a:pt x="10478361" y="3276420"/>
                </a:lnTo>
                <a:lnTo>
                  <a:pt x="10478361" y="3288058"/>
                </a:lnTo>
                <a:lnTo>
                  <a:pt x="10466723" y="3288058"/>
                </a:lnTo>
                <a:lnTo>
                  <a:pt x="10466723" y="3349738"/>
                </a:lnTo>
                <a:lnTo>
                  <a:pt x="10530689" y="3349738"/>
                </a:lnTo>
                <a:lnTo>
                  <a:pt x="10530689" y="3338101"/>
                </a:lnTo>
                <a:lnTo>
                  <a:pt x="10558121" y="3338101"/>
                </a:lnTo>
                <a:lnTo>
                  <a:pt x="10558121" y="3349738"/>
                </a:lnTo>
                <a:lnTo>
                  <a:pt x="11248327" y="3349738"/>
                </a:lnTo>
                <a:lnTo>
                  <a:pt x="11248327" y="3338101"/>
                </a:lnTo>
                <a:lnTo>
                  <a:pt x="11275759" y="3338101"/>
                </a:lnTo>
                <a:lnTo>
                  <a:pt x="11275759" y="3349738"/>
                </a:lnTo>
                <a:lnTo>
                  <a:pt x="11580129" y="3349738"/>
                </a:lnTo>
                <a:cubicBezTo>
                  <a:pt x="11586904" y="3343130"/>
                  <a:pt x="11595632" y="3334650"/>
                  <a:pt x="11605774" y="3324800"/>
                </a:cubicBezTo>
                <a:cubicBezTo>
                  <a:pt x="11640688" y="3290926"/>
                  <a:pt x="11690023" y="3242961"/>
                  <a:pt x="11743641" y="3190882"/>
                </a:cubicBezTo>
                <a:cubicBezTo>
                  <a:pt x="11789153" y="3146658"/>
                  <a:pt x="11839528" y="3097738"/>
                  <a:pt x="11888614" y="3050023"/>
                </a:cubicBezTo>
                <a:lnTo>
                  <a:pt x="11880510" y="3041668"/>
                </a:lnTo>
                <a:lnTo>
                  <a:pt x="11900169" y="3022549"/>
                </a:lnTo>
                <a:lnTo>
                  <a:pt x="11908274" y="3030903"/>
                </a:lnTo>
                <a:cubicBezTo>
                  <a:pt x="11960686" y="2979988"/>
                  <a:pt x="12010687" y="2931400"/>
                  <a:pt x="12050754" y="2892496"/>
                </a:cubicBezTo>
                <a:cubicBezTo>
                  <a:pt x="12053123" y="2890169"/>
                  <a:pt x="12055326" y="2888049"/>
                  <a:pt x="12057280" y="2886137"/>
                </a:cubicBezTo>
                <a:lnTo>
                  <a:pt x="12057280" y="2823253"/>
                </a:lnTo>
                <a:lnTo>
                  <a:pt x="12045642" y="2823253"/>
                </a:lnTo>
                <a:lnTo>
                  <a:pt x="12045642" y="2795819"/>
                </a:lnTo>
                <a:lnTo>
                  <a:pt x="12073074" y="2795819"/>
                </a:lnTo>
                <a:lnTo>
                  <a:pt x="12073074" y="2823253"/>
                </a:lnTo>
                <a:lnTo>
                  <a:pt x="12061436" y="2823253"/>
                </a:lnTo>
                <a:lnTo>
                  <a:pt x="12061436" y="2882106"/>
                </a:lnTo>
                <a:cubicBezTo>
                  <a:pt x="12100464" y="2844199"/>
                  <a:pt x="12128396" y="2817059"/>
                  <a:pt x="12137040" y="2808663"/>
                </a:cubicBezTo>
                <a:lnTo>
                  <a:pt x="12137040" y="2513395"/>
                </a:lnTo>
                <a:lnTo>
                  <a:pt x="12125402" y="2513395"/>
                </a:lnTo>
                <a:lnTo>
                  <a:pt x="12125402" y="2485963"/>
                </a:lnTo>
                <a:lnTo>
                  <a:pt x="12152835" y="2485963"/>
                </a:lnTo>
                <a:lnTo>
                  <a:pt x="12152835" y="2513395"/>
                </a:lnTo>
                <a:lnTo>
                  <a:pt x="12141197" y="2513395"/>
                </a:lnTo>
                <a:lnTo>
                  <a:pt x="12141197" y="2809536"/>
                </a:lnTo>
                <a:cubicBezTo>
                  <a:pt x="12141197" y="2810117"/>
                  <a:pt x="12140988" y="2810658"/>
                  <a:pt x="12140573" y="2811032"/>
                </a:cubicBezTo>
                <a:cubicBezTo>
                  <a:pt x="12131803" y="2819511"/>
                  <a:pt x="12097471" y="2852845"/>
                  <a:pt x="12049881" y="2899105"/>
                </a:cubicBezTo>
                <a:cubicBezTo>
                  <a:pt x="12022117" y="2926122"/>
                  <a:pt x="11970702" y="2976081"/>
                  <a:pt x="11911184" y="3033896"/>
                </a:cubicBezTo>
                <a:lnTo>
                  <a:pt x="11919289" y="3042250"/>
                </a:lnTo>
                <a:lnTo>
                  <a:pt x="11899629" y="3061369"/>
                </a:lnTo>
                <a:lnTo>
                  <a:pt x="11891524" y="3053015"/>
                </a:lnTo>
                <a:cubicBezTo>
                  <a:pt x="11873069" y="3070929"/>
                  <a:pt x="11835414" y="3107547"/>
                  <a:pt x="11791979" y="3149734"/>
                </a:cubicBezTo>
                <a:cubicBezTo>
                  <a:pt x="11743100" y="3197241"/>
                  <a:pt x="11686947" y="3251773"/>
                  <a:pt x="11642974" y="3294500"/>
                </a:cubicBezTo>
                <a:cubicBezTo>
                  <a:pt x="11618575" y="3318191"/>
                  <a:pt x="11599872" y="3336396"/>
                  <a:pt x="11589273" y="3346662"/>
                </a:cubicBezTo>
                <a:cubicBezTo>
                  <a:pt x="11586821" y="3349033"/>
                  <a:pt x="11584493" y="3351276"/>
                  <a:pt x="11582415" y="3353312"/>
                </a:cubicBezTo>
                <a:cubicBezTo>
                  <a:pt x="11582041" y="3353687"/>
                  <a:pt x="11581501" y="3353894"/>
                  <a:pt x="11580960" y="3353894"/>
                </a:cubicBezTo>
                <a:lnTo>
                  <a:pt x="11275759" y="3353894"/>
                </a:lnTo>
                <a:lnTo>
                  <a:pt x="11275759" y="3365532"/>
                </a:lnTo>
                <a:lnTo>
                  <a:pt x="11248327" y="3365532"/>
                </a:lnTo>
                <a:lnTo>
                  <a:pt x="11248327" y="3353894"/>
                </a:lnTo>
                <a:lnTo>
                  <a:pt x="10558121" y="3353894"/>
                </a:lnTo>
                <a:lnTo>
                  <a:pt x="10558121" y="3365532"/>
                </a:lnTo>
                <a:lnTo>
                  <a:pt x="10530689" y="3365532"/>
                </a:lnTo>
                <a:lnTo>
                  <a:pt x="10530689" y="3353894"/>
                </a:lnTo>
                <a:lnTo>
                  <a:pt x="10466723" y="3353894"/>
                </a:lnTo>
                <a:lnTo>
                  <a:pt x="10466723" y="3415575"/>
                </a:lnTo>
                <a:lnTo>
                  <a:pt x="10478361" y="3415575"/>
                </a:lnTo>
                <a:lnTo>
                  <a:pt x="10478361" y="3427213"/>
                </a:lnTo>
                <a:lnTo>
                  <a:pt x="10530689" y="3427213"/>
                </a:lnTo>
                <a:lnTo>
                  <a:pt x="10530689" y="3415575"/>
                </a:lnTo>
                <a:lnTo>
                  <a:pt x="10558121" y="3415575"/>
                </a:lnTo>
                <a:lnTo>
                  <a:pt x="10558121" y="3427213"/>
                </a:lnTo>
                <a:lnTo>
                  <a:pt x="11009087" y="3427213"/>
                </a:lnTo>
                <a:lnTo>
                  <a:pt x="11009087" y="3415575"/>
                </a:lnTo>
                <a:lnTo>
                  <a:pt x="11036518" y="3415575"/>
                </a:lnTo>
                <a:lnTo>
                  <a:pt x="11036518" y="3443007"/>
                </a:lnTo>
                <a:lnTo>
                  <a:pt x="11009087" y="3443007"/>
                </a:lnTo>
                <a:lnTo>
                  <a:pt x="11009087" y="3431369"/>
                </a:lnTo>
                <a:lnTo>
                  <a:pt x="10558121" y="3431369"/>
                </a:lnTo>
                <a:lnTo>
                  <a:pt x="10558121" y="3443007"/>
                </a:lnTo>
                <a:lnTo>
                  <a:pt x="10530689" y="3443007"/>
                </a:lnTo>
                <a:lnTo>
                  <a:pt x="10530689" y="3431369"/>
                </a:lnTo>
                <a:lnTo>
                  <a:pt x="10478361" y="3431369"/>
                </a:lnTo>
                <a:lnTo>
                  <a:pt x="10478361" y="3443007"/>
                </a:lnTo>
                <a:lnTo>
                  <a:pt x="10466723" y="3443007"/>
                </a:lnTo>
                <a:lnTo>
                  <a:pt x="10466723" y="3504687"/>
                </a:lnTo>
                <a:lnTo>
                  <a:pt x="10530689" y="3504687"/>
                </a:lnTo>
                <a:lnTo>
                  <a:pt x="10530689" y="3493049"/>
                </a:lnTo>
                <a:lnTo>
                  <a:pt x="10558121" y="3493049"/>
                </a:lnTo>
                <a:lnTo>
                  <a:pt x="10558121" y="3504687"/>
                </a:lnTo>
                <a:lnTo>
                  <a:pt x="10929368" y="3504687"/>
                </a:lnTo>
                <a:lnTo>
                  <a:pt x="10929368" y="3493049"/>
                </a:lnTo>
                <a:lnTo>
                  <a:pt x="10956799" y="3493049"/>
                </a:lnTo>
                <a:lnTo>
                  <a:pt x="10956799" y="3504687"/>
                </a:lnTo>
                <a:lnTo>
                  <a:pt x="11088847" y="3504687"/>
                </a:lnTo>
                <a:lnTo>
                  <a:pt x="11088847" y="3493049"/>
                </a:lnTo>
                <a:lnTo>
                  <a:pt x="11116279" y="3493049"/>
                </a:lnTo>
                <a:lnTo>
                  <a:pt x="11116279" y="3504687"/>
                </a:lnTo>
                <a:lnTo>
                  <a:pt x="11567245" y="3504687"/>
                </a:lnTo>
                <a:lnTo>
                  <a:pt x="11567245" y="3493049"/>
                </a:lnTo>
                <a:lnTo>
                  <a:pt x="11594676" y="3493049"/>
                </a:lnTo>
                <a:lnTo>
                  <a:pt x="11594676" y="3504687"/>
                </a:lnTo>
                <a:lnTo>
                  <a:pt x="11659807" y="3504687"/>
                </a:lnTo>
                <a:cubicBezTo>
                  <a:pt x="11660597" y="3503898"/>
                  <a:pt x="11661469" y="3503025"/>
                  <a:pt x="11662300" y="3502235"/>
                </a:cubicBezTo>
                <a:cubicBezTo>
                  <a:pt x="11674437" y="3490472"/>
                  <a:pt x="11699541" y="3466033"/>
                  <a:pt x="11729093" y="3437354"/>
                </a:cubicBezTo>
                <a:lnTo>
                  <a:pt x="11720989" y="3429000"/>
                </a:lnTo>
                <a:lnTo>
                  <a:pt x="11740648" y="3409881"/>
                </a:lnTo>
                <a:lnTo>
                  <a:pt x="11748753" y="3418235"/>
                </a:lnTo>
                <a:cubicBezTo>
                  <a:pt x="11749127" y="3417861"/>
                  <a:pt x="11749542" y="3417445"/>
                  <a:pt x="11749958" y="3417071"/>
                </a:cubicBezTo>
                <a:cubicBezTo>
                  <a:pt x="11752660" y="3414494"/>
                  <a:pt x="11755445" y="3411751"/>
                  <a:pt x="11758396" y="3408883"/>
                </a:cubicBezTo>
                <a:lnTo>
                  <a:pt x="11818580" y="3350362"/>
                </a:lnTo>
                <a:cubicBezTo>
                  <a:pt x="11818580" y="3350320"/>
                  <a:pt x="11818663" y="3350320"/>
                  <a:pt x="11818663" y="3350320"/>
                </a:cubicBezTo>
                <a:cubicBezTo>
                  <a:pt x="11876977" y="3293628"/>
                  <a:pt x="11936787" y="3235563"/>
                  <a:pt x="11978101" y="3195454"/>
                </a:cubicBezTo>
                <a:cubicBezTo>
                  <a:pt x="11978517" y="3195080"/>
                  <a:pt x="11979015" y="3194872"/>
                  <a:pt x="11979556" y="3194872"/>
                </a:cubicBezTo>
                <a:lnTo>
                  <a:pt x="12058402" y="3194872"/>
                </a:lnTo>
                <a:lnTo>
                  <a:pt x="12087829" y="3166276"/>
                </a:lnTo>
                <a:lnTo>
                  <a:pt x="12079724" y="3157922"/>
                </a:lnTo>
                <a:lnTo>
                  <a:pt x="12099384" y="3138803"/>
                </a:lnTo>
                <a:lnTo>
                  <a:pt x="12118503" y="3158462"/>
                </a:lnTo>
                <a:lnTo>
                  <a:pt x="12098843" y="3177582"/>
                </a:lnTo>
                <a:lnTo>
                  <a:pt x="12090739" y="3169227"/>
                </a:lnTo>
                <a:lnTo>
                  <a:pt x="12064387" y="3194830"/>
                </a:lnTo>
                <a:lnTo>
                  <a:pt x="12125320" y="3194830"/>
                </a:lnTo>
                <a:lnTo>
                  <a:pt x="12125320" y="3183193"/>
                </a:lnTo>
                <a:lnTo>
                  <a:pt x="12152751" y="3183193"/>
                </a:lnTo>
                <a:lnTo>
                  <a:pt x="12152751" y="3210625"/>
                </a:lnTo>
                <a:lnTo>
                  <a:pt x="12125320" y="3210625"/>
                </a:lnTo>
                <a:lnTo>
                  <a:pt x="12125320" y="3198987"/>
                </a:lnTo>
                <a:lnTo>
                  <a:pt x="11980429" y="3198987"/>
                </a:lnTo>
                <a:cubicBezTo>
                  <a:pt x="11959189" y="3219603"/>
                  <a:pt x="11933088" y="3244915"/>
                  <a:pt x="11904908" y="3272305"/>
                </a:cubicBezTo>
                <a:lnTo>
                  <a:pt x="12125320" y="3272305"/>
                </a:lnTo>
                <a:lnTo>
                  <a:pt x="12125320" y="3260667"/>
                </a:lnTo>
                <a:lnTo>
                  <a:pt x="12152751" y="3260667"/>
                </a:lnTo>
                <a:lnTo>
                  <a:pt x="12152751" y="3288099"/>
                </a:lnTo>
                <a:lnTo>
                  <a:pt x="12125320" y="3288099"/>
                </a:lnTo>
                <a:lnTo>
                  <a:pt x="12125320" y="3276462"/>
                </a:lnTo>
                <a:lnTo>
                  <a:pt x="11900627" y="3276462"/>
                </a:lnTo>
                <a:cubicBezTo>
                  <a:pt x="11895929" y="3281075"/>
                  <a:pt x="11864217" y="3311874"/>
                  <a:pt x="11825188" y="3349780"/>
                </a:cubicBezTo>
                <a:lnTo>
                  <a:pt x="12058402" y="3349780"/>
                </a:lnTo>
                <a:lnTo>
                  <a:pt x="12087829" y="3321184"/>
                </a:lnTo>
                <a:lnTo>
                  <a:pt x="12079724" y="3312830"/>
                </a:lnTo>
                <a:lnTo>
                  <a:pt x="12099384" y="3293710"/>
                </a:lnTo>
                <a:lnTo>
                  <a:pt x="12118503" y="3313370"/>
                </a:lnTo>
                <a:lnTo>
                  <a:pt x="12098843" y="3332489"/>
                </a:lnTo>
                <a:lnTo>
                  <a:pt x="12090739" y="3324135"/>
                </a:lnTo>
                <a:lnTo>
                  <a:pt x="12060730" y="3353312"/>
                </a:lnTo>
                <a:cubicBezTo>
                  <a:pt x="12060355" y="3353687"/>
                  <a:pt x="12059816" y="3353894"/>
                  <a:pt x="12059275" y="3353894"/>
                </a:cubicBezTo>
                <a:lnTo>
                  <a:pt x="11820908" y="3353894"/>
                </a:lnTo>
                <a:cubicBezTo>
                  <a:pt x="11803492" y="3370811"/>
                  <a:pt x="11784830" y="3388974"/>
                  <a:pt x="11766501" y="3406763"/>
                </a:cubicBezTo>
                <a:cubicBezTo>
                  <a:pt x="11761472" y="3411668"/>
                  <a:pt x="11756484" y="3416489"/>
                  <a:pt x="11751621" y="3421228"/>
                </a:cubicBezTo>
                <a:lnTo>
                  <a:pt x="11757440" y="3427213"/>
                </a:lnTo>
                <a:lnTo>
                  <a:pt x="12058402" y="3427213"/>
                </a:lnTo>
                <a:lnTo>
                  <a:pt x="12087829" y="3398618"/>
                </a:lnTo>
                <a:lnTo>
                  <a:pt x="12079724" y="3390263"/>
                </a:lnTo>
                <a:lnTo>
                  <a:pt x="12099384" y="3371143"/>
                </a:lnTo>
                <a:lnTo>
                  <a:pt x="12118503" y="3390804"/>
                </a:lnTo>
                <a:lnTo>
                  <a:pt x="12098843" y="3409922"/>
                </a:lnTo>
                <a:lnTo>
                  <a:pt x="12090739" y="3401568"/>
                </a:lnTo>
                <a:lnTo>
                  <a:pt x="12060730" y="3430746"/>
                </a:lnTo>
                <a:cubicBezTo>
                  <a:pt x="12060355" y="3431120"/>
                  <a:pt x="12059816" y="3431327"/>
                  <a:pt x="12059275" y="3431327"/>
                </a:cubicBezTo>
                <a:lnTo>
                  <a:pt x="11757897" y="3431327"/>
                </a:lnTo>
                <a:lnTo>
                  <a:pt x="11740066" y="3448659"/>
                </a:lnTo>
                <a:lnTo>
                  <a:pt x="11731961" y="3440305"/>
                </a:lnTo>
                <a:cubicBezTo>
                  <a:pt x="11729093" y="3443090"/>
                  <a:pt x="11726474" y="3445667"/>
                  <a:pt x="11724023" y="3448036"/>
                </a:cubicBezTo>
                <a:lnTo>
                  <a:pt x="11722111" y="3449865"/>
                </a:lnTo>
                <a:cubicBezTo>
                  <a:pt x="11705319" y="3466199"/>
                  <a:pt x="11701827" y="3469566"/>
                  <a:pt x="11691022" y="3480082"/>
                </a:cubicBezTo>
                <a:cubicBezTo>
                  <a:pt x="11687904" y="3483116"/>
                  <a:pt x="11684621" y="3486316"/>
                  <a:pt x="11680506" y="3490306"/>
                </a:cubicBezTo>
                <a:lnTo>
                  <a:pt x="11665709" y="3504646"/>
                </a:lnTo>
                <a:lnTo>
                  <a:pt x="11726641" y="3504646"/>
                </a:lnTo>
                <a:lnTo>
                  <a:pt x="11726641" y="3493008"/>
                </a:lnTo>
                <a:lnTo>
                  <a:pt x="11754073" y="3493008"/>
                </a:lnTo>
                <a:lnTo>
                  <a:pt x="11754073" y="3520440"/>
                </a:lnTo>
                <a:lnTo>
                  <a:pt x="11726641" y="3520440"/>
                </a:lnTo>
                <a:lnTo>
                  <a:pt x="11726641" y="3508802"/>
                </a:lnTo>
                <a:lnTo>
                  <a:pt x="11594593" y="3508802"/>
                </a:lnTo>
                <a:lnTo>
                  <a:pt x="11594593" y="3520440"/>
                </a:lnTo>
                <a:lnTo>
                  <a:pt x="11567162" y="3520440"/>
                </a:lnTo>
                <a:lnTo>
                  <a:pt x="11567162" y="3508802"/>
                </a:lnTo>
                <a:lnTo>
                  <a:pt x="11116196" y="3508802"/>
                </a:lnTo>
                <a:lnTo>
                  <a:pt x="11116196" y="3520440"/>
                </a:lnTo>
                <a:lnTo>
                  <a:pt x="11088764" y="3520440"/>
                </a:lnTo>
                <a:lnTo>
                  <a:pt x="11088764" y="3508802"/>
                </a:lnTo>
                <a:lnTo>
                  <a:pt x="10956716" y="3508802"/>
                </a:lnTo>
                <a:lnTo>
                  <a:pt x="10956716" y="3520440"/>
                </a:lnTo>
                <a:lnTo>
                  <a:pt x="10929285" y="3520440"/>
                </a:lnTo>
                <a:lnTo>
                  <a:pt x="10929285" y="3508802"/>
                </a:lnTo>
                <a:lnTo>
                  <a:pt x="10558038" y="3508802"/>
                </a:lnTo>
                <a:lnTo>
                  <a:pt x="10558038" y="3520440"/>
                </a:lnTo>
                <a:lnTo>
                  <a:pt x="10530606" y="3520440"/>
                </a:lnTo>
                <a:lnTo>
                  <a:pt x="10530606" y="3508802"/>
                </a:lnTo>
                <a:lnTo>
                  <a:pt x="10465392" y="3508802"/>
                </a:lnTo>
                <a:cubicBezTo>
                  <a:pt x="10458660" y="3515369"/>
                  <a:pt x="10452259" y="3521562"/>
                  <a:pt x="10446191" y="3527464"/>
                </a:cubicBezTo>
                <a:cubicBezTo>
                  <a:pt x="10446149" y="3527506"/>
                  <a:pt x="10446149" y="3527506"/>
                  <a:pt x="10446149" y="3527506"/>
                </a:cubicBezTo>
                <a:cubicBezTo>
                  <a:pt x="10442075" y="3531496"/>
                  <a:pt x="10438126" y="3535278"/>
                  <a:pt x="10434345" y="3538977"/>
                </a:cubicBezTo>
                <a:cubicBezTo>
                  <a:pt x="10416763" y="3556060"/>
                  <a:pt x="10402174" y="3570233"/>
                  <a:pt x="10389996" y="3582079"/>
                </a:cubicBezTo>
                <a:lnTo>
                  <a:pt x="11487442" y="3582079"/>
                </a:lnTo>
                <a:lnTo>
                  <a:pt x="11487442" y="3570441"/>
                </a:lnTo>
                <a:lnTo>
                  <a:pt x="11514874" y="3570441"/>
                </a:lnTo>
                <a:lnTo>
                  <a:pt x="11514874" y="3582079"/>
                </a:lnTo>
                <a:lnTo>
                  <a:pt x="11806361" y="3582079"/>
                </a:lnTo>
                <a:lnTo>
                  <a:pt x="11806361" y="3570441"/>
                </a:lnTo>
                <a:lnTo>
                  <a:pt x="11833792" y="3570441"/>
                </a:lnTo>
                <a:lnTo>
                  <a:pt x="11833792" y="3597873"/>
                </a:lnTo>
                <a:lnTo>
                  <a:pt x="11806361" y="3597873"/>
                </a:lnTo>
                <a:lnTo>
                  <a:pt x="11806361" y="3586235"/>
                </a:lnTo>
                <a:lnTo>
                  <a:pt x="11514874" y="3586235"/>
                </a:lnTo>
                <a:lnTo>
                  <a:pt x="11514874" y="3597873"/>
                </a:lnTo>
                <a:lnTo>
                  <a:pt x="11487442" y="3597873"/>
                </a:lnTo>
                <a:lnTo>
                  <a:pt x="11487442" y="3586235"/>
                </a:lnTo>
                <a:lnTo>
                  <a:pt x="10385715" y="3586235"/>
                </a:lnTo>
                <a:cubicBezTo>
                  <a:pt x="10367884" y="3603567"/>
                  <a:pt x="10356579" y="3614540"/>
                  <a:pt x="10348765" y="3622146"/>
                </a:cubicBezTo>
                <a:cubicBezTo>
                  <a:pt x="10339246" y="3631373"/>
                  <a:pt x="10334883" y="3635613"/>
                  <a:pt x="10330352" y="3640019"/>
                </a:cubicBezTo>
                <a:cubicBezTo>
                  <a:pt x="10329895" y="3640434"/>
                  <a:pt x="10329480" y="3640891"/>
                  <a:pt x="10329022" y="3641307"/>
                </a:cubicBezTo>
                <a:cubicBezTo>
                  <a:pt x="10326154" y="3644050"/>
                  <a:pt x="10323660" y="3646461"/>
                  <a:pt x="10321208" y="3648872"/>
                </a:cubicBezTo>
                <a:cubicBezTo>
                  <a:pt x="10317800" y="3652197"/>
                  <a:pt x="10314433" y="3655480"/>
                  <a:pt x="10310235" y="3659553"/>
                </a:cubicBezTo>
                <a:lnTo>
                  <a:pt x="10371126" y="3659553"/>
                </a:lnTo>
                <a:lnTo>
                  <a:pt x="10371126" y="3647916"/>
                </a:lnTo>
                <a:lnTo>
                  <a:pt x="10398558" y="3647916"/>
                </a:lnTo>
                <a:lnTo>
                  <a:pt x="10398558" y="3659553"/>
                </a:lnTo>
                <a:lnTo>
                  <a:pt x="10610284" y="3659553"/>
                </a:lnTo>
                <a:lnTo>
                  <a:pt x="10610284" y="3647916"/>
                </a:lnTo>
                <a:lnTo>
                  <a:pt x="10637715" y="3647916"/>
                </a:lnTo>
                <a:lnTo>
                  <a:pt x="10637715" y="3659553"/>
                </a:lnTo>
                <a:lnTo>
                  <a:pt x="11659724" y="3659553"/>
                </a:lnTo>
                <a:lnTo>
                  <a:pt x="11689192" y="3630958"/>
                </a:lnTo>
                <a:lnTo>
                  <a:pt x="11681087" y="3622603"/>
                </a:lnTo>
                <a:lnTo>
                  <a:pt x="11700788" y="3603484"/>
                </a:lnTo>
                <a:lnTo>
                  <a:pt x="11719908" y="3623185"/>
                </a:lnTo>
                <a:lnTo>
                  <a:pt x="11700207" y="3642305"/>
                </a:lnTo>
                <a:lnTo>
                  <a:pt x="11692101" y="3633950"/>
                </a:lnTo>
                <a:lnTo>
                  <a:pt x="11662009" y="3663128"/>
                </a:lnTo>
                <a:cubicBezTo>
                  <a:pt x="11661594" y="3663502"/>
                  <a:pt x="11661095" y="3663710"/>
                  <a:pt x="11660555" y="3663710"/>
                </a:cubicBezTo>
                <a:lnTo>
                  <a:pt x="10637715" y="3663710"/>
                </a:lnTo>
                <a:lnTo>
                  <a:pt x="10637715" y="3675348"/>
                </a:lnTo>
                <a:lnTo>
                  <a:pt x="10610284" y="3675348"/>
                </a:lnTo>
                <a:lnTo>
                  <a:pt x="10610284" y="3663710"/>
                </a:lnTo>
                <a:lnTo>
                  <a:pt x="10398558" y="3663710"/>
                </a:lnTo>
                <a:lnTo>
                  <a:pt x="10398558" y="3675348"/>
                </a:lnTo>
                <a:lnTo>
                  <a:pt x="10371126" y="3675348"/>
                </a:lnTo>
                <a:lnTo>
                  <a:pt x="10371126" y="3663710"/>
                </a:lnTo>
                <a:lnTo>
                  <a:pt x="10305954" y="3663710"/>
                </a:lnTo>
                <a:cubicBezTo>
                  <a:pt x="10303419" y="3666162"/>
                  <a:pt x="10300593" y="3668905"/>
                  <a:pt x="10297309" y="3672106"/>
                </a:cubicBezTo>
                <a:cubicBezTo>
                  <a:pt x="10283718" y="3685281"/>
                  <a:pt x="10264058" y="3704401"/>
                  <a:pt x="10234216" y="3733412"/>
                </a:cubicBezTo>
                <a:cubicBezTo>
                  <a:pt x="10233011" y="3734617"/>
                  <a:pt x="10231763" y="3735823"/>
                  <a:pt x="10230516" y="3737028"/>
                </a:cubicBezTo>
                <a:lnTo>
                  <a:pt x="10450845" y="3737028"/>
                </a:lnTo>
                <a:lnTo>
                  <a:pt x="10450845" y="3725390"/>
                </a:lnTo>
                <a:lnTo>
                  <a:pt x="10478278" y="3725390"/>
                </a:lnTo>
                <a:lnTo>
                  <a:pt x="10478278" y="3752822"/>
                </a:lnTo>
                <a:lnTo>
                  <a:pt x="10450845" y="3752822"/>
                </a:lnTo>
                <a:lnTo>
                  <a:pt x="10450845" y="3741184"/>
                </a:lnTo>
                <a:lnTo>
                  <a:pt x="10146475" y="3741184"/>
                </a:lnTo>
                <a:cubicBezTo>
                  <a:pt x="10135294" y="3752032"/>
                  <a:pt x="10125610" y="3761467"/>
                  <a:pt x="10117047" y="3769780"/>
                </a:cubicBezTo>
                <a:lnTo>
                  <a:pt x="10125152" y="3778134"/>
                </a:lnTo>
                <a:lnTo>
                  <a:pt x="10105493" y="3797254"/>
                </a:lnTo>
                <a:lnTo>
                  <a:pt x="10097388" y="3788900"/>
                </a:lnTo>
                <a:cubicBezTo>
                  <a:pt x="10085958" y="3800039"/>
                  <a:pt x="10077479" y="3808226"/>
                  <a:pt x="10071037" y="3814503"/>
                </a:cubicBezTo>
                <a:lnTo>
                  <a:pt x="11168483" y="3814503"/>
                </a:lnTo>
                <a:lnTo>
                  <a:pt x="11168483" y="3802865"/>
                </a:lnTo>
                <a:lnTo>
                  <a:pt x="11195915" y="3802865"/>
                </a:lnTo>
                <a:lnTo>
                  <a:pt x="11195915" y="3830297"/>
                </a:lnTo>
                <a:lnTo>
                  <a:pt x="11168483" y="3830297"/>
                </a:lnTo>
                <a:lnTo>
                  <a:pt x="11168483" y="3818659"/>
                </a:lnTo>
                <a:lnTo>
                  <a:pt x="10066756" y="3818659"/>
                </a:lnTo>
                <a:lnTo>
                  <a:pt x="10055201" y="3829840"/>
                </a:lnTo>
                <a:cubicBezTo>
                  <a:pt x="10052665" y="3832292"/>
                  <a:pt x="10050587" y="3834287"/>
                  <a:pt x="10048551" y="3836282"/>
                </a:cubicBezTo>
                <a:cubicBezTo>
                  <a:pt x="10037620" y="3846839"/>
                  <a:pt x="10024278" y="3859807"/>
                  <a:pt x="9997385" y="3885951"/>
                </a:cubicBezTo>
                <a:lnTo>
                  <a:pt x="10003205" y="3891936"/>
                </a:lnTo>
                <a:lnTo>
                  <a:pt x="10463647" y="3891936"/>
                </a:lnTo>
                <a:lnTo>
                  <a:pt x="10493115" y="3863340"/>
                </a:lnTo>
                <a:lnTo>
                  <a:pt x="10485010" y="3854986"/>
                </a:lnTo>
                <a:lnTo>
                  <a:pt x="10504711" y="3835866"/>
                </a:lnTo>
                <a:lnTo>
                  <a:pt x="10523831" y="3855568"/>
                </a:lnTo>
                <a:lnTo>
                  <a:pt x="10504130" y="3874687"/>
                </a:lnTo>
                <a:lnTo>
                  <a:pt x="10496025" y="3866332"/>
                </a:lnTo>
                <a:lnTo>
                  <a:pt x="10469632" y="3891936"/>
                </a:lnTo>
                <a:lnTo>
                  <a:pt x="10530564" y="3891936"/>
                </a:lnTo>
                <a:lnTo>
                  <a:pt x="10530564" y="3880298"/>
                </a:lnTo>
                <a:lnTo>
                  <a:pt x="10557996" y="3880298"/>
                </a:lnTo>
                <a:lnTo>
                  <a:pt x="10557996" y="3891936"/>
                </a:lnTo>
                <a:lnTo>
                  <a:pt x="10769804" y="3891936"/>
                </a:lnTo>
                <a:lnTo>
                  <a:pt x="10769804" y="3880298"/>
                </a:lnTo>
                <a:lnTo>
                  <a:pt x="10797237" y="3880298"/>
                </a:lnTo>
                <a:lnTo>
                  <a:pt x="10797237" y="3891936"/>
                </a:lnTo>
                <a:lnTo>
                  <a:pt x="11567120" y="3891936"/>
                </a:lnTo>
                <a:lnTo>
                  <a:pt x="11567120" y="3880298"/>
                </a:lnTo>
                <a:lnTo>
                  <a:pt x="11594551" y="3880298"/>
                </a:lnTo>
                <a:lnTo>
                  <a:pt x="11594551" y="3891936"/>
                </a:lnTo>
                <a:lnTo>
                  <a:pt x="11886038" y="3891936"/>
                </a:lnTo>
                <a:lnTo>
                  <a:pt x="11886038" y="3880298"/>
                </a:lnTo>
                <a:lnTo>
                  <a:pt x="11913469" y="3880298"/>
                </a:lnTo>
                <a:lnTo>
                  <a:pt x="11913469" y="3907730"/>
                </a:lnTo>
                <a:lnTo>
                  <a:pt x="11886038" y="3907730"/>
                </a:lnTo>
                <a:lnTo>
                  <a:pt x="11886038" y="3896092"/>
                </a:lnTo>
                <a:lnTo>
                  <a:pt x="11594551" y="3896092"/>
                </a:lnTo>
                <a:lnTo>
                  <a:pt x="11594551" y="3907730"/>
                </a:lnTo>
                <a:lnTo>
                  <a:pt x="11567120" y="3907730"/>
                </a:lnTo>
                <a:lnTo>
                  <a:pt x="11567120" y="3896092"/>
                </a:lnTo>
                <a:lnTo>
                  <a:pt x="10797237" y="3896092"/>
                </a:lnTo>
                <a:lnTo>
                  <a:pt x="10797237" y="3907730"/>
                </a:lnTo>
                <a:lnTo>
                  <a:pt x="10769804" y="3907730"/>
                </a:lnTo>
                <a:lnTo>
                  <a:pt x="10769804" y="3896092"/>
                </a:lnTo>
                <a:lnTo>
                  <a:pt x="10557996" y="3896092"/>
                </a:lnTo>
                <a:lnTo>
                  <a:pt x="10557996" y="3907730"/>
                </a:lnTo>
                <a:lnTo>
                  <a:pt x="10530564" y="3907730"/>
                </a:lnTo>
                <a:lnTo>
                  <a:pt x="10530564" y="3896092"/>
                </a:lnTo>
                <a:lnTo>
                  <a:pt x="10003662" y="3896092"/>
                </a:lnTo>
                <a:lnTo>
                  <a:pt x="9985832" y="3913424"/>
                </a:lnTo>
                <a:lnTo>
                  <a:pt x="9977726" y="3905070"/>
                </a:lnTo>
                <a:lnTo>
                  <a:pt x="9916503" y="3964589"/>
                </a:lnTo>
                <a:cubicBezTo>
                  <a:pt x="9916088" y="3965005"/>
                  <a:pt x="9915672" y="3965379"/>
                  <a:pt x="9915256" y="3965794"/>
                </a:cubicBezTo>
                <a:lnTo>
                  <a:pt x="9911557" y="3969410"/>
                </a:lnTo>
                <a:lnTo>
                  <a:pt x="10463689" y="3969410"/>
                </a:lnTo>
                <a:lnTo>
                  <a:pt x="10493157" y="3940815"/>
                </a:lnTo>
                <a:lnTo>
                  <a:pt x="10485052" y="3932460"/>
                </a:lnTo>
                <a:lnTo>
                  <a:pt x="10504753" y="3913341"/>
                </a:lnTo>
                <a:lnTo>
                  <a:pt x="10523873" y="3933042"/>
                </a:lnTo>
                <a:lnTo>
                  <a:pt x="10504172" y="3952161"/>
                </a:lnTo>
                <a:lnTo>
                  <a:pt x="10496067" y="3943807"/>
                </a:lnTo>
                <a:lnTo>
                  <a:pt x="10469674" y="3969410"/>
                </a:lnTo>
                <a:lnTo>
                  <a:pt x="10849523" y="3969410"/>
                </a:lnTo>
                <a:lnTo>
                  <a:pt x="10849523" y="3957772"/>
                </a:lnTo>
                <a:lnTo>
                  <a:pt x="10876956" y="3957772"/>
                </a:lnTo>
                <a:lnTo>
                  <a:pt x="10876956" y="3969410"/>
                </a:lnTo>
                <a:lnTo>
                  <a:pt x="10929285" y="3969410"/>
                </a:lnTo>
                <a:lnTo>
                  <a:pt x="10929285" y="3957772"/>
                </a:lnTo>
                <a:lnTo>
                  <a:pt x="10956716" y="3957772"/>
                </a:lnTo>
                <a:lnTo>
                  <a:pt x="10956716" y="3969410"/>
                </a:lnTo>
                <a:lnTo>
                  <a:pt x="11008962" y="3969410"/>
                </a:lnTo>
                <a:lnTo>
                  <a:pt x="11008962" y="3957772"/>
                </a:lnTo>
                <a:lnTo>
                  <a:pt x="11036394" y="3957772"/>
                </a:lnTo>
                <a:lnTo>
                  <a:pt x="11036394" y="3969410"/>
                </a:lnTo>
                <a:lnTo>
                  <a:pt x="11567120" y="3969410"/>
                </a:lnTo>
                <a:lnTo>
                  <a:pt x="11567120" y="3957772"/>
                </a:lnTo>
                <a:lnTo>
                  <a:pt x="11594551" y="3957772"/>
                </a:lnTo>
                <a:lnTo>
                  <a:pt x="11594551" y="3969410"/>
                </a:lnTo>
                <a:lnTo>
                  <a:pt x="11646797" y="3969410"/>
                </a:lnTo>
                <a:lnTo>
                  <a:pt x="11646797" y="3957772"/>
                </a:lnTo>
                <a:lnTo>
                  <a:pt x="11674230" y="3957772"/>
                </a:lnTo>
                <a:lnTo>
                  <a:pt x="11674230" y="3985205"/>
                </a:lnTo>
                <a:lnTo>
                  <a:pt x="11646797" y="3985205"/>
                </a:lnTo>
                <a:lnTo>
                  <a:pt x="11646797" y="3973567"/>
                </a:lnTo>
                <a:lnTo>
                  <a:pt x="11594551" y="3973567"/>
                </a:lnTo>
                <a:lnTo>
                  <a:pt x="11594551" y="3985205"/>
                </a:lnTo>
                <a:lnTo>
                  <a:pt x="11567120" y="3985205"/>
                </a:lnTo>
                <a:lnTo>
                  <a:pt x="11567120" y="3973567"/>
                </a:lnTo>
                <a:lnTo>
                  <a:pt x="11036394" y="3973567"/>
                </a:lnTo>
                <a:lnTo>
                  <a:pt x="11036394" y="3985205"/>
                </a:lnTo>
                <a:lnTo>
                  <a:pt x="11008962" y="3985205"/>
                </a:lnTo>
                <a:lnTo>
                  <a:pt x="11008962" y="3973567"/>
                </a:lnTo>
                <a:lnTo>
                  <a:pt x="10956716" y="3973567"/>
                </a:lnTo>
                <a:lnTo>
                  <a:pt x="10956716" y="3985205"/>
                </a:lnTo>
                <a:lnTo>
                  <a:pt x="10929285" y="3985205"/>
                </a:lnTo>
                <a:lnTo>
                  <a:pt x="10929285" y="3973567"/>
                </a:lnTo>
                <a:lnTo>
                  <a:pt x="10876956" y="3973567"/>
                </a:lnTo>
                <a:lnTo>
                  <a:pt x="10876956" y="3985205"/>
                </a:lnTo>
                <a:lnTo>
                  <a:pt x="10849523" y="3985205"/>
                </a:lnTo>
                <a:lnTo>
                  <a:pt x="10849523" y="3973567"/>
                </a:lnTo>
                <a:lnTo>
                  <a:pt x="9827515" y="3973567"/>
                </a:lnTo>
                <a:cubicBezTo>
                  <a:pt x="9826185" y="3974855"/>
                  <a:pt x="9824814" y="3976185"/>
                  <a:pt x="9823484" y="3977474"/>
                </a:cubicBezTo>
                <a:cubicBezTo>
                  <a:pt x="9794763" y="4005404"/>
                  <a:pt x="9757355" y="4041773"/>
                  <a:pt x="9718369" y="4079637"/>
                </a:cubicBezTo>
                <a:lnTo>
                  <a:pt x="9726474" y="4087950"/>
                </a:lnTo>
                <a:lnTo>
                  <a:pt x="9706814" y="4107069"/>
                </a:lnTo>
                <a:lnTo>
                  <a:pt x="9698710" y="4098756"/>
                </a:lnTo>
                <a:cubicBezTo>
                  <a:pt x="9693306" y="4103993"/>
                  <a:pt x="9687986" y="4109189"/>
                  <a:pt x="9682707" y="4114301"/>
                </a:cubicBezTo>
                <a:cubicBezTo>
                  <a:pt x="9682167" y="4114800"/>
                  <a:pt x="9681668" y="4115340"/>
                  <a:pt x="9681128" y="4115839"/>
                </a:cubicBezTo>
                <a:cubicBezTo>
                  <a:pt x="9666373" y="4130179"/>
                  <a:pt x="9652159" y="4143978"/>
                  <a:pt x="9638650" y="4157112"/>
                </a:cubicBezTo>
                <a:lnTo>
                  <a:pt x="9646755" y="4165466"/>
                </a:lnTo>
                <a:lnTo>
                  <a:pt x="9627096" y="4184585"/>
                </a:lnTo>
                <a:lnTo>
                  <a:pt x="9618991" y="4176231"/>
                </a:lnTo>
                <a:cubicBezTo>
                  <a:pt x="9610968" y="4184086"/>
                  <a:pt x="9604319" y="4190487"/>
                  <a:pt x="9598832" y="4195849"/>
                </a:cubicBezTo>
                <a:lnTo>
                  <a:pt x="9606937" y="4204203"/>
                </a:lnTo>
                <a:lnTo>
                  <a:pt x="9587236" y="4223323"/>
                </a:lnTo>
                <a:lnTo>
                  <a:pt x="9579131" y="4214968"/>
                </a:lnTo>
                <a:cubicBezTo>
                  <a:pt x="9574310" y="4219665"/>
                  <a:pt x="9571566" y="4222325"/>
                  <a:pt x="9568990" y="4224819"/>
                </a:cubicBezTo>
                <a:cubicBezTo>
                  <a:pt x="9568823" y="4224985"/>
                  <a:pt x="9568615" y="4225193"/>
                  <a:pt x="9568449" y="4225359"/>
                </a:cubicBezTo>
                <a:cubicBezTo>
                  <a:pt x="9568282" y="4225484"/>
                  <a:pt x="9568159" y="4225650"/>
                  <a:pt x="9567992" y="4225775"/>
                </a:cubicBezTo>
                <a:cubicBezTo>
                  <a:pt x="9567160" y="4226565"/>
                  <a:pt x="9566287" y="4227437"/>
                  <a:pt x="9565456" y="4228227"/>
                </a:cubicBezTo>
                <a:cubicBezTo>
                  <a:pt x="9562797" y="4230804"/>
                  <a:pt x="9560219" y="4233298"/>
                  <a:pt x="9557726" y="4235750"/>
                </a:cubicBezTo>
                <a:cubicBezTo>
                  <a:pt x="9553652" y="4239740"/>
                  <a:pt x="9549787" y="4243440"/>
                  <a:pt x="9546130" y="4247014"/>
                </a:cubicBezTo>
                <a:lnTo>
                  <a:pt x="9509221" y="4282883"/>
                </a:lnTo>
                <a:cubicBezTo>
                  <a:pt x="9508847" y="4283258"/>
                  <a:pt x="9508306" y="4283465"/>
                  <a:pt x="9507767" y="4283465"/>
                </a:cubicBezTo>
                <a:lnTo>
                  <a:pt x="9282242" y="4283465"/>
                </a:lnTo>
                <a:lnTo>
                  <a:pt x="9282242" y="4295103"/>
                </a:lnTo>
                <a:lnTo>
                  <a:pt x="9254810" y="4295103"/>
                </a:lnTo>
                <a:lnTo>
                  <a:pt x="9254810" y="4283465"/>
                </a:lnTo>
                <a:lnTo>
                  <a:pt x="9202564" y="4283465"/>
                </a:lnTo>
                <a:lnTo>
                  <a:pt x="9202564" y="4295103"/>
                </a:lnTo>
                <a:lnTo>
                  <a:pt x="9175133" y="4295103"/>
                </a:lnTo>
                <a:lnTo>
                  <a:pt x="9175133" y="4283465"/>
                </a:lnTo>
                <a:lnTo>
                  <a:pt x="9109960" y="4283465"/>
                </a:lnTo>
                <a:cubicBezTo>
                  <a:pt x="9073758" y="4318628"/>
                  <a:pt x="9044997" y="4346601"/>
                  <a:pt x="9034522" y="4356783"/>
                </a:cubicBezTo>
                <a:lnTo>
                  <a:pt x="9095372" y="4356783"/>
                </a:lnTo>
                <a:lnTo>
                  <a:pt x="9095372" y="4345146"/>
                </a:lnTo>
                <a:lnTo>
                  <a:pt x="9122804" y="4345146"/>
                </a:lnTo>
                <a:lnTo>
                  <a:pt x="9122804" y="4356783"/>
                </a:lnTo>
                <a:lnTo>
                  <a:pt x="9506934" y="4356783"/>
                </a:lnTo>
                <a:lnTo>
                  <a:pt x="9525306" y="4338911"/>
                </a:lnTo>
                <a:cubicBezTo>
                  <a:pt x="9529878" y="4334464"/>
                  <a:pt x="9533328" y="4331097"/>
                  <a:pt x="9536320" y="4328188"/>
                </a:cubicBezTo>
                <a:lnTo>
                  <a:pt x="9528216" y="4319833"/>
                </a:lnTo>
                <a:lnTo>
                  <a:pt x="9547875" y="4300714"/>
                </a:lnTo>
                <a:lnTo>
                  <a:pt x="9555980" y="4309068"/>
                </a:lnTo>
                <a:cubicBezTo>
                  <a:pt x="9577593" y="4288079"/>
                  <a:pt x="9599663" y="4266632"/>
                  <a:pt x="9622606" y="4244354"/>
                </a:cubicBezTo>
                <a:cubicBezTo>
                  <a:pt x="9635034" y="4232301"/>
                  <a:pt x="9647503" y="4220164"/>
                  <a:pt x="9659557" y="4208443"/>
                </a:cubicBezTo>
                <a:cubicBezTo>
                  <a:pt x="9661594" y="4206489"/>
                  <a:pt x="9663630" y="4204494"/>
                  <a:pt x="9665750" y="4202416"/>
                </a:cubicBezTo>
                <a:cubicBezTo>
                  <a:pt x="9686157" y="4182632"/>
                  <a:pt x="9705027" y="4164302"/>
                  <a:pt x="9719824" y="4149921"/>
                </a:cubicBezTo>
                <a:cubicBezTo>
                  <a:pt x="9725020" y="4144809"/>
                  <a:pt x="9730297" y="4139696"/>
                  <a:pt x="9735659" y="4134501"/>
                </a:cubicBezTo>
                <a:lnTo>
                  <a:pt x="9727555" y="4126147"/>
                </a:lnTo>
                <a:lnTo>
                  <a:pt x="9747256" y="4107028"/>
                </a:lnTo>
                <a:lnTo>
                  <a:pt x="9755360" y="4115382"/>
                </a:lnTo>
                <a:cubicBezTo>
                  <a:pt x="9777514" y="4093852"/>
                  <a:pt x="9800707" y="4071324"/>
                  <a:pt x="9825229" y="4047467"/>
                </a:cubicBezTo>
                <a:cubicBezTo>
                  <a:pt x="9825604" y="4047093"/>
                  <a:pt x="9826143" y="4046885"/>
                  <a:pt x="9826684" y="4046885"/>
                </a:cubicBezTo>
                <a:lnTo>
                  <a:pt x="10144771" y="4046885"/>
                </a:lnTo>
                <a:lnTo>
                  <a:pt x="10174239" y="4018289"/>
                </a:lnTo>
                <a:lnTo>
                  <a:pt x="10166134" y="4009935"/>
                </a:lnTo>
                <a:lnTo>
                  <a:pt x="10185835" y="3990816"/>
                </a:lnTo>
                <a:lnTo>
                  <a:pt x="10204955" y="4010517"/>
                </a:lnTo>
                <a:lnTo>
                  <a:pt x="10185254" y="4029636"/>
                </a:lnTo>
                <a:lnTo>
                  <a:pt x="10177148" y="4021282"/>
                </a:lnTo>
                <a:lnTo>
                  <a:pt x="10150756" y="4046885"/>
                </a:lnTo>
                <a:lnTo>
                  <a:pt x="10384011" y="4046885"/>
                </a:lnTo>
                <a:lnTo>
                  <a:pt x="10413438" y="4018289"/>
                </a:lnTo>
                <a:lnTo>
                  <a:pt x="10405333" y="4009935"/>
                </a:lnTo>
                <a:lnTo>
                  <a:pt x="10424993" y="3990816"/>
                </a:lnTo>
                <a:lnTo>
                  <a:pt x="10444112" y="4010475"/>
                </a:lnTo>
                <a:lnTo>
                  <a:pt x="10424452" y="4029594"/>
                </a:lnTo>
                <a:lnTo>
                  <a:pt x="10416347" y="4021240"/>
                </a:lnTo>
                <a:lnTo>
                  <a:pt x="10389996" y="4046843"/>
                </a:lnTo>
                <a:lnTo>
                  <a:pt x="10769846" y="4046843"/>
                </a:lnTo>
                <a:lnTo>
                  <a:pt x="10769846" y="4035205"/>
                </a:lnTo>
                <a:lnTo>
                  <a:pt x="10797279" y="4035205"/>
                </a:lnTo>
                <a:lnTo>
                  <a:pt x="10797279" y="4046843"/>
                </a:lnTo>
                <a:lnTo>
                  <a:pt x="11088764" y="4046843"/>
                </a:lnTo>
                <a:lnTo>
                  <a:pt x="11088764" y="4035205"/>
                </a:lnTo>
                <a:lnTo>
                  <a:pt x="11116196" y="4035205"/>
                </a:lnTo>
                <a:lnTo>
                  <a:pt x="11116196" y="4046843"/>
                </a:lnTo>
                <a:lnTo>
                  <a:pt x="11327921" y="4046843"/>
                </a:lnTo>
                <a:lnTo>
                  <a:pt x="11327921" y="4035205"/>
                </a:lnTo>
                <a:lnTo>
                  <a:pt x="11355354" y="4035205"/>
                </a:lnTo>
                <a:lnTo>
                  <a:pt x="11355354" y="4046843"/>
                </a:lnTo>
                <a:lnTo>
                  <a:pt x="11407682" y="4046843"/>
                </a:lnTo>
                <a:lnTo>
                  <a:pt x="11407682" y="4035205"/>
                </a:lnTo>
                <a:lnTo>
                  <a:pt x="11435114" y="4035205"/>
                </a:lnTo>
                <a:lnTo>
                  <a:pt x="11435114" y="4046843"/>
                </a:lnTo>
                <a:lnTo>
                  <a:pt x="11898964" y="4046843"/>
                </a:lnTo>
                <a:lnTo>
                  <a:pt x="11928391" y="4018248"/>
                </a:lnTo>
                <a:lnTo>
                  <a:pt x="11920286" y="4009893"/>
                </a:lnTo>
                <a:lnTo>
                  <a:pt x="11939946" y="3990774"/>
                </a:lnTo>
                <a:lnTo>
                  <a:pt x="11959065" y="4010434"/>
                </a:lnTo>
                <a:lnTo>
                  <a:pt x="11939405" y="4029553"/>
                </a:lnTo>
                <a:lnTo>
                  <a:pt x="11931300" y="4021199"/>
                </a:lnTo>
                <a:lnTo>
                  <a:pt x="11904949" y="4046802"/>
                </a:lnTo>
                <a:lnTo>
                  <a:pt x="12045559" y="4046802"/>
                </a:lnTo>
                <a:lnTo>
                  <a:pt x="12045559" y="4035164"/>
                </a:lnTo>
                <a:lnTo>
                  <a:pt x="12072991" y="4035164"/>
                </a:lnTo>
                <a:lnTo>
                  <a:pt x="12072991" y="4062596"/>
                </a:lnTo>
                <a:lnTo>
                  <a:pt x="12045559" y="4062596"/>
                </a:lnTo>
                <a:lnTo>
                  <a:pt x="12045559" y="4050958"/>
                </a:lnTo>
                <a:lnTo>
                  <a:pt x="11435114" y="4050958"/>
                </a:lnTo>
                <a:lnTo>
                  <a:pt x="11435114" y="4062596"/>
                </a:lnTo>
                <a:lnTo>
                  <a:pt x="11407682" y="4062596"/>
                </a:lnTo>
                <a:lnTo>
                  <a:pt x="11407682" y="4050958"/>
                </a:lnTo>
                <a:lnTo>
                  <a:pt x="11355354" y="4050958"/>
                </a:lnTo>
                <a:lnTo>
                  <a:pt x="11355354" y="4062596"/>
                </a:lnTo>
                <a:lnTo>
                  <a:pt x="11327921" y="4062596"/>
                </a:lnTo>
                <a:lnTo>
                  <a:pt x="11327921" y="4050958"/>
                </a:lnTo>
                <a:lnTo>
                  <a:pt x="11116196" y="4050958"/>
                </a:lnTo>
                <a:lnTo>
                  <a:pt x="11116196" y="4062596"/>
                </a:lnTo>
                <a:lnTo>
                  <a:pt x="11088764" y="4062596"/>
                </a:lnTo>
                <a:lnTo>
                  <a:pt x="11088764" y="4050958"/>
                </a:lnTo>
                <a:lnTo>
                  <a:pt x="10797279" y="4050958"/>
                </a:lnTo>
                <a:lnTo>
                  <a:pt x="10797279" y="4062596"/>
                </a:lnTo>
                <a:lnTo>
                  <a:pt x="10769846" y="4062596"/>
                </a:lnTo>
                <a:lnTo>
                  <a:pt x="10769846" y="4050958"/>
                </a:lnTo>
                <a:lnTo>
                  <a:pt x="9827515" y="4050958"/>
                </a:lnTo>
                <a:cubicBezTo>
                  <a:pt x="9803200" y="4074608"/>
                  <a:pt x="9780215" y="4096969"/>
                  <a:pt x="9758271" y="4118291"/>
                </a:cubicBezTo>
                <a:lnTo>
                  <a:pt x="9764089" y="4124277"/>
                </a:lnTo>
                <a:lnTo>
                  <a:pt x="10065093" y="4124277"/>
                </a:lnTo>
                <a:lnTo>
                  <a:pt x="10094520" y="4095681"/>
                </a:lnTo>
                <a:lnTo>
                  <a:pt x="10086415" y="4087326"/>
                </a:lnTo>
                <a:lnTo>
                  <a:pt x="10106075" y="4068207"/>
                </a:lnTo>
                <a:lnTo>
                  <a:pt x="10125194" y="4087867"/>
                </a:lnTo>
                <a:lnTo>
                  <a:pt x="10105534" y="4106986"/>
                </a:lnTo>
                <a:lnTo>
                  <a:pt x="10097429" y="4098632"/>
                </a:lnTo>
                <a:lnTo>
                  <a:pt x="10071079" y="4124235"/>
                </a:lnTo>
                <a:lnTo>
                  <a:pt x="10291407" y="4124235"/>
                </a:lnTo>
                <a:lnTo>
                  <a:pt x="10291407" y="4112597"/>
                </a:lnTo>
                <a:lnTo>
                  <a:pt x="10318839" y="4112597"/>
                </a:lnTo>
                <a:lnTo>
                  <a:pt x="10318839" y="4124235"/>
                </a:lnTo>
                <a:lnTo>
                  <a:pt x="10384052" y="4124235"/>
                </a:lnTo>
                <a:lnTo>
                  <a:pt x="10413480" y="4095639"/>
                </a:lnTo>
                <a:lnTo>
                  <a:pt x="10405375" y="4087285"/>
                </a:lnTo>
                <a:lnTo>
                  <a:pt x="10425034" y="4068166"/>
                </a:lnTo>
                <a:lnTo>
                  <a:pt x="10444153" y="4087825"/>
                </a:lnTo>
                <a:lnTo>
                  <a:pt x="10424493" y="4106944"/>
                </a:lnTo>
                <a:lnTo>
                  <a:pt x="10416389" y="4098590"/>
                </a:lnTo>
                <a:lnTo>
                  <a:pt x="10390038" y="4124193"/>
                </a:lnTo>
                <a:lnTo>
                  <a:pt x="10769888" y="4124193"/>
                </a:lnTo>
                <a:lnTo>
                  <a:pt x="10769888" y="4112556"/>
                </a:lnTo>
                <a:lnTo>
                  <a:pt x="10794743" y="4112556"/>
                </a:lnTo>
                <a:lnTo>
                  <a:pt x="10812158" y="4095598"/>
                </a:lnTo>
                <a:lnTo>
                  <a:pt x="10804053" y="4087243"/>
                </a:lnTo>
                <a:lnTo>
                  <a:pt x="10823712" y="4068124"/>
                </a:lnTo>
                <a:lnTo>
                  <a:pt x="10842832" y="4087784"/>
                </a:lnTo>
                <a:lnTo>
                  <a:pt x="10823173" y="4106903"/>
                </a:lnTo>
                <a:lnTo>
                  <a:pt x="10815068" y="4098549"/>
                </a:lnTo>
                <a:lnTo>
                  <a:pt x="10797320" y="4115797"/>
                </a:lnTo>
                <a:lnTo>
                  <a:pt x="10797320" y="4124152"/>
                </a:lnTo>
                <a:lnTo>
                  <a:pt x="11328004" y="4124152"/>
                </a:lnTo>
                <a:lnTo>
                  <a:pt x="11328004" y="4112514"/>
                </a:lnTo>
                <a:lnTo>
                  <a:pt x="11355436" y="4112514"/>
                </a:lnTo>
                <a:lnTo>
                  <a:pt x="11355436" y="4124152"/>
                </a:lnTo>
                <a:lnTo>
                  <a:pt x="11567245" y="4124152"/>
                </a:lnTo>
                <a:lnTo>
                  <a:pt x="11567245" y="4112514"/>
                </a:lnTo>
                <a:lnTo>
                  <a:pt x="11594676" y="4112514"/>
                </a:lnTo>
                <a:lnTo>
                  <a:pt x="11594676" y="4124152"/>
                </a:lnTo>
                <a:lnTo>
                  <a:pt x="11659807" y="4124152"/>
                </a:lnTo>
                <a:lnTo>
                  <a:pt x="11689275" y="4095556"/>
                </a:lnTo>
                <a:lnTo>
                  <a:pt x="11681170" y="4087202"/>
                </a:lnTo>
                <a:lnTo>
                  <a:pt x="11700872" y="4068082"/>
                </a:lnTo>
                <a:lnTo>
                  <a:pt x="11719991" y="4087784"/>
                </a:lnTo>
                <a:lnTo>
                  <a:pt x="11700290" y="4106903"/>
                </a:lnTo>
                <a:lnTo>
                  <a:pt x="11692184" y="4098549"/>
                </a:lnTo>
                <a:lnTo>
                  <a:pt x="11665792" y="4124152"/>
                </a:lnTo>
                <a:lnTo>
                  <a:pt x="11806401" y="4124152"/>
                </a:lnTo>
                <a:lnTo>
                  <a:pt x="11806401" y="4112514"/>
                </a:lnTo>
                <a:lnTo>
                  <a:pt x="11833834" y="4112514"/>
                </a:lnTo>
                <a:lnTo>
                  <a:pt x="11833834" y="4124152"/>
                </a:lnTo>
                <a:lnTo>
                  <a:pt x="11886163" y="4124152"/>
                </a:lnTo>
                <a:lnTo>
                  <a:pt x="11886163" y="4112514"/>
                </a:lnTo>
                <a:lnTo>
                  <a:pt x="11913594" y="4112514"/>
                </a:lnTo>
                <a:lnTo>
                  <a:pt x="11913594" y="4124152"/>
                </a:lnTo>
                <a:lnTo>
                  <a:pt x="11965923" y="4124152"/>
                </a:lnTo>
                <a:lnTo>
                  <a:pt x="11965923" y="4112514"/>
                </a:lnTo>
                <a:lnTo>
                  <a:pt x="11993355" y="4112514"/>
                </a:lnTo>
                <a:lnTo>
                  <a:pt x="11993355" y="4139946"/>
                </a:lnTo>
                <a:lnTo>
                  <a:pt x="11965923" y="4139946"/>
                </a:lnTo>
                <a:lnTo>
                  <a:pt x="11965923" y="4128308"/>
                </a:lnTo>
                <a:lnTo>
                  <a:pt x="11913594" y="4128308"/>
                </a:lnTo>
                <a:lnTo>
                  <a:pt x="11913594" y="4139946"/>
                </a:lnTo>
                <a:lnTo>
                  <a:pt x="11886163" y="4139946"/>
                </a:lnTo>
                <a:lnTo>
                  <a:pt x="11886163" y="4128308"/>
                </a:lnTo>
                <a:lnTo>
                  <a:pt x="11833834" y="4128308"/>
                </a:lnTo>
                <a:lnTo>
                  <a:pt x="11833834" y="4139946"/>
                </a:lnTo>
                <a:lnTo>
                  <a:pt x="11806401" y="4139946"/>
                </a:lnTo>
                <a:lnTo>
                  <a:pt x="11806401" y="4128308"/>
                </a:lnTo>
                <a:lnTo>
                  <a:pt x="11594676" y="4128308"/>
                </a:lnTo>
                <a:lnTo>
                  <a:pt x="11594676" y="4139946"/>
                </a:lnTo>
                <a:lnTo>
                  <a:pt x="11567245" y="4139946"/>
                </a:lnTo>
                <a:lnTo>
                  <a:pt x="11567245" y="4128308"/>
                </a:lnTo>
                <a:lnTo>
                  <a:pt x="11355436" y="4128308"/>
                </a:lnTo>
                <a:lnTo>
                  <a:pt x="11355436" y="4139946"/>
                </a:lnTo>
                <a:lnTo>
                  <a:pt x="11328004" y="4139946"/>
                </a:lnTo>
                <a:lnTo>
                  <a:pt x="11328004" y="4128308"/>
                </a:lnTo>
                <a:lnTo>
                  <a:pt x="10797320" y="4128308"/>
                </a:lnTo>
                <a:lnTo>
                  <a:pt x="10797320" y="4139946"/>
                </a:lnTo>
                <a:lnTo>
                  <a:pt x="10769888" y="4139946"/>
                </a:lnTo>
                <a:lnTo>
                  <a:pt x="10769888" y="4128308"/>
                </a:lnTo>
                <a:lnTo>
                  <a:pt x="10318839" y="4128308"/>
                </a:lnTo>
                <a:lnTo>
                  <a:pt x="10318839" y="4139946"/>
                </a:lnTo>
                <a:lnTo>
                  <a:pt x="10291407" y="4139946"/>
                </a:lnTo>
                <a:lnTo>
                  <a:pt x="10291407" y="4128308"/>
                </a:lnTo>
                <a:lnTo>
                  <a:pt x="9764587" y="4128308"/>
                </a:lnTo>
                <a:lnTo>
                  <a:pt x="9746757" y="4145640"/>
                </a:lnTo>
                <a:lnTo>
                  <a:pt x="9738652" y="4137286"/>
                </a:lnTo>
                <a:cubicBezTo>
                  <a:pt x="9734620" y="4141234"/>
                  <a:pt x="9729882" y="4145848"/>
                  <a:pt x="9724562" y="4151002"/>
                </a:cubicBezTo>
                <a:cubicBezTo>
                  <a:pt x="9706565" y="4168542"/>
                  <a:pt x="9689233" y="4185375"/>
                  <a:pt x="9672441" y="4201668"/>
                </a:cubicBezTo>
                <a:lnTo>
                  <a:pt x="10211771" y="4201668"/>
                </a:lnTo>
                <a:lnTo>
                  <a:pt x="10211771" y="4190030"/>
                </a:lnTo>
                <a:lnTo>
                  <a:pt x="10239203" y="4190030"/>
                </a:lnTo>
                <a:lnTo>
                  <a:pt x="10239203" y="4201668"/>
                </a:lnTo>
                <a:lnTo>
                  <a:pt x="10543574" y="4201668"/>
                </a:lnTo>
                <a:lnTo>
                  <a:pt x="10573000" y="4173072"/>
                </a:lnTo>
                <a:lnTo>
                  <a:pt x="10564896" y="4164718"/>
                </a:lnTo>
                <a:lnTo>
                  <a:pt x="10584555" y="4145598"/>
                </a:lnTo>
                <a:lnTo>
                  <a:pt x="10603675" y="4165258"/>
                </a:lnTo>
                <a:lnTo>
                  <a:pt x="10584015" y="4184377"/>
                </a:lnTo>
                <a:lnTo>
                  <a:pt x="10575911" y="4176023"/>
                </a:lnTo>
                <a:lnTo>
                  <a:pt x="10549559" y="4201627"/>
                </a:lnTo>
                <a:lnTo>
                  <a:pt x="11726766" y="4201627"/>
                </a:lnTo>
                <a:lnTo>
                  <a:pt x="11726766" y="4189989"/>
                </a:lnTo>
                <a:lnTo>
                  <a:pt x="11754198" y="4189989"/>
                </a:lnTo>
                <a:lnTo>
                  <a:pt x="11754198" y="4201627"/>
                </a:lnTo>
                <a:lnTo>
                  <a:pt x="11978890" y="4201627"/>
                </a:lnTo>
                <a:lnTo>
                  <a:pt x="12008318" y="4173031"/>
                </a:lnTo>
                <a:lnTo>
                  <a:pt x="12000213" y="4164676"/>
                </a:lnTo>
                <a:lnTo>
                  <a:pt x="12019872" y="4145557"/>
                </a:lnTo>
                <a:lnTo>
                  <a:pt x="12038992" y="4165217"/>
                </a:lnTo>
                <a:lnTo>
                  <a:pt x="12019333" y="4184336"/>
                </a:lnTo>
                <a:lnTo>
                  <a:pt x="12011227" y="4175981"/>
                </a:lnTo>
                <a:lnTo>
                  <a:pt x="11981218" y="4205159"/>
                </a:lnTo>
                <a:cubicBezTo>
                  <a:pt x="11980845" y="4205534"/>
                  <a:pt x="11980304" y="4205741"/>
                  <a:pt x="11979764" y="4205741"/>
                </a:cubicBezTo>
                <a:lnTo>
                  <a:pt x="11754240" y="4205741"/>
                </a:lnTo>
                <a:lnTo>
                  <a:pt x="11754240" y="4217379"/>
                </a:lnTo>
                <a:lnTo>
                  <a:pt x="11726807" y="4217379"/>
                </a:lnTo>
                <a:lnTo>
                  <a:pt x="11726807" y="4205741"/>
                </a:lnTo>
                <a:lnTo>
                  <a:pt x="10239287" y="4205741"/>
                </a:lnTo>
                <a:lnTo>
                  <a:pt x="10239287" y="4217379"/>
                </a:lnTo>
                <a:lnTo>
                  <a:pt x="10211854" y="4217379"/>
                </a:lnTo>
                <a:lnTo>
                  <a:pt x="10211854" y="4205741"/>
                </a:lnTo>
                <a:lnTo>
                  <a:pt x="9668243" y="4205741"/>
                </a:lnTo>
                <a:cubicBezTo>
                  <a:pt x="9663630" y="4210230"/>
                  <a:pt x="9659099" y="4214636"/>
                  <a:pt x="9654569" y="4219042"/>
                </a:cubicBezTo>
                <a:cubicBezTo>
                  <a:pt x="9630919" y="4242026"/>
                  <a:pt x="9614086" y="4258361"/>
                  <a:pt x="9601658" y="4270456"/>
                </a:cubicBezTo>
                <a:cubicBezTo>
                  <a:pt x="9598416" y="4273615"/>
                  <a:pt x="9595465" y="4276441"/>
                  <a:pt x="9592806" y="4279060"/>
                </a:cubicBezTo>
                <a:lnTo>
                  <a:pt x="10291531" y="4279060"/>
                </a:lnTo>
                <a:lnTo>
                  <a:pt x="10291531" y="4267422"/>
                </a:lnTo>
                <a:lnTo>
                  <a:pt x="10318964" y="4267422"/>
                </a:lnTo>
                <a:lnTo>
                  <a:pt x="10318964" y="4279060"/>
                </a:lnTo>
                <a:lnTo>
                  <a:pt x="10849690" y="4279060"/>
                </a:lnTo>
                <a:lnTo>
                  <a:pt x="10849690" y="4267422"/>
                </a:lnTo>
                <a:lnTo>
                  <a:pt x="10877122" y="4267422"/>
                </a:lnTo>
                <a:lnTo>
                  <a:pt x="10877122" y="4279060"/>
                </a:lnTo>
                <a:lnTo>
                  <a:pt x="11248369" y="4279060"/>
                </a:lnTo>
                <a:lnTo>
                  <a:pt x="11248369" y="4267422"/>
                </a:lnTo>
                <a:lnTo>
                  <a:pt x="11275800" y="4267422"/>
                </a:lnTo>
                <a:lnTo>
                  <a:pt x="11275800" y="4279060"/>
                </a:lnTo>
                <a:lnTo>
                  <a:pt x="11420691" y="4279060"/>
                </a:lnTo>
                <a:lnTo>
                  <a:pt x="11450118" y="4250464"/>
                </a:lnTo>
                <a:lnTo>
                  <a:pt x="11442013" y="4242109"/>
                </a:lnTo>
                <a:lnTo>
                  <a:pt x="11461673" y="4222990"/>
                </a:lnTo>
                <a:lnTo>
                  <a:pt x="11480792" y="4242650"/>
                </a:lnTo>
                <a:lnTo>
                  <a:pt x="11461133" y="4261769"/>
                </a:lnTo>
                <a:lnTo>
                  <a:pt x="11453028" y="4253415"/>
                </a:lnTo>
                <a:lnTo>
                  <a:pt x="11426676" y="4279018"/>
                </a:lnTo>
                <a:lnTo>
                  <a:pt x="11819328" y="4279018"/>
                </a:lnTo>
                <a:lnTo>
                  <a:pt x="11848797" y="4250422"/>
                </a:lnTo>
                <a:lnTo>
                  <a:pt x="11840691" y="4242068"/>
                </a:lnTo>
                <a:lnTo>
                  <a:pt x="11860393" y="4222949"/>
                </a:lnTo>
                <a:lnTo>
                  <a:pt x="11879512" y="4242650"/>
                </a:lnTo>
                <a:lnTo>
                  <a:pt x="11859811" y="4261769"/>
                </a:lnTo>
                <a:lnTo>
                  <a:pt x="11851706" y="4253415"/>
                </a:lnTo>
                <a:lnTo>
                  <a:pt x="11825313" y="4279018"/>
                </a:lnTo>
                <a:lnTo>
                  <a:pt x="12058568" y="4279018"/>
                </a:lnTo>
                <a:lnTo>
                  <a:pt x="12087995" y="4250422"/>
                </a:lnTo>
                <a:lnTo>
                  <a:pt x="12079890" y="4242068"/>
                </a:lnTo>
                <a:lnTo>
                  <a:pt x="12099550" y="4222949"/>
                </a:lnTo>
                <a:lnTo>
                  <a:pt x="12118669" y="4242608"/>
                </a:lnTo>
                <a:lnTo>
                  <a:pt x="12099010" y="4261727"/>
                </a:lnTo>
                <a:lnTo>
                  <a:pt x="12090905" y="4253373"/>
                </a:lnTo>
                <a:lnTo>
                  <a:pt x="12060896" y="4282551"/>
                </a:lnTo>
                <a:cubicBezTo>
                  <a:pt x="12060522" y="4282925"/>
                  <a:pt x="12059981" y="4283133"/>
                  <a:pt x="12059441" y="4283133"/>
                </a:cubicBezTo>
                <a:lnTo>
                  <a:pt x="11275800" y="4283133"/>
                </a:lnTo>
                <a:lnTo>
                  <a:pt x="11275800" y="4294771"/>
                </a:lnTo>
                <a:lnTo>
                  <a:pt x="11248369" y="4294771"/>
                </a:lnTo>
                <a:lnTo>
                  <a:pt x="11248369" y="4283133"/>
                </a:lnTo>
                <a:lnTo>
                  <a:pt x="10877122" y="4283133"/>
                </a:lnTo>
                <a:lnTo>
                  <a:pt x="10877122" y="4294771"/>
                </a:lnTo>
                <a:lnTo>
                  <a:pt x="10849690" y="4294771"/>
                </a:lnTo>
                <a:lnTo>
                  <a:pt x="10849690" y="4283133"/>
                </a:lnTo>
                <a:lnTo>
                  <a:pt x="10318964" y="4283133"/>
                </a:lnTo>
                <a:lnTo>
                  <a:pt x="10318964" y="4294771"/>
                </a:lnTo>
                <a:lnTo>
                  <a:pt x="10291531" y="4294771"/>
                </a:lnTo>
                <a:lnTo>
                  <a:pt x="10291531" y="4283133"/>
                </a:lnTo>
                <a:lnTo>
                  <a:pt x="9588524" y="4283133"/>
                </a:lnTo>
                <a:lnTo>
                  <a:pt x="9573769" y="4297430"/>
                </a:lnTo>
                <a:cubicBezTo>
                  <a:pt x="9569987" y="4301088"/>
                  <a:pt x="9566995" y="4303998"/>
                  <a:pt x="9564126" y="4306782"/>
                </a:cubicBezTo>
                <a:cubicBezTo>
                  <a:pt x="9562464" y="4308445"/>
                  <a:pt x="9560802" y="4310024"/>
                  <a:pt x="9559055" y="4311729"/>
                </a:cubicBezTo>
                <a:lnTo>
                  <a:pt x="9567160" y="4320083"/>
                </a:lnTo>
                <a:lnTo>
                  <a:pt x="9547501" y="4339202"/>
                </a:lnTo>
                <a:lnTo>
                  <a:pt x="9539396" y="4330848"/>
                </a:lnTo>
                <a:cubicBezTo>
                  <a:pt x="9537651" y="4332552"/>
                  <a:pt x="9535905" y="4334215"/>
                  <a:pt x="9534284" y="4335794"/>
                </a:cubicBezTo>
                <a:cubicBezTo>
                  <a:pt x="9534117" y="4335960"/>
                  <a:pt x="9533951" y="4336126"/>
                  <a:pt x="9533785" y="4336293"/>
                </a:cubicBezTo>
                <a:cubicBezTo>
                  <a:pt x="9524350" y="4345437"/>
                  <a:pt x="9517160" y="4352461"/>
                  <a:pt x="9513045" y="4356451"/>
                </a:cubicBezTo>
                <a:lnTo>
                  <a:pt x="9653654" y="4356451"/>
                </a:lnTo>
                <a:lnTo>
                  <a:pt x="9653654" y="4344813"/>
                </a:lnTo>
                <a:lnTo>
                  <a:pt x="9681087" y="4344813"/>
                </a:lnTo>
                <a:lnTo>
                  <a:pt x="9681087" y="4356451"/>
                </a:lnTo>
                <a:lnTo>
                  <a:pt x="11009170" y="4356451"/>
                </a:lnTo>
                <a:lnTo>
                  <a:pt x="11009170" y="4344813"/>
                </a:lnTo>
                <a:lnTo>
                  <a:pt x="11036601" y="4344813"/>
                </a:lnTo>
                <a:lnTo>
                  <a:pt x="11036601" y="4356451"/>
                </a:lnTo>
                <a:lnTo>
                  <a:pt x="11088930" y="4356451"/>
                </a:lnTo>
                <a:lnTo>
                  <a:pt x="11088930" y="4344813"/>
                </a:lnTo>
                <a:lnTo>
                  <a:pt x="11116363" y="4344813"/>
                </a:lnTo>
                <a:lnTo>
                  <a:pt x="11116363" y="4356451"/>
                </a:lnTo>
                <a:lnTo>
                  <a:pt x="11248409" y="4356451"/>
                </a:lnTo>
                <a:lnTo>
                  <a:pt x="11248409" y="4344813"/>
                </a:lnTo>
                <a:lnTo>
                  <a:pt x="11275842" y="4344813"/>
                </a:lnTo>
                <a:lnTo>
                  <a:pt x="11275842" y="4356451"/>
                </a:lnTo>
                <a:lnTo>
                  <a:pt x="11328088" y="4356451"/>
                </a:lnTo>
                <a:lnTo>
                  <a:pt x="11328088" y="4344813"/>
                </a:lnTo>
                <a:lnTo>
                  <a:pt x="11355519" y="4344813"/>
                </a:lnTo>
                <a:lnTo>
                  <a:pt x="11355519" y="4372245"/>
                </a:lnTo>
                <a:lnTo>
                  <a:pt x="11328088" y="4372245"/>
                </a:lnTo>
                <a:lnTo>
                  <a:pt x="11328088" y="4360607"/>
                </a:lnTo>
                <a:lnTo>
                  <a:pt x="11275842" y="4360607"/>
                </a:lnTo>
                <a:lnTo>
                  <a:pt x="11275842" y="4372245"/>
                </a:lnTo>
                <a:lnTo>
                  <a:pt x="11248409" y="4372245"/>
                </a:lnTo>
                <a:lnTo>
                  <a:pt x="11248409" y="4360607"/>
                </a:lnTo>
                <a:lnTo>
                  <a:pt x="11116363" y="4360607"/>
                </a:lnTo>
                <a:lnTo>
                  <a:pt x="11116363" y="4372245"/>
                </a:lnTo>
                <a:lnTo>
                  <a:pt x="11088930" y="4372245"/>
                </a:lnTo>
                <a:lnTo>
                  <a:pt x="11088930" y="4360607"/>
                </a:lnTo>
                <a:lnTo>
                  <a:pt x="11036601" y="4360607"/>
                </a:lnTo>
                <a:lnTo>
                  <a:pt x="11036601" y="4372245"/>
                </a:lnTo>
                <a:lnTo>
                  <a:pt x="11009170" y="4372245"/>
                </a:lnTo>
                <a:lnTo>
                  <a:pt x="11009170" y="4360607"/>
                </a:lnTo>
                <a:lnTo>
                  <a:pt x="10709081" y="4360607"/>
                </a:lnTo>
                <a:lnTo>
                  <a:pt x="10735431" y="4386211"/>
                </a:lnTo>
                <a:lnTo>
                  <a:pt x="10743536" y="4377856"/>
                </a:lnTo>
                <a:lnTo>
                  <a:pt x="10763196" y="4396976"/>
                </a:lnTo>
                <a:lnTo>
                  <a:pt x="10744077" y="4416635"/>
                </a:lnTo>
                <a:lnTo>
                  <a:pt x="10724417" y="4397516"/>
                </a:lnTo>
                <a:lnTo>
                  <a:pt x="10732522" y="4389162"/>
                </a:lnTo>
                <a:lnTo>
                  <a:pt x="10703095" y="4360566"/>
                </a:lnTo>
                <a:lnTo>
                  <a:pt x="10230641" y="4360566"/>
                </a:lnTo>
                <a:lnTo>
                  <a:pt x="10256993" y="4386169"/>
                </a:lnTo>
                <a:lnTo>
                  <a:pt x="10265098" y="4377815"/>
                </a:lnTo>
                <a:lnTo>
                  <a:pt x="10284757" y="4396934"/>
                </a:lnTo>
                <a:lnTo>
                  <a:pt x="10265637" y="4416594"/>
                </a:lnTo>
                <a:lnTo>
                  <a:pt x="10245978" y="4397474"/>
                </a:lnTo>
                <a:lnTo>
                  <a:pt x="10254083" y="4389120"/>
                </a:lnTo>
                <a:lnTo>
                  <a:pt x="10224656" y="4360524"/>
                </a:lnTo>
                <a:lnTo>
                  <a:pt x="9911682" y="4360524"/>
                </a:lnTo>
                <a:lnTo>
                  <a:pt x="9938034" y="4386128"/>
                </a:lnTo>
                <a:lnTo>
                  <a:pt x="9946138" y="4377773"/>
                </a:lnTo>
                <a:lnTo>
                  <a:pt x="9965798" y="4396892"/>
                </a:lnTo>
                <a:lnTo>
                  <a:pt x="9946678" y="4416552"/>
                </a:lnTo>
                <a:lnTo>
                  <a:pt x="9927019" y="4397433"/>
                </a:lnTo>
                <a:lnTo>
                  <a:pt x="9935123" y="4389078"/>
                </a:lnTo>
                <a:lnTo>
                  <a:pt x="9905697" y="4360483"/>
                </a:lnTo>
                <a:lnTo>
                  <a:pt x="9681003" y="4360483"/>
                </a:lnTo>
                <a:lnTo>
                  <a:pt x="9681003" y="4372121"/>
                </a:lnTo>
                <a:lnTo>
                  <a:pt x="9653571" y="4372121"/>
                </a:lnTo>
                <a:lnTo>
                  <a:pt x="9653571" y="4360483"/>
                </a:lnTo>
                <a:lnTo>
                  <a:pt x="9512962" y="4360483"/>
                </a:lnTo>
                <a:cubicBezTo>
                  <a:pt x="9519861" y="4367174"/>
                  <a:pt x="9535115" y="4382013"/>
                  <a:pt x="9554774" y="4401090"/>
                </a:cubicBezTo>
                <a:cubicBezTo>
                  <a:pt x="9558183" y="4404374"/>
                  <a:pt x="9561009" y="4407117"/>
                  <a:pt x="9563919" y="4409943"/>
                </a:cubicBezTo>
                <a:cubicBezTo>
                  <a:pt x="9566703" y="4412645"/>
                  <a:pt x="9569530" y="4415430"/>
                  <a:pt x="9573063" y="4418838"/>
                </a:cubicBezTo>
                <a:lnTo>
                  <a:pt x="9588483" y="4433801"/>
                </a:lnTo>
                <a:lnTo>
                  <a:pt x="9892853" y="4433801"/>
                </a:lnTo>
                <a:lnTo>
                  <a:pt x="9892853" y="4422163"/>
                </a:lnTo>
                <a:lnTo>
                  <a:pt x="9920286" y="4422163"/>
                </a:lnTo>
                <a:lnTo>
                  <a:pt x="9920286" y="4433801"/>
                </a:lnTo>
                <a:lnTo>
                  <a:pt x="10769971" y="4433801"/>
                </a:lnTo>
                <a:lnTo>
                  <a:pt x="10769971" y="4422163"/>
                </a:lnTo>
                <a:lnTo>
                  <a:pt x="10797403" y="4422163"/>
                </a:lnTo>
                <a:lnTo>
                  <a:pt x="10797403" y="4433801"/>
                </a:lnTo>
                <a:lnTo>
                  <a:pt x="11647005" y="4433801"/>
                </a:lnTo>
                <a:lnTo>
                  <a:pt x="11647005" y="4422163"/>
                </a:lnTo>
                <a:lnTo>
                  <a:pt x="11674437" y="4422163"/>
                </a:lnTo>
                <a:lnTo>
                  <a:pt x="11674437" y="4446312"/>
                </a:lnTo>
                <a:lnTo>
                  <a:pt x="11692226" y="4463602"/>
                </a:lnTo>
                <a:lnTo>
                  <a:pt x="11700332" y="4455248"/>
                </a:lnTo>
                <a:lnTo>
                  <a:pt x="11720033" y="4474367"/>
                </a:lnTo>
                <a:lnTo>
                  <a:pt x="11700913" y="4494068"/>
                </a:lnTo>
                <a:lnTo>
                  <a:pt x="11681212" y="4474949"/>
                </a:lnTo>
                <a:lnTo>
                  <a:pt x="11689317" y="4466595"/>
                </a:lnTo>
                <a:lnTo>
                  <a:pt x="11671860" y="4449637"/>
                </a:lnTo>
                <a:lnTo>
                  <a:pt x="11647005" y="4449637"/>
                </a:lnTo>
                <a:lnTo>
                  <a:pt x="11647005" y="4437999"/>
                </a:lnTo>
                <a:lnTo>
                  <a:pt x="11187436" y="4437999"/>
                </a:lnTo>
                <a:lnTo>
                  <a:pt x="11213788" y="4463602"/>
                </a:lnTo>
                <a:lnTo>
                  <a:pt x="11221892" y="4455248"/>
                </a:lnTo>
                <a:lnTo>
                  <a:pt x="11241552" y="4474367"/>
                </a:lnTo>
                <a:lnTo>
                  <a:pt x="11222432" y="4494027"/>
                </a:lnTo>
                <a:lnTo>
                  <a:pt x="11202773" y="4474907"/>
                </a:lnTo>
                <a:lnTo>
                  <a:pt x="11210878" y="4466553"/>
                </a:lnTo>
                <a:lnTo>
                  <a:pt x="11181451" y="4437957"/>
                </a:lnTo>
                <a:lnTo>
                  <a:pt x="10797362" y="4437957"/>
                </a:lnTo>
                <a:lnTo>
                  <a:pt x="10797362" y="4449595"/>
                </a:lnTo>
                <a:lnTo>
                  <a:pt x="10769929" y="4449595"/>
                </a:lnTo>
                <a:lnTo>
                  <a:pt x="10769929" y="4437957"/>
                </a:lnTo>
                <a:lnTo>
                  <a:pt x="9920244" y="4437957"/>
                </a:lnTo>
                <a:lnTo>
                  <a:pt x="9920244" y="4449595"/>
                </a:lnTo>
                <a:lnTo>
                  <a:pt x="9892812" y="4449595"/>
                </a:lnTo>
                <a:lnTo>
                  <a:pt x="9892812" y="4437957"/>
                </a:lnTo>
                <a:lnTo>
                  <a:pt x="9752202" y="4437957"/>
                </a:lnTo>
                <a:lnTo>
                  <a:pt x="9778553" y="4463561"/>
                </a:lnTo>
                <a:lnTo>
                  <a:pt x="9786658" y="4455206"/>
                </a:lnTo>
                <a:lnTo>
                  <a:pt x="9806317" y="4474325"/>
                </a:lnTo>
                <a:lnTo>
                  <a:pt x="9787199" y="4493985"/>
                </a:lnTo>
                <a:lnTo>
                  <a:pt x="9767539" y="4474866"/>
                </a:lnTo>
                <a:lnTo>
                  <a:pt x="9775644" y="4466512"/>
                </a:lnTo>
                <a:lnTo>
                  <a:pt x="9746217" y="4437916"/>
                </a:lnTo>
                <a:lnTo>
                  <a:pt x="9592681" y="4437916"/>
                </a:lnTo>
                <a:cubicBezTo>
                  <a:pt x="9604152" y="4449055"/>
                  <a:pt x="9620279" y="4464724"/>
                  <a:pt x="9644302" y="4488083"/>
                </a:cubicBezTo>
                <a:cubicBezTo>
                  <a:pt x="9652159" y="4495689"/>
                  <a:pt x="9660097" y="4503378"/>
                  <a:pt x="9668160" y="4511234"/>
                </a:cubicBezTo>
                <a:lnTo>
                  <a:pt x="9733332" y="4511234"/>
                </a:lnTo>
                <a:lnTo>
                  <a:pt x="9733332" y="4499596"/>
                </a:lnTo>
                <a:lnTo>
                  <a:pt x="9760764" y="4499596"/>
                </a:lnTo>
                <a:lnTo>
                  <a:pt x="9760764" y="4511234"/>
                </a:lnTo>
                <a:lnTo>
                  <a:pt x="11168524" y="4511234"/>
                </a:lnTo>
                <a:lnTo>
                  <a:pt x="11168524" y="4499596"/>
                </a:lnTo>
                <a:lnTo>
                  <a:pt x="11195957" y="4499596"/>
                </a:lnTo>
                <a:lnTo>
                  <a:pt x="11195957" y="4511234"/>
                </a:lnTo>
                <a:lnTo>
                  <a:pt x="11886163" y="4511234"/>
                </a:lnTo>
                <a:lnTo>
                  <a:pt x="11886163" y="4499596"/>
                </a:lnTo>
                <a:lnTo>
                  <a:pt x="11913594" y="4499596"/>
                </a:lnTo>
                <a:lnTo>
                  <a:pt x="11913594" y="4527028"/>
                </a:lnTo>
                <a:lnTo>
                  <a:pt x="11886163" y="4527028"/>
                </a:lnTo>
                <a:lnTo>
                  <a:pt x="11886163" y="4515390"/>
                </a:lnTo>
                <a:lnTo>
                  <a:pt x="11195957" y="4515390"/>
                </a:lnTo>
                <a:lnTo>
                  <a:pt x="11195957" y="4527028"/>
                </a:lnTo>
                <a:lnTo>
                  <a:pt x="11168524" y="4527028"/>
                </a:lnTo>
                <a:lnTo>
                  <a:pt x="11168524" y="4515390"/>
                </a:lnTo>
                <a:lnTo>
                  <a:pt x="10868435" y="4515390"/>
                </a:lnTo>
                <a:lnTo>
                  <a:pt x="10894787" y="4540994"/>
                </a:lnTo>
                <a:lnTo>
                  <a:pt x="10902891" y="4532639"/>
                </a:lnTo>
                <a:lnTo>
                  <a:pt x="10922551" y="4551759"/>
                </a:lnTo>
                <a:lnTo>
                  <a:pt x="10903431" y="4571418"/>
                </a:lnTo>
                <a:lnTo>
                  <a:pt x="10883772" y="4552299"/>
                </a:lnTo>
                <a:lnTo>
                  <a:pt x="10891877" y="4543945"/>
                </a:lnTo>
                <a:lnTo>
                  <a:pt x="10862450" y="4515349"/>
                </a:lnTo>
                <a:lnTo>
                  <a:pt x="10788716" y="4515349"/>
                </a:lnTo>
                <a:lnTo>
                  <a:pt x="10815068" y="4540952"/>
                </a:lnTo>
                <a:lnTo>
                  <a:pt x="10823173" y="4532598"/>
                </a:lnTo>
                <a:lnTo>
                  <a:pt x="10842832" y="4551717"/>
                </a:lnTo>
                <a:lnTo>
                  <a:pt x="10823712" y="4571376"/>
                </a:lnTo>
                <a:lnTo>
                  <a:pt x="10804053" y="4552257"/>
                </a:lnTo>
                <a:lnTo>
                  <a:pt x="10812158" y="4543903"/>
                </a:lnTo>
                <a:lnTo>
                  <a:pt x="10782731" y="4515307"/>
                </a:lnTo>
                <a:lnTo>
                  <a:pt x="9760722" y="4515307"/>
                </a:lnTo>
                <a:lnTo>
                  <a:pt x="9760722" y="4526945"/>
                </a:lnTo>
                <a:lnTo>
                  <a:pt x="9733291" y="4526945"/>
                </a:lnTo>
                <a:lnTo>
                  <a:pt x="9733291" y="4515307"/>
                </a:lnTo>
                <a:lnTo>
                  <a:pt x="9672400" y="4515307"/>
                </a:lnTo>
                <a:cubicBezTo>
                  <a:pt x="9690272" y="4532681"/>
                  <a:pt x="9708809" y="4550678"/>
                  <a:pt x="9728137" y="4569465"/>
                </a:cubicBezTo>
                <a:cubicBezTo>
                  <a:pt x="9736367" y="4577445"/>
                  <a:pt x="9743141" y="4584012"/>
                  <a:pt x="9747880" y="4588625"/>
                </a:cubicBezTo>
                <a:lnTo>
                  <a:pt x="9892770" y="4588625"/>
                </a:lnTo>
                <a:lnTo>
                  <a:pt x="9892770" y="4576987"/>
                </a:lnTo>
                <a:lnTo>
                  <a:pt x="9920203" y="4576987"/>
                </a:lnTo>
                <a:lnTo>
                  <a:pt x="9920203" y="4588625"/>
                </a:lnTo>
                <a:lnTo>
                  <a:pt x="10291407" y="4588625"/>
                </a:lnTo>
                <a:lnTo>
                  <a:pt x="10291407" y="4576987"/>
                </a:lnTo>
                <a:lnTo>
                  <a:pt x="10318839" y="4576987"/>
                </a:lnTo>
                <a:lnTo>
                  <a:pt x="10318839" y="4588625"/>
                </a:lnTo>
                <a:lnTo>
                  <a:pt x="11009045" y="4588625"/>
                </a:lnTo>
                <a:lnTo>
                  <a:pt x="11009045" y="4576987"/>
                </a:lnTo>
                <a:lnTo>
                  <a:pt x="11036476" y="4576987"/>
                </a:lnTo>
                <a:lnTo>
                  <a:pt x="11036476" y="4588625"/>
                </a:lnTo>
                <a:lnTo>
                  <a:pt x="11806361" y="4588625"/>
                </a:lnTo>
                <a:lnTo>
                  <a:pt x="11806361" y="4576987"/>
                </a:lnTo>
                <a:lnTo>
                  <a:pt x="11833792" y="4576987"/>
                </a:lnTo>
                <a:lnTo>
                  <a:pt x="11833792" y="4604420"/>
                </a:lnTo>
                <a:lnTo>
                  <a:pt x="11806361" y="4604420"/>
                </a:lnTo>
                <a:lnTo>
                  <a:pt x="11806361" y="4592782"/>
                </a:lnTo>
                <a:lnTo>
                  <a:pt x="11036476" y="4592782"/>
                </a:lnTo>
                <a:lnTo>
                  <a:pt x="11036476" y="4604420"/>
                </a:lnTo>
                <a:lnTo>
                  <a:pt x="11009045" y="4604420"/>
                </a:lnTo>
                <a:lnTo>
                  <a:pt x="11009045" y="4592782"/>
                </a:lnTo>
                <a:lnTo>
                  <a:pt x="10318839" y="4592782"/>
                </a:lnTo>
                <a:lnTo>
                  <a:pt x="10318839" y="4604420"/>
                </a:lnTo>
                <a:lnTo>
                  <a:pt x="10291407" y="4604420"/>
                </a:lnTo>
                <a:lnTo>
                  <a:pt x="10291407" y="4592782"/>
                </a:lnTo>
                <a:lnTo>
                  <a:pt x="9920203" y="4592782"/>
                </a:lnTo>
                <a:lnTo>
                  <a:pt x="9920203" y="4604420"/>
                </a:lnTo>
                <a:lnTo>
                  <a:pt x="9892770" y="4604420"/>
                </a:lnTo>
                <a:lnTo>
                  <a:pt x="9892770" y="4592782"/>
                </a:lnTo>
                <a:lnTo>
                  <a:pt x="9752118" y="4592782"/>
                </a:lnTo>
                <a:cubicBezTo>
                  <a:pt x="9765503" y="4605791"/>
                  <a:pt x="9779301" y="4619175"/>
                  <a:pt x="9793517" y="4633016"/>
                </a:cubicBezTo>
                <a:cubicBezTo>
                  <a:pt x="9801621" y="4640912"/>
                  <a:pt x="9809892" y="4648934"/>
                  <a:pt x="9818330" y="4657122"/>
                </a:cubicBezTo>
                <a:lnTo>
                  <a:pt x="9826435" y="4648768"/>
                </a:lnTo>
                <a:lnTo>
                  <a:pt x="9844266" y="4666100"/>
                </a:lnTo>
                <a:lnTo>
                  <a:pt x="10610325" y="4666100"/>
                </a:lnTo>
                <a:lnTo>
                  <a:pt x="10610325" y="4654462"/>
                </a:lnTo>
                <a:lnTo>
                  <a:pt x="10637757" y="4654462"/>
                </a:lnTo>
                <a:lnTo>
                  <a:pt x="10637757" y="4666100"/>
                </a:lnTo>
                <a:lnTo>
                  <a:pt x="10769846" y="4666100"/>
                </a:lnTo>
                <a:lnTo>
                  <a:pt x="10769846" y="4654462"/>
                </a:lnTo>
                <a:lnTo>
                  <a:pt x="10797279" y="4654462"/>
                </a:lnTo>
                <a:lnTo>
                  <a:pt x="10797279" y="4666100"/>
                </a:lnTo>
                <a:lnTo>
                  <a:pt x="11407723" y="4666100"/>
                </a:lnTo>
                <a:lnTo>
                  <a:pt x="11407723" y="4654462"/>
                </a:lnTo>
                <a:lnTo>
                  <a:pt x="11435156" y="4654462"/>
                </a:lnTo>
                <a:lnTo>
                  <a:pt x="11435156" y="4666100"/>
                </a:lnTo>
                <a:lnTo>
                  <a:pt x="12125362" y="4666100"/>
                </a:lnTo>
                <a:lnTo>
                  <a:pt x="12125362" y="4654462"/>
                </a:lnTo>
                <a:lnTo>
                  <a:pt x="12152793" y="4654462"/>
                </a:lnTo>
                <a:lnTo>
                  <a:pt x="12152793" y="4681894"/>
                </a:lnTo>
                <a:lnTo>
                  <a:pt x="12125362" y="4681894"/>
                </a:lnTo>
                <a:lnTo>
                  <a:pt x="12125362" y="4670257"/>
                </a:lnTo>
                <a:lnTo>
                  <a:pt x="11435156" y="4670257"/>
                </a:lnTo>
                <a:lnTo>
                  <a:pt x="11435156" y="4681894"/>
                </a:lnTo>
                <a:lnTo>
                  <a:pt x="11407723" y="4681894"/>
                </a:lnTo>
                <a:lnTo>
                  <a:pt x="11407723" y="4670257"/>
                </a:lnTo>
                <a:lnTo>
                  <a:pt x="10797279" y="4670257"/>
                </a:lnTo>
                <a:lnTo>
                  <a:pt x="10797279" y="4681894"/>
                </a:lnTo>
                <a:lnTo>
                  <a:pt x="10769846" y="4681894"/>
                </a:lnTo>
                <a:lnTo>
                  <a:pt x="10769846" y="4670257"/>
                </a:lnTo>
                <a:lnTo>
                  <a:pt x="10637757" y="4670257"/>
                </a:lnTo>
                <a:lnTo>
                  <a:pt x="10637757" y="4681894"/>
                </a:lnTo>
                <a:lnTo>
                  <a:pt x="10610325" y="4681894"/>
                </a:lnTo>
                <a:lnTo>
                  <a:pt x="10610325" y="4670257"/>
                </a:lnTo>
                <a:lnTo>
                  <a:pt x="9843808" y="4670257"/>
                </a:lnTo>
                <a:lnTo>
                  <a:pt x="9826974" y="4687589"/>
                </a:lnTo>
                <a:lnTo>
                  <a:pt x="9807315" y="4668469"/>
                </a:lnTo>
                <a:lnTo>
                  <a:pt x="9815421" y="4660115"/>
                </a:lnTo>
                <a:cubicBezTo>
                  <a:pt x="9779717" y="4625409"/>
                  <a:pt x="9746923" y="4593530"/>
                  <a:pt x="9716166" y="4563646"/>
                </a:cubicBezTo>
                <a:cubicBezTo>
                  <a:pt x="9701910" y="4549764"/>
                  <a:pt x="9684495" y="4532847"/>
                  <a:pt x="9665833" y="4514725"/>
                </a:cubicBezTo>
                <a:cubicBezTo>
                  <a:pt x="9660138" y="4509197"/>
                  <a:pt x="9654818" y="4504002"/>
                  <a:pt x="9649748" y="4499097"/>
                </a:cubicBezTo>
                <a:cubicBezTo>
                  <a:pt x="9636739" y="4486462"/>
                  <a:pt x="9623396" y="4473494"/>
                  <a:pt x="9610345" y="4460817"/>
                </a:cubicBezTo>
                <a:cubicBezTo>
                  <a:pt x="9590811" y="4441864"/>
                  <a:pt x="9571816" y="4423368"/>
                  <a:pt x="9553070" y="4405164"/>
                </a:cubicBezTo>
                <a:cubicBezTo>
                  <a:pt x="9544300" y="4396684"/>
                  <a:pt x="9540227" y="4392736"/>
                  <a:pt x="9527551" y="4380392"/>
                </a:cubicBezTo>
                <a:lnTo>
                  <a:pt x="9506976" y="4360399"/>
                </a:lnTo>
                <a:lnTo>
                  <a:pt x="9273721" y="4360399"/>
                </a:lnTo>
                <a:lnTo>
                  <a:pt x="9300114" y="4386003"/>
                </a:lnTo>
                <a:lnTo>
                  <a:pt x="9308219" y="4377648"/>
                </a:lnTo>
                <a:lnTo>
                  <a:pt x="9327921" y="4396768"/>
                </a:lnTo>
                <a:lnTo>
                  <a:pt x="9308801" y="4416469"/>
                </a:lnTo>
                <a:lnTo>
                  <a:pt x="9289100" y="4397350"/>
                </a:lnTo>
                <a:lnTo>
                  <a:pt x="9297204" y="4388995"/>
                </a:lnTo>
                <a:lnTo>
                  <a:pt x="9267737" y="4360399"/>
                </a:lnTo>
                <a:lnTo>
                  <a:pt x="9122845" y="4360399"/>
                </a:lnTo>
                <a:lnTo>
                  <a:pt x="9122845" y="4368754"/>
                </a:lnTo>
                <a:lnTo>
                  <a:pt x="9125713" y="4371539"/>
                </a:lnTo>
                <a:cubicBezTo>
                  <a:pt x="9126420" y="4372287"/>
                  <a:pt x="9127126" y="4372952"/>
                  <a:pt x="9127833" y="4373617"/>
                </a:cubicBezTo>
                <a:lnTo>
                  <a:pt x="9129246" y="4374988"/>
                </a:lnTo>
                <a:cubicBezTo>
                  <a:pt x="9133984" y="4379602"/>
                  <a:pt x="9137601" y="4383094"/>
                  <a:pt x="9140635" y="4386044"/>
                </a:cubicBezTo>
                <a:lnTo>
                  <a:pt x="9148739" y="4377690"/>
                </a:lnTo>
                <a:lnTo>
                  <a:pt x="9168440" y="4396809"/>
                </a:lnTo>
                <a:lnTo>
                  <a:pt x="9160336" y="4405164"/>
                </a:lnTo>
                <a:cubicBezTo>
                  <a:pt x="9163162" y="4407907"/>
                  <a:pt x="9166487" y="4411149"/>
                  <a:pt x="9170643" y="4415181"/>
                </a:cubicBezTo>
                <a:lnTo>
                  <a:pt x="9187518" y="4431556"/>
                </a:lnTo>
                <a:cubicBezTo>
                  <a:pt x="9188266" y="4432263"/>
                  <a:pt x="9189014" y="4432970"/>
                  <a:pt x="9189763" y="4433718"/>
                </a:cubicBezTo>
                <a:lnTo>
                  <a:pt x="9507850" y="4433718"/>
                </a:lnTo>
                <a:cubicBezTo>
                  <a:pt x="9508390" y="4433718"/>
                  <a:pt x="9508930" y="4433926"/>
                  <a:pt x="9509304" y="4434300"/>
                </a:cubicBezTo>
                <a:lnTo>
                  <a:pt x="9540227" y="4464350"/>
                </a:lnTo>
                <a:cubicBezTo>
                  <a:pt x="9605606" y="4527859"/>
                  <a:pt x="9757232" y="4675161"/>
                  <a:pt x="9827640" y="4743616"/>
                </a:cubicBezTo>
                <a:lnTo>
                  <a:pt x="10211771" y="4743616"/>
                </a:lnTo>
                <a:lnTo>
                  <a:pt x="10211771" y="4731978"/>
                </a:lnTo>
                <a:lnTo>
                  <a:pt x="10239203" y="4731978"/>
                </a:lnTo>
                <a:lnTo>
                  <a:pt x="10239203" y="4743616"/>
                </a:lnTo>
                <a:lnTo>
                  <a:pt x="10450928" y="4743616"/>
                </a:lnTo>
                <a:lnTo>
                  <a:pt x="10450928" y="4731978"/>
                </a:lnTo>
                <a:lnTo>
                  <a:pt x="10478361" y="4731978"/>
                </a:lnTo>
                <a:lnTo>
                  <a:pt x="10478361" y="4743616"/>
                </a:lnTo>
                <a:lnTo>
                  <a:pt x="11248327" y="4743616"/>
                </a:lnTo>
                <a:lnTo>
                  <a:pt x="11248327" y="4731978"/>
                </a:lnTo>
                <a:lnTo>
                  <a:pt x="11275759" y="4731978"/>
                </a:lnTo>
                <a:lnTo>
                  <a:pt x="11275759" y="4743616"/>
                </a:lnTo>
                <a:lnTo>
                  <a:pt x="11487483" y="4743616"/>
                </a:lnTo>
                <a:lnTo>
                  <a:pt x="11487483" y="4731978"/>
                </a:lnTo>
                <a:lnTo>
                  <a:pt x="11514916" y="4731978"/>
                </a:lnTo>
                <a:lnTo>
                  <a:pt x="11514916" y="4743616"/>
                </a:lnTo>
                <a:lnTo>
                  <a:pt x="11567245" y="4743616"/>
                </a:lnTo>
                <a:lnTo>
                  <a:pt x="11567245" y="4731978"/>
                </a:lnTo>
                <a:lnTo>
                  <a:pt x="11594676" y="4731978"/>
                </a:lnTo>
                <a:lnTo>
                  <a:pt x="11594676" y="4743616"/>
                </a:lnTo>
                <a:lnTo>
                  <a:pt x="12125402" y="4743616"/>
                </a:lnTo>
                <a:lnTo>
                  <a:pt x="12125402" y="4731978"/>
                </a:lnTo>
                <a:lnTo>
                  <a:pt x="12152835" y="4731978"/>
                </a:lnTo>
                <a:lnTo>
                  <a:pt x="12152835" y="4759410"/>
                </a:lnTo>
                <a:lnTo>
                  <a:pt x="12125402" y="4759410"/>
                </a:lnTo>
                <a:lnTo>
                  <a:pt x="12125402" y="4747773"/>
                </a:lnTo>
                <a:lnTo>
                  <a:pt x="11594676" y="4747773"/>
                </a:lnTo>
                <a:lnTo>
                  <a:pt x="11594676" y="4759410"/>
                </a:lnTo>
                <a:lnTo>
                  <a:pt x="11567245" y="4759410"/>
                </a:lnTo>
                <a:lnTo>
                  <a:pt x="11567245" y="4747773"/>
                </a:lnTo>
                <a:lnTo>
                  <a:pt x="11514916" y="4747773"/>
                </a:lnTo>
                <a:lnTo>
                  <a:pt x="11514916" y="4759410"/>
                </a:lnTo>
                <a:lnTo>
                  <a:pt x="11487483" y="4759410"/>
                </a:lnTo>
                <a:lnTo>
                  <a:pt x="11487483" y="4747773"/>
                </a:lnTo>
                <a:lnTo>
                  <a:pt x="11275759" y="4747773"/>
                </a:lnTo>
                <a:lnTo>
                  <a:pt x="11275759" y="4759410"/>
                </a:lnTo>
                <a:lnTo>
                  <a:pt x="11248327" y="4759410"/>
                </a:lnTo>
                <a:lnTo>
                  <a:pt x="11248327" y="4747773"/>
                </a:lnTo>
                <a:lnTo>
                  <a:pt x="10478361" y="4747773"/>
                </a:lnTo>
                <a:lnTo>
                  <a:pt x="10478361" y="4759410"/>
                </a:lnTo>
                <a:lnTo>
                  <a:pt x="10450928" y="4759410"/>
                </a:lnTo>
                <a:lnTo>
                  <a:pt x="10450928" y="4747773"/>
                </a:lnTo>
                <a:lnTo>
                  <a:pt x="10310318" y="4747773"/>
                </a:lnTo>
                <a:lnTo>
                  <a:pt x="10336712" y="4773376"/>
                </a:lnTo>
                <a:lnTo>
                  <a:pt x="10344816" y="4765021"/>
                </a:lnTo>
                <a:lnTo>
                  <a:pt x="10364517" y="4784141"/>
                </a:lnTo>
                <a:lnTo>
                  <a:pt x="10345399" y="4803842"/>
                </a:lnTo>
                <a:lnTo>
                  <a:pt x="10325697" y="4784723"/>
                </a:lnTo>
                <a:lnTo>
                  <a:pt x="10333802" y="4776369"/>
                </a:lnTo>
                <a:lnTo>
                  <a:pt x="10304333" y="4747773"/>
                </a:lnTo>
                <a:lnTo>
                  <a:pt x="10239203" y="4747773"/>
                </a:lnTo>
                <a:lnTo>
                  <a:pt x="10239203" y="4759410"/>
                </a:lnTo>
                <a:lnTo>
                  <a:pt x="10211771" y="4759410"/>
                </a:lnTo>
                <a:lnTo>
                  <a:pt x="10211771" y="4747773"/>
                </a:lnTo>
                <a:lnTo>
                  <a:pt x="10071161" y="4747773"/>
                </a:lnTo>
                <a:lnTo>
                  <a:pt x="10097513" y="4773376"/>
                </a:lnTo>
                <a:lnTo>
                  <a:pt x="10105617" y="4765021"/>
                </a:lnTo>
                <a:lnTo>
                  <a:pt x="10125277" y="4784141"/>
                </a:lnTo>
                <a:lnTo>
                  <a:pt x="10106158" y="4803801"/>
                </a:lnTo>
                <a:lnTo>
                  <a:pt x="10086499" y="4784681"/>
                </a:lnTo>
                <a:lnTo>
                  <a:pt x="10094603" y="4776327"/>
                </a:lnTo>
                <a:lnTo>
                  <a:pt x="10065176" y="4747731"/>
                </a:lnTo>
                <a:lnTo>
                  <a:pt x="9911682" y="4747731"/>
                </a:lnTo>
                <a:lnTo>
                  <a:pt x="9987119" y="4821050"/>
                </a:lnTo>
                <a:lnTo>
                  <a:pt x="10769971" y="4821050"/>
                </a:lnTo>
                <a:lnTo>
                  <a:pt x="10769971" y="4809412"/>
                </a:lnTo>
                <a:lnTo>
                  <a:pt x="10797403" y="4809412"/>
                </a:lnTo>
                <a:lnTo>
                  <a:pt x="10797403" y="4821050"/>
                </a:lnTo>
                <a:lnTo>
                  <a:pt x="11088889" y="4821050"/>
                </a:lnTo>
                <a:lnTo>
                  <a:pt x="11088889" y="4809412"/>
                </a:lnTo>
                <a:lnTo>
                  <a:pt x="11116321" y="4809412"/>
                </a:lnTo>
                <a:lnTo>
                  <a:pt x="11116321" y="4836843"/>
                </a:lnTo>
                <a:lnTo>
                  <a:pt x="11088889" y="4836843"/>
                </a:lnTo>
                <a:lnTo>
                  <a:pt x="11088889" y="4825206"/>
                </a:lnTo>
                <a:lnTo>
                  <a:pt x="10797403" y="4825206"/>
                </a:lnTo>
                <a:lnTo>
                  <a:pt x="10797403" y="4836843"/>
                </a:lnTo>
                <a:lnTo>
                  <a:pt x="10769971" y="4836843"/>
                </a:lnTo>
                <a:lnTo>
                  <a:pt x="10769971" y="4825206"/>
                </a:lnTo>
                <a:lnTo>
                  <a:pt x="10469798" y="4825206"/>
                </a:lnTo>
                <a:lnTo>
                  <a:pt x="10496191" y="4850809"/>
                </a:lnTo>
                <a:lnTo>
                  <a:pt x="10504296" y="4842454"/>
                </a:lnTo>
                <a:lnTo>
                  <a:pt x="10523998" y="4861574"/>
                </a:lnTo>
                <a:lnTo>
                  <a:pt x="10504878" y="4881275"/>
                </a:lnTo>
                <a:lnTo>
                  <a:pt x="10485177" y="4862156"/>
                </a:lnTo>
                <a:lnTo>
                  <a:pt x="10493281" y="4853802"/>
                </a:lnTo>
                <a:lnTo>
                  <a:pt x="10463814" y="4825206"/>
                </a:lnTo>
                <a:lnTo>
                  <a:pt x="9991359" y="4825206"/>
                </a:lnTo>
                <a:cubicBezTo>
                  <a:pt x="10027437" y="4860285"/>
                  <a:pt x="10030636" y="4863361"/>
                  <a:pt x="10050006" y="4882189"/>
                </a:cubicBezTo>
                <a:lnTo>
                  <a:pt x="10066839" y="4898524"/>
                </a:lnTo>
                <a:lnTo>
                  <a:pt x="10291448" y="4898524"/>
                </a:lnTo>
                <a:lnTo>
                  <a:pt x="10291448" y="4886886"/>
                </a:lnTo>
                <a:lnTo>
                  <a:pt x="10318881" y="4886886"/>
                </a:lnTo>
                <a:lnTo>
                  <a:pt x="10318881" y="4898524"/>
                </a:lnTo>
                <a:lnTo>
                  <a:pt x="10690127" y="4898524"/>
                </a:lnTo>
                <a:lnTo>
                  <a:pt x="10690127" y="4886886"/>
                </a:lnTo>
                <a:lnTo>
                  <a:pt x="10717559" y="4886886"/>
                </a:lnTo>
                <a:lnTo>
                  <a:pt x="10717559" y="4914318"/>
                </a:lnTo>
                <a:lnTo>
                  <a:pt x="10690127" y="4914318"/>
                </a:lnTo>
                <a:lnTo>
                  <a:pt x="10690127" y="4902681"/>
                </a:lnTo>
                <a:lnTo>
                  <a:pt x="10318881" y="4902681"/>
                </a:lnTo>
                <a:lnTo>
                  <a:pt x="10318881" y="4914318"/>
                </a:lnTo>
                <a:lnTo>
                  <a:pt x="10291448" y="4914318"/>
                </a:lnTo>
                <a:lnTo>
                  <a:pt x="10291448" y="4902681"/>
                </a:lnTo>
                <a:lnTo>
                  <a:pt x="10150839" y="4902681"/>
                </a:lnTo>
                <a:lnTo>
                  <a:pt x="10168046" y="4919389"/>
                </a:lnTo>
                <a:cubicBezTo>
                  <a:pt x="10180640" y="4931567"/>
                  <a:pt x="10194647" y="4945200"/>
                  <a:pt x="10210067" y="4960204"/>
                </a:cubicBezTo>
                <a:lnTo>
                  <a:pt x="10226318" y="4975998"/>
                </a:lnTo>
                <a:lnTo>
                  <a:pt x="10849606" y="4975998"/>
                </a:lnTo>
                <a:lnTo>
                  <a:pt x="10849606" y="4964361"/>
                </a:lnTo>
                <a:lnTo>
                  <a:pt x="10877039" y="4964361"/>
                </a:lnTo>
                <a:lnTo>
                  <a:pt x="10877039" y="4975998"/>
                </a:lnTo>
                <a:lnTo>
                  <a:pt x="11567245" y="4975998"/>
                </a:lnTo>
                <a:lnTo>
                  <a:pt x="11567245" y="4964361"/>
                </a:lnTo>
                <a:lnTo>
                  <a:pt x="11594676" y="4964361"/>
                </a:lnTo>
                <a:lnTo>
                  <a:pt x="11594676" y="4975998"/>
                </a:lnTo>
                <a:lnTo>
                  <a:pt x="11979681" y="4975998"/>
                </a:lnTo>
                <a:cubicBezTo>
                  <a:pt x="11980221" y="4975998"/>
                  <a:pt x="11980761" y="4976206"/>
                  <a:pt x="11981135" y="4976580"/>
                </a:cubicBezTo>
                <a:lnTo>
                  <a:pt x="12011144" y="5005758"/>
                </a:lnTo>
                <a:lnTo>
                  <a:pt x="12019249" y="4997404"/>
                </a:lnTo>
                <a:lnTo>
                  <a:pt x="12038909" y="5016523"/>
                </a:lnTo>
                <a:lnTo>
                  <a:pt x="12019789" y="5036183"/>
                </a:lnTo>
                <a:lnTo>
                  <a:pt x="12000130" y="5017063"/>
                </a:lnTo>
                <a:lnTo>
                  <a:pt x="12008234" y="5008709"/>
                </a:lnTo>
                <a:lnTo>
                  <a:pt x="11978808" y="4980113"/>
                </a:lnTo>
                <a:lnTo>
                  <a:pt x="11665751" y="4980113"/>
                </a:lnTo>
                <a:lnTo>
                  <a:pt x="11680754" y="4994660"/>
                </a:lnTo>
                <a:cubicBezTo>
                  <a:pt x="11694263" y="5007753"/>
                  <a:pt x="11708062" y="5021137"/>
                  <a:pt x="11722153" y="5034853"/>
                </a:cubicBezTo>
                <a:lnTo>
                  <a:pt x="11732003" y="5044412"/>
                </a:lnTo>
                <a:lnTo>
                  <a:pt x="11740107" y="5036058"/>
                </a:lnTo>
                <a:lnTo>
                  <a:pt x="11757938" y="5053390"/>
                </a:lnTo>
                <a:lnTo>
                  <a:pt x="11899879" y="5053390"/>
                </a:lnTo>
                <a:cubicBezTo>
                  <a:pt x="11900419" y="5053390"/>
                  <a:pt x="11900958" y="5053598"/>
                  <a:pt x="11901333" y="5053972"/>
                </a:cubicBezTo>
                <a:lnTo>
                  <a:pt x="11931342" y="5083150"/>
                </a:lnTo>
                <a:lnTo>
                  <a:pt x="11939446" y="5074795"/>
                </a:lnTo>
                <a:lnTo>
                  <a:pt x="11959107" y="5093914"/>
                </a:lnTo>
                <a:lnTo>
                  <a:pt x="11939987" y="5113574"/>
                </a:lnTo>
                <a:lnTo>
                  <a:pt x="11920328" y="5094455"/>
                </a:lnTo>
                <a:lnTo>
                  <a:pt x="11928432" y="5086100"/>
                </a:lnTo>
                <a:lnTo>
                  <a:pt x="11899005" y="5057505"/>
                </a:lnTo>
                <a:lnTo>
                  <a:pt x="11757482" y="5057505"/>
                </a:lnTo>
                <a:lnTo>
                  <a:pt x="11751662" y="5063490"/>
                </a:lnTo>
                <a:cubicBezTo>
                  <a:pt x="11812512" y="5122593"/>
                  <a:pt x="11882712" y="5190841"/>
                  <a:pt x="11898174" y="5205845"/>
                </a:cubicBezTo>
                <a:lnTo>
                  <a:pt x="11901291" y="5208880"/>
                </a:lnTo>
                <a:cubicBezTo>
                  <a:pt x="11901707" y="5209295"/>
                  <a:pt x="11901915" y="5209835"/>
                  <a:pt x="11901915" y="5210376"/>
                </a:cubicBezTo>
                <a:lnTo>
                  <a:pt x="11901915" y="5363247"/>
                </a:lnTo>
                <a:lnTo>
                  <a:pt x="12125362" y="5363247"/>
                </a:lnTo>
                <a:lnTo>
                  <a:pt x="12125362" y="5351609"/>
                </a:lnTo>
                <a:lnTo>
                  <a:pt x="12152793" y="5351609"/>
                </a:lnTo>
                <a:lnTo>
                  <a:pt x="12152793" y="5379041"/>
                </a:lnTo>
                <a:lnTo>
                  <a:pt x="12125362" y="5379041"/>
                </a:lnTo>
                <a:lnTo>
                  <a:pt x="12125362" y="5367403"/>
                </a:lnTo>
                <a:lnTo>
                  <a:pt x="11901915" y="5367403"/>
                </a:lnTo>
                <a:lnTo>
                  <a:pt x="11901915" y="5518196"/>
                </a:lnTo>
                <a:lnTo>
                  <a:pt x="11979598" y="5518196"/>
                </a:lnTo>
                <a:cubicBezTo>
                  <a:pt x="11980137" y="5518196"/>
                  <a:pt x="11980678" y="5518404"/>
                  <a:pt x="11981052" y="5518778"/>
                </a:cubicBezTo>
                <a:lnTo>
                  <a:pt x="12090780" y="5625430"/>
                </a:lnTo>
                <a:lnTo>
                  <a:pt x="12098885" y="5617076"/>
                </a:lnTo>
                <a:lnTo>
                  <a:pt x="12118545" y="5636196"/>
                </a:lnTo>
                <a:lnTo>
                  <a:pt x="12099425" y="5655855"/>
                </a:lnTo>
                <a:lnTo>
                  <a:pt x="12079765" y="5636736"/>
                </a:lnTo>
                <a:lnTo>
                  <a:pt x="12087871" y="5628382"/>
                </a:lnTo>
                <a:lnTo>
                  <a:pt x="11978767" y="5522311"/>
                </a:lnTo>
                <a:lnTo>
                  <a:pt x="11901915" y="5522311"/>
                </a:lnTo>
                <a:lnTo>
                  <a:pt x="11901915" y="5595629"/>
                </a:lnTo>
                <a:lnTo>
                  <a:pt x="11965881" y="5595629"/>
                </a:lnTo>
                <a:lnTo>
                  <a:pt x="11965881" y="5583991"/>
                </a:lnTo>
                <a:lnTo>
                  <a:pt x="11993314" y="5583991"/>
                </a:lnTo>
                <a:lnTo>
                  <a:pt x="11993314" y="5611423"/>
                </a:lnTo>
                <a:lnTo>
                  <a:pt x="11965881" y="5611423"/>
                </a:lnTo>
                <a:lnTo>
                  <a:pt x="11965881" y="5599786"/>
                </a:lnTo>
                <a:lnTo>
                  <a:pt x="11899837" y="5599786"/>
                </a:lnTo>
                <a:cubicBezTo>
                  <a:pt x="11898673" y="5599786"/>
                  <a:pt x="11897759" y="5598871"/>
                  <a:pt x="11897759" y="5597708"/>
                </a:cubicBezTo>
                <a:lnTo>
                  <a:pt x="11897759" y="5211207"/>
                </a:lnTo>
                <a:lnTo>
                  <a:pt x="11895306" y="5208796"/>
                </a:lnTo>
                <a:cubicBezTo>
                  <a:pt x="11879886" y="5193792"/>
                  <a:pt x="11809643" y="5125545"/>
                  <a:pt x="11748795" y="5066441"/>
                </a:cubicBezTo>
                <a:lnTo>
                  <a:pt x="11740690" y="5074795"/>
                </a:lnTo>
                <a:lnTo>
                  <a:pt x="11721030" y="5055676"/>
                </a:lnTo>
                <a:lnTo>
                  <a:pt x="11729135" y="5047322"/>
                </a:lnTo>
                <a:cubicBezTo>
                  <a:pt x="11697962" y="5017063"/>
                  <a:pt x="11671527" y="4991377"/>
                  <a:pt x="11659807" y="4979989"/>
                </a:cubicBezTo>
                <a:lnTo>
                  <a:pt x="11594676" y="4979989"/>
                </a:lnTo>
                <a:lnTo>
                  <a:pt x="11594676" y="4991626"/>
                </a:lnTo>
                <a:lnTo>
                  <a:pt x="11567245" y="4991626"/>
                </a:lnTo>
                <a:lnTo>
                  <a:pt x="11567245" y="4979989"/>
                </a:lnTo>
                <a:lnTo>
                  <a:pt x="10877039" y="4979989"/>
                </a:lnTo>
                <a:lnTo>
                  <a:pt x="10877039" y="4991626"/>
                </a:lnTo>
                <a:lnTo>
                  <a:pt x="10849606" y="4991626"/>
                </a:lnTo>
                <a:lnTo>
                  <a:pt x="10849606" y="4979989"/>
                </a:lnTo>
                <a:lnTo>
                  <a:pt x="10227524" y="4979989"/>
                </a:lnTo>
                <a:lnTo>
                  <a:pt x="10227524" y="5041669"/>
                </a:lnTo>
                <a:lnTo>
                  <a:pt x="10239162" y="5041669"/>
                </a:lnTo>
                <a:lnTo>
                  <a:pt x="10239162" y="5053307"/>
                </a:lnTo>
                <a:lnTo>
                  <a:pt x="10610367" y="5053307"/>
                </a:lnTo>
                <a:lnTo>
                  <a:pt x="10610367" y="5041669"/>
                </a:lnTo>
                <a:lnTo>
                  <a:pt x="10637798" y="5041669"/>
                </a:lnTo>
                <a:lnTo>
                  <a:pt x="10637798" y="5053307"/>
                </a:lnTo>
                <a:lnTo>
                  <a:pt x="11248286" y="5053307"/>
                </a:lnTo>
                <a:lnTo>
                  <a:pt x="11248286" y="5041669"/>
                </a:lnTo>
                <a:lnTo>
                  <a:pt x="11275717" y="5041669"/>
                </a:lnTo>
                <a:lnTo>
                  <a:pt x="11275717" y="5053307"/>
                </a:lnTo>
                <a:lnTo>
                  <a:pt x="11580918" y="5053307"/>
                </a:lnTo>
                <a:cubicBezTo>
                  <a:pt x="11581459" y="5053307"/>
                  <a:pt x="11581999" y="5053515"/>
                  <a:pt x="11582374" y="5053889"/>
                </a:cubicBezTo>
                <a:lnTo>
                  <a:pt x="11652242" y="5121804"/>
                </a:lnTo>
                <a:lnTo>
                  <a:pt x="11660347" y="5113450"/>
                </a:lnTo>
                <a:lnTo>
                  <a:pt x="11680007" y="5132569"/>
                </a:lnTo>
                <a:lnTo>
                  <a:pt x="11660888" y="5152228"/>
                </a:lnTo>
                <a:lnTo>
                  <a:pt x="11641227" y="5133109"/>
                </a:lnTo>
                <a:lnTo>
                  <a:pt x="11649333" y="5124755"/>
                </a:lnTo>
                <a:lnTo>
                  <a:pt x="11580087" y="5057422"/>
                </a:lnTo>
                <a:lnTo>
                  <a:pt x="11275717" y="5057422"/>
                </a:lnTo>
                <a:lnTo>
                  <a:pt x="11275717" y="5069059"/>
                </a:lnTo>
                <a:lnTo>
                  <a:pt x="11248286" y="5069059"/>
                </a:lnTo>
                <a:lnTo>
                  <a:pt x="11248286" y="5057422"/>
                </a:lnTo>
                <a:lnTo>
                  <a:pt x="10637798" y="5057422"/>
                </a:lnTo>
                <a:lnTo>
                  <a:pt x="10637798" y="5069059"/>
                </a:lnTo>
                <a:lnTo>
                  <a:pt x="10610367" y="5069059"/>
                </a:lnTo>
                <a:lnTo>
                  <a:pt x="10610367" y="5057422"/>
                </a:lnTo>
                <a:lnTo>
                  <a:pt x="10239162" y="5057422"/>
                </a:lnTo>
                <a:lnTo>
                  <a:pt x="10239162" y="5069059"/>
                </a:lnTo>
                <a:lnTo>
                  <a:pt x="10227524" y="5069059"/>
                </a:lnTo>
                <a:lnTo>
                  <a:pt x="10227524" y="5130740"/>
                </a:lnTo>
                <a:lnTo>
                  <a:pt x="10849606" y="5130740"/>
                </a:lnTo>
                <a:lnTo>
                  <a:pt x="10849606" y="5119102"/>
                </a:lnTo>
                <a:lnTo>
                  <a:pt x="10877039" y="5119102"/>
                </a:lnTo>
                <a:lnTo>
                  <a:pt x="10877039" y="5130740"/>
                </a:lnTo>
                <a:lnTo>
                  <a:pt x="10929368" y="5130740"/>
                </a:lnTo>
                <a:lnTo>
                  <a:pt x="10929368" y="5119102"/>
                </a:lnTo>
                <a:lnTo>
                  <a:pt x="10956799" y="5119102"/>
                </a:lnTo>
                <a:lnTo>
                  <a:pt x="10956799" y="5130740"/>
                </a:lnTo>
                <a:lnTo>
                  <a:pt x="11168524" y="5130740"/>
                </a:lnTo>
                <a:lnTo>
                  <a:pt x="11168524" y="5119102"/>
                </a:lnTo>
                <a:lnTo>
                  <a:pt x="11195957" y="5119102"/>
                </a:lnTo>
                <a:lnTo>
                  <a:pt x="11195957" y="5146534"/>
                </a:lnTo>
                <a:lnTo>
                  <a:pt x="11168524" y="5146534"/>
                </a:lnTo>
                <a:lnTo>
                  <a:pt x="11168524" y="5134897"/>
                </a:lnTo>
                <a:lnTo>
                  <a:pt x="10956799" y="5134897"/>
                </a:lnTo>
                <a:lnTo>
                  <a:pt x="10956799" y="5146534"/>
                </a:lnTo>
                <a:lnTo>
                  <a:pt x="10929368" y="5146534"/>
                </a:lnTo>
                <a:lnTo>
                  <a:pt x="10929368" y="5134897"/>
                </a:lnTo>
                <a:lnTo>
                  <a:pt x="10877039" y="5134897"/>
                </a:lnTo>
                <a:lnTo>
                  <a:pt x="10877039" y="5146534"/>
                </a:lnTo>
                <a:lnTo>
                  <a:pt x="10849606" y="5146534"/>
                </a:lnTo>
                <a:lnTo>
                  <a:pt x="10849606" y="5134897"/>
                </a:lnTo>
                <a:lnTo>
                  <a:pt x="10227524" y="5134897"/>
                </a:lnTo>
                <a:lnTo>
                  <a:pt x="10227524" y="5196577"/>
                </a:lnTo>
                <a:lnTo>
                  <a:pt x="10239162" y="5196577"/>
                </a:lnTo>
                <a:lnTo>
                  <a:pt x="10239162" y="5208214"/>
                </a:lnTo>
                <a:lnTo>
                  <a:pt x="10929368" y="5208214"/>
                </a:lnTo>
                <a:lnTo>
                  <a:pt x="10929368" y="5196577"/>
                </a:lnTo>
                <a:lnTo>
                  <a:pt x="10956799" y="5196577"/>
                </a:lnTo>
                <a:lnTo>
                  <a:pt x="10956799" y="5208214"/>
                </a:lnTo>
                <a:lnTo>
                  <a:pt x="11407765" y="5208214"/>
                </a:lnTo>
                <a:lnTo>
                  <a:pt x="11407765" y="5196577"/>
                </a:lnTo>
                <a:lnTo>
                  <a:pt x="11435197" y="5196577"/>
                </a:lnTo>
                <a:lnTo>
                  <a:pt x="11435197" y="5224009"/>
                </a:lnTo>
                <a:lnTo>
                  <a:pt x="11407765" y="5224009"/>
                </a:lnTo>
                <a:lnTo>
                  <a:pt x="11407765" y="5212371"/>
                </a:lnTo>
                <a:lnTo>
                  <a:pt x="10956799" y="5212371"/>
                </a:lnTo>
                <a:lnTo>
                  <a:pt x="10956799" y="5224009"/>
                </a:lnTo>
                <a:lnTo>
                  <a:pt x="10929368" y="5224009"/>
                </a:lnTo>
                <a:lnTo>
                  <a:pt x="10929368" y="5212371"/>
                </a:lnTo>
                <a:lnTo>
                  <a:pt x="10239162" y="5212371"/>
                </a:lnTo>
                <a:lnTo>
                  <a:pt x="10239162" y="5224009"/>
                </a:lnTo>
                <a:lnTo>
                  <a:pt x="10227524" y="5224009"/>
                </a:lnTo>
                <a:lnTo>
                  <a:pt x="10227524" y="5285689"/>
                </a:lnTo>
                <a:lnTo>
                  <a:pt x="10530647" y="5285689"/>
                </a:lnTo>
                <a:lnTo>
                  <a:pt x="10530647" y="5274052"/>
                </a:lnTo>
                <a:lnTo>
                  <a:pt x="10558080" y="5274052"/>
                </a:lnTo>
                <a:lnTo>
                  <a:pt x="10558080" y="5285689"/>
                </a:lnTo>
                <a:lnTo>
                  <a:pt x="10849565" y="5285689"/>
                </a:lnTo>
                <a:lnTo>
                  <a:pt x="10849565" y="5274052"/>
                </a:lnTo>
                <a:lnTo>
                  <a:pt x="10876997" y="5274052"/>
                </a:lnTo>
                <a:lnTo>
                  <a:pt x="10876997" y="5285689"/>
                </a:lnTo>
                <a:lnTo>
                  <a:pt x="11009045" y="5285689"/>
                </a:lnTo>
                <a:lnTo>
                  <a:pt x="11009045" y="5274052"/>
                </a:lnTo>
                <a:lnTo>
                  <a:pt x="11036476" y="5274052"/>
                </a:lnTo>
                <a:lnTo>
                  <a:pt x="11036476" y="5301483"/>
                </a:lnTo>
                <a:lnTo>
                  <a:pt x="11009045" y="5301483"/>
                </a:lnTo>
                <a:lnTo>
                  <a:pt x="11009045" y="5289845"/>
                </a:lnTo>
                <a:lnTo>
                  <a:pt x="10876997" y="5289845"/>
                </a:lnTo>
                <a:lnTo>
                  <a:pt x="10876997" y="5301483"/>
                </a:lnTo>
                <a:lnTo>
                  <a:pt x="10849565" y="5301483"/>
                </a:lnTo>
                <a:lnTo>
                  <a:pt x="10849565" y="5289845"/>
                </a:lnTo>
                <a:lnTo>
                  <a:pt x="10558080" y="5289845"/>
                </a:lnTo>
                <a:lnTo>
                  <a:pt x="10558080" y="5301483"/>
                </a:lnTo>
                <a:lnTo>
                  <a:pt x="10530647" y="5301483"/>
                </a:lnTo>
                <a:lnTo>
                  <a:pt x="10530647" y="5289845"/>
                </a:lnTo>
                <a:lnTo>
                  <a:pt x="10227524" y="5289845"/>
                </a:lnTo>
                <a:lnTo>
                  <a:pt x="10227524" y="5363164"/>
                </a:lnTo>
                <a:lnTo>
                  <a:pt x="10849606" y="5363164"/>
                </a:lnTo>
                <a:lnTo>
                  <a:pt x="10849606" y="5351526"/>
                </a:lnTo>
                <a:lnTo>
                  <a:pt x="10877039" y="5351526"/>
                </a:lnTo>
                <a:lnTo>
                  <a:pt x="10877039" y="5363164"/>
                </a:lnTo>
                <a:lnTo>
                  <a:pt x="11009087" y="5363164"/>
                </a:lnTo>
                <a:lnTo>
                  <a:pt x="11009087" y="5351526"/>
                </a:lnTo>
                <a:lnTo>
                  <a:pt x="11036518" y="5351526"/>
                </a:lnTo>
                <a:lnTo>
                  <a:pt x="11036518" y="5378958"/>
                </a:lnTo>
                <a:lnTo>
                  <a:pt x="11009087" y="5378958"/>
                </a:lnTo>
                <a:lnTo>
                  <a:pt x="11009087" y="5367320"/>
                </a:lnTo>
                <a:lnTo>
                  <a:pt x="10877039" y="5367320"/>
                </a:lnTo>
                <a:lnTo>
                  <a:pt x="10877039" y="5378958"/>
                </a:lnTo>
                <a:lnTo>
                  <a:pt x="10849606" y="5378958"/>
                </a:lnTo>
                <a:lnTo>
                  <a:pt x="10849606" y="5367320"/>
                </a:lnTo>
                <a:lnTo>
                  <a:pt x="10227524" y="5367320"/>
                </a:lnTo>
                <a:lnTo>
                  <a:pt x="10227524" y="5440638"/>
                </a:lnTo>
                <a:lnTo>
                  <a:pt x="10530647" y="5440638"/>
                </a:lnTo>
                <a:lnTo>
                  <a:pt x="10530647" y="5429000"/>
                </a:lnTo>
                <a:lnTo>
                  <a:pt x="10558080" y="5429000"/>
                </a:lnTo>
                <a:lnTo>
                  <a:pt x="10558080" y="5440638"/>
                </a:lnTo>
                <a:lnTo>
                  <a:pt x="11487442" y="5440638"/>
                </a:lnTo>
                <a:lnTo>
                  <a:pt x="11487442" y="5429000"/>
                </a:lnTo>
                <a:lnTo>
                  <a:pt x="11514874" y="5429000"/>
                </a:lnTo>
                <a:lnTo>
                  <a:pt x="11514874" y="5456433"/>
                </a:lnTo>
                <a:lnTo>
                  <a:pt x="11487442" y="5456433"/>
                </a:lnTo>
                <a:lnTo>
                  <a:pt x="11487442" y="5444795"/>
                </a:lnTo>
                <a:lnTo>
                  <a:pt x="10558080" y="5444795"/>
                </a:lnTo>
                <a:lnTo>
                  <a:pt x="10558080" y="5456433"/>
                </a:lnTo>
                <a:lnTo>
                  <a:pt x="10530647" y="5456433"/>
                </a:lnTo>
                <a:lnTo>
                  <a:pt x="10530647" y="5444795"/>
                </a:lnTo>
                <a:lnTo>
                  <a:pt x="10227524" y="5444795"/>
                </a:lnTo>
                <a:lnTo>
                  <a:pt x="10227524" y="5518113"/>
                </a:lnTo>
                <a:lnTo>
                  <a:pt x="10450887" y="5518113"/>
                </a:lnTo>
                <a:lnTo>
                  <a:pt x="10450887" y="5506475"/>
                </a:lnTo>
                <a:lnTo>
                  <a:pt x="10478319" y="5506475"/>
                </a:lnTo>
                <a:lnTo>
                  <a:pt x="10478319" y="5518113"/>
                </a:lnTo>
                <a:lnTo>
                  <a:pt x="11248286" y="5518113"/>
                </a:lnTo>
                <a:lnTo>
                  <a:pt x="11248286" y="5506475"/>
                </a:lnTo>
                <a:lnTo>
                  <a:pt x="11275717" y="5506475"/>
                </a:lnTo>
                <a:lnTo>
                  <a:pt x="11275717" y="5533907"/>
                </a:lnTo>
                <a:lnTo>
                  <a:pt x="11248286" y="5533907"/>
                </a:lnTo>
                <a:lnTo>
                  <a:pt x="11248286" y="5522269"/>
                </a:lnTo>
                <a:lnTo>
                  <a:pt x="10478319" y="5522269"/>
                </a:lnTo>
                <a:lnTo>
                  <a:pt x="10478319" y="5533907"/>
                </a:lnTo>
                <a:lnTo>
                  <a:pt x="10450887" y="5533907"/>
                </a:lnTo>
                <a:lnTo>
                  <a:pt x="10450887" y="5522269"/>
                </a:lnTo>
                <a:lnTo>
                  <a:pt x="10225446" y="5522269"/>
                </a:lnTo>
                <a:cubicBezTo>
                  <a:pt x="10224282" y="5522269"/>
                  <a:pt x="10223367" y="5521355"/>
                  <a:pt x="10223367" y="5520191"/>
                </a:cubicBezTo>
                <a:lnTo>
                  <a:pt x="10223367" y="5224009"/>
                </a:lnTo>
                <a:lnTo>
                  <a:pt x="10211729" y="5224009"/>
                </a:lnTo>
                <a:lnTo>
                  <a:pt x="10211729" y="5196577"/>
                </a:lnTo>
                <a:lnTo>
                  <a:pt x="10223367" y="5196577"/>
                </a:lnTo>
                <a:lnTo>
                  <a:pt x="10223367" y="5069059"/>
                </a:lnTo>
                <a:lnTo>
                  <a:pt x="10211729" y="5069059"/>
                </a:lnTo>
                <a:lnTo>
                  <a:pt x="10211729" y="5041628"/>
                </a:lnTo>
                <a:lnTo>
                  <a:pt x="10223367" y="5041628"/>
                </a:lnTo>
                <a:lnTo>
                  <a:pt x="10223367" y="4978742"/>
                </a:lnTo>
                <a:lnTo>
                  <a:pt x="10207158" y="4962989"/>
                </a:lnTo>
                <a:cubicBezTo>
                  <a:pt x="10191737" y="4947985"/>
                  <a:pt x="10177731" y="4934352"/>
                  <a:pt x="10165137" y="4922174"/>
                </a:cubicBezTo>
                <a:lnTo>
                  <a:pt x="10144854" y="4902473"/>
                </a:lnTo>
                <a:lnTo>
                  <a:pt x="10066007" y="4902473"/>
                </a:lnTo>
                <a:cubicBezTo>
                  <a:pt x="10065467" y="4902473"/>
                  <a:pt x="10064926" y="4902265"/>
                  <a:pt x="10064553" y="4901891"/>
                </a:cubicBezTo>
                <a:lnTo>
                  <a:pt x="10047096" y="4884974"/>
                </a:lnTo>
                <a:cubicBezTo>
                  <a:pt x="10031675" y="4869969"/>
                  <a:pt x="10003703" y="4842829"/>
                  <a:pt x="9963262" y="4803509"/>
                </a:cubicBezTo>
                <a:lnTo>
                  <a:pt x="9905655" y="4747523"/>
                </a:lnTo>
                <a:lnTo>
                  <a:pt x="9826726" y="4747523"/>
                </a:lnTo>
                <a:cubicBezTo>
                  <a:pt x="9826185" y="4747523"/>
                  <a:pt x="9825645" y="4747316"/>
                  <a:pt x="9825271" y="4746941"/>
                </a:cubicBezTo>
                <a:cubicBezTo>
                  <a:pt x="9818703" y="4740541"/>
                  <a:pt x="9811430" y="4733433"/>
                  <a:pt x="9803533" y="4725785"/>
                </a:cubicBezTo>
                <a:cubicBezTo>
                  <a:pt x="9727347" y="4651760"/>
                  <a:pt x="9596671" y="4524825"/>
                  <a:pt x="9537276" y="4467093"/>
                </a:cubicBezTo>
                <a:lnTo>
                  <a:pt x="9506976" y="4437667"/>
                </a:lnTo>
                <a:lnTo>
                  <a:pt x="9194003" y="4437667"/>
                </a:lnTo>
                <a:cubicBezTo>
                  <a:pt x="9197993" y="4441573"/>
                  <a:pt x="9202024" y="4445481"/>
                  <a:pt x="9206139" y="4449471"/>
                </a:cubicBezTo>
                <a:cubicBezTo>
                  <a:pt x="9227170" y="4469878"/>
                  <a:pt x="9249074" y="4491159"/>
                  <a:pt x="9269482" y="4510984"/>
                </a:cubicBezTo>
                <a:lnTo>
                  <a:pt x="9494092" y="4510984"/>
                </a:lnTo>
                <a:lnTo>
                  <a:pt x="9494092" y="4499347"/>
                </a:lnTo>
                <a:lnTo>
                  <a:pt x="9521523" y="4499347"/>
                </a:lnTo>
                <a:lnTo>
                  <a:pt x="9521523" y="4526779"/>
                </a:lnTo>
                <a:lnTo>
                  <a:pt x="9494092" y="4526779"/>
                </a:lnTo>
                <a:lnTo>
                  <a:pt x="9494092" y="4515141"/>
                </a:lnTo>
                <a:lnTo>
                  <a:pt x="9433159" y="4515141"/>
                </a:lnTo>
                <a:cubicBezTo>
                  <a:pt x="9490475" y="4570753"/>
                  <a:pt x="9552031" y="4630563"/>
                  <a:pt x="9610179" y="4687089"/>
                </a:cubicBezTo>
                <a:cubicBezTo>
                  <a:pt x="9653529" y="4729235"/>
                  <a:pt x="9694968" y="4769469"/>
                  <a:pt x="9731336" y="4804798"/>
                </a:cubicBezTo>
                <a:cubicBezTo>
                  <a:pt x="9736990" y="4810284"/>
                  <a:pt x="9742518" y="4815646"/>
                  <a:pt x="9747921" y="4820883"/>
                </a:cubicBezTo>
                <a:lnTo>
                  <a:pt x="9906528" y="4820883"/>
                </a:lnTo>
                <a:cubicBezTo>
                  <a:pt x="9907068" y="4820883"/>
                  <a:pt x="9907609" y="4821091"/>
                  <a:pt x="9907982" y="4821465"/>
                </a:cubicBezTo>
                <a:lnTo>
                  <a:pt x="9937992" y="4850643"/>
                </a:lnTo>
                <a:lnTo>
                  <a:pt x="9946097" y="4842288"/>
                </a:lnTo>
                <a:lnTo>
                  <a:pt x="9965756" y="4861408"/>
                </a:lnTo>
                <a:lnTo>
                  <a:pt x="9946636" y="4881067"/>
                </a:lnTo>
                <a:lnTo>
                  <a:pt x="9926977" y="4861948"/>
                </a:lnTo>
                <a:lnTo>
                  <a:pt x="9935082" y="4853594"/>
                </a:lnTo>
                <a:lnTo>
                  <a:pt x="9905655" y="4824998"/>
                </a:lnTo>
                <a:lnTo>
                  <a:pt x="9831838" y="4824998"/>
                </a:lnTo>
                <a:cubicBezTo>
                  <a:pt x="9864423" y="4856669"/>
                  <a:pt x="9873152" y="4865148"/>
                  <a:pt x="9882754" y="4874459"/>
                </a:cubicBezTo>
                <a:cubicBezTo>
                  <a:pt x="9886203" y="4877825"/>
                  <a:pt x="9889778" y="4881317"/>
                  <a:pt x="9894640" y="4886014"/>
                </a:cubicBezTo>
                <a:lnTo>
                  <a:pt x="9907941" y="4898898"/>
                </a:lnTo>
                <a:cubicBezTo>
                  <a:pt x="9920203" y="4910785"/>
                  <a:pt x="9938282" y="4928325"/>
                  <a:pt x="9967501" y="4956754"/>
                </a:cubicBezTo>
                <a:cubicBezTo>
                  <a:pt x="9973694" y="4962781"/>
                  <a:pt x="9980387" y="4969307"/>
                  <a:pt x="9987619" y="4976331"/>
                </a:cubicBezTo>
                <a:cubicBezTo>
                  <a:pt x="9988034" y="4976747"/>
                  <a:pt x="9988242" y="4977287"/>
                  <a:pt x="9988242" y="4977827"/>
                </a:cubicBezTo>
                <a:lnTo>
                  <a:pt x="9988242" y="5208173"/>
                </a:lnTo>
                <a:lnTo>
                  <a:pt x="10052209" y="5208173"/>
                </a:lnTo>
                <a:lnTo>
                  <a:pt x="10052209" y="5196535"/>
                </a:lnTo>
                <a:lnTo>
                  <a:pt x="10079640" y="5196535"/>
                </a:lnTo>
                <a:lnTo>
                  <a:pt x="10079640" y="5208173"/>
                </a:lnTo>
                <a:lnTo>
                  <a:pt x="10131886" y="5208173"/>
                </a:lnTo>
                <a:lnTo>
                  <a:pt x="10131886" y="5196535"/>
                </a:lnTo>
                <a:lnTo>
                  <a:pt x="10159318" y="5196535"/>
                </a:lnTo>
                <a:lnTo>
                  <a:pt x="10159318" y="5223967"/>
                </a:lnTo>
                <a:lnTo>
                  <a:pt x="10131886" y="5223967"/>
                </a:lnTo>
                <a:lnTo>
                  <a:pt x="10131886" y="5212330"/>
                </a:lnTo>
                <a:lnTo>
                  <a:pt x="10079640" y="5212330"/>
                </a:lnTo>
                <a:lnTo>
                  <a:pt x="10079640" y="5223967"/>
                </a:lnTo>
                <a:lnTo>
                  <a:pt x="10052209" y="5223967"/>
                </a:lnTo>
                <a:lnTo>
                  <a:pt x="10052209" y="5212330"/>
                </a:lnTo>
                <a:lnTo>
                  <a:pt x="9988242" y="5212330"/>
                </a:lnTo>
                <a:lnTo>
                  <a:pt x="9988242" y="5519277"/>
                </a:lnTo>
                <a:lnTo>
                  <a:pt x="10032964" y="5562711"/>
                </a:lnTo>
                <a:cubicBezTo>
                  <a:pt x="10038451" y="5568031"/>
                  <a:pt x="10044353" y="5573767"/>
                  <a:pt x="10050546" y="5579793"/>
                </a:cubicBezTo>
                <a:lnTo>
                  <a:pt x="10066756" y="5595546"/>
                </a:lnTo>
                <a:lnTo>
                  <a:pt x="10849523" y="5595546"/>
                </a:lnTo>
                <a:lnTo>
                  <a:pt x="10849523" y="5583908"/>
                </a:lnTo>
                <a:lnTo>
                  <a:pt x="10876956" y="5583908"/>
                </a:lnTo>
                <a:lnTo>
                  <a:pt x="10876956" y="5595546"/>
                </a:lnTo>
                <a:lnTo>
                  <a:pt x="10929285" y="5595546"/>
                </a:lnTo>
                <a:lnTo>
                  <a:pt x="10929285" y="5583908"/>
                </a:lnTo>
                <a:lnTo>
                  <a:pt x="10956716" y="5583908"/>
                </a:lnTo>
                <a:lnTo>
                  <a:pt x="10956716" y="5595546"/>
                </a:lnTo>
                <a:lnTo>
                  <a:pt x="11008962" y="5595546"/>
                </a:lnTo>
                <a:lnTo>
                  <a:pt x="11008962" y="5583908"/>
                </a:lnTo>
                <a:lnTo>
                  <a:pt x="11036394" y="5583908"/>
                </a:lnTo>
                <a:lnTo>
                  <a:pt x="11036394" y="5595546"/>
                </a:lnTo>
                <a:lnTo>
                  <a:pt x="11327880" y="5595546"/>
                </a:lnTo>
                <a:lnTo>
                  <a:pt x="11327880" y="5583908"/>
                </a:lnTo>
                <a:lnTo>
                  <a:pt x="11355312" y="5583908"/>
                </a:lnTo>
                <a:lnTo>
                  <a:pt x="11355312" y="5611341"/>
                </a:lnTo>
                <a:lnTo>
                  <a:pt x="11327880" y="5611341"/>
                </a:lnTo>
                <a:lnTo>
                  <a:pt x="11327880" y="5599703"/>
                </a:lnTo>
                <a:lnTo>
                  <a:pt x="11036394" y="5599703"/>
                </a:lnTo>
                <a:lnTo>
                  <a:pt x="11036394" y="5611341"/>
                </a:lnTo>
                <a:lnTo>
                  <a:pt x="11008962" y="5611341"/>
                </a:lnTo>
                <a:lnTo>
                  <a:pt x="11008962" y="5599703"/>
                </a:lnTo>
                <a:lnTo>
                  <a:pt x="10956716" y="5599703"/>
                </a:lnTo>
                <a:lnTo>
                  <a:pt x="10956716" y="5611341"/>
                </a:lnTo>
                <a:lnTo>
                  <a:pt x="10929285" y="5611341"/>
                </a:lnTo>
                <a:lnTo>
                  <a:pt x="10929285" y="5599703"/>
                </a:lnTo>
                <a:lnTo>
                  <a:pt x="10876956" y="5599703"/>
                </a:lnTo>
                <a:lnTo>
                  <a:pt x="10876956" y="5611341"/>
                </a:lnTo>
                <a:lnTo>
                  <a:pt x="10849523" y="5611341"/>
                </a:lnTo>
                <a:lnTo>
                  <a:pt x="10849523" y="5599703"/>
                </a:lnTo>
                <a:lnTo>
                  <a:pt x="10150714" y="5599703"/>
                </a:lnTo>
                <a:lnTo>
                  <a:pt x="10177107" y="5625306"/>
                </a:lnTo>
                <a:lnTo>
                  <a:pt x="10185212" y="5616952"/>
                </a:lnTo>
                <a:lnTo>
                  <a:pt x="10204913" y="5636071"/>
                </a:lnTo>
                <a:lnTo>
                  <a:pt x="10185794" y="5655772"/>
                </a:lnTo>
                <a:lnTo>
                  <a:pt x="10166093" y="5636653"/>
                </a:lnTo>
                <a:lnTo>
                  <a:pt x="10174197" y="5628298"/>
                </a:lnTo>
                <a:lnTo>
                  <a:pt x="10144729" y="5599703"/>
                </a:lnTo>
                <a:lnTo>
                  <a:pt x="10070954" y="5599703"/>
                </a:lnTo>
                <a:cubicBezTo>
                  <a:pt x="10072949" y="5601656"/>
                  <a:pt x="10075027" y="5603651"/>
                  <a:pt x="10077147" y="5605729"/>
                </a:cubicBezTo>
                <a:cubicBezTo>
                  <a:pt x="10098469" y="5626428"/>
                  <a:pt x="10122118" y="5649371"/>
                  <a:pt x="10146433" y="5673021"/>
                </a:cubicBezTo>
                <a:lnTo>
                  <a:pt x="10211605" y="5673021"/>
                </a:lnTo>
                <a:lnTo>
                  <a:pt x="10211605" y="5661383"/>
                </a:lnTo>
                <a:lnTo>
                  <a:pt x="10239037" y="5661383"/>
                </a:lnTo>
                <a:lnTo>
                  <a:pt x="10239037" y="5673021"/>
                </a:lnTo>
                <a:lnTo>
                  <a:pt x="10610242" y="5673021"/>
                </a:lnTo>
                <a:lnTo>
                  <a:pt x="10610242" y="5661383"/>
                </a:lnTo>
                <a:lnTo>
                  <a:pt x="10637674" y="5661383"/>
                </a:lnTo>
                <a:lnTo>
                  <a:pt x="10637674" y="5673021"/>
                </a:lnTo>
                <a:lnTo>
                  <a:pt x="10690003" y="5673021"/>
                </a:lnTo>
                <a:lnTo>
                  <a:pt x="10690003" y="5661383"/>
                </a:lnTo>
                <a:lnTo>
                  <a:pt x="10717434" y="5661383"/>
                </a:lnTo>
                <a:lnTo>
                  <a:pt x="10717434" y="5673021"/>
                </a:lnTo>
                <a:lnTo>
                  <a:pt x="11407640" y="5673021"/>
                </a:lnTo>
                <a:lnTo>
                  <a:pt x="11407640" y="5661383"/>
                </a:lnTo>
                <a:lnTo>
                  <a:pt x="11435072" y="5661383"/>
                </a:lnTo>
                <a:lnTo>
                  <a:pt x="11435072" y="5673021"/>
                </a:lnTo>
                <a:lnTo>
                  <a:pt x="11646797" y="5673021"/>
                </a:lnTo>
                <a:lnTo>
                  <a:pt x="11646797" y="5661383"/>
                </a:lnTo>
                <a:lnTo>
                  <a:pt x="11674230" y="5661383"/>
                </a:lnTo>
                <a:lnTo>
                  <a:pt x="11674230" y="5673021"/>
                </a:lnTo>
                <a:lnTo>
                  <a:pt x="11806277" y="5673021"/>
                </a:lnTo>
                <a:lnTo>
                  <a:pt x="11806277" y="5661383"/>
                </a:lnTo>
                <a:lnTo>
                  <a:pt x="11833709" y="5661383"/>
                </a:lnTo>
                <a:lnTo>
                  <a:pt x="11833709" y="5688815"/>
                </a:lnTo>
                <a:lnTo>
                  <a:pt x="11806277" y="5688815"/>
                </a:lnTo>
                <a:lnTo>
                  <a:pt x="11806277" y="5677177"/>
                </a:lnTo>
                <a:lnTo>
                  <a:pt x="11674230" y="5677177"/>
                </a:lnTo>
                <a:lnTo>
                  <a:pt x="11674230" y="5688815"/>
                </a:lnTo>
                <a:lnTo>
                  <a:pt x="11646797" y="5688815"/>
                </a:lnTo>
                <a:lnTo>
                  <a:pt x="11646797" y="5677177"/>
                </a:lnTo>
                <a:lnTo>
                  <a:pt x="11435072" y="5677177"/>
                </a:lnTo>
                <a:lnTo>
                  <a:pt x="11435072" y="5688815"/>
                </a:lnTo>
                <a:lnTo>
                  <a:pt x="11407640" y="5688815"/>
                </a:lnTo>
                <a:lnTo>
                  <a:pt x="11407640" y="5677177"/>
                </a:lnTo>
                <a:lnTo>
                  <a:pt x="10717434" y="5677177"/>
                </a:lnTo>
                <a:lnTo>
                  <a:pt x="10717434" y="5688815"/>
                </a:lnTo>
                <a:lnTo>
                  <a:pt x="10690003" y="5688815"/>
                </a:lnTo>
                <a:lnTo>
                  <a:pt x="10690003" y="5677177"/>
                </a:lnTo>
                <a:lnTo>
                  <a:pt x="10637674" y="5677177"/>
                </a:lnTo>
                <a:lnTo>
                  <a:pt x="10637674" y="5688815"/>
                </a:lnTo>
                <a:lnTo>
                  <a:pt x="10610242" y="5688815"/>
                </a:lnTo>
                <a:lnTo>
                  <a:pt x="10610242" y="5677177"/>
                </a:lnTo>
                <a:lnTo>
                  <a:pt x="10549392" y="5677177"/>
                </a:lnTo>
                <a:lnTo>
                  <a:pt x="10575744" y="5702781"/>
                </a:lnTo>
                <a:lnTo>
                  <a:pt x="10583849" y="5694426"/>
                </a:lnTo>
                <a:lnTo>
                  <a:pt x="10603508" y="5713545"/>
                </a:lnTo>
                <a:lnTo>
                  <a:pt x="10584390" y="5733205"/>
                </a:lnTo>
                <a:lnTo>
                  <a:pt x="10564729" y="5714086"/>
                </a:lnTo>
                <a:lnTo>
                  <a:pt x="10572835" y="5705731"/>
                </a:lnTo>
                <a:lnTo>
                  <a:pt x="10543407" y="5677136"/>
                </a:lnTo>
                <a:lnTo>
                  <a:pt x="10310152" y="5677136"/>
                </a:lnTo>
                <a:lnTo>
                  <a:pt x="10336545" y="5702739"/>
                </a:lnTo>
                <a:lnTo>
                  <a:pt x="10344650" y="5694385"/>
                </a:lnTo>
                <a:lnTo>
                  <a:pt x="10364351" y="5713504"/>
                </a:lnTo>
                <a:lnTo>
                  <a:pt x="10345232" y="5733205"/>
                </a:lnTo>
                <a:lnTo>
                  <a:pt x="10325531" y="5714086"/>
                </a:lnTo>
                <a:lnTo>
                  <a:pt x="10333636" y="5705731"/>
                </a:lnTo>
                <a:lnTo>
                  <a:pt x="10304167" y="5677136"/>
                </a:lnTo>
                <a:lnTo>
                  <a:pt x="10239037" y="5677136"/>
                </a:lnTo>
                <a:lnTo>
                  <a:pt x="10239037" y="5688773"/>
                </a:lnTo>
                <a:lnTo>
                  <a:pt x="10211605" y="5688773"/>
                </a:lnTo>
                <a:lnTo>
                  <a:pt x="10211605" y="5677136"/>
                </a:lnTo>
                <a:lnTo>
                  <a:pt x="10150714" y="5677136"/>
                </a:lnTo>
                <a:cubicBezTo>
                  <a:pt x="10188703" y="5714044"/>
                  <a:pt x="10219959" y="5744427"/>
                  <a:pt x="10226194" y="5750454"/>
                </a:cubicBezTo>
                <a:lnTo>
                  <a:pt x="10291324" y="5750454"/>
                </a:lnTo>
                <a:lnTo>
                  <a:pt x="10291324" y="5738816"/>
                </a:lnTo>
                <a:lnTo>
                  <a:pt x="10318756" y="5738816"/>
                </a:lnTo>
                <a:lnTo>
                  <a:pt x="10318756" y="5750454"/>
                </a:lnTo>
                <a:lnTo>
                  <a:pt x="10450804" y="5750454"/>
                </a:lnTo>
                <a:lnTo>
                  <a:pt x="10450804" y="5738816"/>
                </a:lnTo>
                <a:lnTo>
                  <a:pt x="10478236" y="5738816"/>
                </a:lnTo>
                <a:lnTo>
                  <a:pt x="10478236" y="5750454"/>
                </a:lnTo>
                <a:lnTo>
                  <a:pt x="10610284" y="5750454"/>
                </a:lnTo>
                <a:lnTo>
                  <a:pt x="10610284" y="5738816"/>
                </a:lnTo>
                <a:lnTo>
                  <a:pt x="10637715" y="5738816"/>
                </a:lnTo>
                <a:lnTo>
                  <a:pt x="10637715" y="5766248"/>
                </a:lnTo>
                <a:lnTo>
                  <a:pt x="10610284" y="5766248"/>
                </a:lnTo>
                <a:lnTo>
                  <a:pt x="10610284" y="5754610"/>
                </a:lnTo>
                <a:lnTo>
                  <a:pt x="10478236" y="5754610"/>
                </a:lnTo>
                <a:lnTo>
                  <a:pt x="10478236" y="5766248"/>
                </a:lnTo>
                <a:lnTo>
                  <a:pt x="10450804" y="5766248"/>
                </a:lnTo>
                <a:lnTo>
                  <a:pt x="10450804" y="5754610"/>
                </a:lnTo>
                <a:lnTo>
                  <a:pt x="10318756" y="5754610"/>
                </a:lnTo>
                <a:lnTo>
                  <a:pt x="10318756" y="5766248"/>
                </a:lnTo>
                <a:lnTo>
                  <a:pt x="10291324" y="5766248"/>
                </a:lnTo>
                <a:lnTo>
                  <a:pt x="10291324" y="5754610"/>
                </a:lnTo>
                <a:lnTo>
                  <a:pt x="10230475" y="5754610"/>
                </a:lnTo>
                <a:cubicBezTo>
                  <a:pt x="10258197" y="5781543"/>
                  <a:pt x="10284216" y="5806856"/>
                  <a:pt x="10305913" y="5827929"/>
                </a:cubicBezTo>
                <a:lnTo>
                  <a:pt x="10371126" y="5827929"/>
                </a:lnTo>
                <a:lnTo>
                  <a:pt x="10371126" y="5816291"/>
                </a:lnTo>
                <a:lnTo>
                  <a:pt x="10398558" y="5816291"/>
                </a:lnTo>
                <a:lnTo>
                  <a:pt x="10398558" y="5827929"/>
                </a:lnTo>
                <a:lnTo>
                  <a:pt x="10610284" y="5827929"/>
                </a:lnTo>
                <a:lnTo>
                  <a:pt x="10610284" y="5816291"/>
                </a:lnTo>
                <a:lnTo>
                  <a:pt x="10637715" y="5816291"/>
                </a:lnTo>
                <a:lnTo>
                  <a:pt x="10637715" y="5827929"/>
                </a:lnTo>
                <a:lnTo>
                  <a:pt x="10690044" y="5827929"/>
                </a:lnTo>
                <a:lnTo>
                  <a:pt x="10690044" y="5816291"/>
                </a:lnTo>
                <a:lnTo>
                  <a:pt x="10717476" y="5816291"/>
                </a:lnTo>
                <a:lnTo>
                  <a:pt x="10717476" y="5827929"/>
                </a:lnTo>
                <a:lnTo>
                  <a:pt x="10769804" y="5827929"/>
                </a:lnTo>
                <a:lnTo>
                  <a:pt x="10769804" y="5816291"/>
                </a:lnTo>
                <a:lnTo>
                  <a:pt x="10797237" y="5816291"/>
                </a:lnTo>
                <a:lnTo>
                  <a:pt x="10797237" y="5827929"/>
                </a:lnTo>
                <a:lnTo>
                  <a:pt x="10849482" y="5827929"/>
                </a:lnTo>
                <a:lnTo>
                  <a:pt x="10849482" y="5816291"/>
                </a:lnTo>
                <a:lnTo>
                  <a:pt x="10876914" y="5816291"/>
                </a:lnTo>
                <a:lnTo>
                  <a:pt x="10876914" y="5827929"/>
                </a:lnTo>
                <a:lnTo>
                  <a:pt x="11979556" y="5827929"/>
                </a:lnTo>
                <a:cubicBezTo>
                  <a:pt x="11980096" y="5827929"/>
                  <a:pt x="11980637" y="5828136"/>
                  <a:pt x="11981010" y="5828511"/>
                </a:cubicBezTo>
                <a:lnTo>
                  <a:pt x="12050879" y="5896425"/>
                </a:lnTo>
                <a:lnTo>
                  <a:pt x="12058984" y="5888071"/>
                </a:lnTo>
                <a:lnTo>
                  <a:pt x="12078643" y="5907190"/>
                </a:lnTo>
                <a:lnTo>
                  <a:pt x="12059524" y="5926850"/>
                </a:lnTo>
                <a:lnTo>
                  <a:pt x="12039865" y="5907731"/>
                </a:lnTo>
                <a:lnTo>
                  <a:pt x="12047970" y="5899376"/>
                </a:lnTo>
                <a:lnTo>
                  <a:pt x="11978725" y="5832043"/>
                </a:lnTo>
                <a:lnTo>
                  <a:pt x="10876956" y="5832043"/>
                </a:lnTo>
                <a:lnTo>
                  <a:pt x="10876956" y="5843681"/>
                </a:lnTo>
                <a:lnTo>
                  <a:pt x="10849523" y="5843681"/>
                </a:lnTo>
                <a:lnTo>
                  <a:pt x="10849523" y="5832043"/>
                </a:lnTo>
                <a:lnTo>
                  <a:pt x="10797279" y="5832043"/>
                </a:lnTo>
                <a:lnTo>
                  <a:pt x="10797279" y="5843681"/>
                </a:lnTo>
                <a:lnTo>
                  <a:pt x="10769846" y="5843681"/>
                </a:lnTo>
                <a:lnTo>
                  <a:pt x="10769846" y="5832043"/>
                </a:lnTo>
                <a:lnTo>
                  <a:pt x="10717517" y="5832043"/>
                </a:lnTo>
                <a:lnTo>
                  <a:pt x="10717517" y="5843681"/>
                </a:lnTo>
                <a:lnTo>
                  <a:pt x="10690086" y="5843681"/>
                </a:lnTo>
                <a:lnTo>
                  <a:pt x="10690086" y="5832043"/>
                </a:lnTo>
                <a:lnTo>
                  <a:pt x="10637757" y="5832043"/>
                </a:lnTo>
                <a:lnTo>
                  <a:pt x="10637757" y="5843681"/>
                </a:lnTo>
                <a:lnTo>
                  <a:pt x="10610325" y="5843681"/>
                </a:lnTo>
                <a:lnTo>
                  <a:pt x="10610325" y="5832043"/>
                </a:lnTo>
                <a:lnTo>
                  <a:pt x="10398599" y="5832043"/>
                </a:lnTo>
                <a:lnTo>
                  <a:pt x="10398599" y="5843681"/>
                </a:lnTo>
                <a:lnTo>
                  <a:pt x="10371168" y="5843681"/>
                </a:lnTo>
                <a:lnTo>
                  <a:pt x="10371168" y="5832043"/>
                </a:lnTo>
                <a:lnTo>
                  <a:pt x="10305123" y="5832043"/>
                </a:lnTo>
                <a:cubicBezTo>
                  <a:pt x="10304583" y="5832043"/>
                  <a:pt x="10304042" y="5831835"/>
                  <a:pt x="10303669" y="5831461"/>
                </a:cubicBezTo>
                <a:cubicBezTo>
                  <a:pt x="10301341" y="5829134"/>
                  <a:pt x="10298888" y="5826806"/>
                  <a:pt x="10296437" y="5824395"/>
                </a:cubicBezTo>
                <a:cubicBezTo>
                  <a:pt x="10254207" y="5783330"/>
                  <a:pt x="10197640" y="5728425"/>
                  <a:pt x="10144272" y="5676554"/>
                </a:cubicBezTo>
                <a:cubicBezTo>
                  <a:pt x="10144230" y="5676512"/>
                  <a:pt x="10144189" y="5676512"/>
                  <a:pt x="10144189" y="5676512"/>
                </a:cubicBezTo>
                <a:cubicBezTo>
                  <a:pt x="10140490" y="5672979"/>
                  <a:pt x="10136957" y="5669530"/>
                  <a:pt x="10133506" y="5666163"/>
                </a:cubicBezTo>
                <a:cubicBezTo>
                  <a:pt x="10115800" y="5648955"/>
                  <a:pt x="10100963" y="5634574"/>
                  <a:pt x="10088202" y="5622147"/>
                </a:cubicBezTo>
                <a:cubicBezTo>
                  <a:pt x="10073115" y="5607517"/>
                  <a:pt x="10058443" y="5593218"/>
                  <a:pt x="10045018" y="5580209"/>
                </a:cubicBezTo>
                <a:cubicBezTo>
                  <a:pt x="10024112" y="5559926"/>
                  <a:pt x="10023571" y="5559386"/>
                  <a:pt x="10004784" y="5541140"/>
                </a:cubicBezTo>
                <a:lnTo>
                  <a:pt x="9984668" y="5521604"/>
                </a:lnTo>
                <a:cubicBezTo>
                  <a:pt x="9984252" y="5521189"/>
                  <a:pt x="9984044" y="5520648"/>
                  <a:pt x="9984044" y="5520108"/>
                </a:cubicBezTo>
                <a:lnTo>
                  <a:pt x="9984044" y="4978700"/>
                </a:lnTo>
                <a:cubicBezTo>
                  <a:pt x="9972074" y="4967063"/>
                  <a:pt x="9961600" y="4956879"/>
                  <a:pt x="9952414" y="4947943"/>
                </a:cubicBezTo>
                <a:cubicBezTo>
                  <a:pt x="9932547" y="4928616"/>
                  <a:pt x="9918706" y="4915150"/>
                  <a:pt x="9908523" y="4905257"/>
                </a:cubicBezTo>
                <a:lnTo>
                  <a:pt x="9908523" y="4964070"/>
                </a:lnTo>
                <a:lnTo>
                  <a:pt x="9920161" y="4964070"/>
                </a:lnTo>
                <a:lnTo>
                  <a:pt x="9920161" y="4991502"/>
                </a:lnTo>
                <a:lnTo>
                  <a:pt x="9908523" y="4991502"/>
                </a:lnTo>
                <a:lnTo>
                  <a:pt x="9908523" y="5273927"/>
                </a:lnTo>
                <a:lnTo>
                  <a:pt x="9920161" y="5273927"/>
                </a:lnTo>
                <a:lnTo>
                  <a:pt x="9920161" y="5301359"/>
                </a:lnTo>
                <a:lnTo>
                  <a:pt x="9892729" y="5301359"/>
                </a:lnTo>
                <a:lnTo>
                  <a:pt x="9892729" y="5273927"/>
                </a:lnTo>
                <a:lnTo>
                  <a:pt x="9904367" y="5273927"/>
                </a:lnTo>
                <a:lnTo>
                  <a:pt x="9904367" y="4991502"/>
                </a:lnTo>
                <a:lnTo>
                  <a:pt x="9892729" y="4991502"/>
                </a:lnTo>
                <a:lnTo>
                  <a:pt x="9892729" y="4964070"/>
                </a:lnTo>
                <a:lnTo>
                  <a:pt x="9904367" y="4964070"/>
                </a:lnTo>
                <a:lnTo>
                  <a:pt x="9904367" y="4901225"/>
                </a:lnTo>
                <a:cubicBezTo>
                  <a:pt x="9891981" y="4889213"/>
                  <a:pt x="9885705" y="4883145"/>
                  <a:pt x="9879803" y="4877410"/>
                </a:cubicBezTo>
                <a:cubicBezTo>
                  <a:pt x="9879595" y="4877160"/>
                  <a:pt x="9879345" y="4876952"/>
                  <a:pt x="9879137" y="4876744"/>
                </a:cubicBezTo>
                <a:cubicBezTo>
                  <a:pt x="9864050" y="4862114"/>
                  <a:pt x="9861930" y="4860036"/>
                  <a:pt x="9844639" y="4843244"/>
                </a:cubicBezTo>
                <a:lnTo>
                  <a:pt x="9833791" y="4832729"/>
                </a:lnTo>
                <a:cubicBezTo>
                  <a:pt x="9831256" y="4830277"/>
                  <a:pt x="9828638" y="4827741"/>
                  <a:pt x="9825812" y="4824956"/>
                </a:cubicBezTo>
                <a:lnTo>
                  <a:pt x="9749043" y="4824956"/>
                </a:lnTo>
                <a:lnTo>
                  <a:pt x="9749043" y="5196494"/>
                </a:lnTo>
                <a:lnTo>
                  <a:pt x="9760681" y="5196494"/>
                </a:lnTo>
                <a:lnTo>
                  <a:pt x="9760681" y="5208132"/>
                </a:lnTo>
                <a:lnTo>
                  <a:pt x="9812926" y="5208132"/>
                </a:lnTo>
                <a:lnTo>
                  <a:pt x="9812926" y="5196494"/>
                </a:lnTo>
                <a:lnTo>
                  <a:pt x="9840359" y="5196494"/>
                </a:lnTo>
                <a:lnTo>
                  <a:pt x="9840359" y="5223926"/>
                </a:lnTo>
                <a:lnTo>
                  <a:pt x="9812926" y="5223926"/>
                </a:lnTo>
                <a:lnTo>
                  <a:pt x="9812926" y="5212288"/>
                </a:lnTo>
                <a:lnTo>
                  <a:pt x="9760681" y="5212288"/>
                </a:lnTo>
                <a:lnTo>
                  <a:pt x="9760681" y="5223926"/>
                </a:lnTo>
                <a:lnTo>
                  <a:pt x="9749043" y="5223926"/>
                </a:lnTo>
                <a:lnTo>
                  <a:pt x="9749043" y="5363081"/>
                </a:lnTo>
                <a:lnTo>
                  <a:pt x="9812926" y="5363081"/>
                </a:lnTo>
                <a:lnTo>
                  <a:pt x="9812926" y="5351443"/>
                </a:lnTo>
                <a:lnTo>
                  <a:pt x="9840359" y="5351443"/>
                </a:lnTo>
                <a:lnTo>
                  <a:pt x="9840359" y="5378875"/>
                </a:lnTo>
                <a:lnTo>
                  <a:pt x="9812926" y="5378875"/>
                </a:lnTo>
                <a:lnTo>
                  <a:pt x="9812926" y="5367237"/>
                </a:lnTo>
                <a:lnTo>
                  <a:pt x="9749043" y="5367237"/>
                </a:lnTo>
                <a:lnTo>
                  <a:pt x="9749043" y="5440555"/>
                </a:lnTo>
                <a:lnTo>
                  <a:pt x="9812926" y="5440555"/>
                </a:lnTo>
                <a:lnTo>
                  <a:pt x="9812926" y="5428918"/>
                </a:lnTo>
                <a:lnTo>
                  <a:pt x="9840359" y="5428918"/>
                </a:lnTo>
                <a:lnTo>
                  <a:pt x="9840359" y="5456350"/>
                </a:lnTo>
                <a:lnTo>
                  <a:pt x="9812926" y="5456350"/>
                </a:lnTo>
                <a:lnTo>
                  <a:pt x="9812926" y="5444712"/>
                </a:lnTo>
                <a:lnTo>
                  <a:pt x="9746964" y="5444712"/>
                </a:lnTo>
                <a:cubicBezTo>
                  <a:pt x="9745802" y="5444712"/>
                  <a:pt x="9744886" y="5443797"/>
                  <a:pt x="9744886" y="5442633"/>
                </a:cubicBezTo>
                <a:lnTo>
                  <a:pt x="9744886" y="5223926"/>
                </a:lnTo>
                <a:lnTo>
                  <a:pt x="9733249" y="5223926"/>
                </a:lnTo>
                <a:lnTo>
                  <a:pt x="9733249" y="5196494"/>
                </a:lnTo>
                <a:lnTo>
                  <a:pt x="9744886" y="5196494"/>
                </a:lnTo>
                <a:lnTo>
                  <a:pt x="9744886" y="4823751"/>
                </a:lnTo>
                <a:cubicBezTo>
                  <a:pt x="9704778" y="4784847"/>
                  <a:pt x="9657229" y="4738629"/>
                  <a:pt x="9607186" y="4689999"/>
                </a:cubicBezTo>
                <a:cubicBezTo>
                  <a:pt x="9547958" y="4632475"/>
                  <a:pt x="9485238" y="4571543"/>
                  <a:pt x="9427091" y="4515100"/>
                </a:cubicBezTo>
                <a:lnTo>
                  <a:pt x="9273638" y="4515100"/>
                </a:lnTo>
                <a:cubicBezTo>
                  <a:pt x="9300738" y="4541451"/>
                  <a:pt x="9324762" y="4564810"/>
                  <a:pt x="9339849" y="4579440"/>
                </a:cubicBezTo>
                <a:lnTo>
                  <a:pt x="9347954" y="4571086"/>
                </a:lnTo>
                <a:lnTo>
                  <a:pt x="9367614" y="4590205"/>
                </a:lnTo>
                <a:lnTo>
                  <a:pt x="9359508" y="4598559"/>
                </a:lnTo>
                <a:cubicBezTo>
                  <a:pt x="9367240" y="4606124"/>
                  <a:pt x="9374056" y="4612733"/>
                  <a:pt x="9379667" y="4618177"/>
                </a:cubicBezTo>
                <a:lnTo>
                  <a:pt x="9387772" y="4609823"/>
                </a:lnTo>
                <a:lnTo>
                  <a:pt x="9407431" y="4628942"/>
                </a:lnTo>
                <a:lnTo>
                  <a:pt x="9399327" y="4637296"/>
                </a:lnTo>
                <a:cubicBezTo>
                  <a:pt x="9480625" y="4716309"/>
                  <a:pt x="9555565" y="4789128"/>
                  <a:pt x="9588857" y="4821423"/>
                </a:cubicBezTo>
                <a:cubicBezTo>
                  <a:pt x="9589272" y="4821839"/>
                  <a:pt x="9589480" y="4822338"/>
                  <a:pt x="9589480" y="4822920"/>
                </a:cubicBezTo>
                <a:lnTo>
                  <a:pt x="9589480" y="5428959"/>
                </a:lnTo>
                <a:lnTo>
                  <a:pt x="9601118" y="5428959"/>
                </a:lnTo>
                <a:lnTo>
                  <a:pt x="9601118" y="5440597"/>
                </a:lnTo>
                <a:lnTo>
                  <a:pt x="9653364" y="5440597"/>
                </a:lnTo>
                <a:lnTo>
                  <a:pt x="9653364" y="5428959"/>
                </a:lnTo>
                <a:lnTo>
                  <a:pt x="9680795" y="5428959"/>
                </a:lnTo>
                <a:lnTo>
                  <a:pt x="9680795" y="5456391"/>
                </a:lnTo>
                <a:lnTo>
                  <a:pt x="9653364" y="5456391"/>
                </a:lnTo>
                <a:lnTo>
                  <a:pt x="9653364" y="5444753"/>
                </a:lnTo>
                <a:lnTo>
                  <a:pt x="9601118" y="5444753"/>
                </a:lnTo>
                <a:lnTo>
                  <a:pt x="9601118" y="5453108"/>
                </a:lnTo>
                <a:cubicBezTo>
                  <a:pt x="9606106" y="5457971"/>
                  <a:pt x="9612423" y="5464122"/>
                  <a:pt x="9619780" y="5471271"/>
                </a:cubicBezTo>
                <a:cubicBezTo>
                  <a:pt x="9625474" y="5476757"/>
                  <a:pt x="9631709" y="5482867"/>
                  <a:pt x="9638484" y="5489434"/>
                </a:cubicBezTo>
                <a:cubicBezTo>
                  <a:pt x="9645051" y="5495835"/>
                  <a:pt x="9652117" y="5502693"/>
                  <a:pt x="9659599" y="5509967"/>
                </a:cubicBezTo>
                <a:cubicBezTo>
                  <a:pt x="9664586" y="5514788"/>
                  <a:pt x="9669740" y="5519776"/>
                  <a:pt x="9675060" y="5524971"/>
                </a:cubicBezTo>
                <a:cubicBezTo>
                  <a:pt x="9678717" y="5528504"/>
                  <a:pt x="9682459" y="5532120"/>
                  <a:pt x="9686241" y="5535819"/>
                </a:cubicBezTo>
                <a:cubicBezTo>
                  <a:pt x="9688775" y="5538313"/>
                  <a:pt x="9691353" y="5540807"/>
                  <a:pt x="9693971" y="5543342"/>
                </a:cubicBezTo>
                <a:cubicBezTo>
                  <a:pt x="9701037" y="5550242"/>
                  <a:pt x="9708353" y="5557349"/>
                  <a:pt x="9715833" y="5564623"/>
                </a:cubicBezTo>
                <a:cubicBezTo>
                  <a:pt x="9717372" y="5566078"/>
                  <a:pt x="9718909" y="5567574"/>
                  <a:pt x="9720406" y="5569029"/>
                </a:cubicBezTo>
                <a:cubicBezTo>
                  <a:pt x="9737987" y="5586111"/>
                  <a:pt x="9754779" y="5602446"/>
                  <a:pt x="9788653" y="5635364"/>
                </a:cubicBezTo>
                <a:cubicBezTo>
                  <a:pt x="9800499" y="5646877"/>
                  <a:pt x="9812345" y="5658390"/>
                  <a:pt x="9823940" y="5669654"/>
                </a:cubicBezTo>
                <a:cubicBezTo>
                  <a:pt x="9847923" y="5692971"/>
                  <a:pt x="9871116" y="5715499"/>
                  <a:pt x="9892645" y="5736405"/>
                </a:cubicBezTo>
                <a:cubicBezTo>
                  <a:pt x="9898755" y="5742307"/>
                  <a:pt x="9903867" y="5747295"/>
                  <a:pt x="9907775" y="5751077"/>
                </a:cubicBezTo>
                <a:cubicBezTo>
                  <a:pt x="9909562" y="5752823"/>
                  <a:pt x="9911307" y="5754485"/>
                  <a:pt x="9913054" y="5756190"/>
                </a:cubicBezTo>
                <a:cubicBezTo>
                  <a:pt x="9956612" y="5798460"/>
                  <a:pt x="9998633" y="5839317"/>
                  <a:pt x="10036581" y="5876184"/>
                </a:cubicBezTo>
                <a:cubicBezTo>
                  <a:pt x="10050504" y="5889692"/>
                  <a:pt x="10060895" y="5899792"/>
                  <a:pt x="10066631" y="5905362"/>
                </a:cubicBezTo>
                <a:lnTo>
                  <a:pt x="10291241" y="5905362"/>
                </a:lnTo>
                <a:lnTo>
                  <a:pt x="10291241" y="5893724"/>
                </a:lnTo>
                <a:lnTo>
                  <a:pt x="10318673" y="5893724"/>
                </a:lnTo>
                <a:lnTo>
                  <a:pt x="10318673" y="5905362"/>
                </a:lnTo>
                <a:lnTo>
                  <a:pt x="11899712" y="5905362"/>
                </a:lnTo>
                <a:cubicBezTo>
                  <a:pt x="11900252" y="5905362"/>
                  <a:pt x="11900793" y="5905569"/>
                  <a:pt x="11901167" y="5905943"/>
                </a:cubicBezTo>
                <a:lnTo>
                  <a:pt x="11931175" y="5935121"/>
                </a:lnTo>
                <a:lnTo>
                  <a:pt x="11939281" y="5926767"/>
                </a:lnTo>
                <a:lnTo>
                  <a:pt x="11958941" y="5945886"/>
                </a:lnTo>
                <a:lnTo>
                  <a:pt x="11939821" y="5965546"/>
                </a:lnTo>
                <a:lnTo>
                  <a:pt x="11920161" y="5946427"/>
                </a:lnTo>
                <a:lnTo>
                  <a:pt x="11928266" y="5938072"/>
                </a:lnTo>
                <a:lnTo>
                  <a:pt x="11898840" y="5909476"/>
                </a:lnTo>
                <a:lnTo>
                  <a:pt x="10318673" y="5909476"/>
                </a:lnTo>
                <a:lnTo>
                  <a:pt x="10318673" y="5921114"/>
                </a:lnTo>
                <a:lnTo>
                  <a:pt x="10291241" y="5921114"/>
                </a:lnTo>
                <a:lnTo>
                  <a:pt x="10291241" y="5909476"/>
                </a:lnTo>
                <a:lnTo>
                  <a:pt x="10150631" y="5909476"/>
                </a:lnTo>
                <a:lnTo>
                  <a:pt x="10177024" y="5935079"/>
                </a:lnTo>
                <a:lnTo>
                  <a:pt x="10185129" y="5926725"/>
                </a:lnTo>
                <a:lnTo>
                  <a:pt x="10204830" y="5945845"/>
                </a:lnTo>
                <a:lnTo>
                  <a:pt x="10185711" y="5965546"/>
                </a:lnTo>
                <a:lnTo>
                  <a:pt x="10166009" y="5946427"/>
                </a:lnTo>
                <a:lnTo>
                  <a:pt x="10174114" y="5938072"/>
                </a:lnTo>
                <a:lnTo>
                  <a:pt x="10144646" y="5909476"/>
                </a:lnTo>
                <a:lnTo>
                  <a:pt x="10070871" y="5909476"/>
                </a:lnTo>
                <a:cubicBezTo>
                  <a:pt x="10075817" y="5914256"/>
                  <a:pt x="10080638" y="5918953"/>
                  <a:pt x="10085335" y="5923525"/>
                </a:cubicBezTo>
                <a:cubicBezTo>
                  <a:pt x="10085460" y="5923691"/>
                  <a:pt x="10085626" y="5923816"/>
                  <a:pt x="10085750" y="5923941"/>
                </a:cubicBezTo>
                <a:cubicBezTo>
                  <a:pt x="10098344" y="5936160"/>
                  <a:pt x="10110107" y="5947632"/>
                  <a:pt x="10121079" y="5958272"/>
                </a:cubicBezTo>
                <a:cubicBezTo>
                  <a:pt x="10122118" y="5959228"/>
                  <a:pt x="10123199" y="5960309"/>
                  <a:pt x="10124196" y="5961265"/>
                </a:cubicBezTo>
                <a:cubicBezTo>
                  <a:pt x="10127605" y="5964590"/>
                  <a:pt x="10130888" y="5967790"/>
                  <a:pt x="10134130" y="5970907"/>
                </a:cubicBezTo>
                <a:cubicBezTo>
                  <a:pt x="10138412" y="5975063"/>
                  <a:pt x="10142526" y="5979054"/>
                  <a:pt x="10146350" y="5982795"/>
                </a:cubicBezTo>
                <a:lnTo>
                  <a:pt x="11088681" y="5982795"/>
                </a:lnTo>
                <a:lnTo>
                  <a:pt x="11088681" y="5971157"/>
                </a:lnTo>
                <a:lnTo>
                  <a:pt x="11116113" y="5971157"/>
                </a:lnTo>
                <a:lnTo>
                  <a:pt x="11116113" y="5982795"/>
                </a:lnTo>
                <a:lnTo>
                  <a:pt x="11327838" y="5982795"/>
                </a:lnTo>
                <a:lnTo>
                  <a:pt x="11327838" y="5971157"/>
                </a:lnTo>
                <a:lnTo>
                  <a:pt x="11355270" y="5971157"/>
                </a:lnTo>
                <a:lnTo>
                  <a:pt x="11355270" y="5998589"/>
                </a:lnTo>
                <a:lnTo>
                  <a:pt x="11327838" y="5998589"/>
                </a:lnTo>
                <a:lnTo>
                  <a:pt x="11327838" y="5986951"/>
                </a:lnTo>
                <a:lnTo>
                  <a:pt x="11116113" y="5986951"/>
                </a:lnTo>
                <a:lnTo>
                  <a:pt x="11116113" y="5998589"/>
                </a:lnTo>
                <a:lnTo>
                  <a:pt x="11088681" y="5998589"/>
                </a:lnTo>
                <a:lnTo>
                  <a:pt x="11088681" y="5986951"/>
                </a:lnTo>
                <a:lnTo>
                  <a:pt x="10948072" y="5986951"/>
                </a:lnTo>
                <a:lnTo>
                  <a:pt x="10974422" y="6012554"/>
                </a:lnTo>
                <a:lnTo>
                  <a:pt x="10982527" y="6004200"/>
                </a:lnTo>
                <a:lnTo>
                  <a:pt x="11002186" y="6023319"/>
                </a:lnTo>
                <a:lnTo>
                  <a:pt x="10983068" y="6042979"/>
                </a:lnTo>
                <a:lnTo>
                  <a:pt x="10963408" y="6023860"/>
                </a:lnTo>
                <a:lnTo>
                  <a:pt x="10971513" y="6015505"/>
                </a:lnTo>
                <a:lnTo>
                  <a:pt x="10942086" y="5986910"/>
                </a:lnTo>
                <a:lnTo>
                  <a:pt x="10868269" y="5986910"/>
                </a:lnTo>
                <a:cubicBezTo>
                  <a:pt x="10900980" y="6018705"/>
                  <a:pt x="10909625" y="6027101"/>
                  <a:pt x="10919309" y="6036495"/>
                </a:cubicBezTo>
                <a:cubicBezTo>
                  <a:pt x="10920348" y="6037534"/>
                  <a:pt x="10921429" y="6038531"/>
                  <a:pt x="10922509" y="6039612"/>
                </a:cubicBezTo>
                <a:cubicBezTo>
                  <a:pt x="10922842" y="6039903"/>
                  <a:pt x="10923133" y="6040194"/>
                  <a:pt x="10923465" y="6040526"/>
                </a:cubicBezTo>
                <a:cubicBezTo>
                  <a:pt x="10924837" y="6041857"/>
                  <a:pt x="10926333" y="6043311"/>
                  <a:pt x="10927954" y="6044891"/>
                </a:cubicBezTo>
                <a:cubicBezTo>
                  <a:pt x="10928329" y="6045223"/>
                  <a:pt x="10928661" y="6045597"/>
                  <a:pt x="10929035" y="6045930"/>
                </a:cubicBezTo>
                <a:cubicBezTo>
                  <a:pt x="10929492" y="6046345"/>
                  <a:pt x="10929949" y="6046802"/>
                  <a:pt x="10930407" y="6047259"/>
                </a:cubicBezTo>
                <a:lnTo>
                  <a:pt x="10943749" y="6060228"/>
                </a:lnTo>
                <a:lnTo>
                  <a:pt x="11327838" y="6060228"/>
                </a:lnTo>
                <a:lnTo>
                  <a:pt x="11327838" y="6048590"/>
                </a:lnTo>
                <a:lnTo>
                  <a:pt x="11355270" y="6048590"/>
                </a:lnTo>
                <a:lnTo>
                  <a:pt x="11355270" y="6060228"/>
                </a:lnTo>
                <a:lnTo>
                  <a:pt x="11407598" y="6060228"/>
                </a:lnTo>
                <a:lnTo>
                  <a:pt x="11407598" y="6048590"/>
                </a:lnTo>
                <a:lnTo>
                  <a:pt x="11435031" y="6048590"/>
                </a:lnTo>
                <a:lnTo>
                  <a:pt x="11435031" y="6060228"/>
                </a:lnTo>
                <a:lnTo>
                  <a:pt x="11899712" y="6060228"/>
                </a:lnTo>
                <a:cubicBezTo>
                  <a:pt x="11900252" y="6060228"/>
                  <a:pt x="11900793" y="6060435"/>
                  <a:pt x="11901167" y="6060809"/>
                </a:cubicBezTo>
                <a:cubicBezTo>
                  <a:pt x="11925690" y="6084626"/>
                  <a:pt x="11939073" y="6097635"/>
                  <a:pt x="11947427" y="6105740"/>
                </a:cubicBezTo>
                <a:cubicBezTo>
                  <a:pt x="11950669" y="6108899"/>
                  <a:pt x="11954576" y="6112640"/>
                  <a:pt x="11959813" y="6117752"/>
                </a:cubicBezTo>
                <a:lnTo>
                  <a:pt x="11964634" y="6122407"/>
                </a:lnTo>
                <a:cubicBezTo>
                  <a:pt x="11966131" y="6123862"/>
                  <a:pt x="11967835" y="6125483"/>
                  <a:pt x="11969913" y="6127519"/>
                </a:cubicBezTo>
                <a:lnTo>
                  <a:pt x="11980387" y="6137660"/>
                </a:lnTo>
                <a:lnTo>
                  <a:pt x="12045517" y="6137660"/>
                </a:lnTo>
                <a:lnTo>
                  <a:pt x="12045517" y="6126023"/>
                </a:lnTo>
                <a:lnTo>
                  <a:pt x="12072949" y="6126023"/>
                </a:lnTo>
                <a:lnTo>
                  <a:pt x="12072949" y="6150171"/>
                </a:lnTo>
                <a:lnTo>
                  <a:pt x="12090697" y="6167420"/>
                </a:lnTo>
                <a:lnTo>
                  <a:pt x="12098802" y="6159066"/>
                </a:lnTo>
                <a:lnTo>
                  <a:pt x="12118461" y="6178185"/>
                </a:lnTo>
                <a:lnTo>
                  <a:pt x="12099343" y="6197845"/>
                </a:lnTo>
                <a:lnTo>
                  <a:pt x="12079682" y="6178725"/>
                </a:lnTo>
                <a:lnTo>
                  <a:pt x="12087788" y="6170371"/>
                </a:lnTo>
                <a:lnTo>
                  <a:pt x="12070372" y="6153413"/>
                </a:lnTo>
                <a:lnTo>
                  <a:pt x="12045517" y="6153413"/>
                </a:lnTo>
                <a:lnTo>
                  <a:pt x="12045517" y="6141776"/>
                </a:lnTo>
                <a:lnTo>
                  <a:pt x="11984668" y="6141776"/>
                </a:lnTo>
                <a:cubicBezTo>
                  <a:pt x="11991111" y="6148051"/>
                  <a:pt x="11999632" y="6156323"/>
                  <a:pt x="12011020" y="6167379"/>
                </a:cubicBezTo>
                <a:lnTo>
                  <a:pt x="12019125" y="6159024"/>
                </a:lnTo>
                <a:lnTo>
                  <a:pt x="12038784" y="6178144"/>
                </a:lnTo>
                <a:lnTo>
                  <a:pt x="12019664" y="6197803"/>
                </a:lnTo>
                <a:lnTo>
                  <a:pt x="12000005" y="6178684"/>
                </a:lnTo>
                <a:lnTo>
                  <a:pt x="12008110" y="6170330"/>
                </a:lnTo>
                <a:cubicBezTo>
                  <a:pt x="11984294" y="6147179"/>
                  <a:pt x="11973238" y="6136414"/>
                  <a:pt x="11966546" y="6129930"/>
                </a:cubicBezTo>
                <a:lnTo>
                  <a:pt x="11956946" y="6120619"/>
                </a:lnTo>
                <a:cubicBezTo>
                  <a:pt x="11956862" y="6120536"/>
                  <a:pt x="11956779" y="6120454"/>
                  <a:pt x="11956696" y="6120370"/>
                </a:cubicBezTo>
                <a:cubicBezTo>
                  <a:pt x="11954410" y="6118126"/>
                  <a:pt x="11951792" y="6115590"/>
                  <a:pt x="11947842" y="6111766"/>
                </a:cubicBezTo>
                <a:cubicBezTo>
                  <a:pt x="11935997" y="6100295"/>
                  <a:pt x="11932880" y="6097261"/>
                  <a:pt x="11915465" y="6080303"/>
                </a:cubicBezTo>
                <a:lnTo>
                  <a:pt x="11898922" y="6064218"/>
                </a:lnTo>
                <a:lnTo>
                  <a:pt x="11435072" y="6064218"/>
                </a:lnTo>
                <a:lnTo>
                  <a:pt x="11435072" y="6075855"/>
                </a:lnTo>
                <a:lnTo>
                  <a:pt x="11407640" y="6075855"/>
                </a:lnTo>
                <a:lnTo>
                  <a:pt x="11407640" y="6064218"/>
                </a:lnTo>
                <a:lnTo>
                  <a:pt x="11355312" y="6064218"/>
                </a:lnTo>
                <a:lnTo>
                  <a:pt x="11355312" y="6075855"/>
                </a:lnTo>
                <a:lnTo>
                  <a:pt x="11327880" y="6075855"/>
                </a:lnTo>
                <a:lnTo>
                  <a:pt x="11327880" y="6064218"/>
                </a:lnTo>
                <a:lnTo>
                  <a:pt x="10948072" y="6064218"/>
                </a:lnTo>
                <a:cubicBezTo>
                  <a:pt x="10962951" y="6078682"/>
                  <a:pt x="10985686" y="6100752"/>
                  <a:pt x="11023509" y="6137536"/>
                </a:cubicBezTo>
                <a:lnTo>
                  <a:pt x="11819993" y="6137536"/>
                </a:lnTo>
                <a:cubicBezTo>
                  <a:pt x="11820533" y="6137536"/>
                  <a:pt x="11821073" y="6137744"/>
                  <a:pt x="11821448" y="6138118"/>
                </a:cubicBezTo>
                <a:lnTo>
                  <a:pt x="11842562" y="6158609"/>
                </a:lnTo>
                <a:cubicBezTo>
                  <a:pt x="11861183" y="6176647"/>
                  <a:pt x="11861349" y="6176814"/>
                  <a:pt x="11884126" y="6198967"/>
                </a:cubicBezTo>
                <a:cubicBezTo>
                  <a:pt x="11889570" y="6204204"/>
                  <a:pt x="11895057" y="6209566"/>
                  <a:pt x="11900668" y="6215011"/>
                </a:cubicBezTo>
                <a:lnTo>
                  <a:pt x="11979598" y="6215011"/>
                </a:lnTo>
                <a:cubicBezTo>
                  <a:pt x="11980137" y="6215011"/>
                  <a:pt x="11980678" y="6215218"/>
                  <a:pt x="11981052" y="6215592"/>
                </a:cubicBezTo>
                <a:lnTo>
                  <a:pt x="12050920" y="6283508"/>
                </a:lnTo>
                <a:lnTo>
                  <a:pt x="12059025" y="6275153"/>
                </a:lnTo>
                <a:lnTo>
                  <a:pt x="12078685" y="6294272"/>
                </a:lnTo>
                <a:lnTo>
                  <a:pt x="12059566" y="6313932"/>
                </a:lnTo>
                <a:lnTo>
                  <a:pt x="12039906" y="6294813"/>
                </a:lnTo>
                <a:lnTo>
                  <a:pt x="12048011" y="6286458"/>
                </a:lnTo>
                <a:lnTo>
                  <a:pt x="11978767" y="6219126"/>
                </a:lnTo>
                <a:lnTo>
                  <a:pt x="11904991" y="6219126"/>
                </a:lnTo>
                <a:cubicBezTo>
                  <a:pt x="11932173" y="6245560"/>
                  <a:pt x="11961144" y="6273740"/>
                  <a:pt x="11989780" y="6301546"/>
                </a:cubicBezTo>
                <a:cubicBezTo>
                  <a:pt x="12042524" y="6352794"/>
                  <a:pt x="12093939" y="6402753"/>
                  <a:pt x="12130681" y="6438415"/>
                </a:cubicBezTo>
                <a:lnTo>
                  <a:pt x="12138424" y="6430435"/>
                </a:lnTo>
                <a:lnTo>
                  <a:pt x="12157697" y="6449139"/>
                </a:lnTo>
                <a:lnTo>
                  <a:pt x="12138578" y="6468840"/>
                </a:lnTo>
                <a:lnTo>
                  <a:pt x="12118877" y="6449721"/>
                </a:lnTo>
                <a:lnTo>
                  <a:pt x="12126982" y="6441366"/>
                </a:lnTo>
                <a:cubicBezTo>
                  <a:pt x="12090239" y="6405746"/>
                  <a:pt x="12038826" y="6355745"/>
                  <a:pt x="11986082" y="6304497"/>
                </a:cubicBezTo>
                <a:cubicBezTo>
                  <a:pt x="11956197" y="6275444"/>
                  <a:pt x="11925897" y="6246017"/>
                  <a:pt x="11897634" y="6218544"/>
                </a:cubicBezTo>
                <a:lnTo>
                  <a:pt x="11881134" y="6202500"/>
                </a:lnTo>
                <a:cubicBezTo>
                  <a:pt x="11857899" y="6179972"/>
                  <a:pt x="11836494" y="6159191"/>
                  <a:pt x="11818455" y="6141651"/>
                </a:cubicBezTo>
                <a:lnTo>
                  <a:pt x="11024049" y="6141651"/>
                </a:lnTo>
                <a:lnTo>
                  <a:pt x="11024049" y="6214969"/>
                </a:lnTo>
                <a:lnTo>
                  <a:pt x="11486652" y="6214969"/>
                </a:lnTo>
                <a:lnTo>
                  <a:pt x="11486652" y="6203331"/>
                </a:lnTo>
                <a:lnTo>
                  <a:pt x="11514085" y="6203331"/>
                </a:lnTo>
                <a:lnTo>
                  <a:pt x="11514085" y="6230763"/>
                </a:lnTo>
                <a:lnTo>
                  <a:pt x="11486652" y="6230763"/>
                </a:lnTo>
                <a:lnTo>
                  <a:pt x="11486652" y="6219126"/>
                </a:lnTo>
                <a:lnTo>
                  <a:pt x="11425804" y="6219126"/>
                </a:lnTo>
                <a:lnTo>
                  <a:pt x="11436444" y="6229475"/>
                </a:lnTo>
                <a:cubicBezTo>
                  <a:pt x="11442679" y="6235543"/>
                  <a:pt x="11448456" y="6241154"/>
                  <a:pt x="11453776" y="6246308"/>
                </a:cubicBezTo>
                <a:cubicBezTo>
                  <a:pt x="11455605" y="6248095"/>
                  <a:pt x="11457391" y="6249841"/>
                  <a:pt x="11459096" y="6251503"/>
                </a:cubicBezTo>
                <a:cubicBezTo>
                  <a:pt x="11503902" y="6295062"/>
                  <a:pt x="11514210" y="6305079"/>
                  <a:pt x="11523645" y="6314223"/>
                </a:cubicBezTo>
                <a:cubicBezTo>
                  <a:pt x="11532955" y="6323242"/>
                  <a:pt x="11541351" y="6331431"/>
                  <a:pt x="11581002" y="6369960"/>
                </a:cubicBezTo>
                <a:lnTo>
                  <a:pt x="11819328" y="6369960"/>
                </a:lnTo>
                <a:cubicBezTo>
                  <a:pt x="11819869" y="6369960"/>
                  <a:pt x="11820409" y="6370168"/>
                  <a:pt x="11820783" y="6370542"/>
                </a:cubicBezTo>
                <a:cubicBezTo>
                  <a:pt x="11869704" y="6418007"/>
                  <a:pt x="11884624" y="6432513"/>
                  <a:pt x="11900377" y="6447809"/>
                </a:cubicBezTo>
                <a:cubicBezTo>
                  <a:pt x="11914550" y="6461608"/>
                  <a:pt x="11929472" y="6476113"/>
                  <a:pt x="11970495" y="6515931"/>
                </a:cubicBezTo>
                <a:lnTo>
                  <a:pt x="11978600" y="6507577"/>
                </a:lnTo>
                <a:lnTo>
                  <a:pt x="11998301" y="6526696"/>
                </a:lnTo>
                <a:lnTo>
                  <a:pt x="11979182" y="6546398"/>
                </a:lnTo>
                <a:lnTo>
                  <a:pt x="11959480" y="6527278"/>
                </a:lnTo>
                <a:lnTo>
                  <a:pt x="11967585" y="6518924"/>
                </a:lnTo>
                <a:cubicBezTo>
                  <a:pt x="11926562" y="6479106"/>
                  <a:pt x="11911641" y="6464600"/>
                  <a:pt x="11897468" y="6450801"/>
                </a:cubicBezTo>
                <a:cubicBezTo>
                  <a:pt x="11881798" y="6435547"/>
                  <a:pt x="11866918" y="6421125"/>
                  <a:pt x="11818497" y="6374116"/>
                </a:cubicBezTo>
                <a:lnTo>
                  <a:pt x="11582249" y="6374116"/>
                </a:lnTo>
                <a:lnTo>
                  <a:pt x="11582249" y="6448640"/>
                </a:lnTo>
                <a:lnTo>
                  <a:pt x="11660721" y="6524909"/>
                </a:lnTo>
                <a:lnTo>
                  <a:pt x="11739651" y="6524909"/>
                </a:lnTo>
                <a:cubicBezTo>
                  <a:pt x="11740191" y="6524909"/>
                  <a:pt x="11740731" y="6525117"/>
                  <a:pt x="11741105" y="6525491"/>
                </a:cubicBezTo>
                <a:cubicBezTo>
                  <a:pt x="11783583" y="6566805"/>
                  <a:pt x="11806361" y="6588959"/>
                  <a:pt x="11820201" y="6602384"/>
                </a:cubicBezTo>
                <a:lnTo>
                  <a:pt x="11899130" y="6602384"/>
                </a:lnTo>
                <a:cubicBezTo>
                  <a:pt x="11899671" y="6602384"/>
                  <a:pt x="11900211" y="6602592"/>
                  <a:pt x="11900585" y="6602966"/>
                </a:cubicBezTo>
                <a:lnTo>
                  <a:pt x="11930594" y="6632143"/>
                </a:lnTo>
                <a:lnTo>
                  <a:pt x="11938699" y="6623789"/>
                </a:lnTo>
                <a:lnTo>
                  <a:pt x="11958358" y="6642908"/>
                </a:lnTo>
                <a:lnTo>
                  <a:pt x="11939239" y="6662568"/>
                </a:lnTo>
                <a:lnTo>
                  <a:pt x="11919580" y="6643449"/>
                </a:lnTo>
                <a:lnTo>
                  <a:pt x="11927685" y="6635094"/>
                </a:lnTo>
                <a:lnTo>
                  <a:pt x="11898257" y="6606498"/>
                </a:lnTo>
                <a:lnTo>
                  <a:pt x="11824482" y="6606498"/>
                </a:lnTo>
                <a:cubicBezTo>
                  <a:pt x="11832961" y="6614770"/>
                  <a:pt x="11837574" y="6619217"/>
                  <a:pt x="11842022" y="6623539"/>
                </a:cubicBezTo>
                <a:cubicBezTo>
                  <a:pt x="11851082" y="6632309"/>
                  <a:pt x="11859728" y="6640705"/>
                  <a:pt x="11899961" y="6679817"/>
                </a:cubicBezTo>
                <a:lnTo>
                  <a:pt x="11965175" y="6679817"/>
                </a:lnTo>
                <a:lnTo>
                  <a:pt x="11965175" y="6668179"/>
                </a:lnTo>
                <a:lnTo>
                  <a:pt x="11992607" y="6668179"/>
                </a:lnTo>
                <a:lnTo>
                  <a:pt x="11992607" y="6695611"/>
                </a:lnTo>
                <a:lnTo>
                  <a:pt x="11965175" y="6695611"/>
                </a:lnTo>
                <a:lnTo>
                  <a:pt x="11965175" y="6683973"/>
                </a:lnTo>
                <a:lnTo>
                  <a:pt x="11899130" y="6683973"/>
                </a:lnTo>
                <a:cubicBezTo>
                  <a:pt x="11898590" y="6683973"/>
                  <a:pt x="11898049" y="6683765"/>
                  <a:pt x="11897676" y="6683391"/>
                </a:cubicBezTo>
                <a:cubicBezTo>
                  <a:pt x="11856943" y="6643781"/>
                  <a:pt x="11848256" y="6635344"/>
                  <a:pt x="11839154" y="6626532"/>
                </a:cubicBezTo>
                <a:cubicBezTo>
                  <a:pt x="11834083" y="6621628"/>
                  <a:pt x="11828888" y="6616557"/>
                  <a:pt x="11817956" y="6605958"/>
                </a:cubicBezTo>
                <a:cubicBezTo>
                  <a:pt x="11817914" y="6605958"/>
                  <a:pt x="11817914" y="6605958"/>
                  <a:pt x="11817914" y="6605958"/>
                </a:cubicBezTo>
                <a:lnTo>
                  <a:pt x="11746300" y="6536339"/>
                </a:lnTo>
                <a:cubicBezTo>
                  <a:pt x="11743890" y="6533970"/>
                  <a:pt x="11741396" y="6531559"/>
                  <a:pt x="11738820" y="6529065"/>
                </a:cubicBezTo>
                <a:lnTo>
                  <a:pt x="11661968" y="6529065"/>
                </a:lnTo>
                <a:lnTo>
                  <a:pt x="11661968" y="6603589"/>
                </a:lnTo>
                <a:lnTo>
                  <a:pt x="11680298" y="6621378"/>
                </a:lnTo>
                <a:cubicBezTo>
                  <a:pt x="11693889" y="6634595"/>
                  <a:pt x="11718827" y="6658785"/>
                  <a:pt x="11755029" y="6693990"/>
                </a:cubicBezTo>
                <a:lnTo>
                  <a:pt x="11810974" y="6748355"/>
                </a:lnTo>
                <a:lnTo>
                  <a:pt x="11819078" y="6740001"/>
                </a:lnTo>
                <a:lnTo>
                  <a:pt x="11838738" y="6759120"/>
                </a:lnTo>
                <a:lnTo>
                  <a:pt x="11819619" y="6778779"/>
                </a:lnTo>
                <a:lnTo>
                  <a:pt x="11799960" y="6759660"/>
                </a:lnTo>
                <a:lnTo>
                  <a:pt x="11808064" y="6751306"/>
                </a:lnTo>
                <a:lnTo>
                  <a:pt x="11752120" y="6696941"/>
                </a:lnTo>
                <a:cubicBezTo>
                  <a:pt x="11715918" y="6661737"/>
                  <a:pt x="11690980" y="6637546"/>
                  <a:pt x="11677389" y="6624329"/>
                </a:cubicBezTo>
                <a:lnTo>
                  <a:pt x="11658435" y="6605916"/>
                </a:lnTo>
                <a:cubicBezTo>
                  <a:pt x="11658019" y="6605501"/>
                  <a:pt x="11657811" y="6604961"/>
                  <a:pt x="11657811" y="6604420"/>
                </a:cubicBezTo>
                <a:lnTo>
                  <a:pt x="11657811" y="6527819"/>
                </a:lnTo>
                <a:lnTo>
                  <a:pt x="11578758" y="6450967"/>
                </a:lnTo>
                <a:cubicBezTo>
                  <a:pt x="11578342" y="6450552"/>
                  <a:pt x="11578134" y="6450011"/>
                  <a:pt x="11578134" y="6449471"/>
                </a:cubicBezTo>
                <a:lnTo>
                  <a:pt x="11578134" y="6372869"/>
                </a:lnTo>
                <a:cubicBezTo>
                  <a:pt x="11556979" y="6352295"/>
                  <a:pt x="11544717" y="6340408"/>
                  <a:pt x="11536487" y="6332386"/>
                </a:cubicBezTo>
                <a:cubicBezTo>
                  <a:pt x="11529297" y="6325404"/>
                  <a:pt x="11525140" y="6321372"/>
                  <a:pt x="11520818" y="6317174"/>
                </a:cubicBezTo>
                <a:cubicBezTo>
                  <a:pt x="11518989" y="6315428"/>
                  <a:pt x="11517161" y="6313641"/>
                  <a:pt x="11515041" y="6311605"/>
                </a:cubicBezTo>
                <a:cubicBezTo>
                  <a:pt x="11511757" y="6308446"/>
                  <a:pt x="11507892" y="6304663"/>
                  <a:pt x="11502488" y="6299426"/>
                </a:cubicBezTo>
                <a:lnTo>
                  <a:pt x="11502488" y="6435755"/>
                </a:lnTo>
                <a:lnTo>
                  <a:pt x="11514126" y="6435755"/>
                </a:lnTo>
                <a:lnTo>
                  <a:pt x="11514126" y="6463187"/>
                </a:lnTo>
                <a:lnTo>
                  <a:pt x="11486694" y="6463187"/>
                </a:lnTo>
                <a:lnTo>
                  <a:pt x="11486694" y="6435755"/>
                </a:lnTo>
                <a:lnTo>
                  <a:pt x="11498332" y="6435755"/>
                </a:lnTo>
                <a:lnTo>
                  <a:pt x="11498332" y="6295395"/>
                </a:lnTo>
                <a:lnTo>
                  <a:pt x="11437400" y="6236167"/>
                </a:lnTo>
                <a:cubicBezTo>
                  <a:pt x="11431955" y="6230846"/>
                  <a:pt x="11426136" y="6225235"/>
                  <a:pt x="11419859" y="6219126"/>
                </a:cubicBezTo>
                <a:lnTo>
                  <a:pt x="11024091" y="6219126"/>
                </a:lnTo>
                <a:lnTo>
                  <a:pt x="11024091" y="6292444"/>
                </a:lnTo>
                <a:lnTo>
                  <a:pt x="11327215" y="6292444"/>
                </a:lnTo>
                <a:lnTo>
                  <a:pt x="11327215" y="6280806"/>
                </a:lnTo>
                <a:lnTo>
                  <a:pt x="11354646" y="6280806"/>
                </a:lnTo>
                <a:lnTo>
                  <a:pt x="11354646" y="6308238"/>
                </a:lnTo>
                <a:lnTo>
                  <a:pt x="11327215" y="6308238"/>
                </a:lnTo>
                <a:lnTo>
                  <a:pt x="11327215" y="6296600"/>
                </a:lnTo>
                <a:lnTo>
                  <a:pt x="11024091" y="6296600"/>
                </a:lnTo>
                <a:lnTo>
                  <a:pt x="11024091" y="6369918"/>
                </a:lnTo>
                <a:lnTo>
                  <a:pt x="11088058" y="6369918"/>
                </a:lnTo>
                <a:lnTo>
                  <a:pt x="11088058" y="6358281"/>
                </a:lnTo>
                <a:lnTo>
                  <a:pt x="11115489" y="6358281"/>
                </a:lnTo>
                <a:lnTo>
                  <a:pt x="11115489" y="6385712"/>
                </a:lnTo>
                <a:lnTo>
                  <a:pt x="11088058" y="6385712"/>
                </a:lnTo>
                <a:lnTo>
                  <a:pt x="11088058" y="6374074"/>
                </a:lnTo>
                <a:lnTo>
                  <a:pt x="11024091" y="6374074"/>
                </a:lnTo>
                <a:lnTo>
                  <a:pt x="11024091" y="6524867"/>
                </a:lnTo>
                <a:lnTo>
                  <a:pt x="11327215" y="6524867"/>
                </a:lnTo>
                <a:lnTo>
                  <a:pt x="11327215" y="6513230"/>
                </a:lnTo>
                <a:lnTo>
                  <a:pt x="11354646" y="6513230"/>
                </a:lnTo>
                <a:lnTo>
                  <a:pt x="11354646" y="6540662"/>
                </a:lnTo>
                <a:lnTo>
                  <a:pt x="11327215" y="6540662"/>
                </a:lnTo>
                <a:lnTo>
                  <a:pt x="11327215" y="6529024"/>
                </a:lnTo>
                <a:lnTo>
                  <a:pt x="11027125" y="6529024"/>
                </a:lnTo>
                <a:lnTo>
                  <a:pt x="11042421" y="6543904"/>
                </a:lnTo>
                <a:cubicBezTo>
                  <a:pt x="11042961" y="6544444"/>
                  <a:pt x="11043460" y="6544943"/>
                  <a:pt x="11044000" y="6545442"/>
                </a:cubicBezTo>
                <a:lnTo>
                  <a:pt x="11053476" y="6554627"/>
                </a:lnTo>
                <a:lnTo>
                  <a:pt x="11061581" y="6546273"/>
                </a:lnTo>
                <a:lnTo>
                  <a:pt x="11081241" y="6565392"/>
                </a:lnTo>
                <a:lnTo>
                  <a:pt x="11073136" y="6573746"/>
                </a:lnTo>
                <a:cubicBezTo>
                  <a:pt x="11076087" y="6576614"/>
                  <a:pt x="11079537" y="6579981"/>
                  <a:pt x="11083943" y="6584220"/>
                </a:cubicBezTo>
                <a:lnTo>
                  <a:pt x="11102605" y="6602342"/>
                </a:lnTo>
                <a:lnTo>
                  <a:pt x="11261211" y="6602342"/>
                </a:lnTo>
                <a:cubicBezTo>
                  <a:pt x="11261752" y="6602342"/>
                  <a:pt x="11262292" y="6602550"/>
                  <a:pt x="11262666" y="6602924"/>
                </a:cubicBezTo>
                <a:lnTo>
                  <a:pt x="11276341" y="6616183"/>
                </a:lnTo>
                <a:cubicBezTo>
                  <a:pt x="11308095" y="6647023"/>
                  <a:pt x="11327755" y="6666101"/>
                  <a:pt x="11341804" y="6679775"/>
                </a:cubicBezTo>
                <a:lnTo>
                  <a:pt x="11500410" y="6679775"/>
                </a:lnTo>
                <a:cubicBezTo>
                  <a:pt x="11500950" y="6679775"/>
                  <a:pt x="11501491" y="6679983"/>
                  <a:pt x="11501865" y="6680357"/>
                </a:cubicBezTo>
                <a:lnTo>
                  <a:pt x="11531957" y="6709535"/>
                </a:lnTo>
                <a:lnTo>
                  <a:pt x="11540062" y="6701181"/>
                </a:lnTo>
                <a:lnTo>
                  <a:pt x="11559763" y="6720300"/>
                </a:lnTo>
                <a:lnTo>
                  <a:pt x="11540644" y="6740001"/>
                </a:lnTo>
                <a:lnTo>
                  <a:pt x="11520942" y="6720882"/>
                </a:lnTo>
                <a:lnTo>
                  <a:pt x="11529047" y="6712527"/>
                </a:lnTo>
                <a:lnTo>
                  <a:pt x="11499579" y="6683932"/>
                </a:lnTo>
                <a:lnTo>
                  <a:pt x="11346084" y="6683932"/>
                </a:lnTo>
                <a:cubicBezTo>
                  <a:pt x="11354438" y="6692036"/>
                  <a:pt x="11360756" y="6698146"/>
                  <a:pt x="11366784" y="6704007"/>
                </a:cubicBezTo>
                <a:cubicBezTo>
                  <a:pt x="11380167" y="6716974"/>
                  <a:pt x="11392095" y="6728571"/>
                  <a:pt x="11421564" y="6757208"/>
                </a:cubicBezTo>
                <a:lnTo>
                  <a:pt x="11500410" y="6757208"/>
                </a:lnTo>
                <a:cubicBezTo>
                  <a:pt x="11500950" y="6757208"/>
                  <a:pt x="11501491" y="6757416"/>
                  <a:pt x="11501865" y="6757790"/>
                </a:cubicBezTo>
                <a:lnTo>
                  <a:pt x="11531957" y="6786968"/>
                </a:lnTo>
                <a:lnTo>
                  <a:pt x="11540062" y="6778614"/>
                </a:lnTo>
                <a:lnTo>
                  <a:pt x="11559763" y="6797733"/>
                </a:lnTo>
                <a:lnTo>
                  <a:pt x="11540644" y="6817434"/>
                </a:lnTo>
                <a:lnTo>
                  <a:pt x="11520942" y="6798315"/>
                </a:lnTo>
                <a:lnTo>
                  <a:pt x="11529047" y="6789960"/>
                </a:lnTo>
                <a:lnTo>
                  <a:pt x="11499579" y="6761365"/>
                </a:lnTo>
                <a:lnTo>
                  <a:pt x="11420733" y="6761365"/>
                </a:lnTo>
                <a:cubicBezTo>
                  <a:pt x="11420192" y="6761365"/>
                  <a:pt x="11419652" y="6761157"/>
                  <a:pt x="11419278" y="6760783"/>
                </a:cubicBezTo>
                <a:cubicBezTo>
                  <a:pt x="11389394" y="6731688"/>
                  <a:pt x="11377381" y="6720009"/>
                  <a:pt x="11363915" y="6706958"/>
                </a:cubicBezTo>
                <a:cubicBezTo>
                  <a:pt x="11357847" y="6701097"/>
                  <a:pt x="11351487" y="6694904"/>
                  <a:pt x="11343050" y="6686716"/>
                </a:cubicBezTo>
                <a:lnTo>
                  <a:pt x="11343050" y="6745570"/>
                </a:lnTo>
                <a:lnTo>
                  <a:pt x="11354688" y="6745570"/>
                </a:lnTo>
                <a:lnTo>
                  <a:pt x="11354688" y="6773003"/>
                </a:lnTo>
                <a:lnTo>
                  <a:pt x="11327256" y="6773003"/>
                </a:lnTo>
                <a:lnTo>
                  <a:pt x="11327256" y="6745570"/>
                </a:lnTo>
                <a:lnTo>
                  <a:pt x="11338893" y="6745570"/>
                </a:lnTo>
                <a:lnTo>
                  <a:pt x="11338893" y="6682684"/>
                </a:lnTo>
                <a:lnTo>
                  <a:pt x="11275509" y="6621087"/>
                </a:lnTo>
                <a:cubicBezTo>
                  <a:pt x="11270771" y="6616474"/>
                  <a:pt x="11265742" y="6611611"/>
                  <a:pt x="11260422" y="6606415"/>
                </a:cubicBezTo>
                <a:lnTo>
                  <a:pt x="11103894" y="6606415"/>
                </a:lnTo>
                <a:lnTo>
                  <a:pt x="11103894" y="6668096"/>
                </a:lnTo>
                <a:lnTo>
                  <a:pt x="11115531" y="6668096"/>
                </a:lnTo>
                <a:lnTo>
                  <a:pt x="11115531" y="6679734"/>
                </a:lnTo>
                <a:lnTo>
                  <a:pt x="11167776" y="6679734"/>
                </a:lnTo>
                <a:lnTo>
                  <a:pt x="11167776" y="6668096"/>
                </a:lnTo>
                <a:lnTo>
                  <a:pt x="11195209" y="6668096"/>
                </a:lnTo>
                <a:lnTo>
                  <a:pt x="11195209" y="6695528"/>
                </a:lnTo>
                <a:lnTo>
                  <a:pt x="11167776" y="6695528"/>
                </a:lnTo>
                <a:lnTo>
                  <a:pt x="11167776" y="6683890"/>
                </a:lnTo>
                <a:lnTo>
                  <a:pt x="11115531" y="6683890"/>
                </a:lnTo>
                <a:lnTo>
                  <a:pt x="11115531" y="6695528"/>
                </a:lnTo>
                <a:lnTo>
                  <a:pt x="11103894" y="6695528"/>
                </a:lnTo>
                <a:lnTo>
                  <a:pt x="11103894" y="6834683"/>
                </a:lnTo>
                <a:lnTo>
                  <a:pt x="11247578" y="6834683"/>
                </a:lnTo>
                <a:lnTo>
                  <a:pt x="11247578" y="6823045"/>
                </a:lnTo>
                <a:lnTo>
                  <a:pt x="11275011" y="6823045"/>
                </a:lnTo>
                <a:lnTo>
                  <a:pt x="11275011" y="6850477"/>
                </a:lnTo>
                <a:lnTo>
                  <a:pt x="11247578" y="6850477"/>
                </a:lnTo>
                <a:lnTo>
                  <a:pt x="11247578" y="6838839"/>
                </a:lnTo>
                <a:lnTo>
                  <a:pt x="11101815" y="6838839"/>
                </a:lnTo>
                <a:cubicBezTo>
                  <a:pt x="11100651" y="6838839"/>
                  <a:pt x="11099737" y="6837925"/>
                  <a:pt x="11099737" y="6836761"/>
                </a:cubicBezTo>
                <a:lnTo>
                  <a:pt x="11099737" y="6695528"/>
                </a:lnTo>
                <a:lnTo>
                  <a:pt x="11088099" y="6695528"/>
                </a:lnTo>
                <a:lnTo>
                  <a:pt x="11088099" y="6668096"/>
                </a:lnTo>
                <a:lnTo>
                  <a:pt x="11099737" y="6668096"/>
                </a:lnTo>
                <a:lnTo>
                  <a:pt x="11099737" y="6605210"/>
                </a:lnTo>
                <a:lnTo>
                  <a:pt x="11081116" y="6587130"/>
                </a:lnTo>
                <a:cubicBezTo>
                  <a:pt x="11076711" y="6582891"/>
                  <a:pt x="11073261" y="6579524"/>
                  <a:pt x="11070310" y="6576656"/>
                </a:cubicBezTo>
                <a:lnTo>
                  <a:pt x="11062205" y="6585010"/>
                </a:lnTo>
                <a:lnTo>
                  <a:pt x="11042546" y="6565891"/>
                </a:lnTo>
                <a:lnTo>
                  <a:pt x="11050650" y="6557536"/>
                </a:lnTo>
                <a:cubicBezTo>
                  <a:pt x="11047658" y="6554627"/>
                  <a:pt x="11044166" y="6551219"/>
                  <a:pt x="11039594" y="6546772"/>
                </a:cubicBezTo>
                <a:lnTo>
                  <a:pt x="11020641" y="6528359"/>
                </a:lnTo>
                <a:cubicBezTo>
                  <a:pt x="11020267" y="6527985"/>
                  <a:pt x="11020017" y="6527444"/>
                  <a:pt x="11020017" y="6526862"/>
                </a:cubicBezTo>
                <a:lnTo>
                  <a:pt x="11020017" y="6140404"/>
                </a:lnTo>
                <a:cubicBezTo>
                  <a:pt x="10998696" y="6119664"/>
                  <a:pt x="10982112" y="6103578"/>
                  <a:pt x="10969102" y="6090901"/>
                </a:cubicBezTo>
                <a:cubicBezTo>
                  <a:pt x="10966151" y="6088075"/>
                  <a:pt x="10963408" y="6085374"/>
                  <a:pt x="10960831" y="6082880"/>
                </a:cubicBezTo>
                <a:cubicBezTo>
                  <a:pt x="10958254" y="6080386"/>
                  <a:pt x="10955843" y="6078017"/>
                  <a:pt x="10953557" y="6075814"/>
                </a:cubicBezTo>
                <a:cubicBezTo>
                  <a:pt x="10952934" y="6075191"/>
                  <a:pt x="10952352" y="6074609"/>
                  <a:pt x="10951729" y="6074027"/>
                </a:cubicBezTo>
                <a:cubicBezTo>
                  <a:pt x="10950606" y="6072946"/>
                  <a:pt x="10949526" y="6071865"/>
                  <a:pt x="10948445" y="6070826"/>
                </a:cubicBezTo>
                <a:cubicBezTo>
                  <a:pt x="10947447" y="6069829"/>
                  <a:pt x="10946492" y="6068914"/>
                  <a:pt x="10945536" y="6068000"/>
                </a:cubicBezTo>
                <a:cubicBezTo>
                  <a:pt x="10945203" y="6067667"/>
                  <a:pt x="10944829" y="6067335"/>
                  <a:pt x="10944497" y="6067002"/>
                </a:cubicBezTo>
                <a:lnTo>
                  <a:pt x="10944497" y="6435714"/>
                </a:lnTo>
                <a:lnTo>
                  <a:pt x="10956135" y="6435714"/>
                </a:lnTo>
                <a:lnTo>
                  <a:pt x="10956135" y="6463145"/>
                </a:lnTo>
                <a:lnTo>
                  <a:pt x="10928702" y="6463145"/>
                </a:lnTo>
                <a:lnTo>
                  <a:pt x="10928702" y="6435714"/>
                </a:lnTo>
                <a:lnTo>
                  <a:pt x="10940340" y="6435714"/>
                </a:lnTo>
                <a:lnTo>
                  <a:pt x="10940340" y="6062971"/>
                </a:lnTo>
                <a:cubicBezTo>
                  <a:pt x="10936059" y="6058814"/>
                  <a:pt x="10932485" y="6055365"/>
                  <a:pt x="10929408" y="6052372"/>
                </a:cubicBezTo>
                <a:lnTo>
                  <a:pt x="10924712" y="6047841"/>
                </a:lnTo>
                <a:cubicBezTo>
                  <a:pt x="10908918" y="6032505"/>
                  <a:pt x="10894787" y="6018789"/>
                  <a:pt x="10882359" y="6006694"/>
                </a:cubicBezTo>
                <a:lnTo>
                  <a:pt x="10861785" y="5986702"/>
                </a:lnTo>
                <a:lnTo>
                  <a:pt x="10147056" y="5986702"/>
                </a:lnTo>
                <a:lnTo>
                  <a:pt x="10147056" y="6048382"/>
                </a:lnTo>
                <a:lnTo>
                  <a:pt x="10158694" y="6048382"/>
                </a:lnTo>
                <a:lnTo>
                  <a:pt x="10158694" y="6060020"/>
                </a:lnTo>
                <a:lnTo>
                  <a:pt x="10862616" y="6060020"/>
                </a:lnTo>
                <a:cubicBezTo>
                  <a:pt x="10863156" y="6060020"/>
                  <a:pt x="10863697" y="6060228"/>
                  <a:pt x="10864071" y="6060602"/>
                </a:cubicBezTo>
                <a:lnTo>
                  <a:pt x="10894079" y="6089780"/>
                </a:lnTo>
                <a:lnTo>
                  <a:pt x="10902185" y="6081425"/>
                </a:lnTo>
                <a:lnTo>
                  <a:pt x="10921845" y="6100544"/>
                </a:lnTo>
                <a:lnTo>
                  <a:pt x="10902725" y="6120204"/>
                </a:lnTo>
                <a:lnTo>
                  <a:pt x="10883065" y="6101085"/>
                </a:lnTo>
                <a:lnTo>
                  <a:pt x="10891170" y="6092730"/>
                </a:lnTo>
                <a:lnTo>
                  <a:pt x="10861744" y="6064135"/>
                </a:lnTo>
                <a:lnTo>
                  <a:pt x="10158653" y="6064135"/>
                </a:lnTo>
                <a:lnTo>
                  <a:pt x="10158653" y="6075773"/>
                </a:lnTo>
                <a:lnTo>
                  <a:pt x="10147015" y="6075773"/>
                </a:lnTo>
                <a:lnTo>
                  <a:pt x="10147015" y="6214928"/>
                </a:lnTo>
                <a:lnTo>
                  <a:pt x="10689378" y="6214928"/>
                </a:lnTo>
                <a:lnTo>
                  <a:pt x="10689378" y="6203290"/>
                </a:lnTo>
                <a:lnTo>
                  <a:pt x="10716811" y="6203290"/>
                </a:lnTo>
                <a:lnTo>
                  <a:pt x="10716811" y="6214928"/>
                </a:lnTo>
                <a:lnTo>
                  <a:pt x="10848859" y="6214928"/>
                </a:lnTo>
                <a:lnTo>
                  <a:pt x="10848859" y="6203290"/>
                </a:lnTo>
                <a:lnTo>
                  <a:pt x="10876291" y="6203290"/>
                </a:lnTo>
                <a:lnTo>
                  <a:pt x="10876291" y="6230721"/>
                </a:lnTo>
                <a:lnTo>
                  <a:pt x="10848859" y="6230721"/>
                </a:lnTo>
                <a:lnTo>
                  <a:pt x="10848859" y="6219084"/>
                </a:lnTo>
                <a:lnTo>
                  <a:pt x="10716811" y="6219084"/>
                </a:lnTo>
                <a:lnTo>
                  <a:pt x="10716811" y="6230721"/>
                </a:lnTo>
                <a:lnTo>
                  <a:pt x="10689378" y="6230721"/>
                </a:lnTo>
                <a:lnTo>
                  <a:pt x="10689378" y="6219084"/>
                </a:lnTo>
                <a:lnTo>
                  <a:pt x="10147015" y="6219084"/>
                </a:lnTo>
                <a:lnTo>
                  <a:pt x="10147015" y="6369877"/>
                </a:lnTo>
                <a:lnTo>
                  <a:pt x="10370461" y="6369877"/>
                </a:lnTo>
                <a:lnTo>
                  <a:pt x="10370461" y="6358239"/>
                </a:lnTo>
                <a:lnTo>
                  <a:pt x="10397893" y="6358239"/>
                </a:lnTo>
                <a:lnTo>
                  <a:pt x="10397893" y="6369877"/>
                </a:lnTo>
                <a:lnTo>
                  <a:pt x="10689378" y="6369877"/>
                </a:lnTo>
                <a:lnTo>
                  <a:pt x="10689378" y="6358239"/>
                </a:lnTo>
                <a:lnTo>
                  <a:pt x="10716811" y="6358239"/>
                </a:lnTo>
                <a:lnTo>
                  <a:pt x="10716811" y="6385671"/>
                </a:lnTo>
                <a:lnTo>
                  <a:pt x="10689378" y="6385671"/>
                </a:lnTo>
                <a:lnTo>
                  <a:pt x="10689378" y="6374033"/>
                </a:lnTo>
                <a:lnTo>
                  <a:pt x="10397893" y="6374033"/>
                </a:lnTo>
                <a:lnTo>
                  <a:pt x="10397893" y="6385671"/>
                </a:lnTo>
                <a:lnTo>
                  <a:pt x="10370461" y="6385671"/>
                </a:lnTo>
                <a:lnTo>
                  <a:pt x="10370461" y="6374033"/>
                </a:lnTo>
                <a:lnTo>
                  <a:pt x="10147015" y="6374033"/>
                </a:lnTo>
                <a:lnTo>
                  <a:pt x="10147015" y="6524826"/>
                </a:lnTo>
                <a:lnTo>
                  <a:pt x="10370461" y="6524826"/>
                </a:lnTo>
                <a:lnTo>
                  <a:pt x="10370461" y="6513188"/>
                </a:lnTo>
                <a:lnTo>
                  <a:pt x="10397893" y="6513188"/>
                </a:lnTo>
                <a:lnTo>
                  <a:pt x="10397893" y="6524826"/>
                </a:lnTo>
                <a:lnTo>
                  <a:pt x="10450139" y="6524826"/>
                </a:lnTo>
                <a:lnTo>
                  <a:pt x="10450139" y="6513188"/>
                </a:lnTo>
                <a:lnTo>
                  <a:pt x="10477570" y="6513188"/>
                </a:lnTo>
                <a:lnTo>
                  <a:pt x="10477570" y="6524826"/>
                </a:lnTo>
                <a:lnTo>
                  <a:pt x="10609618" y="6524826"/>
                </a:lnTo>
                <a:lnTo>
                  <a:pt x="10609618" y="6513188"/>
                </a:lnTo>
                <a:lnTo>
                  <a:pt x="10637050" y="6513188"/>
                </a:lnTo>
                <a:lnTo>
                  <a:pt x="10637050" y="6540620"/>
                </a:lnTo>
                <a:lnTo>
                  <a:pt x="10609618" y="6540620"/>
                </a:lnTo>
                <a:lnTo>
                  <a:pt x="10609618" y="6528982"/>
                </a:lnTo>
                <a:lnTo>
                  <a:pt x="10477570" y="6528982"/>
                </a:lnTo>
                <a:lnTo>
                  <a:pt x="10477570" y="6540620"/>
                </a:lnTo>
                <a:lnTo>
                  <a:pt x="10450139" y="6540620"/>
                </a:lnTo>
                <a:lnTo>
                  <a:pt x="10450139" y="6528982"/>
                </a:lnTo>
                <a:lnTo>
                  <a:pt x="10397893" y="6528982"/>
                </a:lnTo>
                <a:lnTo>
                  <a:pt x="10397893" y="6540620"/>
                </a:lnTo>
                <a:lnTo>
                  <a:pt x="10370461" y="6540620"/>
                </a:lnTo>
                <a:lnTo>
                  <a:pt x="10370461" y="6528982"/>
                </a:lnTo>
                <a:lnTo>
                  <a:pt x="10147015" y="6528982"/>
                </a:lnTo>
                <a:lnTo>
                  <a:pt x="10147015" y="6602300"/>
                </a:lnTo>
                <a:lnTo>
                  <a:pt x="10370461" y="6602300"/>
                </a:lnTo>
                <a:lnTo>
                  <a:pt x="10370461" y="6590663"/>
                </a:lnTo>
                <a:lnTo>
                  <a:pt x="10397893" y="6590663"/>
                </a:lnTo>
                <a:lnTo>
                  <a:pt x="10397893" y="6602300"/>
                </a:lnTo>
                <a:lnTo>
                  <a:pt x="10609618" y="6602300"/>
                </a:lnTo>
                <a:lnTo>
                  <a:pt x="10609618" y="6590663"/>
                </a:lnTo>
                <a:lnTo>
                  <a:pt x="10637050" y="6590663"/>
                </a:lnTo>
                <a:lnTo>
                  <a:pt x="10637050" y="6602300"/>
                </a:lnTo>
                <a:lnTo>
                  <a:pt x="10689378" y="6602300"/>
                </a:lnTo>
                <a:lnTo>
                  <a:pt x="10689378" y="6590663"/>
                </a:lnTo>
                <a:lnTo>
                  <a:pt x="10716811" y="6590663"/>
                </a:lnTo>
                <a:lnTo>
                  <a:pt x="10716811" y="6618095"/>
                </a:lnTo>
                <a:lnTo>
                  <a:pt x="10689378" y="6618095"/>
                </a:lnTo>
                <a:lnTo>
                  <a:pt x="10689378" y="6606457"/>
                </a:lnTo>
                <a:lnTo>
                  <a:pt x="10637050" y="6606457"/>
                </a:lnTo>
                <a:lnTo>
                  <a:pt x="10637050" y="6618095"/>
                </a:lnTo>
                <a:lnTo>
                  <a:pt x="10609618" y="6618095"/>
                </a:lnTo>
                <a:lnTo>
                  <a:pt x="10609618" y="6606457"/>
                </a:lnTo>
                <a:lnTo>
                  <a:pt x="10397893" y="6606457"/>
                </a:lnTo>
                <a:lnTo>
                  <a:pt x="10397893" y="6618095"/>
                </a:lnTo>
                <a:lnTo>
                  <a:pt x="10370461" y="6618095"/>
                </a:lnTo>
                <a:lnTo>
                  <a:pt x="10370461" y="6606457"/>
                </a:lnTo>
                <a:lnTo>
                  <a:pt x="10144936" y="6606457"/>
                </a:lnTo>
                <a:cubicBezTo>
                  <a:pt x="10143774" y="6606457"/>
                  <a:pt x="10142858" y="6605543"/>
                  <a:pt x="10142858" y="6604379"/>
                </a:cubicBezTo>
                <a:lnTo>
                  <a:pt x="10142858" y="6075814"/>
                </a:lnTo>
                <a:lnTo>
                  <a:pt x="10131221" y="6075814"/>
                </a:lnTo>
                <a:lnTo>
                  <a:pt x="10131221" y="6048382"/>
                </a:lnTo>
                <a:lnTo>
                  <a:pt x="10142858" y="6048382"/>
                </a:lnTo>
                <a:lnTo>
                  <a:pt x="10142858" y="5985496"/>
                </a:lnTo>
                <a:cubicBezTo>
                  <a:pt x="10124072" y="5967208"/>
                  <a:pt x="10101212" y="5944971"/>
                  <a:pt x="10075525" y="5920033"/>
                </a:cubicBezTo>
                <a:cubicBezTo>
                  <a:pt x="10072824" y="5917373"/>
                  <a:pt x="10070122" y="5914755"/>
                  <a:pt x="10067337" y="5912053"/>
                </a:cubicBezTo>
                <a:lnTo>
                  <a:pt x="10067337" y="6358239"/>
                </a:lnTo>
                <a:lnTo>
                  <a:pt x="10078975" y="6358239"/>
                </a:lnTo>
                <a:lnTo>
                  <a:pt x="10078975" y="6385671"/>
                </a:lnTo>
                <a:lnTo>
                  <a:pt x="10067337" y="6385671"/>
                </a:lnTo>
                <a:lnTo>
                  <a:pt x="10067337" y="6435714"/>
                </a:lnTo>
                <a:lnTo>
                  <a:pt x="10078975" y="6435714"/>
                </a:lnTo>
                <a:lnTo>
                  <a:pt x="10078975" y="6463145"/>
                </a:lnTo>
                <a:lnTo>
                  <a:pt x="10067337" y="6463145"/>
                </a:lnTo>
                <a:lnTo>
                  <a:pt x="10067337" y="6590663"/>
                </a:lnTo>
                <a:lnTo>
                  <a:pt x="10078975" y="6590663"/>
                </a:lnTo>
                <a:lnTo>
                  <a:pt x="10078975" y="6618095"/>
                </a:lnTo>
                <a:lnTo>
                  <a:pt x="10051543" y="6618095"/>
                </a:lnTo>
                <a:lnTo>
                  <a:pt x="10051543" y="6590663"/>
                </a:lnTo>
                <a:lnTo>
                  <a:pt x="10063181" y="6590663"/>
                </a:lnTo>
                <a:lnTo>
                  <a:pt x="10063181" y="6463145"/>
                </a:lnTo>
                <a:lnTo>
                  <a:pt x="10051543" y="6463145"/>
                </a:lnTo>
                <a:lnTo>
                  <a:pt x="10051543" y="6435714"/>
                </a:lnTo>
                <a:lnTo>
                  <a:pt x="10063181" y="6435714"/>
                </a:lnTo>
                <a:lnTo>
                  <a:pt x="10063181" y="6385671"/>
                </a:lnTo>
                <a:lnTo>
                  <a:pt x="10051543" y="6385671"/>
                </a:lnTo>
                <a:lnTo>
                  <a:pt x="10051543" y="6358239"/>
                </a:lnTo>
                <a:lnTo>
                  <a:pt x="10063181" y="6358239"/>
                </a:lnTo>
                <a:lnTo>
                  <a:pt x="10063181" y="5908021"/>
                </a:lnTo>
                <a:cubicBezTo>
                  <a:pt x="10061311" y="5906193"/>
                  <a:pt x="10059399" y="5904364"/>
                  <a:pt x="10057487" y="5902494"/>
                </a:cubicBezTo>
                <a:cubicBezTo>
                  <a:pt x="10054162" y="5899293"/>
                  <a:pt x="10050795" y="5896010"/>
                  <a:pt x="10047428" y="5892726"/>
                </a:cubicBezTo>
                <a:cubicBezTo>
                  <a:pt x="10041568" y="5887074"/>
                  <a:pt x="10035625" y="5881296"/>
                  <a:pt x="10029556" y="5875394"/>
                </a:cubicBezTo>
                <a:cubicBezTo>
                  <a:pt x="10017669" y="5863840"/>
                  <a:pt x="10003455" y="5850040"/>
                  <a:pt x="9987535" y="5834579"/>
                </a:cubicBezTo>
                <a:lnTo>
                  <a:pt x="9987535" y="6280764"/>
                </a:lnTo>
                <a:lnTo>
                  <a:pt x="9999173" y="6280764"/>
                </a:lnTo>
                <a:lnTo>
                  <a:pt x="9999173" y="6308196"/>
                </a:lnTo>
                <a:lnTo>
                  <a:pt x="9987535" y="6308196"/>
                </a:lnTo>
                <a:lnTo>
                  <a:pt x="9987535" y="6435714"/>
                </a:lnTo>
                <a:lnTo>
                  <a:pt x="9999173" y="6435714"/>
                </a:lnTo>
                <a:lnTo>
                  <a:pt x="9999173" y="6463145"/>
                </a:lnTo>
                <a:lnTo>
                  <a:pt x="9971741" y="6463145"/>
                </a:lnTo>
                <a:lnTo>
                  <a:pt x="9971741" y="6435714"/>
                </a:lnTo>
                <a:lnTo>
                  <a:pt x="9983379" y="6435714"/>
                </a:lnTo>
                <a:lnTo>
                  <a:pt x="9983379" y="6308196"/>
                </a:lnTo>
                <a:lnTo>
                  <a:pt x="9971741" y="6308196"/>
                </a:lnTo>
                <a:lnTo>
                  <a:pt x="9971741" y="6280764"/>
                </a:lnTo>
                <a:lnTo>
                  <a:pt x="9983379" y="6280764"/>
                </a:lnTo>
                <a:lnTo>
                  <a:pt x="9983379" y="5830547"/>
                </a:lnTo>
                <a:cubicBezTo>
                  <a:pt x="9979139" y="5826391"/>
                  <a:pt x="9974525" y="5821902"/>
                  <a:pt x="9969580" y="5817122"/>
                </a:cubicBezTo>
                <a:cubicBezTo>
                  <a:pt x="9965257" y="5812924"/>
                  <a:pt x="9960852" y="5808643"/>
                  <a:pt x="9956363" y="5804279"/>
                </a:cubicBezTo>
                <a:cubicBezTo>
                  <a:pt x="9953785" y="5801827"/>
                  <a:pt x="9951209" y="5799291"/>
                  <a:pt x="9948590" y="5796756"/>
                </a:cubicBezTo>
                <a:cubicBezTo>
                  <a:pt x="9945224" y="5793472"/>
                  <a:pt x="9941815" y="5790147"/>
                  <a:pt x="9938365" y="5786822"/>
                </a:cubicBezTo>
                <a:cubicBezTo>
                  <a:pt x="9928474" y="5777221"/>
                  <a:pt x="9918249" y="5767287"/>
                  <a:pt x="9907817" y="5757146"/>
                </a:cubicBezTo>
                <a:lnTo>
                  <a:pt x="9907817" y="5970907"/>
                </a:lnTo>
                <a:lnTo>
                  <a:pt x="9919454" y="5970907"/>
                </a:lnTo>
                <a:lnTo>
                  <a:pt x="9919454" y="5998340"/>
                </a:lnTo>
                <a:lnTo>
                  <a:pt x="9892022" y="5998340"/>
                </a:lnTo>
                <a:lnTo>
                  <a:pt x="9892022" y="5970907"/>
                </a:lnTo>
                <a:lnTo>
                  <a:pt x="9903660" y="5970907"/>
                </a:lnTo>
                <a:lnTo>
                  <a:pt x="9903660" y="5753114"/>
                </a:lnTo>
                <a:cubicBezTo>
                  <a:pt x="9887991" y="5737860"/>
                  <a:pt x="9871822" y="5722149"/>
                  <a:pt x="9855446" y="5706272"/>
                </a:cubicBezTo>
                <a:cubicBezTo>
                  <a:pt x="9846925" y="5697959"/>
                  <a:pt x="9837740" y="5689023"/>
                  <a:pt x="9828055" y="5679629"/>
                </a:cubicBezTo>
                <a:lnTo>
                  <a:pt x="9828055" y="5738484"/>
                </a:lnTo>
                <a:lnTo>
                  <a:pt x="9839693" y="5738484"/>
                </a:lnTo>
                <a:lnTo>
                  <a:pt x="9839693" y="5765915"/>
                </a:lnTo>
                <a:lnTo>
                  <a:pt x="9812262" y="5765915"/>
                </a:lnTo>
                <a:lnTo>
                  <a:pt x="9812262" y="5738484"/>
                </a:lnTo>
                <a:lnTo>
                  <a:pt x="9823899" y="5738484"/>
                </a:lnTo>
                <a:lnTo>
                  <a:pt x="9823899" y="5675598"/>
                </a:lnTo>
                <a:cubicBezTo>
                  <a:pt x="9821031" y="5672813"/>
                  <a:pt x="9818330" y="5670194"/>
                  <a:pt x="9815628" y="5667576"/>
                </a:cubicBezTo>
                <a:cubicBezTo>
                  <a:pt x="9784996" y="5637817"/>
                  <a:pt x="9750664" y="5604441"/>
                  <a:pt x="9717995" y="5572686"/>
                </a:cubicBezTo>
                <a:cubicBezTo>
                  <a:pt x="9710514" y="5565413"/>
                  <a:pt x="9703116" y="5558222"/>
                  <a:pt x="9695800" y="5551114"/>
                </a:cubicBezTo>
                <a:cubicBezTo>
                  <a:pt x="9675725" y="5531580"/>
                  <a:pt x="9648542" y="5505187"/>
                  <a:pt x="9597959" y="5456017"/>
                </a:cubicBezTo>
                <a:lnTo>
                  <a:pt x="9573104" y="5456017"/>
                </a:lnTo>
                <a:lnTo>
                  <a:pt x="9573104" y="5428585"/>
                </a:lnTo>
                <a:lnTo>
                  <a:pt x="9584742" y="5428585"/>
                </a:lnTo>
                <a:lnTo>
                  <a:pt x="9584742" y="4823418"/>
                </a:lnTo>
                <a:cubicBezTo>
                  <a:pt x="9543344" y="4783268"/>
                  <a:pt x="9471855" y="4713774"/>
                  <a:pt x="9395835" y="4639915"/>
                </a:cubicBezTo>
                <a:lnTo>
                  <a:pt x="9387730" y="4648269"/>
                </a:lnTo>
                <a:lnTo>
                  <a:pt x="9368071" y="4629150"/>
                </a:lnTo>
                <a:lnTo>
                  <a:pt x="9376175" y="4620796"/>
                </a:lnTo>
                <a:cubicBezTo>
                  <a:pt x="9369484" y="4614270"/>
                  <a:pt x="9362750" y="4607703"/>
                  <a:pt x="9356018" y="4601178"/>
                </a:cubicBezTo>
                <a:lnTo>
                  <a:pt x="9349700" y="4607661"/>
                </a:lnTo>
                <a:lnTo>
                  <a:pt x="9349700" y="4666724"/>
                </a:lnTo>
                <a:lnTo>
                  <a:pt x="9428754" y="4743575"/>
                </a:lnTo>
                <a:cubicBezTo>
                  <a:pt x="9429169" y="4743990"/>
                  <a:pt x="9429377" y="4744531"/>
                  <a:pt x="9429377" y="4745071"/>
                </a:cubicBezTo>
                <a:lnTo>
                  <a:pt x="9429377" y="4808830"/>
                </a:lnTo>
                <a:lnTo>
                  <a:pt x="9441015" y="4808830"/>
                </a:lnTo>
                <a:lnTo>
                  <a:pt x="9441015" y="4836261"/>
                </a:lnTo>
                <a:lnTo>
                  <a:pt x="9413583" y="4836261"/>
                </a:lnTo>
                <a:lnTo>
                  <a:pt x="9413583" y="4808830"/>
                </a:lnTo>
                <a:lnTo>
                  <a:pt x="9425221" y="4808830"/>
                </a:lnTo>
                <a:lnTo>
                  <a:pt x="9425137" y="4745819"/>
                </a:lnTo>
                <a:lnTo>
                  <a:pt x="9346208" y="4669093"/>
                </a:lnTo>
                <a:cubicBezTo>
                  <a:pt x="9345793" y="4668677"/>
                  <a:pt x="9345585" y="4668137"/>
                  <a:pt x="9345585" y="4667596"/>
                </a:cubicBezTo>
                <a:lnTo>
                  <a:pt x="9345585" y="4607246"/>
                </a:lnTo>
                <a:lnTo>
                  <a:pt x="9328252" y="4590413"/>
                </a:lnTo>
                <a:lnTo>
                  <a:pt x="9336358" y="4582059"/>
                </a:lnTo>
                <a:cubicBezTo>
                  <a:pt x="9335028" y="4580812"/>
                  <a:pt x="9333739" y="4579523"/>
                  <a:pt x="9332409" y="4578235"/>
                </a:cubicBezTo>
                <a:cubicBezTo>
                  <a:pt x="9323847" y="4569880"/>
                  <a:pt x="9315285" y="4561568"/>
                  <a:pt x="9306806" y="4553338"/>
                </a:cubicBezTo>
                <a:cubicBezTo>
                  <a:pt x="9294337" y="4541201"/>
                  <a:pt x="9282034" y="4529272"/>
                  <a:pt x="9269980" y="4517552"/>
                </a:cubicBezTo>
                <a:lnTo>
                  <a:pt x="9269980" y="5286479"/>
                </a:lnTo>
                <a:lnTo>
                  <a:pt x="9287562" y="5303562"/>
                </a:lnTo>
                <a:cubicBezTo>
                  <a:pt x="9301402" y="5316987"/>
                  <a:pt x="9326257" y="5341135"/>
                  <a:pt x="9362169" y="5376048"/>
                </a:cubicBezTo>
                <a:lnTo>
                  <a:pt x="9363498" y="5377337"/>
                </a:lnTo>
                <a:cubicBezTo>
                  <a:pt x="9380706" y="5394046"/>
                  <a:pt x="9399410" y="5412209"/>
                  <a:pt x="9418986" y="5431245"/>
                </a:cubicBezTo>
                <a:lnTo>
                  <a:pt x="9427091" y="5422891"/>
                </a:lnTo>
                <a:lnTo>
                  <a:pt x="9446750" y="5442010"/>
                </a:lnTo>
                <a:lnTo>
                  <a:pt x="9438646" y="5450323"/>
                </a:lnTo>
                <a:cubicBezTo>
                  <a:pt x="9455438" y="5466657"/>
                  <a:pt x="9472728" y="5483449"/>
                  <a:pt x="9490144" y="5500365"/>
                </a:cubicBezTo>
                <a:cubicBezTo>
                  <a:pt x="9555980" y="5564332"/>
                  <a:pt x="9623729" y="5630127"/>
                  <a:pt x="9674270" y="5679255"/>
                </a:cubicBezTo>
                <a:cubicBezTo>
                  <a:pt x="9708851" y="5712880"/>
                  <a:pt x="9735411" y="5738649"/>
                  <a:pt x="9747797" y="5750661"/>
                </a:cubicBezTo>
                <a:cubicBezTo>
                  <a:pt x="9748212" y="5751077"/>
                  <a:pt x="9748420" y="5751618"/>
                  <a:pt x="9748420" y="5752158"/>
                </a:cubicBezTo>
                <a:lnTo>
                  <a:pt x="9748420" y="5828760"/>
                </a:lnTo>
                <a:lnTo>
                  <a:pt x="9827474" y="5905611"/>
                </a:lnTo>
                <a:cubicBezTo>
                  <a:pt x="9827890" y="5906026"/>
                  <a:pt x="9828097" y="5906567"/>
                  <a:pt x="9828097" y="5907107"/>
                </a:cubicBezTo>
                <a:lnTo>
                  <a:pt x="9828097" y="5983709"/>
                </a:lnTo>
                <a:lnTo>
                  <a:pt x="9857483" y="6012263"/>
                </a:lnTo>
                <a:lnTo>
                  <a:pt x="9865587" y="6003909"/>
                </a:lnTo>
                <a:lnTo>
                  <a:pt x="9885247" y="6023028"/>
                </a:lnTo>
                <a:lnTo>
                  <a:pt x="9866128" y="6042688"/>
                </a:lnTo>
                <a:lnTo>
                  <a:pt x="9846469" y="6023568"/>
                </a:lnTo>
                <a:lnTo>
                  <a:pt x="9854573" y="6015214"/>
                </a:lnTo>
                <a:lnTo>
                  <a:pt x="9824564" y="5986036"/>
                </a:lnTo>
                <a:cubicBezTo>
                  <a:pt x="9824148" y="5985621"/>
                  <a:pt x="9823940" y="5985080"/>
                  <a:pt x="9823940" y="5984540"/>
                </a:cubicBezTo>
                <a:lnTo>
                  <a:pt x="9823940" y="5907939"/>
                </a:lnTo>
                <a:lnTo>
                  <a:pt x="9748420" y="5834495"/>
                </a:lnTo>
                <a:lnTo>
                  <a:pt x="9748420" y="5893350"/>
                </a:lnTo>
                <a:lnTo>
                  <a:pt x="9760058" y="5893350"/>
                </a:lnTo>
                <a:lnTo>
                  <a:pt x="9760058" y="5920782"/>
                </a:lnTo>
                <a:lnTo>
                  <a:pt x="9732625" y="5920782"/>
                </a:lnTo>
                <a:lnTo>
                  <a:pt x="9732625" y="5893350"/>
                </a:lnTo>
                <a:lnTo>
                  <a:pt x="9744263" y="5893350"/>
                </a:lnTo>
                <a:lnTo>
                  <a:pt x="9744263" y="5753031"/>
                </a:lnTo>
                <a:cubicBezTo>
                  <a:pt x="9712841" y="5722523"/>
                  <a:pt x="9597377" y="5610343"/>
                  <a:pt x="9487233" y="5503316"/>
                </a:cubicBezTo>
                <a:cubicBezTo>
                  <a:pt x="9469818" y="5486400"/>
                  <a:pt x="9452528" y="5469608"/>
                  <a:pt x="9435736" y="5453274"/>
                </a:cubicBezTo>
                <a:lnTo>
                  <a:pt x="9427590" y="5461628"/>
                </a:lnTo>
                <a:lnTo>
                  <a:pt x="9407931" y="5442509"/>
                </a:lnTo>
                <a:lnTo>
                  <a:pt x="9416035" y="5434155"/>
                </a:lnTo>
                <a:lnTo>
                  <a:pt x="9361919" y="5381535"/>
                </a:lnTo>
                <a:cubicBezTo>
                  <a:pt x="9315160" y="5336106"/>
                  <a:pt x="9279291" y="5301275"/>
                  <a:pt x="9266406" y="5288765"/>
                </a:cubicBezTo>
                <a:cubicBezTo>
                  <a:pt x="9265990" y="5288349"/>
                  <a:pt x="9265783" y="5287809"/>
                  <a:pt x="9265783" y="5287269"/>
                </a:cubicBezTo>
                <a:lnTo>
                  <a:pt x="9265783" y="4513437"/>
                </a:lnTo>
                <a:lnTo>
                  <a:pt x="9205848" y="4455165"/>
                </a:lnTo>
                <a:cubicBezTo>
                  <a:pt x="9200486" y="4449969"/>
                  <a:pt x="9195290" y="4444899"/>
                  <a:pt x="9190220" y="4439994"/>
                </a:cubicBezTo>
                <a:lnTo>
                  <a:pt x="9190220" y="4731231"/>
                </a:lnTo>
                <a:lnTo>
                  <a:pt x="9201858" y="4731231"/>
                </a:lnTo>
                <a:lnTo>
                  <a:pt x="9201858" y="4758662"/>
                </a:lnTo>
                <a:lnTo>
                  <a:pt x="9174425" y="4758662"/>
                </a:lnTo>
                <a:lnTo>
                  <a:pt x="9174425" y="4731231"/>
                </a:lnTo>
                <a:lnTo>
                  <a:pt x="9186063" y="4731231"/>
                </a:lnTo>
                <a:lnTo>
                  <a:pt x="9186063" y="4435962"/>
                </a:lnTo>
                <a:cubicBezTo>
                  <a:pt x="9175548" y="4425738"/>
                  <a:pt x="9165656" y="4416136"/>
                  <a:pt x="9156679" y="4407408"/>
                </a:cubicBezTo>
                <a:lnTo>
                  <a:pt x="9148573" y="4415721"/>
                </a:lnTo>
                <a:lnTo>
                  <a:pt x="9128872" y="4396602"/>
                </a:lnTo>
                <a:lnTo>
                  <a:pt x="9136976" y="4388247"/>
                </a:lnTo>
                <a:cubicBezTo>
                  <a:pt x="9130368" y="4381846"/>
                  <a:pt x="9124507" y="4376152"/>
                  <a:pt x="9119520" y="4371289"/>
                </a:cubicBezTo>
                <a:lnTo>
                  <a:pt x="9094665" y="4371289"/>
                </a:lnTo>
                <a:lnTo>
                  <a:pt x="9094665" y="4359652"/>
                </a:lnTo>
                <a:lnTo>
                  <a:pt x="9030782" y="4359652"/>
                </a:lnTo>
                <a:lnTo>
                  <a:pt x="9030782" y="4731189"/>
                </a:lnTo>
                <a:lnTo>
                  <a:pt x="9042419" y="4731189"/>
                </a:lnTo>
                <a:lnTo>
                  <a:pt x="9042419" y="4758621"/>
                </a:lnTo>
                <a:lnTo>
                  <a:pt x="9030782" y="4758621"/>
                </a:lnTo>
                <a:lnTo>
                  <a:pt x="9030782" y="5363787"/>
                </a:lnTo>
                <a:lnTo>
                  <a:pt x="9030907" y="5363912"/>
                </a:lnTo>
                <a:lnTo>
                  <a:pt x="9037889" y="5370729"/>
                </a:lnTo>
                <a:lnTo>
                  <a:pt x="9109254" y="5440098"/>
                </a:lnTo>
                <a:lnTo>
                  <a:pt x="9188142" y="5440098"/>
                </a:lnTo>
                <a:cubicBezTo>
                  <a:pt x="9188682" y="5440098"/>
                  <a:pt x="9189222" y="5440306"/>
                  <a:pt x="9189597" y="5440680"/>
                </a:cubicBezTo>
                <a:lnTo>
                  <a:pt x="9219605" y="5469858"/>
                </a:lnTo>
                <a:lnTo>
                  <a:pt x="9227710" y="5461503"/>
                </a:lnTo>
                <a:lnTo>
                  <a:pt x="9247370" y="5480623"/>
                </a:lnTo>
                <a:lnTo>
                  <a:pt x="9228251" y="5500282"/>
                </a:lnTo>
                <a:lnTo>
                  <a:pt x="9208592" y="5481163"/>
                </a:lnTo>
                <a:lnTo>
                  <a:pt x="9216696" y="5472809"/>
                </a:lnTo>
                <a:lnTo>
                  <a:pt x="9187269" y="5444213"/>
                </a:lnTo>
                <a:lnTo>
                  <a:pt x="9113493" y="5444213"/>
                </a:lnTo>
                <a:lnTo>
                  <a:pt x="9117483" y="5448078"/>
                </a:lnTo>
                <a:cubicBezTo>
                  <a:pt x="9122512" y="5452983"/>
                  <a:pt x="9127251" y="5457555"/>
                  <a:pt x="9131699" y="5461877"/>
                </a:cubicBezTo>
                <a:cubicBezTo>
                  <a:pt x="9132072" y="5462210"/>
                  <a:pt x="9132405" y="5462543"/>
                  <a:pt x="9132780" y="5462916"/>
                </a:cubicBezTo>
                <a:lnTo>
                  <a:pt x="9139887" y="5469816"/>
                </a:lnTo>
                <a:lnTo>
                  <a:pt x="9147991" y="5461462"/>
                </a:lnTo>
                <a:lnTo>
                  <a:pt x="9167693" y="5480581"/>
                </a:lnTo>
                <a:lnTo>
                  <a:pt x="9159588" y="5488935"/>
                </a:lnTo>
                <a:lnTo>
                  <a:pt x="9189597" y="5518113"/>
                </a:lnTo>
                <a:cubicBezTo>
                  <a:pt x="9222931" y="5550533"/>
                  <a:pt x="9258218" y="5584823"/>
                  <a:pt x="9293381" y="5618988"/>
                </a:cubicBezTo>
                <a:cubicBezTo>
                  <a:pt x="9298826" y="5624308"/>
                  <a:pt x="9304063" y="5629379"/>
                  <a:pt x="9308884" y="5634076"/>
                </a:cubicBezTo>
                <a:cubicBezTo>
                  <a:pt x="9311087" y="5636196"/>
                  <a:pt x="9313207" y="5638232"/>
                  <a:pt x="9315243" y="5640227"/>
                </a:cubicBezTo>
                <a:lnTo>
                  <a:pt x="9339184" y="5663503"/>
                </a:lnTo>
                <a:lnTo>
                  <a:pt x="9347289" y="5655148"/>
                </a:lnTo>
                <a:lnTo>
                  <a:pt x="9365120" y="5672481"/>
                </a:lnTo>
                <a:lnTo>
                  <a:pt x="9413541" y="5672481"/>
                </a:lnTo>
                <a:lnTo>
                  <a:pt x="9413541" y="5660842"/>
                </a:lnTo>
                <a:lnTo>
                  <a:pt x="9440973" y="5660842"/>
                </a:lnTo>
                <a:lnTo>
                  <a:pt x="9440973" y="5688274"/>
                </a:lnTo>
                <a:lnTo>
                  <a:pt x="9413541" y="5688274"/>
                </a:lnTo>
                <a:lnTo>
                  <a:pt x="9413541" y="5676637"/>
                </a:lnTo>
                <a:lnTo>
                  <a:pt x="9364662" y="5676637"/>
                </a:lnTo>
                <a:lnTo>
                  <a:pt x="9358844" y="5682622"/>
                </a:lnTo>
                <a:cubicBezTo>
                  <a:pt x="9364953" y="5688566"/>
                  <a:pt x="9371022" y="5694509"/>
                  <a:pt x="9377048" y="5700328"/>
                </a:cubicBezTo>
                <a:cubicBezTo>
                  <a:pt x="9393882" y="5716663"/>
                  <a:pt x="9410507" y="5732873"/>
                  <a:pt x="9426883" y="5748750"/>
                </a:cubicBezTo>
                <a:cubicBezTo>
                  <a:pt x="9427299" y="5749124"/>
                  <a:pt x="9427715" y="5749581"/>
                  <a:pt x="9428130" y="5749955"/>
                </a:cubicBezTo>
                <a:lnTo>
                  <a:pt x="9507018" y="5749955"/>
                </a:lnTo>
                <a:cubicBezTo>
                  <a:pt x="9507559" y="5749955"/>
                  <a:pt x="9508098" y="5750163"/>
                  <a:pt x="9508473" y="5750537"/>
                </a:cubicBezTo>
                <a:lnTo>
                  <a:pt x="9538482" y="5779714"/>
                </a:lnTo>
                <a:lnTo>
                  <a:pt x="9546586" y="5771361"/>
                </a:lnTo>
                <a:lnTo>
                  <a:pt x="9566246" y="5790480"/>
                </a:lnTo>
                <a:lnTo>
                  <a:pt x="9547127" y="5810139"/>
                </a:lnTo>
                <a:lnTo>
                  <a:pt x="9527468" y="5791020"/>
                </a:lnTo>
                <a:lnTo>
                  <a:pt x="9535572" y="5782666"/>
                </a:lnTo>
                <a:lnTo>
                  <a:pt x="9506145" y="5754070"/>
                </a:lnTo>
                <a:lnTo>
                  <a:pt x="9432370" y="5754070"/>
                </a:lnTo>
                <a:cubicBezTo>
                  <a:pt x="9446585" y="5767869"/>
                  <a:pt x="9459344" y="5780255"/>
                  <a:pt x="9470110" y="5790729"/>
                </a:cubicBezTo>
                <a:lnTo>
                  <a:pt x="9507808" y="5827347"/>
                </a:lnTo>
                <a:lnTo>
                  <a:pt x="9586737" y="5827347"/>
                </a:lnTo>
                <a:cubicBezTo>
                  <a:pt x="9587277" y="5827347"/>
                  <a:pt x="9587818" y="5827554"/>
                  <a:pt x="9588192" y="5827929"/>
                </a:cubicBezTo>
                <a:lnTo>
                  <a:pt x="9618200" y="5857106"/>
                </a:lnTo>
                <a:lnTo>
                  <a:pt x="9626306" y="5848752"/>
                </a:lnTo>
                <a:lnTo>
                  <a:pt x="9645966" y="5867871"/>
                </a:lnTo>
                <a:lnTo>
                  <a:pt x="9626846" y="5887531"/>
                </a:lnTo>
                <a:lnTo>
                  <a:pt x="9607186" y="5868412"/>
                </a:lnTo>
                <a:lnTo>
                  <a:pt x="9615291" y="5860057"/>
                </a:lnTo>
                <a:lnTo>
                  <a:pt x="9585864" y="5831461"/>
                </a:lnTo>
                <a:lnTo>
                  <a:pt x="9512048" y="5831461"/>
                </a:lnTo>
                <a:cubicBezTo>
                  <a:pt x="9515455" y="5834786"/>
                  <a:pt x="9518780" y="5838028"/>
                  <a:pt x="9522064" y="5841187"/>
                </a:cubicBezTo>
                <a:cubicBezTo>
                  <a:pt x="9527799" y="5846757"/>
                  <a:pt x="9533245" y="5852035"/>
                  <a:pt x="9538398" y="5857065"/>
                </a:cubicBezTo>
                <a:lnTo>
                  <a:pt x="9546503" y="5848710"/>
                </a:lnTo>
                <a:lnTo>
                  <a:pt x="9566163" y="5867830"/>
                </a:lnTo>
                <a:lnTo>
                  <a:pt x="9558058" y="5876142"/>
                </a:lnTo>
                <a:cubicBezTo>
                  <a:pt x="9565956" y="5883832"/>
                  <a:pt x="9572772" y="5890398"/>
                  <a:pt x="9578258" y="5895760"/>
                </a:cubicBezTo>
                <a:lnTo>
                  <a:pt x="9586363" y="5887406"/>
                </a:lnTo>
                <a:lnTo>
                  <a:pt x="9604194" y="5904738"/>
                </a:lnTo>
                <a:lnTo>
                  <a:pt x="9666331" y="5904738"/>
                </a:lnTo>
                <a:cubicBezTo>
                  <a:pt x="9666872" y="5904738"/>
                  <a:pt x="9667412" y="5904946"/>
                  <a:pt x="9667787" y="5905320"/>
                </a:cubicBezTo>
                <a:lnTo>
                  <a:pt x="9697795" y="5934498"/>
                </a:lnTo>
                <a:lnTo>
                  <a:pt x="9705900" y="5926144"/>
                </a:lnTo>
                <a:lnTo>
                  <a:pt x="9725560" y="5945263"/>
                </a:lnTo>
                <a:lnTo>
                  <a:pt x="9706440" y="5964922"/>
                </a:lnTo>
                <a:lnTo>
                  <a:pt x="9686780" y="5945803"/>
                </a:lnTo>
                <a:lnTo>
                  <a:pt x="9694886" y="5937449"/>
                </a:lnTo>
                <a:lnTo>
                  <a:pt x="9665459" y="5908853"/>
                </a:lnTo>
                <a:lnTo>
                  <a:pt x="9603695" y="5908853"/>
                </a:lnTo>
                <a:lnTo>
                  <a:pt x="9597876" y="5914879"/>
                </a:lnTo>
                <a:cubicBezTo>
                  <a:pt x="9631418" y="5947466"/>
                  <a:pt x="9655940" y="5971323"/>
                  <a:pt x="9666831" y="5981880"/>
                </a:cubicBezTo>
                <a:cubicBezTo>
                  <a:pt x="9667204" y="5982213"/>
                  <a:pt x="9667537" y="5982545"/>
                  <a:pt x="9667745" y="5982753"/>
                </a:cubicBezTo>
                <a:cubicBezTo>
                  <a:pt x="9668160" y="5983169"/>
                  <a:pt x="9668368" y="5983709"/>
                  <a:pt x="9668368" y="5984249"/>
                </a:cubicBezTo>
                <a:lnTo>
                  <a:pt x="9668368" y="6202957"/>
                </a:lnTo>
                <a:lnTo>
                  <a:pt x="9680006" y="6202957"/>
                </a:lnTo>
                <a:lnTo>
                  <a:pt x="9680006" y="6230389"/>
                </a:lnTo>
                <a:lnTo>
                  <a:pt x="9668368" y="6230389"/>
                </a:lnTo>
                <a:lnTo>
                  <a:pt x="9668368" y="6280432"/>
                </a:lnTo>
                <a:lnTo>
                  <a:pt x="9680006" y="6280432"/>
                </a:lnTo>
                <a:lnTo>
                  <a:pt x="9680006" y="6304580"/>
                </a:lnTo>
                <a:cubicBezTo>
                  <a:pt x="9702492" y="6326484"/>
                  <a:pt x="9711677" y="6335421"/>
                  <a:pt x="9721736" y="6345146"/>
                </a:cubicBezTo>
                <a:cubicBezTo>
                  <a:pt x="9726391" y="6349635"/>
                  <a:pt x="9731254" y="6354332"/>
                  <a:pt x="9737654" y="6360566"/>
                </a:cubicBezTo>
                <a:lnTo>
                  <a:pt x="9745760" y="6352212"/>
                </a:lnTo>
                <a:lnTo>
                  <a:pt x="9765461" y="6371332"/>
                </a:lnTo>
                <a:lnTo>
                  <a:pt x="9757355" y="6379686"/>
                </a:lnTo>
                <a:cubicBezTo>
                  <a:pt x="9772568" y="6394482"/>
                  <a:pt x="9794181" y="6415472"/>
                  <a:pt x="9827224" y="6447601"/>
                </a:cubicBezTo>
                <a:cubicBezTo>
                  <a:pt x="9827640" y="6448016"/>
                  <a:pt x="9827848" y="6448557"/>
                  <a:pt x="9827848" y="6449097"/>
                </a:cubicBezTo>
                <a:lnTo>
                  <a:pt x="9827848" y="6603173"/>
                </a:lnTo>
                <a:lnTo>
                  <a:pt x="9857233" y="6631728"/>
                </a:lnTo>
                <a:lnTo>
                  <a:pt x="9865339" y="6623374"/>
                </a:lnTo>
                <a:lnTo>
                  <a:pt x="9884998" y="6642493"/>
                </a:lnTo>
                <a:lnTo>
                  <a:pt x="9865879" y="6662152"/>
                </a:lnTo>
                <a:lnTo>
                  <a:pt x="9846219" y="6643033"/>
                </a:lnTo>
                <a:lnTo>
                  <a:pt x="9854324" y="6634679"/>
                </a:lnTo>
                <a:lnTo>
                  <a:pt x="9827848" y="6608951"/>
                </a:lnTo>
                <a:lnTo>
                  <a:pt x="9827848" y="6758081"/>
                </a:lnTo>
                <a:lnTo>
                  <a:pt x="9857233" y="6786635"/>
                </a:lnTo>
                <a:lnTo>
                  <a:pt x="9865339" y="6778281"/>
                </a:lnTo>
                <a:lnTo>
                  <a:pt x="9884998" y="6797400"/>
                </a:lnTo>
                <a:lnTo>
                  <a:pt x="9865879" y="6817060"/>
                </a:lnTo>
                <a:lnTo>
                  <a:pt x="9846219" y="6797941"/>
                </a:lnTo>
                <a:lnTo>
                  <a:pt x="9854324" y="6789586"/>
                </a:lnTo>
                <a:lnTo>
                  <a:pt x="9824315" y="6760409"/>
                </a:lnTo>
                <a:cubicBezTo>
                  <a:pt x="9823899" y="6759993"/>
                  <a:pt x="9823692" y="6759453"/>
                  <a:pt x="9823692" y="6758912"/>
                </a:cubicBezTo>
                <a:lnTo>
                  <a:pt x="9823692" y="6449887"/>
                </a:lnTo>
                <a:cubicBezTo>
                  <a:pt x="9790981" y="6418091"/>
                  <a:pt x="9769576" y="6397309"/>
                  <a:pt x="9754446" y="6382595"/>
                </a:cubicBezTo>
                <a:lnTo>
                  <a:pt x="9746341" y="6390949"/>
                </a:lnTo>
                <a:lnTo>
                  <a:pt x="9726640" y="6371830"/>
                </a:lnTo>
                <a:lnTo>
                  <a:pt x="9734745" y="6363476"/>
                </a:lnTo>
                <a:cubicBezTo>
                  <a:pt x="9734372" y="6363143"/>
                  <a:pt x="9734039" y="6362811"/>
                  <a:pt x="9733706" y="6362478"/>
                </a:cubicBezTo>
                <a:lnTo>
                  <a:pt x="9728054" y="6356992"/>
                </a:lnTo>
                <a:cubicBezTo>
                  <a:pt x="9712384" y="6341780"/>
                  <a:pt x="9698294" y="6328105"/>
                  <a:pt x="9685783" y="6315927"/>
                </a:cubicBezTo>
                <a:lnTo>
                  <a:pt x="9677387" y="6307739"/>
                </a:lnTo>
                <a:lnTo>
                  <a:pt x="9668326" y="6307739"/>
                </a:lnTo>
                <a:lnTo>
                  <a:pt x="9668326" y="6525533"/>
                </a:lnTo>
                <a:lnTo>
                  <a:pt x="9697712" y="6554087"/>
                </a:lnTo>
                <a:lnTo>
                  <a:pt x="9705817" y="6545732"/>
                </a:lnTo>
                <a:lnTo>
                  <a:pt x="9725476" y="6564852"/>
                </a:lnTo>
                <a:lnTo>
                  <a:pt x="9706358" y="6584511"/>
                </a:lnTo>
                <a:lnTo>
                  <a:pt x="9686697" y="6565392"/>
                </a:lnTo>
                <a:lnTo>
                  <a:pt x="9694803" y="6557038"/>
                </a:lnTo>
                <a:lnTo>
                  <a:pt x="9668326" y="6531310"/>
                </a:lnTo>
                <a:lnTo>
                  <a:pt x="9668326" y="6757915"/>
                </a:lnTo>
                <a:lnTo>
                  <a:pt x="9697712" y="6786469"/>
                </a:lnTo>
                <a:lnTo>
                  <a:pt x="9705817" y="6778115"/>
                </a:lnTo>
                <a:lnTo>
                  <a:pt x="9725476" y="6797234"/>
                </a:lnTo>
                <a:lnTo>
                  <a:pt x="9706358" y="6816894"/>
                </a:lnTo>
                <a:lnTo>
                  <a:pt x="9686697" y="6797774"/>
                </a:lnTo>
                <a:lnTo>
                  <a:pt x="9694803" y="6789420"/>
                </a:lnTo>
                <a:lnTo>
                  <a:pt x="9664794" y="6760242"/>
                </a:lnTo>
                <a:cubicBezTo>
                  <a:pt x="9664378" y="6759827"/>
                  <a:pt x="9664170" y="6759286"/>
                  <a:pt x="9664170" y="6758746"/>
                </a:cubicBezTo>
                <a:lnTo>
                  <a:pt x="9664170" y="6307656"/>
                </a:lnTo>
                <a:lnTo>
                  <a:pt x="9652532" y="6307656"/>
                </a:lnTo>
                <a:lnTo>
                  <a:pt x="9652532" y="6280224"/>
                </a:lnTo>
                <a:lnTo>
                  <a:pt x="9664170" y="6280224"/>
                </a:lnTo>
                <a:lnTo>
                  <a:pt x="9664170" y="6230181"/>
                </a:lnTo>
                <a:lnTo>
                  <a:pt x="9652532" y="6230181"/>
                </a:lnTo>
                <a:lnTo>
                  <a:pt x="9652532" y="6202749"/>
                </a:lnTo>
                <a:lnTo>
                  <a:pt x="9664170" y="6202749"/>
                </a:lnTo>
                <a:lnTo>
                  <a:pt x="9664170" y="5984914"/>
                </a:lnTo>
                <a:cubicBezTo>
                  <a:pt x="9658600" y="5979511"/>
                  <a:pt x="9632997" y="5954614"/>
                  <a:pt x="9594925" y="5917623"/>
                </a:cubicBezTo>
                <a:lnTo>
                  <a:pt x="9588649" y="5924107"/>
                </a:lnTo>
                <a:lnTo>
                  <a:pt x="9588649" y="6215551"/>
                </a:lnTo>
                <a:lnTo>
                  <a:pt x="9618035" y="6244105"/>
                </a:lnTo>
                <a:lnTo>
                  <a:pt x="9626140" y="6235751"/>
                </a:lnTo>
                <a:lnTo>
                  <a:pt x="9645799" y="6254870"/>
                </a:lnTo>
                <a:lnTo>
                  <a:pt x="9626680" y="6274530"/>
                </a:lnTo>
                <a:lnTo>
                  <a:pt x="9607020" y="6255411"/>
                </a:lnTo>
                <a:lnTo>
                  <a:pt x="9615125" y="6247056"/>
                </a:lnTo>
                <a:lnTo>
                  <a:pt x="9588649" y="6221328"/>
                </a:lnTo>
                <a:lnTo>
                  <a:pt x="9588649" y="6357615"/>
                </a:lnTo>
                <a:lnTo>
                  <a:pt x="9600287" y="6357615"/>
                </a:lnTo>
                <a:lnTo>
                  <a:pt x="9600287" y="6381764"/>
                </a:lnTo>
                <a:lnTo>
                  <a:pt x="9618035" y="6399013"/>
                </a:lnTo>
                <a:lnTo>
                  <a:pt x="9626140" y="6390659"/>
                </a:lnTo>
                <a:lnTo>
                  <a:pt x="9645799" y="6409778"/>
                </a:lnTo>
                <a:lnTo>
                  <a:pt x="9626680" y="6429437"/>
                </a:lnTo>
                <a:lnTo>
                  <a:pt x="9607020" y="6410318"/>
                </a:lnTo>
                <a:lnTo>
                  <a:pt x="9615125" y="6401964"/>
                </a:lnTo>
                <a:lnTo>
                  <a:pt x="9597710" y="6385006"/>
                </a:lnTo>
                <a:lnTo>
                  <a:pt x="9588649" y="6385006"/>
                </a:lnTo>
                <a:lnTo>
                  <a:pt x="9588649" y="6680274"/>
                </a:lnTo>
                <a:lnTo>
                  <a:pt x="9618035" y="6708828"/>
                </a:lnTo>
                <a:lnTo>
                  <a:pt x="9626140" y="6700474"/>
                </a:lnTo>
                <a:lnTo>
                  <a:pt x="9645799" y="6719593"/>
                </a:lnTo>
                <a:lnTo>
                  <a:pt x="9626680" y="6739253"/>
                </a:lnTo>
                <a:lnTo>
                  <a:pt x="9607020" y="6720133"/>
                </a:lnTo>
                <a:lnTo>
                  <a:pt x="9615125" y="6711779"/>
                </a:lnTo>
                <a:lnTo>
                  <a:pt x="9585116" y="6682602"/>
                </a:lnTo>
                <a:cubicBezTo>
                  <a:pt x="9584701" y="6682186"/>
                  <a:pt x="9584493" y="6681645"/>
                  <a:pt x="9584493" y="6681105"/>
                </a:cubicBezTo>
                <a:lnTo>
                  <a:pt x="9584493" y="6384923"/>
                </a:lnTo>
                <a:lnTo>
                  <a:pt x="9572855" y="6384923"/>
                </a:lnTo>
                <a:lnTo>
                  <a:pt x="9572855" y="6357491"/>
                </a:lnTo>
                <a:lnTo>
                  <a:pt x="9584493" y="6357491"/>
                </a:lnTo>
                <a:lnTo>
                  <a:pt x="9584493" y="5923483"/>
                </a:lnTo>
                <a:lnTo>
                  <a:pt x="9567160" y="5906692"/>
                </a:lnTo>
                <a:lnTo>
                  <a:pt x="9575266" y="5898337"/>
                </a:lnTo>
                <a:cubicBezTo>
                  <a:pt x="9568823" y="5892019"/>
                  <a:pt x="9562048" y="5885453"/>
                  <a:pt x="9555065" y="5878678"/>
                </a:cubicBezTo>
                <a:lnTo>
                  <a:pt x="9546961" y="5887032"/>
                </a:lnTo>
                <a:lnTo>
                  <a:pt x="9527301" y="5867913"/>
                </a:lnTo>
                <a:lnTo>
                  <a:pt x="9535406" y="5859558"/>
                </a:lnTo>
                <a:cubicBezTo>
                  <a:pt x="9528590" y="5852949"/>
                  <a:pt x="9519653" y="5844263"/>
                  <a:pt x="9508930" y="5833830"/>
                </a:cubicBezTo>
                <a:lnTo>
                  <a:pt x="9508930" y="6202542"/>
                </a:lnTo>
                <a:lnTo>
                  <a:pt x="9520567" y="6202542"/>
                </a:lnTo>
                <a:lnTo>
                  <a:pt x="9520567" y="6229974"/>
                </a:lnTo>
                <a:lnTo>
                  <a:pt x="9508930" y="6229974"/>
                </a:lnTo>
                <a:lnTo>
                  <a:pt x="9508930" y="6512398"/>
                </a:lnTo>
                <a:lnTo>
                  <a:pt x="9520567" y="6512398"/>
                </a:lnTo>
                <a:lnTo>
                  <a:pt x="9520567" y="6539830"/>
                </a:lnTo>
                <a:lnTo>
                  <a:pt x="9493136" y="6539830"/>
                </a:lnTo>
                <a:lnTo>
                  <a:pt x="9493136" y="6512398"/>
                </a:lnTo>
                <a:lnTo>
                  <a:pt x="9504774" y="6512398"/>
                </a:lnTo>
                <a:lnTo>
                  <a:pt x="9504774" y="6229974"/>
                </a:lnTo>
                <a:lnTo>
                  <a:pt x="9493136" y="6229974"/>
                </a:lnTo>
                <a:lnTo>
                  <a:pt x="9493136" y="6202542"/>
                </a:lnTo>
                <a:lnTo>
                  <a:pt x="9504774" y="6202542"/>
                </a:lnTo>
                <a:lnTo>
                  <a:pt x="9504774" y="5829799"/>
                </a:lnTo>
                <a:cubicBezTo>
                  <a:pt x="9487816" y="5813298"/>
                  <a:pt x="9466826" y="5792932"/>
                  <a:pt x="9443218" y="5769989"/>
                </a:cubicBezTo>
                <a:cubicBezTo>
                  <a:pt x="9438604" y="5765500"/>
                  <a:pt x="9433908" y="5760970"/>
                  <a:pt x="9429169" y="5756356"/>
                </a:cubicBezTo>
                <a:lnTo>
                  <a:pt x="9429169" y="6280057"/>
                </a:lnTo>
                <a:lnTo>
                  <a:pt x="9440807" y="6280057"/>
                </a:lnTo>
                <a:lnTo>
                  <a:pt x="9440807" y="6304206"/>
                </a:lnTo>
                <a:lnTo>
                  <a:pt x="9458596" y="6321497"/>
                </a:lnTo>
                <a:lnTo>
                  <a:pt x="9466701" y="6313142"/>
                </a:lnTo>
                <a:lnTo>
                  <a:pt x="9486402" y="6332262"/>
                </a:lnTo>
                <a:lnTo>
                  <a:pt x="9467284" y="6351963"/>
                </a:lnTo>
                <a:lnTo>
                  <a:pt x="9447582" y="6332844"/>
                </a:lnTo>
                <a:lnTo>
                  <a:pt x="9455687" y="6324489"/>
                </a:lnTo>
                <a:lnTo>
                  <a:pt x="9438231" y="6307531"/>
                </a:lnTo>
                <a:lnTo>
                  <a:pt x="9429169" y="6307531"/>
                </a:lnTo>
                <a:lnTo>
                  <a:pt x="9429169" y="6757749"/>
                </a:lnTo>
                <a:lnTo>
                  <a:pt x="9458596" y="6786344"/>
                </a:lnTo>
                <a:lnTo>
                  <a:pt x="9466701" y="6777990"/>
                </a:lnTo>
                <a:lnTo>
                  <a:pt x="9486402" y="6797109"/>
                </a:lnTo>
                <a:lnTo>
                  <a:pt x="9467284" y="6816810"/>
                </a:lnTo>
                <a:lnTo>
                  <a:pt x="9447582" y="6797691"/>
                </a:lnTo>
                <a:lnTo>
                  <a:pt x="9455687" y="6789337"/>
                </a:lnTo>
                <a:lnTo>
                  <a:pt x="9425595" y="6760159"/>
                </a:lnTo>
                <a:cubicBezTo>
                  <a:pt x="9425179" y="6759744"/>
                  <a:pt x="9424971" y="6759203"/>
                  <a:pt x="9424971" y="6758663"/>
                </a:cubicBezTo>
                <a:lnTo>
                  <a:pt x="9424971" y="6307573"/>
                </a:lnTo>
                <a:lnTo>
                  <a:pt x="9413334" y="6307573"/>
                </a:lnTo>
                <a:lnTo>
                  <a:pt x="9413334" y="6280141"/>
                </a:lnTo>
                <a:lnTo>
                  <a:pt x="9424971" y="6280141"/>
                </a:lnTo>
                <a:lnTo>
                  <a:pt x="9424971" y="5752449"/>
                </a:lnTo>
                <a:cubicBezTo>
                  <a:pt x="9403109" y="5731210"/>
                  <a:pt x="9379792" y="5708557"/>
                  <a:pt x="9355726" y="5685157"/>
                </a:cubicBezTo>
                <a:lnTo>
                  <a:pt x="9349409" y="5691641"/>
                </a:lnTo>
                <a:lnTo>
                  <a:pt x="9349409" y="5905611"/>
                </a:lnTo>
                <a:lnTo>
                  <a:pt x="9378794" y="5934165"/>
                </a:lnTo>
                <a:lnTo>
                  <a:pt x="9386899" y="5925811"/>
                </a:lnTo>
                <a:lnTo>
                  <a:pt x="9406559" y="5944930"/>
                </a:lnTo>
                <a:lnTo>
                  <a:pt x="9387439" y="5964590"/>
                </a:lnTo>
                <a:lnTo>
                  <a:pt x="9367779" y="5945470"/>
                </a:lnTo>
                <a:lnTo>
                  <a:pt x="9375885" y="5937116"/>
                </a:lnTo>
                <a:lnTo>
                  <a:pt x="9349409" y="5911388"/>
                </a:lnTo>
                <a:lnTo>
                  <a:pt x="9349409" y="6280099"/>
                </a:lnTo>
                <a:lnTo>
                  <a:pt x="9361047" y="6280099"/>
                </a:lnTo>
                <a:lnTo>
                  <a:pt x="9361047" y="6307531"/>
                </a:lnTo>
                <a:lnTo>
                  <a:pt x="9333614" y="6307531"/>
                </a:lnTo>
                <a:lnTo>
                  <a:pt x="9333614" y="6280099"/>
                </a:lnTo>
                <a:lnTo>
                  <a:pt x="9345252" y="6280099"/>
                </a:lnTo>
                <a:lnTo>
                  <a:pt x="9345252" y="5691143"/>
                </a:lnTo>
                <a:lnTo>
                  <a:pt x="9327921" y="5674309"/>
                </a:lnTo>
                <a:lnTo>
                  <a:pt x="9336025" y="5665955"/>
                </a:lnTo>
                <a:cubicBezTo>
                  <a:pt x="9330331" y="5660469"/>
                  <a:pt x="9324637" y="5654899"/>
                  <a:pt x="9318942" y="5649371"/>
                </a:cubicBezTo>
                <a:cubicBezTo>
                  <a:pt x="9302858" y="5633701"/>
                  <a:pt x="9286315" y="5617658"/>
                  <a:pt x="9269648" y="5601448"/>
                </a:cubicBezTo>
                <a:lnTo>
                  <a:pt x="9269648" y="5660302"/>
                </a:lnTo>
                <a:lnTo>
                  <a:pt x="9281286" y="5660302"/>
                </a:lnTo>
                <a:lnTo>
                  <a:pt x="9281286" y="5687734"/>
                </a:lnTo>
                <a:lnTo>
                  <a:pt x="9269648" y="5687734"/>
                </a:lnTo>
                <a:lnTo>
                  <a:pt x="9269648" y="5828053"/>
                </a:lnTo>
                <a:lnTo>
                  <a:pt x="9299075" y="5856607"/>
                </a:lnTo>
                <a:lnTo>
                  <a:pt x="9307180" y="5848253"/>
                </a:lnTo>
                <a:lnTo>
                  <a:pt x="9326881" y="5867372"/>
                </a:lnTo>
                <a:lnTo>
                  <a:pt x="9307762" y="5887074"/>
                </a:lnTo>
                <a:lnTo>
                  <a:pt x="9288061" y="5867954"/>
                </a:lnTo>
                <a:lnTo>
                  <a:pt x="9296165" y="5859600"/>
                </a:lnTo>
                <a:lnTo>
                  <a:pt x="9269607" y="5833830"/>
                </a:lnTo>
                <a:lnTo>
                  <a:pt x="9269607" y="6602758"/>
                </a:lnTo>
                <a:lnTo>
                  <a:pt x="9299034" y="6631353"/>
                </a:lnTo>
                <a:lnTo>
                  <a:pt x="9307139" y="6622999"/>
                </a:lnTo>
                <a:lnTo>
                  <a:pt x="9326840" y="6642119"/>
                </a:lnTo>
                <a:lnTo>
                  <a:pt x="9307720" y="6661820"/>
                </a:lnTo>
                <a:lnTo>
                  <a:pt x="9288019" y="6642700"/>
                </a:lnTo>
                <a:lnTo>
                  <a:pt x="9296124" y="6634346"/>
                </a:lnTo>
                <a:lnTo>
                  <a:pt x="9269565" y="6608577"/>
                </a:lnTo>
                <a:lnTo>
                  <a:pt x="9269565" y="6744906"/>
                </a:lnTo>
                <a:lnTo>
                  <a:pt x="9281203" y="6744906"/>
                </a:lnTo>
                <a:lnTo>
                  <a:pt x="9281203" y="6772337"/>
                </a:lnTo>
                <a:lnTo>
                  <a:pt x="9253771" y="6772337"/>
                </a:lnTo>
                <a:lnTo>
                  <a:pt x="9253771" y="6744906"/>
                </a:lnTo>
                <a:lnTo>
                  <a:pt x="9265409" y="6744906"/>
                </a:lnTo>
                <a:lnTo>
                  <a:pt x="9265409" y="5687734"/>
                </a:lnTo>
                <a:lnTo>
                  <a:pt x="9253771" y="5687734"/>
                </a:lnTo>
                <a:lnTo>
                  <a:pt x="9253771" y="5660302"/>
                </a:lnTo>
                <a:lnTo>
                  <a:pt x="9265409" y="5660302"/>
                </a:lnTo>
                <a:lnTo>
                  <a:pt x="9265409" y="5597416"/>
                </a:lnTo>
                <a:cubicBezTo>
                  <a:pt x="9253563" y="5585903"/>
                  <a:pt x="9242715" y="5575346"/>
                  <a:pt x="9232656" y="5565579"/>
                </a:cubicBezTo>
                <a:cubicBezTo>
                  <a:pt x="9218317" y="5551613"/>
                  <a:pt x="9204019" y="5537731"/>
                  <a:pt x="9189888" y="5524015"/>
                </a:cubicBezTo>
                <a:lnTo>
                  <a:pt x="9189888" y="5673146"/>
                </a:lnTo>
                <a:lnTo>
                  <a:pt x="9219273" y="5701700"/>
                </a:lnTo>
                <a:lnTo>
                  <a:pt x="9227377" y="5693346"/>
                </a:lnTo>
                <a:lnTo>
                  <a:pt x="9247038" y="5712465"/>
                </a:lnTo>
                <a:lnTo>
                  <a:pt x="9227918" y="5732124"/>
                </a:lnTo>
                <a:lnTo>
                  <a:pt x="9208259" y="5713005"/>
                </a:lnTo>
                <a:lnTo>
                  <a:pt x="9216363" y="5704651"/>
                </a:lnTo>
                <a:lnTo>
                  <a:pt x="9189888" y="5678923"/>
                </a:lnTo>
                <a:lnTo>
                  <a:pt x="9189888" y="5737777"/>
                </a:lnTo>
                <a:lnTo>
                  <a:pt x="9201525" y="5737777"/>
                </a:lnTo>
                <a:lnTo>
                  <a:pt x="9201525" y="5765209"/>
                </a:lnTo>
                <a:lnTo>
                  <a:pt x="9189888" y="5765209"/>
                </a:lnTo>
                <a:lnTo>
                  <a:pt x="9189888" y="5815252"/>
                </a:lnTo>
                <a:lnTo>
                  <a:pt x="9201525" y="5815252"/>
                </a:lnTo>
                <a:lnTo>
                  <a:pt x="9201525" y="5842683"/>
                </a:lnTo>
                <a:lnTo>
                  <a:pt x="9189888" y="5842683"/>
                </a:lnTo>
                <a:lnTo>
                  <a:pt x="9189888" y="6125150"/>
                </a:lnTo>
                <a:lnTo>
                  <a:pt x="9201525" y="6125150"/>
                </a:lnTo>
                <a:lnTo>
                  <a:pt x="9201525" y="6149298"/>
                </a:lnTo>
                <a:lnTo>
                  <a:pt x="9219273" y="6166547"/>
                </a:lnTo>
                <a:lnTo>
                  <a:pt x="9227377" y="6158193"/>
                </a:lnTo>
                <a:lnTo>
                  <a:pt x="9247038" y="6177312"/>
                </a:lnTo>
                <a:lnTo>
                  <a:pt x="9227918" y="6196972"/>
                </a:lnTo>
                <a:lnTo>
                  <a:pt x="9208259" y="6177853"/>
                </a:lnTo>
                <a:lnTo>
                  <a:pt x="9216363" y="6169498"/>
                </a:lnTo>
                <a:lnTo>
                  <a:pt x="9198948" y="6152541"/>
                </a:lnTo>
                <a:lnTo>
                  <a:pt x="9174094" y="6152541"/>
                </a:lnTo>
                <a:lnTo>
                  <a:pt x="9174094" y="6125109"/>
                </a:lnTo>
                <a:lnTo>
                  <a:pt x="9185732" y="6125109"/>
                </a:lnTo>
                <a:lnTo>
                  <a:pt x="9185732" y="5842642"/>
                </a:lnTo>
                <a:lnTo>
                  <a:pt x="9174094" y="5842642"/>
                </a:lnTo>
                <a:lnTo>
                  <a:pt x="9174094" y="5815210"/>
                </a:lnTo>
                <a:lnTo>
                  <a:pt x="9185732" y="5815210"/>
                </a:lnTo>
                <a:lnTo>
                  <a:pt x="9185732" y="5765167"/>
                </a:lnTo>
                <a:lnTo>
                  <a:pt x="9174094" y="5765167"/>
                </a:lnTo>
                <a:lnTo>
                  <a:pt x="9174094" y="5737735"/>
                </a:lnTo>
                <a:lnTo>
                  <a:pt x="9185732" y="5737735"/>
                </a:lnTo>
                <a:lnTo>
                  <a:pt x="9185732" y="5519942"/>
                </a:lnTo>
                <a:cubicBezTo>
                  <a:pt x="9175797" y="5510299"/>
                  <a:pt x="9165989" y="5500739"/>
                  <a:pt x="9156346" y="5491387"/>
                </a:cubicBezTo>
                <a:lnTo>
                  <a:pt x="9148283" y="5499700"/>
                </a:lnTo>
                <a:lnTo>
                  <a:pt x="9128582" y="5480581"/>
                </a:lnTo>
                <a:lnTo>
                  <a:pt x="9136686" y="5472227"/>
                </a:lnTo>
                <a:cubicBezTo>
                  <a:pt x="9130285" y="5466034"/>
                  <a:pt x="9124009" y="5459924"/>
                  <a:pt x="9117816" y="5453897"/>
                </a:cubicBezTo>
                <a:cubicBezTo>
                  <a:pt x="9115073" y="5451237"/>
                  <a:pt x="9112621" y="5448826"/>
                  <a:pt x="9110168" y="5446457"/>
                </a:cubicBezTo>
                <a:lnTo>
                  <a:pt x="9110168" y="5595629"/>
                </a:lnTo>
                <a:lnTo>
                  <a:pt x="9139595" y="5624184"/>
                </a:lnTo>
                <a:lnTo>
                  <a:pt x="9147700" y="5615829"/>
                </a:lnTo>
                <a:lnTo>
                  <a:pt x="9167401" y="5634948"/>
                </a:lnTo>
                <a:lnTo>
                  <a:pt x="9148283" y="5654650"/>
                </a:lnTo>
                <a:lnTo>
                  <a:pt x="9128582" y="5635530"/>
                </a:lnTo>
                <a:lnTo>
                  <a:pt x="9136686" y="5627176"/>
                </a:lnTo>
                <a:lnTo>
                  <a:pt x="9110127" y="5601407"/>
                </a:lnTo>
                <a:lnTo>
                  <a:pt x="9110127" y="5905486"/>
                </a:lnTo>
                <a:lnTo>
                  <a:pt x="9139554" y="5934040"/>
                </a:lnTo>
                <a:lnTo>
                  <a:pt x="9147659" y="5925686"/>
                </a:lnTo>
                <a:lnTo>
                  <a:pt x="9167360" y="5944806"/>
                </a:lnTo>
                <a:lnTo>
                  <a:pt x="9148241" y="5964507"/>
                </a:lnTo>
                <a:lnTo>
                  <a:pt x="9128540" y="5945387"/>
                </a:lnTo>
                <a:lnTo>
                  <a:pt x="9136645" y="5937033"/>
                </a:lnTo>
                <a:lnTo>
                  <a:pt x="9110085" y="5911263"/>
                </a:lnTo>
                <a:lnTo>
                  <a:pt x="9110085" y="6279975"/>
                </a:lnTo>
                <a:lnTo>
                  <a:pt x="9121723" y="6279975"/>
                </a:lnTo>
                <a:lnTo>
                  <a:pt x="9121723" y="6307407"/>
                </a:lnTo>
                <a:lnTo>
                  <a:pt x="9110085" y="6307407"/>
                </a:lnTo>
                <a:lnTo>
                  <a:pt x="9110085" y="6525200"/>
                </a:lnTo>
                <a:lnTo>
                  <a:pt x="9139512" y="6553796"/>
                </a:lnTo>
                <a:lnTo>
                  <a:pt x="9147617" y="6545442"/>
                </a:lnTo>
                <a:lnTo>
                  <a:pt x="9167318" y="6564561"/>
                </a:lnTo>
                <a:lnTo>
                  <a:pt x="9148199" y="6584262"/>
                </a:lnTo>
                <a:lnTo>
                  <a:pt x="9128498" y="6565143"/>
                </a:lnTo>
                <a:lnTo>
                  <a:pt x="9136603" y="6556788"/>
                </a:lnTo>
                <a:lnTo>
                  <a:pt x="9106511" y="6527611"/>
                </a:lnTo>
                <a:cubicBezTo>
                  <a:pt x="9106095" y="6527195"/>
                  <a:pt x="9105887" y="6526655"/>
                  <a:pt x="9105887" y="6526114"/>
                </a:cubicBezTo>
                <a:lnTo>
                  <a:pt x="9105887" y="6307407"/>
                </a:lnTo>
                <a:lnTo>
                  <a:pt x="9094250" y="6307407"/>
                </a:lnTo>
                <a:lnTo>
                  <a:pt x="9094250" y="6279975"/>
                </a:lnTo>
                <a:lnTo>
                  <a:pt x="9105887" y="6279975"/>
                </a:lnTo>
                <a:lnTo>
                  <a:pt x="9105887" y="5442384"/>
                </a:lnTo>
                <a:lnTo>
                  <a:pt x="9030366" y="5368941"/>
                </a:lnTo>
                <a:lnTo>
                  <a:pt x="9030366" y="5582703"/>
                </a:lnTo>
                <a:lnTo>
                  <a:pt x="9042004" y="5582703"/>
                </a:lnTo>
                <a:lnTo>
                  <a:pt x="9042004" y="5610135"/>
                </a:lnTo>
                <a:lnTo>
                  <a:pt x="9030366" y="5610135"/>
                </a:lnTo>
                <a:lnTo>
                  <a:pt x="9030366" y="5673021"/>
                </a:lnTo>
                <a:lnTo>
                  <a:pt x="9059752" y="5701575"/>
                </a:lnTo>
                <a:lnTo>
                  <a:pt x="9067857" y="5693221"/>
                </a:lnTo>
                <a:lnTo>
                  <a:pt x="9087516" y="5712340"/>
                </a:lnTo>
                <a:lnTo>
                  <a:pt x="9068396" y="5731999"/>
                </a:lnTo>
                <a:lnTo>
                  <a:pt x="9048737" y="5712880"/>
                </a:lnTo>
                <a:lnTo>
                  <a:pt x="9056843" y="5704526"/>
                </a:lnTo>
                <a:lnTo>
                  <a:pt x="9030366" y="5678798"/>
                </a:lnTo>
                <a:lnTo>
                  <a:pt x="9030366" y="5827929"/>
                </a:lnTo>
                <a:lnTo>
                  <a:pt x="9059752" y="5856483"/>
                </a:lnTo>
                <a:lnTo>
                  <a:pt x="9067857" y="5848128"/>
                </a:lnTo>
                <a:lnTo>
                  <a:pt x="9087516" y="5867248"/>
                </a:lnTo>
                <a:lnTo>
                  <a:pt x="9068396" y="5886907"/>
                </a:lnTo>
                <a:lnTo>
                  <a:pt x="9048737" y="5867788"/>
                </a:lnTo>
                <a:lnTo>
                  <a:pt x="9056843" y="5859434"/>
                </a:lnTo>
                <a:lnTo>
                  <a:pt x="9030366" y="5833706"/>
                </a:lnTo>
                <a:lnTo>
                  <a:pt x="9030366" y="6357366"/>
                </a:lnTo>
                <a:lnTo>
                  <a:pt x="9042004" y="6357366"/>
                </a:lnTo>
                <a:lnTo>
                  <a:pt x="9042004" y="6384798"/>
                </a:lnTo>
                <a:lnTo>
                  <a:pt x="9014572" y="6384798"/>
                </a:lnTo>
                <a:lnTo>
                  <a:pt x="9014572" y="6357366"/>
                </a:lnTo>
                <a:lnTo>
                  <a:pt x="9026210" y="6357366"/>
                </a:lnTo>
                <a:lnTo>
                  <a:pt x="9026210" y="6143563"/>
                </a:lnTo>
                <a:lnTo>
                  <a:pt x="8999651" y="6169332"/>
                </a:lnTo>
                <a:lnTo>
                  <a:pt x="9007756" y="6177686"/>
                </a:lnTo>
                <a:lnTo>
                  <a:pt x="8988055" y="6196806"/>
                </a:lnTo>
                <a:lnTo>
                  <a:pt x="8968935" y="6177105"/>
                </a:lnTo>
                <a:lnTo>
                  <a:pt x="8988636" y="6157985"/>
                </a:lnTo>
                <a:lnTo>
                  <a:pt x="8996741" y="6166339"/>
                </a:lnTo>
                <a:lnTo>
                  <a:pt x="9026168" y="6137744"/>
                </a:lnTo>
                <a:lnTo>
                  <a:pt x="9026168" y="5833664"/>
                </a:lnTo>
                <a:lnTo>
                  <a:pt x="8999609" y="5859434"/>
                </a:lnTo>
                <a:lnTo>
                  <a:pt x="9007714" y="5867788"/>
                </a:lnTo>
                <a:lnTo>
                  <a:pt x="8988013" y="5886907"/>
                </a:lnTo>
                <a:lnTo>
                  <a:pt x="8968893" y="5867206"/>
                </a:lnTo>
                <a:lnTo>
                  <a:pt x="8988594" y="5848087"/>
                </a:lnTo>
                <a:lnTo>
                  <a:pt x="8996699" y="5856441"/>
                </a:lnTo>
                <a:lnTo>
                  <a:pt x="9026127" y="5827887"/>
                </a:lnTo>
                <a:lnTo>
                  <a:pt x="9026127" y="5610093"/>
                </a:lnTo>
                <a:lnTo>
                  <a:pt x="9014489" y="5610093"/>
                </a:lnTo>
                <a:lnTo>
                  <a:pt x="9014489" y="5582662"/>
                </a:lnTo>
                <a:lnTo>
                  <a:pt x="9026127" y="5582662"/>
                </a:lnTo>
                <a:lnTo>
                  <a:pt x="9026127" y="5291383"/>
                </a:lnTo>
                <a:cubicBezTo>
                  <a:pt x="9015071" y="5302107"/>
                  <a:pt x="8986974" y="5329414"/>
                  <a:pt x="8950523" y="5364826"/>
                </a:cubicBezTo>
                <a:lnTo>
                  <a:pt x="8950523" y="6124942"/>
                </a:lnTo>
                <a:lnTo>
                  <a:pt x="8962161" y="6124942"/>
                </a:lnTo>
                <a:lnTo>
                  <a:pt x="8962161" y="6152374"/>
                </a:lnTo>
                <a:lnTo>
                  <a:pt x="8950523" y="6152374"/>
                </a:lnTo>
                <a:lnTo>
                  <a:pt x="8950523" y="6667223"/>
                </a:lnTo>
                <a:lnTo>
                  <a:pt x="8962161" y="6667223"/>
                </a:lnTo>
                <a:lnTo>
                  <a:pt x="8962161" y="6694655"/>
                </a:lnTo>
                <a:lnTo>
                  <a:pt x="8934728" y="6694655"/>
                </a:lnTo>
                <a:lnTo>
                  <a:pt x="8934728" y="6667223"/>
                </a:lnTo>
                <a:lnTo>
                  <a:pt x="8946366" y="6667223"/>
                </a:lnTo>
                <a:lnTo>
                  <a:pt x="8946366" y="6152374"/>
                </a:lnTo>
                <a:lnTo>
                  <a:pt x="8934728" y="6152374"/>
                </a:lnTo>
                <a:lnTo>
                  <a:pt x="8934728" y="6124942"/>
                </a:lnTo>
                <a:lnTo>
                  <a:pt x="8946366" y="6124942"/>
                </a:lnTo>
                <a:lnTo>
                  <a:pt x="8946366" y="5368858"/>
                </a:lnTo>
                <a:cubicBezTo>
                  <a:pt x="8939757" y="5375301"/>
                  <a:pt x="8932858" y="5381992"/>
                  <a:pt x="8925792" y="5388850"/>
                </a:cubicBezTo>
                <a:lnTo>
                  <a:pt x="8919848" y="5394628"/>
                </a:lnTo>
                <a:lnTo>
                  <a:pt x="8927954" y="5402982"/>
                </a:lnTo>
                <a:lnTo>
                  <a:pt x="8908294" y="5422101"/>
                </a:lnTo>
                <a:lnTo>
                  <a:pt x="8900189" y="5413747"/>
                </a:lnTo>
                <a:lnTo>
                  <a:pt x="8870804" y="5442301"/>
                </a:lnTo>
                <a:lnTo>
                  <a:pt x="8870804" y="6279892"/>
                </a:lnTo>
                <a:lnTo>
                  <a:pt x="8882441" y="6279892"/>
                </a:lnTo>
                <a:lnTo>
                  <a:pt x="8882441" y="6307323"/>
                </a:lnTo>
                <a:lnTo>
                  <a:pt x="8870804" y="6307323"/>
                </a:lnTo>
                <a:lnTo>
                  <a:pt x="8870804" y="6667223"/>
                </a:lnTo>
                <a:lnTo>
                  <a:pt x="8882441" y="6667223"/>
                </a:lnTo>
                <a:lnTo>
                  <a:pt x="8882441" y="6694655"/>
                </a:lnTo>
                <a:lnTo>
                  <a:pt x="8855009" y="6694655"/>
                </a:lnTo>
                <a:lnTo>
                  <a:pt x="8855009" y="6667223"/>
                </a:lnTo>
                <a:lnTo>
                  <a:pt x="8866647" y="6667223"/>
                </a:lnTo>
                <a:lnTo>
                  <a:pt x="8866647" y="6307323"/>
                </a:lnTo>
                <a:lnTo>
                  <a:pt x="8855009" y="6307323"/>
                </a:lnTo>
                <a:lnTo>
                  <a:pt x="8855009" y="6279892"/>
                </a:lnTo>
                <a:lnTo>
                  <a:pt x="8866647" y="6279892"/>
                </a:lnTo>
                <a:lnTo>
                  <a:pt x="8866647" y="6221037"/>
                </a:lnTo>
                <a:lnTo>
                  <a:pt x="8840088" y="6246807"/>
                </a:lnTo>
                <a:lnTo>
                  <a:pt x="8848192" y="6255161"/>
                </a:lnTo>
                <a:lnTo>
                  <a:pt x="8828491" y="6274281"/>
                </a:lnTo>
                <a:lnTo>
                  <a:pt x="8809373" y="6254579"/>
                </a:lnTo>
                <a:lnTo>
                  <a:pt x="8829074" y="6235460"/>
                </a:lnTo>
                <a:lnTo>
                  <a:pt x="8837178" y="6243814"/>
                </a:lnTo>
                <a:lnTo>
                  <a:pt x="8866606" y="6215218"/>
                </a:lnTo>
                <a:lnTo>
                  <a:pt x="8866606" y="5446291"/>
                </a:lnTo>
                <a:cubicBezTo>
                  <a:pt x="8852100" y="5460381"/>
                  <a:pt x="8837345" y="5474720"/>
                  <a:pt x="8822631" y="5489019"/>
                </a:cubicBezTo>
                <a:cubicBezTo>
                  <a:pt x="8811741" y="5499617"/>
                  <a:pt x="8801143" y="5509884"/>
                  <a:pt x="8791001" y="5519776"/>
                </a:cubicBezTo>
                <a:lnTo>
                  <a:pt x="8791001" y="6512273"/>
                </a:lnTo>
                <a:lnTo>
                  <a:pt x="8802639" y="6512273"/>
                </a:lnTo>
                <a:lnTo>
                  <a:pt x="8802639" y="6539706"/>
                </a:lnTo>
                <a:lnTo>
                  <a:pt x="8775207" y="6539706"/>
                </a:lnTo>
                <a:lnTo>
                  <a:pt x="8775207" y="6512273"/>
                </a:lnTo>
                <a:lnTo>
                  <a:pt x="8786844" y="6512273"/>
                </a:lnTo>
                <a:lnTo>
                  <a:pt x="8786844" y="5523807"/>
                </a:lnTo>
                <a:cubicBezTo>
                  <a:pt x="8754716" y="5555022"/>
                  <a:pt x="8727534" y="5581456"/>
                  <a:pt x="8711282" y="5597250"/>
                </a:cubicBezTo>
                <a:lnTo>
                  <a:pt x="8711282" y="5892518"/>
                </a:lnTo>
                <a:lnTo>
                  <a:pt x="8722920" y="5892518"/>
                </a:lnTo>
                <a:lnTo>
                  <a:pt x="8722920" y="5919951"/>
                </a:lnTo>
                <a:lnTo>
                  <a:pt x="8695488" y="5919951"/>
                </a:lnTo>
                <a:lnTo>
                  <a:pt x="8695488" y="5892518"/>
                </a:lnTo>
                <a:lnTo>
                  <a:pt x="8707126" y="5892518"/>
                </a:lnTo>
                <a:lnTo>
                  <a:pt x="8707126" y="5601240"/>
                </a:lnTo>
                <a:cubicBezTo>
                  <a:pt x="8696361" y="5611714"/>
                  <a:pt x="8685596" y="5622147"/>
                  <a:pt x="8674872" y="5632580"/>
                </a:cubicBezTo>
                <a:cubicBezTo>
                  <a:pt x="8670425" y="5636902"/>
                  <a:pt x="8666020" y="5641183"/>
                  <a:pt x="8661614" y="5645464"/>
                </a:cubicBezTo>
                <a:cubicBezTo>
                  <a:pt x="8651306" y="5655440"/>
                  <a:pt x="8641248" y="5665207"/>
                  <a:pt x="8631522" y="5674684"/>
                </a:cubicBezTo>
                <a:lnTo>
                  <a:pt x="8631522" y="6357325"/>
                </a:lnTo>
                <a:lnTo>
                  <a:pt x="8643160" y="6357325"/>
                </a:lnTo>
                <a:lnTo>
                  <a:pt x="8643160" y="6384757"/>
                </a:lnTo>
                <a:lnTo>
                  <a:pt x="8631522" y="6384757"/>
                </a:lnTo>
                <a:lnTo>
                  <a:pt x="8631522" y="6589748"/>
                </a:lnTo>
                <a:lnTo>
                  <a:pt x="8643160" y="6589748"/>
                </a:lnTo>
                <a:lnTo>
                  <a:pt x="8643160" y="6617181"/>
                </a:lnTo>
                <a:lnTo>
                  <a:pt x="8615727" y="6617181"/>
                </a:lnTo>
                <a:lnTo>
                  <a:pt x="8615727" y="6589748"/>
                </a:lnTo>
                <a:lnTo>
                  <a:pt x="8627365" y="6589748"/>
                </a:lnTo>
                <a:lnTo>
                  <a:pt x="8627365" y="6384757"/>
                </a:lnTo>
                <a:lnTo>
                  <a:pt x="8615727" y="6384757"/>
                </a:lnTo>
                <a:lnTo>
                  <a:pt x="8615727" y="6357325"/>
                </a:lnTo>
                <a:lnTo>
                  <a:pt x="8627365" y="6357325"/>
                </a:lnTo>
                <a:lnTo>
                  <a:pt x="8627365" y="5678715"/>
                </a:lnTo>
                <a:cubicBezTo>
                  <a:pt x="8598687" y="5706604"/>
                  <a:pt x="8572833" y="5731709"/>
                  <a:pt x="8551803" y="5752158"/>
                </a:cubicBezTo>
                <a:lnTo>
                  <a:pt x="8551803" y="6744698"/>
                </a:lnTo>
                <a:lnTo>
                  <a:pt x="8563440" y="6744698"/>
                </a:lnTo>
                <a:lnTo>
                  <a:pt x="8563440" y="6772129"/>
                </a:lnTo>
                <a:lnTo>
                  <a:pt x="8551803" y="6772129"/>
                </a:lnTo>
                <a:lnTo>
                  <a:pt x="8551803" y="6822172"/>
                </a:lnTo>
                <a:lnTo>
                  <a:pt x="8563440" y="6822172"/>
                </a:lnTo>
                <a:lnTo>
                  <a:pt x="8563440" y="6849604"/>
                </a:lnTo>
                <a:lnTo>
                  <a:pt x="8536008" y="6849604"/>
                </a:lnTo>
                <a:lnTo>
                  <a:pt x="8536008" y="6822172"/>
                </a:lnTo>
                <a:lnTo>
                  <a:pt x="8547646" y="6822172"/>
                </a:lnTo>
                <a:lnTo>
                  <a:pt x="8547646" y="6772129"/>
                </a:lnTo>
                <a:lnTo>
                  <a:pt x="8536008" y="6772129"/>
                </a:lnTo>
                <a:lnTo>
                  <a:pt x="8536008" y="6744698"/>
                </a:lnTo>
                <a:lnTo>
                  <a:pt x="8547646" y="6744698"/>
                </a:lnTo>
                <a:lnTo>
                  <a:pt x="8547646" y="5756190"/>
                </a:lnTo>
                <a:cubicBezTo>
                  <a:pt x="8523248" y="5779881"/>
                  <a:pt x="8500347" y="5802117"/>
                  <a:pt x="8479606" y="5822276"/>
                </a:cubicBezTo>
                <a:cubicBezTo>
                  <a:pt x="8476988" y="5824811"/>
                  <a:pt x="8474494" y="5827263"/>
                  <a:pt x="8472042" y="5829632"/>
                </a:cubicBezTo>
                <a:lnTo>
                  <a:pt x="8472042" y="6047426"/>
                </a:lnTo>
                <a:lnTo>
                  <a:pt x="8483679" y="6047426"/>
                </a:lnTo>
                <a:lnTo>
                  <a:pt x="8483679" y="6074858"/>
                </a:lnTo>
                <a:lnTo>
                  <a:pt x="8472042" y="6074858"/>
                </a:lnTo>
                <a:lnTo>
                  <a:pt x="8472042" y="6357325"/>
                </a:lnTo>
                <a:lnTo>
                  <a:pt x="8483679" y="6357325"/>
                </a:lnTo>
                <a:lnTo>
                  <a:pt x="8483679" y="6384757"/>
                </a:lnTo>
                <a:lnTo>
                  <a:pt x="8456248" y="6384757"/>
                </a:lnTo>
                <a:lnTo>
                  <a:pt x="8456248" y="6357325"/>
                </a:lnTo>
                <a:lnTo>
                  <a:pt x="8467886" y="6357325"/>
                </a:lnTo>
                <a:lnTo>
                  <a:pt x="8467886" y="6074858"/>
                </a:lnTo>
                <a:lnTo>
                  <a:pt x="8456248" y="6074858"/>
                </a:lnTo>
                <a:lnTo>
                  <a:pt x="8456248" y="6047426"/>
                </a:lnTo>
                <a:lnTo>
                  <a:pt x="8467886" y="6047426"/>
                </a:lnTo>
                <a:lnTo>
                  <a:pt x="8467886" y="5833664"/>
                </a:lnTo>
                <a:cubicBezTo>
                  <a:pt x="8456746" y="5844471"/>
                  <a:pt x="8447810" y="5853199"/>
                  <a:pt x="8441410" y="5859392"/>
                </a:cubicBezTo>
                <a:lnTo>
                  <a:pt x="8449514" y="5867746"/>
                </a:lnTo>
                <a:lnTo>
                  <a:pt x="8429855" y="5886866"/>
                </a:lnTo>
                <a:lnTo>
                  <a:pt x="8421750" y="5878511"/>
                </a:lnTo>
                <a:cubicBezTo>
                  <a:pt x="8411691" y="5888279"/>
                  <a:pt x="8401883" y="5897838"/>
                  <a:pt x="8392323" y="5907107"/>
                </a:cubicBezTo>
                <a:lnTo>
                  <a:pt x="8392323" y="6047426"/>
                </a:lnTo>
                <a:lnTo>
                  <a:pt x="8403961" y="6047426"/>
                </a:lnTo>
                <a:lnTo>
                  <a:pt x="8403961" y="6074858"/>
                </a:lnTo>
                <a:lnTo>
                  <a:pt x="8392323" y="6074858"/>
                </a:lnTo>
                <a:lnTo>
                  <a:pt x="8392323" y="6202375"/>
                </a:lnTo>
                <a:lnTo>
                  <a:pt x="8403961" y="6202375"/>
                </a:lnTo>
                <a:lnTo>
                  <a:pt x="8403961" y="6229807"/>
                </a:lnTo>
                <a:lnTo>
                  <a:pt x="8392323" y="6229807"/>
                </a:lnTo>
                <a:lnTo>
                  <a:pt x="8392323" y="6744656"/>
                </a:lnTo>
                <a:lnTo>
                  <a:pt x="8403961" y="6744656"/>
                </a:lnTo>
                <a:lnTo>
                  <a:pt x="8403961" y="6772088"/>
                </a:lnTo>
                <a:lnTo>
                  <a:pt x="8376529" y="6772088"/>
                </a:lnTo>
                <a:lnTo>
                  <a:pt x="8376529" y="6744656"/>
                </a:lnTo>
                <a:lnTo>
                  <a:pt x="8388166" y="6744656"/>
                </a:lnTo>
                <a:lnTo>
                  <a:pt x="8388166" y="6229807"/>
                </a:lnTo>
                <a:lnTo>
                  <a:pt x="8376529" y="6229807"/>
                </a:lnTo>
                <a:lnTo>
                  <a:pt x="8376529" y="6202375"/>
                </a:lnTo>
                <a:lnTo>
                  <a:pt x="8388166" y="6202375"/>
                </a:lnTo>
                <a:lnTo>
                  <a:pt x="8388166" y="6074858"/>
                </a:lnTo>
                <a:lnTo>
                  <a:pt x="8376529" y="6074858"/>
                </a:lnTo>
                <a:lnTo>
                  <a:pt x="8376529" y="6047426"/>
                </a:lnTo>
                <a:lnTo>
                  <a:pt x="8388166" y="6047426"/>
                </a:lnTo>
                <a:lnTo>
                  <a:pt x="8388166" y="5911139"/>
                </a:lnTo>
                <a:cubicBezTo>
                  <a:pt x="8380519" y="5918579"/>
                  <a:pt x="8373037" y="5925852"/>
                  <a:pt x="8365763" y="5932918"/>
                </a:cubicBezTo>
                <a:cubicBezTo>
                  <a:pt x="8347600" y="5950583"/>
                  <a:pt x="8329852" y="5967831"/>
                  <a:pt x="8312646" y="5984540"/>
                </a:cubicBezTo>
                <a:lnTo>
                  <a:pt x="8312646" y="6216091"/>
                </a:lnTo>
                <a:cubicBezTo>
                  <a:pt x="8312646" y="6216673"/>
                  <a:pt x="8312438" y="6217213"/>
                  <a:pt x="8312022" y="6217588"/>
                </a:cubicBezTo>
                <a:lnTo>
                  <a:pt x="8282013" y="6246765"/>
                </a:lnTo>
                <a:lnTo>
                  <a:pt x="8290118" y="6255119"/>
                </a:lnTo>
                <a:lnTo>
                  <a:pt x="8270458" y="6274239"/>
                </a:lnTo>
                <a:lnTo>
                  <a:pt x="8251339" y="6254579"/>
                </a:lnTo>
                <a:lnTo>
                  <a:pt x="8270999" y="6235460"/>
                </a:lnTo>
                <a:lnTo>
                  <a:pt x="8279103" y="6243814"/>
                </a:lnTo>
                <a:lnTo>
                  <a:pt x="8308489" y="6215260"/>
                </a:lnTo>
                <a:lnTo>
                  <a:pt x="8308489" y="5988655"/>
                </a:lnTo>
                <a:cubicBezTo>
                  <a:pt x="8290159" y="6006444"/>
                  <a:pt x="8272121" y="6023984"/>
                  <a:pt x="8254415" y="6041191"/>
                </a:cubicBezTo>
                <a:cubicBezTo>
                  <a:pt x="8247972" y="6047468"/>
                  <a:pt x="8241571" y="6053660"/>
                  <a:pt x="8235212" y="6059853"/>
                </a:cubicBezTo>
                <a:cubicBezTo>
                  <a:pt x="8234422" y="6060602"/>
                  <a:pt x="8233675" y="6061350"/>
                  <a:pt x="8232885" y="6062098"/>
                </a:cubicBezTo>
                <a:lnTo>
                  <a:pt x="8232885" y="6124942"/>
                </a:lnTo>
                <a:lnTo>
                  <a:pt x="8244523" y="6124942"/>
                </a:lnTo>
                <a:lnTo>
                  <a:pt x="8244523" y="6152374"/>
                </a:lnTo>
                <a:lnTo>
                  <a:pt x="8232885" y="6152374"/>
                </a:lnTo>
                <a:lnTo>
                  <a:pt x="8232885" y="6357366"/>
                </a:lnTo>
                <a:lnTo>
                  <a:pt x="8244523" y="6357366"/>
                </a:lnTo>
                <a:lnTo>
                  <a:pt x="8244523" y="6384798"/>
                </a:lnTo>
                <a:lnTo>
                  <a:pt x="8217091" y="6384798"/>
                </a:lnTo>
                <a:lnTo>
                  <a:pt x="8217091" y="6357366"/>
                </a:lnTo>
                <a:lnTo>
                  <a:pt x="8228728" y="6357366"/>
                </a:lnTo>
                <a:lnTo>
                  <a:pt x="8228728" y="6152374"/>
                </a:lnTo>
                <a:lnTo>
                  <a:pt x="8217091" y="6152374"/>
                </a:lnTo>
                <a:lnTo>
                  <a:pt x="8217091" y="6124942"/>
                </a:lnTo>
                <a:lnTo>
                  <a:pt x="8228728" y="6124942"/>
                </a:lnTo>
                <a:lnTo>
                  <a:pt x="8228728" y="6066130"/>
                </a:lnTo>
                <a:cubicBezTo>
                  <a:pt x="8224614" y="6070161"/>
                  <a:pt x="8220499" y="6074152"/>
                  <a:pt x="8216384" y="6078142"/>
                </a:cubicBezTo>
                <a:cubicBezTo>
                  <a:pt x="8212810" y="6081549"/>
                  <a:pt x="8209277" y="6085000"/>
                  <a:pt x="8205785" y="6088408"/>
                </a:cubicBezTo>
                <a:cubicBezTo>
                  <a:pt x="8194397" y="6099464"/>
                  <a:pt x="8183258" y="6110312"/>
                  <a:pt x="8172285" y="6120952"/>
                </a:cubicBezTo>
                <a:cubicBezTo>
                  <a:pt x="8169625" y="6123571"/>
                  <a:pt x="8166923" y="6126189"/>
                  <a:pt x="8164263" y="6128766"/>
                </a:cubicBezTo>
                <a:cubicBezTo>
                  <a:pt x="8135335" y="6156904"/>
                  <a:pt x="8107986" y="6183505"/>
                  <a:pt x="8082674" y="6208069"/>
                </a:cubicBezTo>
                <a:lnTo>
                  <a:pt x="8090779" y="6216424"/>
                </a:lnTo>
                <a:lnTo>
                  <a:pt x="8073447" y="6233216"/>
                </a:lnTo>
                <a:lnTo>
                  <a:pt x="8073447" y="6279850"/>
                </a:lnTo>
                <a:lnTo>
                  <a:pt x="8085085" y="6279850"/>
                </a:lnTo>
                <a:lnTo>
                  <a:pt x="8085085" y="6307282"/>
                </a:lnTo>
                <a:lnTo>
                  <a:pt x="8073447" y="6307282"/>
                </a:lnTo>
                <a:lnTo>
                  <a:pt x="8073447" y="6357325"/>
                </a:lnTo>
                <a:lnTo>
                  <a:pt x="8085085" y="6357325"/>
                </a:lnTo>
                <a:lnTo>
                  <a:pt x="8085085" y="6384757"/>
                </a:lnTo>
                <a:lnTo>
                  <a:pt x="8073447" y="6384757"/>
                </a:lnTo>
                <a:lnTo>
                  <a:pt x="8073447" y="6434799"/>
                </a:lnTo>
                <a:lnTo>
                  <a:pt x="8085085" y="6434799"/>
                </a:lnTo>
                <a:lnTo>
                  <a:pt x="8085085" y="6462231"/>
                </a:lnTo>
                <a:lnTo>
                  <a:pt x="8057652" y="6462231"/>
                </a:lnTo>
                <a:lnTo>
                  <a:pt x="8057652" y="6434799"/>
                </a:lnTo>
                <a:lnTo>
                  <a:pt x="8069290" y="6434799"/>
                </a:lnTo>
                <a:lnTo>
                  <a:pt x="8069290" y="6384757"/>
                </a:lnTo>
                <a:lnTo>
                  <a:pt x="8057652" y="6384757"/>
                </a:lnTo>
                <a:lnTo>
                  <a:pt x="8057652" y="6357325"/>
                </a:lnTo>
                <a:lnTo>
                  <a:pt x="8069290" y="6357325"/>
                </a:lnTo>
                <a:lnTo>
                  <a:pt x="8069290" y="6307282"/>
                </a:lnTo>
                <a:lnTo>
                  <a:pt x="8057652" y="6307282"/>
                </a:lnTo>
                <a:lnTo>
                  <a:pt x="8057652" y="6279850"/>
                </a:lnTo>
                <a:lnTo>
                  <a:pt x="8069290" y="6279850"/>
                </a:lnTo>
                <a:lnTo>
                  <a:pt x="8069290" y="6233673"/>
                </a:lnTo>
                <a:lnTo>
                  <a:pt x="8063014" y="6227189"/>
                </a:lnTo>
                <a:cubicBezTo>
                  <a:pt x="8046929" y="6242817"/>
                  <a:pt x="8031841" y="6257489"/>
                  <a:pt x="8017834" y="6271080"/>
                </a:cubicBezTo>
                <a:cubicBezTo>
                  <a:pt x="8006072" y="6282510"/>
                  <a:pt x="7997884" y="6290490"/>
                  <a:pt x="7993769" y="6294480"/>
                </a:cubicBezTo>
                <a:lnTo>
                  <a:pt x="7993769" y="6744698"/>
                </a:lnTo>
                <a:lnTo>
                  <a:pt x="8005407" y="6744698"/>
                </a:lnTo>
                <a:lnTo>
                  <a:pt x="8005407" y="6772129"/>
                </a:lnTo>
                <a:lnTo>
                  <a:pt x="7977975" y="6772129"/>
                </a:lnTo>
                <a:lnTo>
                  <a:pt x="7977975" y="6744698"/>
                </a:lnTo>
                <a:lnTo>
                  <a:pt x="7989613" y="6744698"/>
                </a:lnTo>
                <a:lnTo>
                  <a:pt x="7989613" y="6298512"/>
                </a:lnTo>
                <a:cubicBezTo>
                  <a:pt x="7950917" y="6336086"/>
                  <a:pt x="7924233" y="6362063"/>
                  <a:pt x="7914009" y="6371955"/>
                </a:cubicBezTo>
                <a:lnTo>
                  <a:pt x="7914009" y="6589748"/>
                </a:lnTo>
                <a:lnTo>
                  <a:pt x="7925646" y="6589748"/>
                </a:lnTo>
                <a:lnTo>
                  <a:pt x="7925646" y="6617181"/>
                </a:lnTo>
                <a:lnTo>
                  <a:pt x="7914009" y="6617181"/>
                </a:lnTo>
                <a:lnTo>
                  <a:pt x="7914009" y="6744698"/>
                </a:lnTo>
                <a:lnTo>
                  <a:pt x="7925646" y="6744698"/>
                </a:lnTo>
                <a:lnTo>
                  <a:pt x="7925646" y="6772129"/>
                </a:lnTo>
                <a:lnTo>
                  <a:pt x="7898214" y="6772129"/>
                </a:lnTo>
                <a:lnTo>
                  <a:pt x="7898214" y="6760492"/>
                </a:lnTo>
                <a:lnTo>
                  <a:pt x="6889091" y="6760492"/>
                </a:lnTo>
                <a:lnTo>
                  <a:pt x="6889091" y="6772129"/>
                </a:lnTo>
                <a:lnTo>
                  <a:pt x="6861658" y="6772129"/>
                </a:lnTo>
                <a:lnTo>
                  <a:pt x="6861658" y="6760492"/>
                </a:lnTo>
                <a:lnTo>
                  <a:pt x="6570173" y="6760492"/>
                </a:lnTo>
                <a:lnTo>
                  <a:pt x="6570173" y="6772129"/>
                </a:lnTo>
                <a:lnTo>
                  <a:pt x="6542741" y="6772129"/>
                </a:lnTo>
                <a:lnTo>
                  <a:pt x="6542741" y="6760492"/>
                </a:lnTo>
                <a:lnTo>
                  <a:pt x="6171495" y="6760492"/>
                </a:lnTo>
                <a:lnTo>
                  <a:pt x="6171495" y="6772129"/>
                </a:lnTo>
                <a:lnTo>
                  <a:pt x="6146640" y="6772129"/>
                </a:lnTo>
                <a:lnTo>
                  <a:pt x="6129183" y="6789088"/>
                </a:lnTo>
                <a:lnTo>
                  <a:pt x="6137288" y="6797442"/>
                </a:lnTo>
                <a:lnTo>
                  <a:pt x="6117628" y="6816561"/>
                </a:lnTo>
                <a:lnTo>
                  <a:pt x="6098509" y="6796902"/>
                </a:lnTo>
                <a:lnTo>
                  <a:pt x="6118168" y="6777782"/>
                </a:lnTo>
                <a:lnTo>
                  <a:pt x="6126273" y="6786136"/>
                </a:lnTo>
                <a:lnTo>
                  <a:pt x="6144021" y="6768888"/>
                </a:lnTo>
                <a:lnTo>
                  <a:pt x="6144021" y="6744739"/>
                </a:lnTo>
                <a:lnTo>
                  <a:pt x="6171453" y="6744739"/>
                </a:lnTo>
                <a:lnTo>
                  <a:pt x="6171453" y="6756377"/>
                </a:lnTo>
                <a:lnTo>
                  <a:pt x="6542699" y="6756377"/>
                </a:lnTo>
                <a:lnTo>
                  <a:pt x="6542699" y="6744739"/>
                </a:lnTo>
                <a:lnTo>
                  <a:pt x="6570132" y="6744739"/>
                </a:lnTo>
                <a:lnTo>
                  <a:pt x="6570132" y="6756377"/>
                </a:lnTo>
                <a:lnTo>
                  <a:pt x="6861617" y="6756377"/>
                </a:lnTo>
                <a:lnTo>
                  <a:pt x="6861617" y="6744739"/>
                </a:lnTo>
                <a:lnTo>
                  <a:pt x="6889049" y="6744739"/>
                </a:lnTo>
                <a:lnTo>
                  <a:pt x="6889049" y="6756377"/>
                </a:lnTo>
                <a:lnTo>
                  <a:pt x="7898173" y="6756377"/>
                </a:lnTo>
                <a:lnTo>
                  <a:pt x="7898173" y="6744739"/>
                </a:lnTo>
                <a:lnTo>
                  <a:pt x="7909811" y="6744739"/>
                </a:lnTo>
                <a:lnTo>
                  <a:pt x="7909811" y="6683059"/>
                </a:lnTo>
                <a:lnTo>
                  <a:pt x="7606687" y="6683059"/>
                </a:lnTo>
                <a:lnTo>
                  <a:pt x="7606687" y="6694696"/>
                </a:lnTo>
                <a:lnTo>
                  <a:pt x="7579255" y="6694696"/>
                </a:lnTo>
                <a:lnTo>
                  <a:pt x="7579255" y="6683059"/>
                </a:lnTo>
                <a:lnTo>
                  <a:pt x="7367530" y="6683059"/>
                </a:lnTo>
                <a:lnTo>
                  <a:pt x="7367530" y="6694696"/>
                </a:lnTo>
                <a:lnTo>
                  <a:pt x="7340098" y="6694696"/>
                </a:lnTo>
                <a:lnTo>
                  <a:pt x="7340098" y="6683059"/>
                </a:lnTo>
                <a:lnTo>
                  <a:pt x="6809372" y="6683059"/>
                </a:lnTo>
                <a:lnTo>
                  <a:pt x="6809372" y="6694696"/>
                </a:lnTo>
                <a:lnTo>
                  <a:pt x="6781940" y="6694696"/>
                </a:lnTo>
                <a:lnTo>
                  <a:pt x="6781940" y="6683059"/>
                </a:lnTo>
                <a:lnTo>
                  <a:pt x="5852536" y="6683059"/>
                </a:lnTo>
                <a:lnTo>
                  <a:pt x="5852536" y="6694696"/>
                </a:lnTo>
                <a:lnTo>
                  <a:pt x="5825104" y="6694696"/>
                </a:lnTo>
                <a:lnTo>
                  <a:pt x="5825104" y="6667264"/>
                </a:lnTo>
                <a:lnTo>
                  <a:pt x="5852536" y="6667264"/>
                </a:lnTo>
                <a:lnTo>
                  <a:pt x="5852536" y="6678902"/>
                </a:lnTo>
                <a:lnTo>
                  <a:pt x="6781940" y="6678902"/>
                </a:lnTo>
                <a:lnTo>
                  <a:pt x="6781940" y="6667264"/>
                </a:lnTo>
                <a:lnTo>
                  <a:pt x="6809372" y="6667264"/>
                </a:lnTo>
                <a:lnTo>
                  <a:pt x="6809372" y="6678902"/>
                </a:lnTo>
                <a:lnTo>
                  <a:pt x="7340098" y="6678902"/>
                </a:lnTo>
                <a:lnTo>
                  <a:pt x="7340098" y="6667264"/>
                </a:lnTo>
                <a:lnTo>
                  <a:pt x="7367530" y="6667264"/>
                </a:lnTo>
                <a:lnTo>
                  <a:pt x="7367530" y="6678902"/>
                </a:lnTo>
                <a:lnTo>
                  <a:pt x="7579255" y="6678902"/>
                </a:lnTo>
                <a:lnTo>
                  <a:pt x="7579255" y="6667264"/>
                </a:lnTo>
                <a:lnTo>
                  <a:pt x="7606687" y="6667264"/>
                </a:lnTo>
                <a:lnTo>
                  <a:pt x="7606687" y="6678902"/>
                </a:lnTo>
                <a:lnTo>
                  <a:pt x="7909811" y="6678902"/>
                </a:lnTo>
                <a:lnTo>
                  <a:pt x="7909811" y="6617222"/>
                </a:lnTo>
                <a:lnTo>
                  <a:pt x="7898173" y="6617222"/>
                </a:lnTo>
                <a:lnTo>
                  <a:pt x="7898173" y="6605584"/>
                </a:lnTo>
                <a:lnTo>
                  <a:pt x="7606687" y="6605584"/>
                </a:lnTo>
                <a:lnTo>
                  <a:pt x="7606687" y="6617222"/>
                </a:lnTo>
                <a:lnTo>
                  <a:pt x="7579255" y="6617222"/>
                </a:lnTo>
                <a:lnTo>
                  <a:pt x="7579255" y="6605584"/>
                </a:lnTo>
                <a:lnTo>
                  <a:pt x="6330933" y="6605584"/>
                </a:lnTo>
                <a:lnTo>
                  <a:pt x="6330933" y="6617222"/>
                </a:lnTo>
                <a:lnTo>
                  <a:pt x="6303501" y="6617222"/>
                </a:lnTo>
                <a:lnTo>
                  <a:pt x="6303501" y="6589790"/>
                </a:lnTo>
                <a:lnTo>
                  <a:pt x="6330933" y="6589790"/>
                </a:lnTo>
                <a:lnTo>
                  <a:pt x="6330933" y="6601428"/>
                </a:lnTo>
                <a:lnTo>
                  <a:pt x="7579255" y="6601428"/>
                </a:lnTo>
                <a:lnTo>
                  <a:pt x="7579255" y="6589790"/>
                </a:lnTo>
                <a:lnTo>
                  <a:pt x="7606687" y="6589790"/>
                </a:lnTo>
                <a:lnTo>
                  <a:pt x="7606687" y="6601428"/>
                </a:lnTo>
                <a:lnTo>
                  <a:pt x="7898173" y="6601428"/>
                </a:lnTo>
                <a:lnTo>
                  <a:pt x="7898173" y="6589790"/>
                </a:lnTo>
                <a:lnTo>
                  <a:pt x="7909811" y="6589790"/>
                </a:lnTo>
                <a:lnTo>
                  <a:pt x="7909811" y="6528109"/>
                </a:lnTo>
                <a:lnTo>
                  <a:pt x="7048487" y="6528109"/>
                </a:lnTo>
                <a:lnTo>
                  <a:pt x="7048487" y="6539747"/>
                </a:lnTo>
                <a:lnTo>
                  <a:pt x="7021055" y="6539747"/>
                </a:lnTo>
                <a:lnTo>
                  <a:pt x="7021055" y="6528109"/>
                </a:lnTo>
                <a:lnTo>
                  <a:pt x="6729570" y="6528109"/>
                </a:lnTo>
                <a:lnTo>
                  <a:pt x="6729570" y="6539747"/>
                </a:lnTo>
                <a:lnTo>
                  <a:pt x="6702137" y="6539747"/>
                </a:lnTo>
                <a:lnTo>
                  <a:pt x="6702137" y="6528109"/>
                </a:lnTo>
                <a:lnTo>
                  <a:pt x="5852494" y="6528109"/>
                </a:lnTo>
                <a:lnTo>
                  <a:pt x="5852494" y="6539747"/>
                </a:lnTo>
                <a:lnTo>
                  <a:pt x="5825062" y="6539747"/>
                </a:lnTo>
                <a:lnTo>
                  <a:pt x="5825062" y="6512315"/>
                </a:lnTo>
                <a:lnTo>
                  <a:pt x="5852494" y="6512315"/>
                </a:lnTo>
                <a:lnTo>
                  <a:pt x="5852494" y="6523953"/>
                </a:lnTo>
                <a:lnTo>
                  <a:pt x="6702137" y="6523953"/>
                </a:lnTo>
                <a:lnTo>
                  <a:pt x="6702137" y="6512315"/>
                </a:lnTo>
                <a:lnTo>
                  <a:pt x="6729570" y="6512315"/>
                </a:lnTo>
                <a:lnTo>
                  <a:pt x="6729570" y="6523953"/>
                </a:lnTo>
                <a:lnTo>
                  <a:pt x="7021055" y="6523953"/>
                </a:lnTo>
                <a:lnTo>
                  <a:pt x="7021055" y="6512315"/>
                </a:lnTo>
                <a:lnTo>
                  <a:pt x="7048487" y="6512315"/>
                </a:lnTo>
                <a:lnTo>
                  <a:pt x="7048487" y="6523953"/>
                </a:lnTo>
                <a:lnTo>
                  <a:pt x="7909811" y="6523953"/>
                </a:lnTo>
                <a:lnTo>
                  <a:pt x="7909811" y="6450635"/>
                </a:lnTo>
                <a:lnTo>
                  <a:pt x="7845927" y="6450635"/>
                </a:lnTo>
                <a:lnTo>
                  <a:pt x="7845927" y="6462273"/>
                </a:lnTo>
                <a:lnTo>
                  <a:pt x="7818495" y="6462273"/>
                </a:lnTo>
                <a:lnTo>
                  <a:pt x="7818495" y="6450635"/>
                </a:lnTo>
                <a:lnTo>
                  <a:pt x="7686448" y="6450635"/>
                </a:lnTo>
                <a:lnTo>
                  <a:pt x="7686448" y="6462273"/>
                </a:lnTo>
                <a:lnTo>
                  <a:pt x="7659016" y="6462273"/>
                </a:lnTo>
                <a:lnTo>
                  <a:pt x="7659016" y="6450635"/>
                </a:lnTo>
                <a:lnTo>
                  <a:pt x="7526968" y="6450635"/>
                </a:lnTo>
                <a:lnTo>
                  <a:pt x="7526968" y="6462273"/>
                </a:lnTo>
                <a:lnTo>
                  <a:pt x="7499536" y="6462273"/>
                </a:lnTo>
                <a:lnTo>
                  <a:pt x="7499536" y="6450635"/>
                </a:lnTo>
                <a:lnTo>
                  <a:pt x="6889049" y="6450635"/>
                </a:lnTo>
                <a:lnTo>
                  <a:pt x="6889049" y="6462273"/>
                </a:lnTo>
                <a:lnTo>
                  <a:pt x="6861617" y="6462273"/>
                </a:lnTo>
                <a:lnTo>
                  <a:pt x="6861617" y="6450635"/>
                </a:lnTo>
                <a:lnTo>
                  <a:pt x="6091734" y="6450635"/>
                </a:lnTo>
                <a:lnTo>
                  <a:pt x="6091734" y="6462273"/>
                </a:lnTo>
                <a:lnTo>
                  <a:pt x="6064302" y="6462273"/>
                </a:lnTo>
                <a:lnTo>
                  <a:pt x="6064302" y="6434840"/>
                </a:lnTo>
                <a:lnTo>
                  <a:pt x="6091734" y="6434840"/>
                </a:lnTo>
                <a:lnTo>
                  <a:pt x="6091734" y="6446478"/>
                </a:lnTo>
                <a:lnTo>
                  <a:pt x="6861617" y="6446478"/>
                </a:lnTo>
                <a:lnTo>
                  <a:pt x="6861617" y="6434840"/>
                </a:lnTo>
                <a:lnTo>
                  <a:pt x="6889049" y="6434840"/>
                </a:lnTo>
                <a:lnTo>
                  <a:pt x="6889049" y="6446478"/>
                </a:lnTo>
                <a:lnTo>
                  <a:pt x="7499536" y="6446478"/>
                </a:lnTo>
                <a:lnTo>
                  <a:pt x="7499536" y="6434840"/>
                </a:lnTo>
                <a:lnTo>
                  <a:pt x="7526968" y="6434840"/>
                </a:lnTo>
                <a:lnTo>
                  <a:pt x="7526968" y="6446478"/>
                </a:lnTo>
                <a:lnTo>
                  <a:pt x="7659016" y="6446478"/>
                </a:lnTo>
                <a:lnTo>
                  <a:pt x="7659016" y="6434840"/>
                </a:lnTo>
                <a:lnTo>
                  <a:pt x="7686448" y="6434840"/>
                </a:lnTo>
                <a:lnTo>
                  <a:pt x="7686448" y="6446478"/>
                </a:lnTo>
                <a:lnTo>
                  <a:pt x="7818495" y="6446478"/>
                </a:lnTo>
                <a:lnTo>
                  <a:pt x="7818495" y="6434840"/>
                </a:lnTo>
                <a:lnTo>
                  <a:pt x="7845927" y="6434840"/>
                </a:lnTo>
                <a:lnTo>
                  <a:pt x="7845927" y="6446478"/>
                </a:lnTo>
                <a:lnTo>
                  <a:pt x="7909811" y="6446478"/>
                </a:lnTo>
                <a:lnTo>
                  <a:pt x="7909811" y="6373160"/>
                </a:lnTo>
                <a:lnTo>
                  <a:pt x="7128289" y="6373160"/>
                </a:lnTo>
                <a:lnTo>
                  <a:pt x="7128289" y="6384798"/>
                </a:lnTo>
                <a:lnTo>
                  <a:pt x="7100857" y="6384798"/>
                </a:lnTo>
                <a:lnTo>
                  <a:pt x="7100857" y="6373160"/>
                </a:lnTo>
                <a:lnTo>
                  <a:pt x="6490412" y="6373160"/>
                </a:lnTo>
                <a:lnTo>
                  <a:pt x="6490412" y="6384798"/>
                </a:lnTo>
                <a:lnTo>
                  <a:pt x="6462980" y="6384798"/>
                </a:lnTo>
                <a:lnTo>
                  <a:pt x="6462980" y="6373160"/>
                </a:lnTo>
                <a:lnTo>
                  <a:pt x="6410651" y="6373160"/>
                </a:lnTo>
                <a:lnTo>
                  <a:pt x="6410651" y="6384798"/>
                </a:lnTo>
                <a:lnTo>
                  <a:pt x="6383219" y="6384798"/>
                </a:lnTo>
                <a:lnTo>
                  <a:pt x="6383219" y="6373160"/>
                </a:lnTo>
                <a:lnTo>
                  <a:pt x="6251213" y="6373160"/>
                </a:lnTo>
                <a:lnTo>
                  <a:pt x="6251213" y="6384798"/>
                </a:lnTo>
                <a:lnTo>
                  <a:pt x="6223781" y="6384798"/>
                </a:lnTo>
                <a:lnTo>
                  <a:pt x="6223781" y="6373160"/>
                </a:lnTo>
                <a:lnTo>
                  <a:pt x="6171495" y="6373160"/>
                </a:lnTo>
                <a:lnTo>
                  <a:pt x="6171495" y="6384798"/>
                </a:lnTo>
                <a:lnTo>
                  <a:pt x="6144063" y="6384798"/>
                </a:lnTo>
                <a:lnTo>
                  <a:pt x="6144063" y="6373160"/>
                </a:lnTo>
                <a:lnTo>
                  <a:pt x="5852577" y="6373160"/>
                </a:lnTo>
                <a:lnTo>
                  <a:pt x="5852577" y="6384798"/>
                </a:lnTo>
                <a:lnTo>
                  <a:pt x="5825144" y="6384798"/>
                </a:lnTo>
                <a:lnTo>
                  <a:pt x="5825144" y="6357366"/>
                </a:lnTo>
                <a:lnTo>
                  <a:pt x="5852577" y="6357366"/>
                </a:lnTo>
                <a:lnTo>
                  <a:pt x="5852577" y="6369004"/>
                </a:lnTo>
                <a:lnTo>
                  <a:pt x="6144063" y="6369004"/>
                </a:lnTo>
                <a:lnTo>
                  <a:pt x="6144063" y="6357366"/>
                </a:lnTo>
                <a:lnTo>
                  <a:pt x="6171495" y="6357366"/>
                </a:lnTo>
                <a:lnTo>
                  <a:pt x="6171495" y="6369004"/>
                </a:lnTo>
                <a:lnTo>
                  <a:pt x="6223781" y="6369004"/>
                </a:lnTo>
                <a:lnTo>
                  <a:pt x="6223781" y="6357366"/>
                </a:lnTo>
                <a:lnTo>
                  <a:pt x="6251213" y="6357366"/>
                </a:lnTo>
                <a:lnTo>
                  <a:pt x="6251213" y="6369004"/>
                </a:lnTo>
                <a:lnTo>
                  <a:pt x="6383219" y="6369004"/>
                </a:lnTo>
                <a:lnTo>
                  <a:pt x="6383219" y="6357366"/>
                </a:lnTo>
                <a:lnTo>
                  <a:pt x="6410651" y="6357366"/>
                </a:lnTo>
                <a:lnTo>
                  <a:pt x="6410651" y="6369004"/>
                </a:lnTo>
                <a:lnTo>
                  <a:pt x="6462980" y="6369004"/>
                </a:lnTo>
                <a:lnTo>
                  <a:pt x="6462980" y="6357366"/>
                </a:lnTo>
                <a:lnTo>
                  <a:pt x="6490412" y="6357366"/>
                </a:lnTo>
                <a:lnTo>
                  <a:pt x="6490412" y="6369004"/>
                </a:lnTo>
                <a:lnTo>
                  <a:pt x="7100857" y="6369004"/>
                </a:lnTo>
                <a:lnTo>
                  <a:pt x="7100857" y="6357366"/>
                </a:lnTo>
                <a:lnTo>
                  <a:pt x="7128289" y="6357366"/>
                </a:lnTo>
                <a:lnTo>
                  <a:pt x="7128289" y="6369004"/>
                </a:lnTo>
                <a:lnTo>
                  <a:pt x="7911058" y="6369004"/>
                </a:lnTo>
                <a:cubicBezTo>
                  <a:pt x="7920575" y="6359777"/>
                  <a:pt x="7944474" y="6336543"/>
                  <a:pt x="7979097" y="6302917"/>
                </a:cubicBezTo>
                <a:cubicBezTo>
                  <a:pt x="7979762" y="6302253"/>
                  <a:pt x="7980427" y="6301588"/>
                  <a:pt x="7981092" y="6300964"/>
                </a:cubicBezTo>
                <a:cubicBezTo>
                  <a:pt x="7982879" y="6299219"/>
                  <a:pt x="7984708" y="6297431"/>
                  <a:pt x="7986537" y="6295644"/>
                </a:cubicBezTo>
                <a:lnTo>
                  <a:pt x="7912761" y="6295644"/>
                </a:lnTo>
                <a:lnTo>
                  <a:pt x="7883335" y="6324240"/>
                </a:lnTo>
                <a:lnTo>
                  <a:pt x="7891439" y="6332594"/>
                </a:lnTo>
                <a:lnTo>
                  <a:pt x="7871780" y="6351713"/>
                </a:lnTo>
                <a:lnTo>
                  <a:pt x="7852661" y="6332054"/>
                </a:lnTo>
                <a:lnTo>
                  <a:pt x="7872320" y="6312934"/>
                </a:lnTo>
                <a:lnTo>
                  <a:pt x="7880425" y="6321289"/>
                </a:lnTo>
                <a:lnTo>
                  <a:pt x="7910434" y="6292111"/>
                </a:lnTo>
                <a:cubicBezTo>
                  <a:pt x="7910808" y="6291737"/>
                  <a:pt x="7911348" y="6291529"/>
                  <a:pt x="7911889" y="6291529"/>
                </a:cubicBezTo>
                <a:lnTo>
                  <a:pt x="7990818" y="6291529"/>
                </a:lnTo>
                <a:cubicBezTo>
                  <a:pt x="7999671" y="6282967"/>
                  <a:pt x="8009065" y="6273823"/>
                  <a:pt x="8019040" y="6264139"/>
                </a:cubicBezTo>
                <a:cubicBezTo>
                  <a:pt x="8030137" y="6253374"/>
                  <a:pt x="8043978" y="6239907"/>
                  <a:pt x="8060105" y="6224238"/>
                </a:cubicBezTo>
                <a:lnTo>
                  <a:pt x="8051958" y="6215842"/>
                </a:lnTo>
                <a:lnTo>
                  <a:pt x="8071659" y="6196723"/>
                </a:lnTo>
                <a:lnTo>
                  <a:pt x="8079764" y="6205077"/>
                </a:lnTo>
                <a:cubicBezTo>
                  <a:pt x="8090986" y="6194146"/>
                  <a:pt x="8108734" y="6176938"/>
                  <a:pt x="8131636" y="6154660"/>
                </a:cubicBezTo>
                <a:cubicBezTo>
                  <a:pt x="8135834" y="6150587"/>
                  <a:pt x="8140073" y="6146472"/>
                  <a:pt x="8144395" y="6142274"/>
                </a:cubicBezTo>
                <a:cubicBezTo>
                  <a:pt x="8148718" y="6138076"/>
                  <a:pt x="8153083" y="6133837"/>
                  <a:pt x="8157530" y="6129514"/>
                </a:cubicBezTo>
                <a:cubicBezTo>
                  <a:pt x="8163972" y="6123238"/>
                  <a:pt x="8170539" y="6116879"/>
                  <a:pt x="8177231" y="6110353"/>
                </a:cubicBezTo>
                <a:cubicBezTo>
                  <a:pt x="8180805" y="6106904"/>
                  <a:pt x="8184421" y="6103370"/>
                  <a:pt x="8188079" y="6099838"/>
                </a:cubicBezTo>
                <a:cubicBezTo>
                  <a:pt x="8192153" y="6095931"/>
                  <a:pt x="8196226" y="6091940"/>
                  <a:pt x="8200382" y="6087909"/>
                </a:cubicBezTo>
                <a:cubicBezTo>
                  <a:pt x="8202294" y="6086039"/>
                  <a:pt x="8204247" y="6084168"/>
                  <a:pt x="8206201" y="6082256"/>
                </a:cubicBezTo>
                <a:cubicBezTo>
                  <a:pt x="8211064" y="6077518"/>
                  <a:pt x="8216010" y="6072738"/>
                  <a:pt x="8220956" y="6067917"/>
                </a:cubicBezTo>
                <a:cubicBezTo>
                  <a:pt x="8222535" y="6066379"/>
                  <a:pt x="8224115" y="6064800"/>
                  <a:pt x="8225736" y="6063262"/>
                </a:cubicBezTo>
                <a:lnTo>
                  <a:pt x="8151960" y="6063262"/>
                </a:lnTo>
                <a:lnTo>
                  <a:pt x="8122533" y="6091858"/>
                </a:lnTo>
                <a:lnTo>
                  <a:pt x="8130638" y="6100212"/>
                </a:lnTo>
                <a:lnTo>
                  <a:pt x="8110979" y="6119331"/>
                </a:lnTo>
                <a:lnTo>
                  <a:pt x="8091860" y="6099672"/>
                </a:lnTo>
                <a:lnTo>
                  <a:pt x="8111519" y="6080552"/>
                </a:lnTo>
                <a:lnTo>
                  <a:pt x="8119624" y="6088906"/>
                </a:lnTo>
                <a:lnTo>
                  <a:pt x="8149633" y="6059729"/>
                </a:lnTo>
                <a:cubicBezTo>
                  <a:pt x="8150007" y="6059355"/>
                  <a:pt x="8150547" y="6059147"/>
                  <a:pt x="8151088" y="6059147"/>
                </a:cubicBezTo>
                <a:lnTo>
                  <a:pt x="8229934" y="6059147"/>
                </a:lnTo>
                <a:cubicBezTo>
                  <a:pt x="8234672" y="6054575"/>
                  <a:pt x="8241655" y="6047800"/>
                  <a:pt x="8250549" y="6039155"/>
                </a:cubicBezTo>
                <a:cubicBezTo>
                  <a:pt x="8256119" y="6033751"/>
                  <a:pt x="8262478" y="6027600"/>
                  <a:pt x="8269544" y="6020701"/>
                </a:cubicBezTo>
                <a:cubicBezTo>
                  <a:pt x="8272620" y="6017666"/>
                  <a:pt x="8275737" y="6014674"/>
                  <a:pt x="8278854" y="6011640"/>
                </a:cubicBezTo>
                <a:cubicBezTo>
                  <a:pt x="8282345" y="6008232"/>
                  <a:pt x="8285878" y="6004782"/>
                  <a:pt x="8289453" y="6001332"/>
                </a:cubicBezTo>
                <a:cubicBezTo>
                  <a:pt x="8307034" y="5984249"/>
                  <a:pt x="8325031" y="5966751"/>
                  <a:pt x="8343361" y="5948962"/>
                </a:cubicBezTo>
                <a:cubicBezTo>
                  <a:pt x="8350260" y="5942270"/>
                  <a:pt x="8357160" y="5935537"/>
                  <a:pt x="8364142" y="5928762"/>
                </a:cubicBezTo>
                <a:cubicBezTo>
                  <a:pt x="8372289" y="5920823"/>
                  <a:pt x="8380477" y="5912843"/>
                  <a:pt x="8388748" y="5904821"/>
                </a:cubicBezTo>
                <a:cubicBezTo>
                  <a:pt x="8388790" y="5904780"/>
                  <a:pt x="8388790" y="5904738"/>
                  <a:pt x="8388790" y="5904738"/>
                </a:cubicBezTo>
                <a:cubicBezTo>
                  <a:pt x="8393071" y="5900582"/>
                  <a:pt x="8398017" y="5895802"/>
                  <a:pt x="8403462" y="5890482"/>
                </a:cubicBezTo>
                <a:cubicBezTo>
                  <a:pt x="8407784" y="5886284"/>
                  <a:pt x="8412481" y="5881753"/>
                  <a:pt x="8417594" y="5876766"/>
                </a:cubicBezTo>
                <a:cubicBezTo>
                  <a:pt x="8418009" y="5876350"/>
                  <a:pt x="8418425" y="5875934"/>
                  <a:pt x="8418840" y="5875519"/>
                </a:cubicBezTo>
                <a:lnTo>
                  <a:pt x="8410736" y="5867206"/>
                </a:lnTo>
                <a:lnTo>
                  <a:pt x="8430395" y="5848087"/>
                </a:lnTo>
                <a:lnTo>
                  <a:pt x="8438500" y="5856441"/>
                </a:lnTo>
                <a:cubicBezTo>
                  <a:pt x="8450346" y="5844970"/>
                  <a:pt x="8462233" y="5833415"/>
                  <a:pt x="8474162" y="5821818"/>
                </a:cubicBezTo>
                <a:cubicBezTo>
                  <a:pt x="8475325" y="5820697"/>
                  <a:pt x="8476447" y="5819574"/>
                  <a:pt x="8477611" y="5818452"/>
                </a:cubicBezTo>
                <a:cubicBezTo>
                  <a:pt x="8541827" y="5756023"/>
                  <a:pt x="8606708" y="5693013"/>
                  <a:pt x="8668264" y="5633203"/>
                </a:cubicBezTo>
                <a:cubicBezTo>
                  <a:pt x="8719138" y="5583784"/>
                  <a:pt x="8773835" y="5530624"/>
                  <a:pt x="8824959" y="5480955"/>
                </a:cubicBezTo>
                <a:cubicBezTo>
                  <a:pt x="8825084" y="5480831"/>
                  <a:pt x="8825209" y="5480706"/>
                  <a:pt x="8825332" y="5480581"/>
                </a:cubicBezTo>
                <a:cubicBezTo>
                  <a:pt x="8836804" y="5469401"/>
                  <a:pt x="8848151" y="5458428"/>
                  <a:pt x="8859207" y="5447663"/>
                </a:cubicBezTo>
                <a:cubicBezTo>
                  <a:pt x="8860661" y="5446249"/>
                  <a:pt x="8862075" y="5444878"/>
                  <a:pt x="8863530" y="5443465"/>
                </a:cubicBezTo>
                <a:lnTo>
                  <a:pt x="8802639" y="5443465"/>
                </a:lnTo>
                <a:lnTo>
                  <a:pt x="8802639" y="5455102"/>
                </a:lnTo>
                <a:lnTo>
                  <a:pt x="8775207" y="5455102"/>
                </a:lnTo>
                <a:lnTo>
                  <a:pt x="8775207" y="5427671"/>
                </a:lnTo>
                <a:lnTo>
                  <a:pt x="8802639" y="5427671"/>
                </a:lnTo>
                <a:lnTo>
                  <a:pt x="8802639" y="5439309"/>
                </a:lnTo>
                <a:lnTo>
                  <a:pt x="8867811" y="5439309"/>
                </a:lnTo>
                <a:cubicBezTo>
                  <a:pt x="8877578" y="5429790"/>
                  <a:pt x="8887096" y="5420563"/>
                  <a:pt x="8896323" y="5411585"/>
                </a:cubicBezTo>
                <a:cubicBezTo>
                  <a:pt x="8896615" y="5411295"/>
                  <a:pt x="8896946" y="5411004"/>
                  <a:pt x="8897238" y="5410713"/>
                </a:cubicBezTo>
                <a:lnTo>
                  <a:pt x="8889133" y="5402400"/>
                </a:lnTo>
                <a:lnTo>
                  <a:pt x="8908792" y="5383280"/>
                </a:lnTo>
                <a:lnTo>
                  <a:pt x="8916897" y="5391635"/>
                </a:lnTo>
                <a:cubicBezTo>
                  <a:pt x="8929118" y="5379748"/>
                  <a:pt x="8940963" y="5368234"/>
                  <a:pt x="8952268" y="5357262"/>
                </a:cubicBezTo>
                <a:cubicBezTo>
                  <a:pt x="8956549" y="5353064"/>
                  <a:pt x="8960373" y="5349365"/>
                  <a:pt x="8963740" y="5346081"/>
                </a:cubicBezTo>
                <a:lnTo>
                  <a:pt x="8966607" y="5343296"/>
                </a:lnTo>
                <a:cubicBezTo>
                  <a:pt x="8980199" y="5330121"/>
                  <a:pt x="8985062" y="5325383"/>
                  <a:pt x="8992169" y="5318483"/>
                </a:cubicBezTo>
                <a:cubicBezTo>
                  <a:pt x="8997240" y="5313579"/>
                  <a:pt x="9001854" y="5309089"/>
                  <a:pt x="9008670" y="5302481"/>
                </a:cubicBezTo>
                <a:lnTo>
                  <a:pt x="9023009" y="5288557"/>
                </a:lnTo>
                <a:lnTo>
                  <a:pt x="8962077" y="5288557"/>
                </a:lnTo>
                <a:lnTo>
                  <a:pt x="8962077" y="5300195"/>
                </a:lnTo>
                <a:lnTo>
                  <a:pt x="8934645" y="5300195"/>
                </a:lnTo>
                <a:lnTo>
                  <a:pt x="8934645" y="5272763"/>
                </a:lnTo>
                <a:lnTo>
                  <a:pt x="8962077" y="5272763"/>
                </a:lnTo>
                <a:lnTo>
                  <a:pt x="8962077" y="5284401"/>
                </a:lnTo>
                <a:lnTo>
                  <a:pt x="9026043" y="5284401"/>
                </a:lnTo>
                <a:lnTo>
                  <a:pt x="9026043" y="5211083"/>
                </a:lnTo>
                <a:lnTo>
                  <a:pt x="8949192" y="5211083"/>
                </a:lnTo>
                <a:cubicBezTo>
                  <a:pt x="8947447" y="5212787"/>
                  <a:pt x="8945494" y="5214657"/>
                  <a:pt x="8943374" y="5216735"/>
                </a:cubicBezTo>
                <a:cubicBezTo>
                  <a:pt x="8914570" y="5244749"/>
                  <a:pt x="8874794" y="5283403"/>
                  <a:pt x="8828118" y="5328749"/>
                </a:cubicBezTo>
                <a:cubicBezTo>
                  <a:pt x="8769388" y="5385816"/>
                  <a:pt x="8697359" y="5455809"/>
                  <a:pt x="8620300" y="5530665"/>
                </a:cubicBezTo>
                <a:cubicBezTo>
                  <a:pt x="8620216" y="5530749"/>
                  <a:pt x="8620092" y="5530873"/>
                  <a:pt x="8620008" y="5530956"/>
                </a:cubicBezTo>
                <a:cubicBezTo>
                  <a:pt x="8596732" y="5553609"/>
                  <a:pt x="8573624" y="5576053"/>
                  <a:pt x="8551179" y="5597873"/>
                </a:cubicBezTo>
                <a:cubicBezTo>
                  <a:pt x="8551137" y="5597915"/>
                  <a:pt x="8551096" y="5597915"/>
                  <a:pt x="8551096" y="5597915"/>
                </a:cubicBezTo>
                <a:cubicBezTo>
                  <a:pt x="8446771" y="5699289"/>
                  <a:pt x="8339412" y="5803613"/>
                  <a:pt x="8252669" y="5887863"/>
                </a:cubicBezTo>
                <a:cubicBezTo>
                  <a:pt x="8251298" y="5889152"/>
                  <a:pt x="8249967" y="5890482"/>
                  <a:pt x="8248637" y="5891770"/>
                </a:cubicBezTo>
                <a:cubicBezTo>
                  <a:pt x="8225029" y="5914714"/>
                  <a:pt x="8202003" y="5937075"/>
                  <a:pt x="8179808" y="5958646"/>
                </a:cubicBezTo>
                <a:cubicBezTo>
                  <a:pt x="8173698" y="5964590"/>
                  <a:pt x="8167630" y="5970450"/>
                  <a:pt x="8161645" y="5976269"/>
                </a:cubicBezTo>
                <a:cubicBezTo>
                  <a:pt x="8159068" y="5978804"/>
                  <a:pt x="8156491" y="5981298"/>
                  <a:pt x="8153914" y="5983792"/>
                </a:cubicBezTo>
                <a:cubicBezTo>
                  <a:pt x="8153457" y="5984249"/>
                  <a:pt x="8152916" y="5984748"/>
                  <a:pt x="8152459" y="5985205"/>
                </a:cubicBezTo>
                <a:cubicBezTo>
                  <a:pt x="8134088" y="6003078"/>
                  <a:pt x="8116340" y="6020326"/>
                  <a:pt x="8099424" y="6036744"/>
                </a:cubicBezTo>
                <a:cubicBezTo>
                  <a:pt x="8093730" y="6042272"/>
                  <a:pt x="8088119" y="6047759"/>
                  <a:pt x="8082549" y="6053162"/>
                </a:cubicBezTo>
                <a:lnTo>
                  <a:pt x="8090654" y="6061516"/>
                </a:lnTo>
                <a:lnTo>
                  <a:pt x="8070953" y="6080635"/>
                </a:lnTo>
                <a:lnTo>
                  <a:pt x="8062848" y="6072322"/>
                </a:lnTo>
                <a:cubicBezTo>
                  <a:pt x="8051667" y="6083212"/>
                  <a:pt x="8040736" y="6093853"/>
                  <a:pt x="8030095" y="6104160"/>
                </a:cubicBezTo>
                <a:cubicBezTo>
                  <a:pt x="8012930" y="6120827"/>
                  <a:pt x="8000253" y="6133172"/>
                  <a:pt x="7992979" y="6140238"/>
                </a:cubicBezTo>
                <a:cubicBezTo>
                  <a:pt x="7912471" y="6218460"/>
                  <a:pt x="7853866" y="6275444"/>
                  <a:pt x="7833541" y="6295187"/>
                </a:cubicBezTo>
                <a:cubicBezTo>
                  <a:pt x="7833167" y="6295561"/>
                  <a:pt x="7832627" y="6295769"/>
                  <a:pt x="7832087" y="6295769"/>
                </a:cubicBezTo>
                <a:lnTo>
                  <a:pt x="6809247" y="6295769"/>
                </a:lnTo>
                <a:lnTo>
                  <a:pt x="6809247" y="6307407"/>
                </a:lnTo>
                <a:lnTo>
                  <a:pt x="6781815" y="6307407"/>
                </a:lnTo>
                <a:lnTo>
                  <a:pt x="6781815" y="6279975"/>
                </a:lnTo>
                <a:lnTo>
                  <a:pt x="6809247" y="6279975"/>
                </a:lnTo>
                <a:lnTo>
                  <a:pt x="6809247" y="6291612"/>
                </a:lnTo>
                <a:lnTo>
                  <a:pt x="7831255" y="6291612"/>
                </a:lnTo>
                <a:cubicBezTo>
                  <a:pt x="7843891" y="6279351"/>
                  <a:pt x="7870200" y="6253748"/>
                  <a:pt x="7906693" y="6218294"/>
                </a:cubicBezTo>
                <a:lnTo>
                  <a:pt x="7832918" y="6218294"/>
                </a:lnTo>
                <a:lnTo>
                  <a:pt x="7803449" y="6246890"/>
                </a:lnTo>
                <a:lnTo>
                  <a:pt x="7811554" y="6255244"/>
                </a:lnTo>
                <a:lnTo>
                  <a:pt x="7791853" y="6274363"/>
                </a:lnTo>
                <a:lnTo>
                  <a:pt x="7772734" y="6254662"/>
                </a:lnTo>
                <a:lnTo>
                  <a:pt x="7792435" y="6235543"/>
                </a:lnTo>
                <a:lnTo>
                  <a:pt x="7800540" y="6243897"/>
                </a:lnTo>
                <a:lnTo>
                  <a:pt x="7826932" y="6218294"/>
                </a:lnTo>
                <a:lnTo>
                  <a:pt x="7367363" y="6218294"/>
                </a:lnTo>
                <a:lnTo>
                  <a:pt x="7367363" y="6229932"/>
                </a:lnTo>
                <a:lnTo>
                  <a:pt x="7339932" y="6229932"/>
                </a:lnTo>
                <a:lnTo>
                  <a:pt x="7339932" y="6218294"/>
                </a:lnTo>
                <a:lnTo>
                  <a:pt x="7287603" y="6218294"/>
                </a:lnTo>
                <a:lnTo>
                  <a:pt x="7287603" y="6229932"/>
                </a:lnTo>
                <a:lnTo>
                  <a:pt x="7260171" y="6229932"/>
                </a:lnTo>
                <a:lnTo>
                  <a:pt x="7260171" y="6218294"/>
                </a:lnTo>
                <a:lnTo>
                  <a:pt x="6410485" y="6218294"/>
                </a:lnTo>
                <a:lnTo>
                  <a:pt x="6410485" y="6229932"/>
                </a:lnTo>
                <a:lnTo>
                  <a:pt x="6383054" y="6229932"/>
                </a:lnTo>
                <a:lnTo>
                  <a:pt x="6383054" y="6218294"/>
                </a:lnTo>
                <a:lnTo>
                  <a:pt x="6011807" y="6218294"/>
                </a:lnTo>
                <a:lnTo>
                  <a:pt x="6011807" y="6229932"/>
                </a:lnTo>
                <a:lnTo>
                  <a:pt x="5984375" y="6229932"/>
                </a:lnTo>
                <a:lnTo>
                  <a:pt x="5984375" y="6202500"/>
                </a:lnTo>
                <a:lnTo>
                  <a:pt x="6011807" y="6202500"/>
                </a:lnTo>
                <a:lnTo>
                  <a:pt x="6011807" y="6214138"/>
                </a:lnTo>
                <a:lnTo>
                  <a:pt x="6383054" y="6214138"/>
                </a:lnTo>
                <a:lnTo>
                  <a:pt x="6383054" y="6202500"/>
                </a:lnTo>
                <a:lnTo>
                  <a:pt x="6410485" y="6202500"/>
                </a:lnTo>
                <a:lnTo>
                  <a:pt x="6410485" y="6214138"/>
                </a:lnTo>
                <a:lnTo>
                  <a:pt x="7260171" y="6214138"/>
                </a:lnTo>
                <a:lnTo>
                  <a:pt x="7260171" y="6202500"/>
                </a:lnTo>
                <a:lnTo>
                  <a:pt x="7287603" y="6202500"/>
                </a:lnTo>
                <a:lnTo>
                  <a:pt x="7287603" y="6214138"/>
                </a:lnTo>
                <a:lnTo>
                  <a:pt x="7339932" y="6214138"/>
                </a:lnTo>
                <a:lnTo>
                  <a:pt x="7339932" y="6202500"/>
                </a:lnTo>
                <a:lnTo>
                  <a:pt x="7367363" y="6202500"/>
                </a:lnTo>
                <a:lnTo>
                  <a:pt x="7367363" y="6214138"/>
                </a:lnTo>
                <a:lnTo>
                  <a:pt x="7910891" y="6214138"/>
                </a:lnTo>
                <a:cubicBezTo>
                  <a:pt x="7911473" y="6213597"/>
                  <a:pt x="7912221" y="6212891"/>
                  <a:pt x="7913053" y="6212059"/>
                </a:cubicBezTo>
                <a:cubicBezTo>
                  <a:pt x="7913302" y="6211810"/>
                  <a:pt x="7913551" y="6211602"/>
                  <a:pt x="7913842" y="6211312"/>
                </a:cubicBezTo>
                <a:cubicBezTo>
                  <a:pt x="7923734" y="6201669"/>
                  <a:pt x="7949379" y="6176772"/>
                  <a:pt x="7986371" y="6140819"/>
                </a:cubicBezTo>
                <a:lnTo>
                  <a:pt x="7207801" y="6140819"/>
                </a:lnTo>
                <a:lnTo>
                  <a:pt x="7207801" y="6152457"/>
                </a:lnTo>
                <a:lnTo>
                  <a:pt x="7180369" y="6152457"/>
                </a:lnTo>
                <a:lnTo>
                  <a:pt x="7180369" y="6140819"/>
                </a:lnTo>
                <a:lnTo>
                  <a:pt x="5772608" y="6140819"/>
                </a:lnTo>
                <a:lnTo>
                  <a:pt x="5772608" y="6152457"/>
                </a:lnTo>
                <a:lnTo>
                  <a:pt x="5745176" y="6152457"/>
                </a:lnTo>
                <a:lnTo>
                  <a:pt x="5745176" y="6125025"/>
                </a:lnTo>
                <a:lnTo>
                  <a:pt x="5772608" y="6125025"/>
                </a:lnTo>
                <a:lnTo>
                  <a:pt x="5772608" y="6136663"/>
                </a:lnTo>
                <a:lnTo>
                  <a:pt x="7180369" y="6136663"/>
                </a:lnTo>
                <a:lnTo>
                  <a:pt x="7180369" y="6125025"/>
                </a:lnTo>
                <a:lnTo>
                  <a:pt x="7207801" y="6125025"/>
                </a:lnTo>
                <a:lnTo>
                  <a:pt x="7207801" y="6136663"/>
                </a:lnTo>
                <a:lnTo>
                  <a:pt x="7990652" y="6136663"/>
                </a:lnTo>
                <a:cubicBezTo>
                  <a:pt x="8006571" y="6121160"/>
                  <a:pt x="8024485" y="6103745"/>
                  <a:pt x="8044061" y="6084750"/>
                </a:cubicBezTo>
                <a:cubicBezTo>
                  <a:pt x="8046098" y="6082755"/>
                  <a:pt x="8048176" y="6080760"/>
                  <a:pt x="8050296" y="6078682"/>
                </a:cubicBezTo>
                <a:cubicBezTo>
                  <a:pt x="8053413" y="6075648"/>
                  <a:pt x="8056613" y="6072531"/>
                  <a:pt x="8059897" y="6069330"/>
                </a:cubicBezTo>
                <a:lnTo>
                  <a:pt x="8054078" y="6063345"/>
                </a:lnTo>
                <a:lnTo>
                  <a:pt x="7686281" y="6063345"/>
                </a:lnTo>
                <a:lnTo>
                  <a:pt x="7686281" y="6074983"/>
                </a:lnTo>
                <a:lnTo>
                  <a:pt x="7658849" y="6074983"/>
                </a:lnTo>
                <a:lnTo>
                  <a:pt x="7658849" y="6063345"/>
                </a:lnTo>
                <a:lnTo>
                  <a:pt x="6649725" y="6063345"/>
                </a:lnTo>
                <a:lnTo>
                  <a:pt x="6649725" y="6074983"/>
                </a:lnTo>
                <a:lnTo>
                  <a:pt x="6622294" y="6074983"/>
                </a:lnTo>
                <a:lnTo>
                  <a:pt x="6622294" y="6047551"/>
                </a:lnTo>
                <a:lnTo>
                  <a:pt x="6649725" y="6047551"/>
                </a:lnTo>
                <a:lnTo>
                  <a:pt x="6649725" y="6059189"/>
                </a:lnTo>
                <a:lnTo>
                  <a:pt x="7658849" y="6059189"/>
                </a:lnTo>
                <a:lnTo>
                  <a:pt x="7658849" y="6047551"/>
                </a:lnTo>
                <a:lnTo>
                  <a:pt x="7686281" y="6047551"/>
                </a:lnTo>
                <a:lnTo>
                  <a:pt x="7686281" y="6059189"/>
                </a:lnTo>
                <a:lnTo>
                  <a:pt x="8053621" y="6059189"/>
                </a:lnTo>
                <a:lnTo>
                  <a:pt x="8071493" y="6041857"/>
                </a:lnTo>
                <a:lnTo>
                  <a:pt x="8079598" y="6050211"/>
                </a:lnTo>
                <a:cubicBezTo>
                  <a:pt x="8092275" y="6037908"/>
                  <a:pt x="8115301" y="6015547"/>
                  <a:pt x="8145851" y="5985870"/>
                </a:cubicBezTo>
                <a:lnTo>
                  <a:pt x="7686281" y="5985870"/>
                </a:lnTo>
                <a:lnTo>
                  <a:pt x="7686281" y="5997508"/>
                </a:lnTo>
                <a:lnTo>
                  <a:pt x="7658849" y="5997508"/>
                </a:lnTo>
                <a:lnTo>
                  <a:pt x="7658849" y="5985870"/>
                </a:lnTo>
                <a:lnTo>
                  <a:pt x="6888883" y="5985870"/>
                </a:lnTo>
                <a:lnTo>
                  <a:pt x="6888883" y="5997508"/>
                </a:lnTo>
                <a:lnTo>
                  <a:pt x="6861451" y="5997508"/>
                </a:lnTo>
                <a:lnTo>
                  <a:pt x="6861451" y="5970076"/>
                </a:lnTo>
                <a:lnTo>
                  <a:pt x="6888883" y="5970076"/>
                </a:lnTo>
                <a:lnTo>
                  <a:pt x="6888883" y="5981714"/>
                </a:lnTo>
                <a:lnTo>
                  <a:pt x="7658849" y="5981714"/>
                </a:lnTo>
                <a:lnTo>
                  <a:pt x="7658849" y="5970076"/>
                </a:lnTo>
                <a:lnTo>
                  <a:pt x="7686281" y="5970076"/>
                </a:lnTo>
                <a:lnTo>
                  <a:pt x="7686281" y="5981714"/>
                </a:lnTo>
                <a:lnTo>
                  <a:pt x="8150090" y="5981714"/>
                </a:lnTo>
                <a:cubicBezTo>
                  <a:pt x="8156906" y="5975105"/>
                  <a:pt x="8164014" y="5968164"/>
                  <a:pt x="8171495" y="5960932"/>
                </a:cubicBezTo>
                <a:cubicBezTo>
                  <a:pt x="8187081" y="5945803"/>
                  <a:pt x="8205286" y="5928138"/>
                  <a:pt x="8225569" y="5908396"/>
                </a:cubicBezTo>
                <a:lnTo>
                  <a:pt x="8005241" y="5908396"/>
                </a:lnTo>
                <a:lnTo>
                  <a:pt x="8005241" y="5920033"/>
                </a:lnTo>
                <a:lnTo>
                  <a:pt x="7977809" y="5920033"/>
                </a:lnTo>
                <a:lnTo>
                  <a:pt x="7977809" y="5892601"/>
                </a:lnTo>
                <a:lnTo>
                  <a:pt x="8005241" y="5892601"/>
                </a:lnTo>
                <a:lnTo>
                  <a:pt x="8005241" y="5904239"/>
                </a:lnTo>
                <a:lnTo>
                  <a:pt x="8229851" y="5904239"/>
                </a:lnTo>
                <a:cubicBezTo>
                  <a:pt x="8234921" y="5899335"/>
                  <a:pt x="8246684" y="5887905"/>
                  <a:pt x="8263767" y="5871321"/>
                </a:cubicBezTo>
                <a:cubicBezTo>
                  <a:pt x="8300218" y="5835909"/>
                  <a:pt x="8341366" y="5795924"/>
                  <a:pt x="8385091" y="5753446"/>
                </a:cubicBezTo>
                <a:lnTo>
                  <a:pt x="8244439" y="5753446"/>
                </a:lnTo>
                <a:lnTo>
                  <a:pt x="8244439" y="5765084"/>
                </a:lnTo>
                <a:lnTo>
                  <a:pt x="8217008" y="5765084"/>
                </a:lnTo>
                <a:lnTo>
                  <a:pt x="8217008" y="5753446"/>
                </a:lnTo>
                <a:lnTo>
                  <a:pt x="8084960" y="5753446"/>
                </a:lnTo>
                <a:lnTo>
                  <a:pt x="8084960" y="5765084"/>
                </a:lnTo>
                <a:lnTo>
                  <a:pt x="8057528" y="5765084"/>
                </a:lnTo>
                <a:lnTo>
                  <a:pt x="8057528" y="5737652"/>
                </a:lnTo>
                <a:lnTo>
                  <a:pt x="8084960" y="5737652"/>
                </a:lnTo>
                <a:lnTo>
                  <a:pt x="8084960" y="5749290"/>
                </a:lnTo>
                <a:lnTo>
                  <a:pt x="8217008" y="5749290"/>
                </a:lnTo>
                <a:lnTo>
                  <a:pt x="8217008" y="5737652"/>
                </a:lnTo>
                <a:lnTo>
                  <a:pt x="8244439" y="5737652"/>
                </a:lnTo>
                <a:lnTo>
                  <a:pt x="8244439" y="5749290"/>
                </a:lnTo>
                <a:lnTo>
                  <a:pt x="8389330" y="5749290"/>
                </a:lnTo>
                <a:cubicBezTo>
                  <a:pt x="8393777" y="5745009"/>
                  <a:pt x="8400386" y="5738567"/>
                  <a:pt x="8408741" y="5730462"/>
                </a:cubicBezTo>
                <a:cubicBezTo>
                  <a:pt x="8436962" y="5703071"/>
                  <a:pt x="8466015" y="5674849"/>
                  <a:pt x="8495401" y="5646295"/>
                </a:cubicBezTo>
                <a:cubicBezTo>
                  <a:pt x="8510364" y="5631748"/>
                  <a:pt x="8525410" y="5617117"/>
                  <a:pt x="8540498" y="5602487"/>
                </a:cubicBezTo>
                <a:cubicBezTo>
                  <a:pt x="8541869" y="5601199"/>
                  <a:pt x="8543199" y="5599869"/>
                  <a:pt x="8544571" y="5598539"/>
                </a:cubicBezTo>
                <a:lnTo>
                  <a:pt x="8483679" y="5598539"/>
                </a:lnTo>
                <a:lnTo>
                  <a:pt x="8483679" y="5610177"/>
                </a:lnTo>
                <a:lnTo>
                  <a:pt x="8456248" y="5610177"/>
                </a:lnTo>
                <a:lnTo>
                  <a:pt x="8456248" y="5582745"/>
                </a:lnTo>
                <a:lnTo>
                  <a:pt x="8483679" y="5582745"/>
                </a:lnTo>
                <a:lnTo>
                  <a:pt x="8483679" y="5594382"/>
                </a:lnTo>
                <a:lnTo>
                  <a:pt x="8548851" y="5594382"/>
                </a:lnTo>
                <a:cubicBezTo>
                  <a:pt x="8576990" y="5567034"/>
                  <a:pt x="8605128" y="5539684"/>
                  <a:pt x="8632810" y="5512793"/>
                </a:cubicBezTo>
                <a:cubicBezTo>
                  <a:pt x="8642494" y="5503358"/>
                  <a:pt x="8652137" y="5494048"/>
                  <a:pt x="8661614" y="5484821"/>
                </a:cubicBezTo>
                <a:cubicBezTo>
                  <a:pt x="8701182" y="5446333"/>
                  <a:pt x="8740585" y="5408053"/>
                  <a:pt x="8777825" y="5371892"/>
                </a:cubicBezTo>
                <a:cubicBezTo>
                  <a:pt x="8826081" y="5325009"/>
                  <a:pt x="8867354" y="5284900"/>
                  <a:pt x="8897279" y="5255847"/>
                </a:cubicBezTo>
                <a:cubicBezTo>
                  <a:pt x="8899441" y="5253768"/>
                  <a:pt x="8901560" y="5251732"/>
                  <a:pt x="8903597" y="5249737"/>
                </a:cubicBezTo>
                <a:cubicBezTo>
                  <a:pt x="8905426" y="5247949"/>
                  <a:pt x="8907214" y="5246204"/>
                  <a:pt x="8908959" y="5244500"/>
                </a:cubicBezTo>
                <a:cubicBezTo>
                  <a:pt x="8925501" y="5228415"/>
                  <a:pt x="8937513" y="5216735"/>
                  <a:pt x="8943457" y="5210958"/>
                </a:cubicBezTo>
                <a:cubicBezTo>
                  <a:pt x="8943623" y="5210791"/>
                  <a:pt x="8943747" y="5210667"/>
                  <a:pt x="8943914" y="5210501"/>
                </a:cubicBezTo>
                <a:cubicBezTo>
                  <a:pt x="8945285" y="5209212"/>
                  <a:pt x="8946325" y="5208214"/>
                  <a:pt x="8946948" y="5207591"/>
                </a:cubicBezTo>
                <a:cubicBezTo>
                  <a:pt x="8947322" y="5207217"/>
                  <a:pt x="8947862" y="5207009"/>
                  <a:pt x="8948403" y="5207009"/>
                </a:cubicBezTo>
                <a:lnTo>
                  <a:pt x="9026085" y="5207009"/>
                </a:lnTo>
                <a:lnTo>
                  <a:pt x="9026085" y="5133691"/>
                </a:lnTo>
                <a:lnTo>
                  <a:pt x="8962119" y="5133691"/>
                </a:lnTo>
                <a:lnTo>
                  <a:pt x="8962119" y="5145329"/>
                </a:lnTo>
                <a:lnTo>
                  <a:pt x="8934687" y="5145329"/>
                </a:lnTo>
                <a:lnTo>
                  <a:pt x="8934687" y="5133691"/>
                </a:lnTo>
                <a:lnTo>
                  <a:pt x="8802639" y="5133691"/>
                </a:lnTo>
                <a:lnTo>
                  <a:pt x="8802639" y="5145329"/>
                </a:lnTo>
                <a:lnTo>
                  <a:pt x="8775207" y="5145329"/>
                </a:lnTo>
                <a:lnTo>
                  <a:pt x="8775207" y="5133691"/>
                </a:lnTo>
                <a:lnTo>
                  <a:pt x="8710076" y="5133691"/>
                </a:lnTo>
                <a:cubicBezTo>
                  <a:pt x="8690127" y="5153060"/>
                  <a:pt x="8606251" y="5234566"/>
                  <a:pt x="8509324" y="5328708"/>
                </a:cubicBezTo>
                <a:cubicBezTo>
                  <a:pt x="8497604" y="5340096"/>
                  <a:pt x="8487919" y="5349490"/>
                  <a:pt x="8481269" y="5355973"/>
                </a:cubicBezTo>
                <a:lnTo>
                  <a:pt x="8489374" y="5364328"/>
                </a:lnTo>
                <a:lnTo>
                  <a:pt x="8469714" y="5383447"/>
                </a:lnTo>
                <a:lnTo>
                  <a:pt x="8461609" y="5375092"/>
                </a:lnTo>
                <a:cubicBezTo>
                  <a:pt x="8387377" y="5447247"/>
                  <a:pt x="8316926" y="5515703"/>
                  <a:pt x="8281972" y="5549660"/>
                </a:cubicBezTo>
                <a:lnTo>
                  <a:pt x="8290076" y="5558014"/>
                </a:lnTo>
                <a:lnTo>
                  <a:pt x="8270417" y="5577133"/>
                </a:lnTo>
                <a:lnTo>
                  <a:pt x="8262270" y="5568779"/>
                </a:lnTo>
                <a:cubicBezTo>
                  <a:pt x="8202709" y="5626636"/>
                  <a:pt x="8159525" y="5668573"/>
                  <a:pt x="8152501" y="5675431"/>
                </a:cubicBezTo>
                <a:cubicBezTo>
                  <a:pt x="8152127" y="5675805"/>
                  <a:pt x="8151586" y="5676013"/>
                  <a:pt x="8151046" y="5676013"/>
                </a:cubicBezTo>
                <a:lnTo>
                  <a:pt x="7447124" y="5676013"/>
                </a:lnTo>
                <a:lnTo>
                  <a:pt x="7447124" y="5687651"/>
                </a:lnTo>
                <a:lnTo>
                  <a:pt x="7419692" y="5687651"/>
                </a:lnTo>
                <a:lnTo>
                  <a:pt x="7419692" y="5676013"/>
                </a:lnTo>
                <a:lnTo>
                  <a:pt x="7354562" y="5676013"/>
                </a:lnTo>
                <a:cubicBezTo>
                  <a:pt x="7340098" y="5690020"/>
                  <a:pt x="7315991" y="5713421"/>
                  <a:pt x="7288351" y="5740271"/>
                </a:cubicBezTo>
                <a:lnTo>
                  <a:pt x="7285234" y="5743305"/>
                </a:lnTo>
                <a:lnTo>
                  <a:pt x="7293339" y="5751659"/>
                </a:lnTo>
                <a:lnTo>
                  <a:pt x="7273679" y="5770779"/>
                </a:lnTo>
                <a:lnTo>
                  <a:pt x="7265574" y="5762424"/>
                </a:lnTo>
                <a:cubicBezTo>
                  <a:pt x="7213828" y="5812716"/>
                  <a:pt x="7155929" y="5868952"/>
                  <a:pt x="7125796" y="5898254"/>
                </a:cubicBezTo>
                <a:lnTo>
                  <a:pt x="7133900" y="5906608"/>
                </a:lnTo>
                <a:lnTo>
                  <a:pt x="7114241" y="5925727"/>
                </a:lnTo>
                <a:lnTo>
                  <a:pt x="7097408" y="5908396"/>
                </a:lnTo>
                <a:lnTo>
                  <a:pt x="6570048" y="5908396"/>
                </a:lnTo>
                <a:lnTo>
                  <a:pt x="6570048" y="5920033"/>
                </a:lnTo>
                <a:lnTo>
                  <a:pt x="6542616" y="5920033"/>
                </a:lnTo>
                <a:lnTo>
                  <a:pt x="6542616" y="5892601"/>
                </a:lnTo>
                <a:lnTo>
                  <a:pt x="6570048" y="5892601"/>
                </a:lnTo>
                <a:lnTo>
                  <a:pt x="6570048" y="5904239"/>
                </a:lnTo>
                <a:lnTo>
                  <a:pt x="7096951" y="5904239"/>
                </a:lnTo>
                <a:lnTo>
                  <a:pt x="7114781" y="5886907"/>
                </a:lnTo>
                <a:lnTo>
                  <a:pt x="7122886" y="5895262"/>
                </a:lnTo>
                <a:cubicBezTo>
                  <a:pt x="7124881" y="5893350"/>
                  <a:pt x="7126959" y="5891313"/>
                  <a:pt x="7129162" y="5889193"/>
                </a:cubicBezTo>
                <a:cubicBezTo>
                  <a:pt x="7160626" y="5858644"/>
                  <a:pt x="7214326" y="5806482"/>
                  <a:pt x="7262706" y="5759473"/>
                </a:cubicBezTo>
                <a:lnTo>
                  <a:pt x="7254601" y="5751119"/>
                </a:lnTo>
                <a:lnTo>
                  <a:pt x="7274261" y="5731999"/>
                </a:lnTo>
                <a:lnTo>
                  <a:pt x="7282366" y="5740354"/>
                </a:lnTo>
                <a:lnTo>
                  <a:pt x="7289390" y="5733537"/>
                </a:lnTo>
                <a:cubicBezTo>
                  <a:pt x="7304810" y="5718533"/>
                  <a:pt x="7318817" y="5704900"/>
                  <a:pt x="7331411" y="5692722"/>
                </a:cubicBezTo>
                <a:lnTo>
                  <a:pt x="7352317" y="5672439"/>
                </a:lnTo>
                <a:cubicBezTo>
                  <a:pt x="7352733" y="5672065"/>
                  <a:pt x="7353232" y="5671857"/>
                  <a:pt x="7353772" y="5671857"/>
                </a:cubicBezTo>
                <a:lnTo>
                  <a:pt x="7419734" y="5671857"/>
                </a:lnTo>
                <a:lnTo>
                  <a:pt x="7419734" y="5660219"/>
                </a:lnTo>
                <a:lnTo>
                  <a:pt x="7447165" y="5660219"/>
                </a:lnTo>
                <a:lnTo>
                  <a:pt x="7447165" y="5671857"/>
                </a:lnTo>
                <a:lnTo>
                  <a:pt x="8150256" y="5671857"/>
                </a:lnTo>
                <a:cubicBezTo>
                  <a:pt x="8158860" y="5663461"/>
                  <a:pt x="8201380" y="5622189"/>
                  <a:pt x="8259402" y="5565786"/>
                </a:cubicBezTo>
                <a:lnTo>
                  <a:pt x="8251298" y="5557474"/>
                </a:lnTo>
                <a:lnTo>
                  <a:pt x="8270957" y="5538355"/>
                </a:lnTo>
                <a:lnTo>
                  <a:pt x="8279062" y="5546709"/>
                </a:lnTo>
                <a:cubicBezTo>
                  <a:pt x="8287624" y="5538396"/>
                  <a:pt x="8296394" y="5529875"/>
                  <a:pt x="8305413" y="5521106"/>
                </a:cubicBezTo>
                <a:lnTo>
                  <a:pt x="8244481" y="5521106"/>
                </a:lnTo>
                <a:lnTo>
                  <a:pt x="8244481" y="5532744"/>
                </a:lnTo>
                <a:lnTo>
                  <a:pt x="8217049" y="5532744"/>
                </a:lnTo>
                <a:lnTo>
                  <a:pt x="8217049" y="5505312"/>
                </a:lnTo>
                <a:lnTo>
                  <a:pt x="8244481" y="5505312"/>
                </a:lnTo>
                <a:lnTo>
                  <a:pt x="8244481" y="5516949"/>
                </a:lnTo>
                <a:lnTo>
                  <a:pt x="8309694" y="5516949"/>
                </a:lnTo>
                <a:cubicBezTo>
                  <a:pt x="8353627" y="5474222"/>
                  <a:pt x="8402423" y="5426840"/>
                  <a:pt x="8450429" y="5380205"/>
                </a:cubicBezTo>
                <a:cubicBezTo>
                  <a:pt x="8453172" y="5377504"/>
                  <a:pt x="8455915" y="5374843"/>
                  <a:pt x="8458700" y="5372142"/>
                </a:cubicBezTo>
                <a:lnTo>
                  <a:pt x="8450595" y="5363787"/>
                </a:lnTo>
                <a:lnTo>
                  <a:pt x="8470255" y="5344668"/>
                </a:lnTo>
                <a:lnTo>
                  <a:pt x="8478360" y="5353022"/>
                </a:lnTo>
                <a:cubicBezTo>
                  <a:pt x="8480770" y="5350695"/>
                  <a:pt x="8483181" y="5348326"/>
                  <a:pt x="8485592" y="5345998"/>
                </a:cubicBezTo>
                <a:cubicBezTo>
                  <a:pt x="8513190" y="5319190"/>
                  <a:pt x="8540746" y="5292422"/>
                  <a:pt x="8566724" y="5267193"/>
                </a:cubicBezTo>
                <a:cubicBezTo>
                  <a:pt x="8585677" y="5248739"/>
                  <a:pt x="8605503" y="5229495"/>
                  <a:pt x="8624331" y="5211207"/>
                </a:cubicBezTo>
                <a:lnTo>
                  <a:pt x="8563481" y="5211207"/>
                </a:lnTo>
                <a:lnTo>
                  <a:pt x="8563481" y="5222845"/>
                </a:lnTo>
                <a:lnTo>
                  <a:pt x="8536050" y="5222845"/>
                </a:lnTo>
                <a:lnTo>
                  <a:pt x="8536050" y="5195413"/>
                </a:lnTo>
                <a:lnTo>
                  <a:pt x="8563481" y="5195413"/>
                </a:lnTo>
                <a:lnTo>
                  <a:pt x="8563481" y="5207051"/>
                </a:lnTo>
                <a:lnTo>
                  <a:pt x="8628612" y="5207051"/>
                </a:lnTo>
                <a:cubicBezTo>
                  <a:pt x="8628654" y="5207009"/>
                  <a:pt x="8628737" y="5206926"/>
                  <a:pt x="8628737" y="5206926"/>
                </a:cubicBezTo>
                <a:lnTo>
                  <a:pt x="8646817" y="5189345"/>
                </a:lnTo>
                <a:cubicBezTo>
                  <a:pt x="8661322" y="5175255"/>
                  <a:pt x="8675163" y="5161830"/>
                  <a:pt x="8688339" y="5149028"/>
                </a:cubicBezTo>
                <a:lnTo>
                  <a:pt x="8701099" y="5136642"/>
                </a:lnTo>
                <a:cubicBezTo>
                  <a:pt x="8703800" y="5134023"/>
                  <a:pt x="8706087" y="5131820"/>
                  <a:pt x="8707750" y="5130200"/>
                </a:cubicBezTo>
                <a:cubicBezTo>
                  <a:pt x="8708165" y="5129825"/>
                  <a:pt x="8708664" y="5129618"/>
                  <a:pt x="8709204" y="5129618"/>
                </a:cubicBezTo>
                <a:lnTo>
                  <a:pt x="8775166" y="5129618"/>
                </a:lnTo>
                <a:lnTo>
                  <a:pt x="8775166" y="5117980"/>
                </a:lnTo>
                <a:lnTo>
                  <a:pt x="8802597" y="5117980"/>
                </a:lnTo>
                <a:lnTo>
                  <a:pt x="8802597" y="5129618"/>
                </a:lnTo>
                <a:lnTo>
                  <a:pt x="8934645" y="5129618"/>
                </a:lnTo>
                <a:lnTo>
                  <a:pt x="8934645" y="5117980"/>
                </a:lnTo>
                <a:lnTo>
                  <a:pt x="8962077" y="5117980"/>
                </a:lnTo>
                <a:lnTo>
                  <a:pt x="8962077" y="5129618"/>
                </a:lnTo>
                <a:lnTo>
                  <a:pt x="9026043" y="5129618"/>
                </a:lnTo>
                <a:lnTo>
                  <a:pt x="9026043" y="5056300"/>
                </a:lnTo>
                <a:lnTo>
                  <a:pt x="8643118" y="5056300"/>
                </a:lnTo>
                <a:lnTo>
                  <a:pt x="8643118" y="5067937"/>
                </a:lnTo>
                <a:lnTo>
                  <a:pt x="8618263" y="5067937"/>
                </a:lnTo>
                <a:lnTo>
                  <a:pt x="8551137" y="5133192"/>
                </a:lnTo>
                <a:cubicBezTo>
                  <a:pt x="8551096" y="5133192"/>
                  <a:pt x="8551096" y="5133192"/>
                  <a:pt x="8551096" y="5133192"/>
                </a:cubicBezTo>
                <a:cubicBezTo>
                  <a:pt x="8543656" y="5140424"/>
                  <a:pt x="8538543" y="5145412"/>
                  <a:pt x="8534429" y="5149402"/>
                </a:cubicBezTo>
                <a:cubicBezTo>
                  <a:pt x="8529524" y="5154182"/>
                  <a:pt x="8524578" y="5159003"/>
                  <a:pt x="8519591" y="5163825"/>
                </a:cubicBezTo>
                <a:cubicBezTo>
                  <a:pt x="8514271" y="5168979"/>
                  <a:pt x="8508992" y="5174132"/>
                  <a:pt x="8503672" y="5179286"/>
                </a:cubicBezTo>
                <a:cubicBezTo>
                  <a:pt x="8464934" y="5216943"/>
                  <a:pt x="8422124" y="5258507"/>
                  <a:pt x="8382098" y="5297410"/>
                </a:cubicBezTo>
                <a:cubicBezTo>
                  <a:pt x="8375282" y="5304019"/>
                  <a:pt x="8368465" y="5310669"/>
                  <a:pt x="8361607" y="5317319"/>
                </a:cubicBezTo>
                <a:lnTo>
                  <a:pt x="8369712" y="5325673"/>
                </a:lnTo>
                <a:lnTo>
                  <a:pt x="8350053" y="5344793"/>
                </a:lnTo>
                <a:lnTo>
                  <a:pt x="8341948" y="5336439"/>
                </a:lnTo>
                <a:cubicBezTo>
                  <a:pt x="8284008" y="5392757"/>
                  <a:pt x="8226567" y="5448577"/>
                  <a:pt x="8179559" y="5494214"/>
                </a:cubicBezTo>
                <a:cubicBezTo>
                  <a:pt x="8173366" y="5500241"/>
                  <a:pt x="8167588" y="5505852"/>
                  <a:pt x="8162310" y="5510964"/>
                </a:cubicBezTo>
                <a:lnTo>
                  <a:pt x="8170414" y="5519319"/>
                </a:lnTo>
                <a:lnTo>
                  <a:pt x="8150755" y="5538438"/>
                </a:lnTo>
                <a:lnTo>
                  <a:pt x="8142650" y="5530083"/>
                </a:lnTo>
                <a:cubicBezTo>
                  <a:pt x="8105492" y="5566202"/>
                  <a:pt x="8079556" y="5591390"/>
                  <a:pt x="8072740" y="5597998"/>
                </a:cubicBezTo>
                <a:cubicBezTo>
                  <a:pt x="8072324" y="5598372"/>
                  <a:pt x="8071826" y="5598580"/>
                  <a:pt x="8071285" y="5598580"/>
                </a:cubicBezTo>
                <a:lnTo>
                  <a:pt x="7274801" y="5598580"/>
                </a:lnTo>
                <a:lnTo>
                  <a:pt x="7254227" y="5618573"/>
                </a:lnTo>
                <a:cubicBezTo>
                  <a:pt x="7239472" y="5632912"/>
                  <a:pt x="7236355" y="5635946"/>
                  <a:pt x="7223969" y="5647958"/>
                </a:cubicBezTo>
                <a:cubicBezTo>
                  <a:pt x="7206678" y="5664791"/>
                  <a:pt x="7186437" y="5684409"/>
                  <a:pt x="7165613" y="5704651"/>
                </a:cubicBezTo>
                <a:lnTo>
                  <a:pt x="7173719" y="5713005"/>
                </a:lnTo>
                <a:lnTo>
                  <a:pt x="7154059" y="5732124"/>
                </a:lnTo>
                <a:lnTo>
                  <a:pt x="7145954" y="5723770"/>
                </a:lnTo>
                <a:cubicBezTo>
                  <a:pt x="7139179" y="5730337"/>
                  <a:pt x="7132404" y="5736904"/>
                  <a:pt x="7125754" y="5743388"/>
                </a:cubicBezTo>
                <a:lnTo>
                  <a:pt x="7133859" y="5751742"/>
                </a:lnTo>
                <a:lnTo>
                  <a:pt x="7114199" y="5770861"/>
                </a:lnTo>
                <a:lnTo>
                  <a:pt x="7106094" y="5762507"/>
                </a:lnTo>
                <a:cubicBezTo>
                  <a:pt x="7076792" y="5790978"/>
                  <a:pt x="7050981" y="5816041"/>
                  <a:pt x="7036184" y="5830422"/>
                </a:cubicBezTo>
                <a:cubicBezTo>
                  <a:pt x="7035769" y="5830796"/>
                  <a:pt x="7035270" y="5831004"/>
                  <a:pt x="7034730" y="5831004"/>
                </a:cubicBezTo>
                <a:lnTo>
                  <a:pt x="6968768" y="5831004"/>
                </a:lnTo>
                <a:lnTo>
                  <a:pt x="6968768" y="5842642"/>
                </a:lnTo>
                <a:lnTo>
                  <a:pt x="6941336" y="5842642"/>
                </a:lnTo>
                <a:lnTo>
                  <a:pt x="6941336" y="5831004"/>
                </a:lnTo>
                <a:lnTo>
                  <a:pt x="6477486" y="5831004"/>
                </a:lnTo>
                <a:lnTo>
                  <a:pt x="6456621" y="5851246"/>
                </a:lnTo>
                <a:cubicBezTo>
                  <a:pt x="6444277" y="5863258"/>
                  <a:pt x="6430145" y="5876973"/>
                  <a:pt x="6414268" y="5892394"/>
                </a:cubicBezTo>
                <a:lnTo>
                  <a:pt x="6398931" y="5907273"/>
                </a:lnTo>
                <a:lnTo>
                  <a:pt x="6398931" y="5983875"/>
                </a:lnTo>
                <a:cubicBezTo>
                  <a:pt x="6398931" y="5985039"/>
                  <a:pt x="6398016" y="5985953"/>
                  <a:pt x="6396852" y="5985953"/>
                </a:cubicBezTo>
                <a:lnTo>
                  <a:pt x="5932172" y="5985953"/>
                </a:lnTo>
                <a:lnTo>
                  <a:pt x="5932172" y="5997591"/>
                </a:lnTo>
                <a:lnTo>
                  <a:pt x="5904740" y="5997591"/>
                </a:lnTo>
                <a:lnTo>
                  <a:pt x="5904740" y="5970159"/>
                </a:lnTo>
                <a:lnTo>
                  <a:pt x="5932172" y="5970159"/>
                </a:lnTo>
                <a:lnTo>
                  <a:pt x="5932172" y="5981797"/>
                </a:lnTo>
                <a:lnTo>
                  <a:pt x="6394774" y="5981797"/>
                </a:lnTo>
                <a:lnTo>
                  <a:pt x="6394774" y="5906401"/>
                </a:lnTo>
                <a:cubicBezTo>
                  <a:pt x="6394774" y="5905819"/>
                  <a:pt x="6394982" y="5905278"/>
                  <a:pt x="6395398" y="5904904"/>
                </a:cubicBezTo>
                <a:lnTo>
                  <a:pt x="6411358" y="5889401"/>
                </a:lnTo>
                <a:cubicBezTo>
                  <a:pt x="6427236" y="5873981"/>
                  <a:pt x="6441367" y="5860265"/>
                  <a:pt x="6453712" y="5848253"/>
                </a:cubicBezTo>
                <a:lnTo>
                  <a:pt x="6471501" y="5831004"/>
                </a:lnTo>
                <a:lnTo>
                  <a:pt x="6410569" y="5831004"/>
                </a:lnTo>
                <a:lnTo>
                  <a:pt x="6410569" y="5842642"/>
                </a:lnTo>
                <a:lnTo>
                  <a:pt x="6383136" y="5842642"/>
                </a:lnTo>
                <a:lnTo>
                  <a:pt x="6383136" y="5831004"/>
                </a:lnTo>
                <a:lnTo>
                  <a:pt x="6011890" y="5831004"/>
                </a:lnTo>
                <a:lnTo>
                  <a:pt x="6011890" y="5842642"/>
                </a:lnTo>
                <a:lnTo>
                  <a:pt x="5984458" y="5842642"/>
                </a:lnTo>
                <a:lnTo>
                  <a:pt x="5984458" y="5815210"/>
                </a:lnTo>
                <a:lnTo>
                  <a:pt x="6011890" y="5815210"/>
                </a:lnTo>
                <a:lnTo>
                  <a:pt x="6011890" y="5826848"/>
                </a:lnTo>
                <a:lnTo>
                  <a:pt x="6383136" y="5826848"/>
                </a:lnTo>
                <a:lnTo>
                  <a:pt x="6383136" y="5815210"/>
                </a:lnTo>
                <a:lnTo>
                  <a:pt x="6410569" y="5815210"/>
                </a:lnTo>
                <a:lnTo>
                  <a:pt x="6410569" y="5826848"/>
                </a:lnTo>
                <a:lnTo>
                  <a:pt x="6941295" y="5826848"/>
                </a:lnTo>
                <a:lnTo>
                  <a:pt x="6941295" y="5815210"/>
                </a:lnTo>
                <a:lnTo>
                  <a:pt x="6968726" y="5815210"/>
                </a:lnTo>
                <a:lnTo>
                  <a:pt x="6968726" y="5826848"/>
                </a:lnTo>
                <a:lnTo>
                  <a:pt x="7033857" y="5826848"/>
                </a:lnTo>
                <a:cubicBezTo>
                  <a:pt x="7048778" y="5812384"/>
                  <a:pt x="7074257" y="5787612"/>
                  <a:pt x="7103185" y="5759515"/>
                </a:cubicBezTo>
                <a:lnTo>
                  <a:pt x="7097366" y="5753530"/>
                </a:lnTo>
                <a:lnTo>
                  <a:pt x="6570007" y="5753530"/>
                </a:lnTo>
                <a:lnTo>
                  <a:pt x="6570007" y="5765167"/>
                </a:lnTo>
                <a:lnTo>
                  <a:pt x="6542575" y="5765167"/>
                </a:lnTo>
                <a:lnTo>
                  <a:pt x="6542575" y="5753530"/>
                </a:lnTo>
                <a:lnTo>
                  <a:pt x="6330808" y="5753530"/>
                </a:lnTo>
                <a:lnTo>
                  <a:pt x="6330808" y="5765167"/>
                </a:lnTo>
                <a:lnTo>
                  <a:pt x="6303376" y="5765167"/>
                </a:lnTo>
                <a:lnTo>
                  <a:pt x="6303376" y="5737735"/>
                </a:lnTo>
                <a:lnTo>
                  <a:pt x="6330808" y="5737735"/>
                </a:lnTo>
                <a:lnTo>
                  <a:pt x="6330808" y="5749373"/>
                </a:lnTo>
                <a:lnTo>
                  <a:pt x="6542575" y="5749373"/>
                </a:lnTo>
                <a:lnTo>
                  <a:pt x="6542575" y="5737735"/>
                </a:lnTo>
                <a:lnTo>
                  <a:pt x="6570007" y="5737735"/>
                </a:lnTo>
                <a:lnTo>
                  <a:pt x="6570007" y="5749373"/>
                </a:lnTo>
                <a:lnTo>
                  <a:pt x="7096909" y="5749373"/>
                </a:lnTo>
                <a:lnTo>
                  <a:pt x="7114740" y="5732041"/>
                </a:lnTo>
                <a:lnTo>
                  <a:pt x="7122845" y="5740395"/>
                </a:lnTo>
                <a:cubicBezTo>
                  <a:pt x="7130160" y="5733247"/>
                  <a:pt x="7136852" y="5726762"/>
                  <a:pt x="7143003" y="5720777"/>
                </a:cubicBezTo>
                <a:lnTo>
                  <a:pt x="7134898" y="5712423"/>
                </a:lnTo>
                <a:lnTo>
                  <a:pt x="7154558" y="5693304"/>
                </a:lnTo>
                <a:lnTo>
                  <a:pt x="7162663" y="5701658"/>
                </a:lnTo>
                <a:cubicBezTo>
                  <a:pt x="7174051" y="5690602"/>
                  <a:pt x="7182572" y="5682331"/>
                  <a:pt x="7189014" y="5676055"/>
                </a:cubicBezTo>
                <a:lnTo>
                  <a:pt x="6490287" y="5676055"/>
                </a:lnTo>
                <a:lnTo>
                  <a:pt x="6490287" y="5687693"/>
                </a:lnTo>
                <a:lnTo>
                  <a:pt x="6462856" y="5687693"/>
                </a:lnTo>
                <a:lnTo>
                  <a:pt x="6462856" y="5660261"/>
                </a:lnTo>
                <a:lnTo>
                  <a:pt x="6490287" y="5660261"/>
                </a:lnTo>
                <a:lnTo>
                  <a:pt x="6490287" y="5671899"/>
                </a:lnTo>
                <a:lnTo>
                  <a:pt x="7193295" y="5671899"/>
                </a:lnTo>
                <a:lnTo>
                  <a:pt x="7201192" y="5664209"/>
                </a:lnTo>
                <a:cubicBezTo>
                  <a:pt x="7204891" y="5660593"/>
                  <a:pt x="7207468" y="5658100"/>
                  <a:pt x="7209671" y="5655980"/>
                </a:cubicBezTo>
                <a:cubicBezTo>
                  <a:pt x="7211209" y="5654483"/>
                  <a:pt x="7212664" y="5653070"/>
                  <a:pt x="7213994" y="5651782"/>
                </a:cubicBezTo>
                <a:cubicBezTo>
                  <a:pt x="7214243" y="5651574"/>
                  <a:pt x="7214451" y="5651325"/>
                  <a:pt x="7214700" y="5651117"/>
                </a:cubicBezTo>
                <a:cubicBezTo>
                  <a:pt x="7215781" y="5650078"/>
                  <a:pt x="7216820" y="5649039"/>
                  <a:pt x="7217859" y="5648041"/>
                </a:cubicBezTo>
                <a:cubicBezTo>
                  <a:pt x="7221226" y="5644799"/>
                  <a:pt x="7224509" y="5641599"/>
                  <a:pt x="7228707" y="5637525"/>
                </a:cubicBezTo>
                <a:cubicBezTo>
                  <a:pt x="7247702" y="5619071"/>
                  <a:pt x="7262290" y="5604940"/>
                  <a:pt x="7268775" y="5598622"/>
                </a:cubicBezTo>
                <a:lnTo>
                  <a:pt x="6569965" y="5598622"/>
                </a:lnTo>
                <a:lnTo>
                  <a:pt x="6569965" y="5610260"/>
                </a:lnTo>
                <a:lnTo>
                  <a:pt x="6542533" y="5610260"/>
                </a:lnTo>
                <a:lnTo>
                  <a:pt x="6542533" y="5582827"/>
                </a:lnTo>
                <a:lnTo>
                  <a:pt x="6569965" y="5582827"/>
                </a:lnTo>
                <a:lnTo>
                  <a:pt x="6569965" y="5594465"/>
                </a:lnTo>
                <a:lnTo>
                  <a:pt x="8070371" y="5594465"/>
                </a:lnTo>
                <a:cubicBezTo>
                  <a:pt x="8077520" y="5587566"/>
                  <a:pt x="8103123" y="5562669"/>
                  <a:pt x="8139699" y="5527133"/>
                </a:cubicBezTo>
                <a:lnTo>
                  <a:pt x="8133880" y="5521147"/>
                </a:lnTo>
                <a:lnTo>
                  <a:pt x="7526843" y="5521147"/>
                </a:lnTo>
                <a:lnTo>
                  <a:pt x="7526843" y="5532785"/>
                </a:lnTo>
                <a:lnTo>
                  <a:pt x="7499411" y="5532785"/>
                </a:lnTo>
                <a:lnTo>
                  <a:pt x="7499411" y="5521147"/>
                </a:lnTo>
                <a:lnTo>
                  <a:pt x="7367363" y="5521147"/>
                </a:lnTo>
                <a:lnTo>
                  <a:pt x="7367363" y="5532785"/>
                </a:lnTo>
                <a:lnTo>
                  <a:pt x="7339932" y="5532785"/>
                </a:lnTo>
                <a:lnTo>
                  <a:pt x="7339932" y="5521147"/>
                </a:lnTo>
                <a:lnTo>
                  <a:pt x="7287603" y="5521147"/>
                </a:lnTo>
                <a:lnTo>
                  <a:pt x="7287603" y="5532785"/>
                </a:lnTo>
                <a:lnTo>
                  <a:pt x="7260171" y="5532785"/>
                </a:lnTo>
                <a:lnTo>
                  <a:pt x="7260171" y="5521147"/>
                </a:lnTo>
                <a:lnTo>
                  <a:pt x="6557080" y="5521147"/>
                </a:lnTo>
                <a:lnTo>
                  <a:pt x="6527653" y="5549743"/>
                </a:lnTo>
                <a:lnTo>
                  <a:pt x="6535758" y="5558097"/>
                </a:lnTo>
                <a:lnTo>
                  <a:pt x="6516099" y="5577216"/>
                </a:lnTo>
                <a:lnTo>
                  <a:pt x="6496979" y="5557557"/>
                </a:lnTo>
                <a:lnTo>
                  <a:pt x="6516639" y="5538438"/>
                </a:lnTo>
                <a:lnTo>
                  <a:pt x="6524744" y="5546792"/>
                </a:lnTo>
                <a:lnTo>
                  <a:pt x="6551095" y="5521189"/>
                </a:lnTo>
                <a:lnTo>
                  <a:pt x="6477361" y="5521189"/>
                </a:lnTo>
                <a:lnTo>
                  <a:pt x="6447893" y="5549785"/>
                </a:lnTo>
                <a:lnTo>
                  <a:pt x="6455997" y="5558139"/>
                </a:lnTo>
                <a:lnTo>
                  <a:pt x="6436296" y="5577258"/>
                </a:lnTo>
                <a:lnTo>
                  <a:pt x="6417177" y="5557557"/>
                </a:lnTo>
                <a:lnTo>
                  <a:pt x="6436878" y="5538438"/>
                </a:lnTo>
                <a:lnTo>
                  <a:pt x="6444983" y="5546792"/>
                </a:lnTo>
                <a:lnTo>
                  <a:pt x="6475075" y="5517614"/>
                </a:lnTo>
                <a:cubicBezTo>
                  <a:pt x="6475491" y="5517240"/>
                  <a:pt x="6475990" y="5517032"/>
                  <a:pt x="6476530" y="5517032"/>
                </a:cubicBezTo>
                <a:lnTo>
                  <a:pt x="7260129" y="5517032"/>
                </a:lnTo>
                <a:lnTo>
                  <a:pt x="7260129" y="5505394"/>
                </a:lnTo>
                <a:lnTo>
                  <a:pt x="7287561" y="5505394"/>
                </a:lnTo>
                <a:lnTo>
                  <a:pt x="7287561" y="5517032"/>
                </a:lnTo>
                <a:lnTo>
                  <a:pt x="7339890" y="5517032"/>
                </a:lnTo>
                <a:lnTo>
                  <a:pt x="7339890" y="5505394"/>
                </a:lnTo>
                <a:lnTo>
                  <a:pt x="7367322" y="5505394"/>
                </a:lnTo>
                <a:lnTo>
                  <a:pt x="7367322" y="5517032"/>
                </a:lnTo>
                <a:lnTo>
                  <a:pt x="7499370" y="5517032"/>
                </a:lnTo>
                <a:lnTo>
                  <a:pt x="7499370" y="5505394"/>
                </a:lnTo>
                <a:lnTo>
                  <a:pt x="7526801" y="5505394"/>
                </a:lnTo>
                <a:lnTo>
                  <a:pt x="7526801" y="5517032"/>
                </a:lnTo>
                <a:lnTo>
                  <a:pt x="8133423" y="5517032"/>
                </a:lnTo>
                <a:lnTo>
                  <a:pt x="8151254" y="5499700"/>
                </a:lnTo>
                <a:lnTo>
                  <a:pt x="8159359" y="5508055"/>
                </a:lnTo>
                <a:cubicBezTo>
                  <a:pt x="8165219" y="5502402"/>
                  <a:pt x="8171246" y="5496541"/>
                  <a:pt x="8177480" y="5490473"/>
                </a:cubicBezTo>
                <a:cubicBezTo>
                  <a:pt x="8191487" y="5476840"/>
                  <a:pt x="8207739" y="5461046"/>
                  <a:pt x="8225569" y="5443714"/>
                </a:cubicBezTo>
                <a:lnTo>
                  <a:pt x="8151836" y="5443714"/>
                </a:lnTo>
                <a:lnTo>
                  <a:pt x="8122409" y="5472310"/>
                </a:lnTo>
                <a:lnTo>
                  <a:pt x="8130513" y="5480664"/>
                </a:lnTo>
                <a:lnTo>
                  <a:pt x="8110854" y="5499783"/>
                </a:lnTo>
                <a:lnTo>
                  <a:pt x="8091735" y="5480124"/>
                </a:lnTo>
                <a:lnTo>
                  <a:pt x="8111394" y="5461005"/>
                </a:lnTo>
                <a:lnTo>
                  <a:pt x="8119499" y="5469359"/>
                </a:lnTo>
                <a:lnTo>
                  <a:pt x="8145851" y="5443756"/>
                </a:lnTo>
                <a:lnTo>
                  <a:pt x="7766000" y="5443756"/>
                </a:lnTo>
                <a:lnTo>
                  <a:pt x="7766000" y="5455394"/>
                </a:lnTo>
                <a:lnTo>
                  <a:pt x="7738569" y="5455394"/>
                </a:lnTo>
                <a:lnTo>
                  <a:pt x="7738569" y="5443756"/>
                </a:lnTo>
                <a:lnTo>
                  <a:pt x="7526843" y="5443756"/>
                </a:lnTo>
                <a:lnTo>
                  <a:pt x="7526843" y="5455394"/>
                </a:lnTo>
                <a:lnTo>
                  <a:pt x="7499411" y="5455394"/>
                </a:lnTo>
                <a:lnTo>
                  <a:pt x="7499411" y="5443756"/>
                </a:lnTo>
                <a:lnTo>
                  <a:pt x="6490287" y="5443756"/>
                </a:lnTo>
                <a:lnTo>
                  <a:pt x="6490287" y="5455394"/>
                </a:lnTo>
                <a:lnTo>
                  <a:pt x="6465432" y="5455394"/>
                </a:lnTo>
                <a:lnTo>
                  <a:pt x="6447976" y="5472352"/>
                </a:lnTo>
                <a:lnTo>
                  <a:pt x="6456081" y="5480706"/>
                </a:lnTo>
                <a:lnTo>
                  <a:pt x="6436380" y="5499825"/>
                </a:lnTo>
                <a:lnTo>
                  <a:pt x="6417260" y="5480124"/>
                </a:lnTo>
                <a:lnTo>
                  <a:pt x="6436961" y="5461005"/>
                </a:lnTo>
                <a:lnTo>
                  <a:pt x="6445066" y="5469359"/>
                </a:lnTo>
                <a:lnTo>
                  <a:pt x="6462856" y="5452068"/>
                </a:lnTo>
                <a:lnTo>
                  <a:pt x="6462856" y="5427920"/>
                </a:lnTo>
                <a:lnTo>
                  <a:pt x="6490287" y="5427920"/>
                </a:lnTo>
                <a:lnTo>
                  <a:pt x="6490287" y="5439558"/>
                </a:lnTo>
                <a:lnTo>
                  <a:pt x="7499411" y="5439558"/>
                </a:lnTo>
                <a:lnTo>
                  <a:pt x="7499411" y="5427920"/>
                </a:lnTo>
                <a:lnTo>
                  <a:pt x="7526843" y="5427920"/>
                </a:lnTo>
                <a:lnTo>
                  <a:pt x="7526843" y="5439558"/>
                </a:lnTo>
                <a:lnTo>
                  <a:pt x="7738569" y="5439558"/>
                </a:lnTo>
                <a:lnTo>
                  <a:pt x="7738569" y="5427920"/>
                </a:lnTo>
                <a:lnTo>
                  <a:pt x="7766000" y="5427920"/>
                </a:lnTo>
                <a:lnTo>
                  <a:pt x="7766000" y="5439558"/>
                </a:lnTo>
                <a:lnTo>
                  <a:pt x="8229851" y="5439558"/>
                </a:lnTo>
                <a:cubicBezTo>
                  <a:pt x="8230890" y="5438560"/>
                  <a:pt x="8232261" y="5437230"/>
                  <a:pt x="8233882" y="5435651"/>
                </a:cubicBezTo>
                <a:cubicBezTo>
                  <a:pt x="8241571" y="5428169"/>
                  <a:pt x="8255412" y="5414744"/>
                  <a:pt x="8273368" y="5397288"/>
                </a:cubicBezTo>
                <a:cubicBezTo>
                  <a:pt x="8294357" y="5376922"/>
                  <a:pt x="8316469" y="5355433"/>
                  <a:pt x="8339038" y="5333487"/>
                </a:cubicBezTo>
                <a:lnTo>
                  <a:pt x="8330933" y="5325133"/>
                </a:lnTo>
                <a:lnTo>
                  <a:pt x="8350593" y="5306014"/>
                </a:lnTo>
                <a:lnTo>
                  <a:pt x="8358698" y="5314368"/>
                </a:lnTo>
                <a:cubicBezTo>
                  <a:pt x="8365223" y="5308050"/>
                  <a:pt x="8374243" y="5299280"/>
                  <a:pt x="8385049" y="5288765"/>
                </a:cubicBezTo>
                <a:lnTo>
                  <a:pt x="8324158" y="5288765"/>
                </a:lnTo>
                <a:lnTo>
                  <a:pt x="8324158" y="5300403"/>
                </a:lnTo>
                <a:lnTo>
                  <a:pt x="8296726" y="5300403"/>
                </a:lnTo>
                <a:lnTo>
                  <a:pt x="8296726" y="5288765"/>
                </a:lnTo>
                <a:lnTo>
                  <a:pt x="8231513" y="5288765"/>
                </a:lnTo>
                <a:lnTo>
                  <a:pt x="8202086" y="5317361"/>
                </a:lnTo>
                <a:lnTo>
                  <a:pt x="8210191" y="5325715"/>
                </a:lnTo>
                <a:lnTo>
                  <a:pt x="8190532" y="5344834"/>
                </a:lnTo>
                <a:lnTo>
                  <a:pt x="8171412" y="5325175"/>
                </a:lnTo>
                <a:lnTo>
                  <a:pt x="8191072" y="5306055"/>
                </a:lnTo>
                <a:lnTo>
                  <a:pt x="8199177" y="5314410"/>
                </a:lnTo>
                <a:lnTo>
                  <a:pt x="8225528" y="5288806"/>
                </a:lnTo>
                <a:lnTo>
                  <a:pt x="7992314" y="5288806"/>
                </a:lnTo>
                <a:lnTo>
                  <a:pt x="7962887" y="5317402"/>
                </a:lnTo>
                <a:lnTo>
                  <a:pt x="7970992" y="5325756"/>
                </a:lnTo>
                <a:lnTo>
                  <a:pt x="7951333" y="5344876"/>
                </a:lnTo>
                <a:lnTo>
                  <a:pt x="7932213" y="5325216"/>
                </a:lnTo>
                <a:lnTo>
                  <a:pt x="7951873" y="5306097"/>
                </a:lnTo>
                <a:lnTo>
                  <a:pt x="7959978" y="5314451"/>
                </a:lnTo>
                <a:lnTo>
                  <a:pt x="7986329" y="5288848"/>
                </a:lnTo>
                <a:lnTo>
                  <a:pt x="7925397" y="5288848"/>
                </a:lnTo>
                <a:lnTo>
                  <a:pt x="7925397" y="5300486"/>
                </a:lnTo>
                <a:lnTo>
                  <a:pt x="7897965" y="5300486"/>
                </a:lnTo>
                <a:lnTo>
                  <a:pt x="7897965" y="5288848"/>
                </a:lnTo>
                <a:lnTo>
                  <a:pt x="7128082" y="5288848"/>
                </a:lnTo>
                <a:lnTo>
                  <a:pt x="7128082" y="5300486"/>
                </a:lnTo>
                <a:lnTo>
                  <a:pt x="7100649" y="5300486"/>
                </a:lnTo>
                <a:lnTo>
                  <a:pt x="7100649" y="5288848"/>
                </a:lnTo>
                <a:lnTo>
                  <a:pt x="6649684" y="5288848"/>
                </a:lnTo>
                <a:lnTo>
                  <a:pt x="6649684" y="5300486"/>
                </a:lnTo>
                <a:lnTo>
                  <a:pt x="6622252" y="5300486"/>
                </a:lnTo>
                <a:lnTo>
                  <a:pt x="6622252" y="5273054"/>
                </a:lnTo>
                <a:lnTo>
                  <a:pt x="6649684" y="5273054"/>
                </a:lnTo>
                <a:lnTo>
                  <a:pt x="6649684" y="5284692"/>
                </a:lnTo>
                <a:lnTo>
                  <a:pt x="7100649" y="5284692"/>
                </a:lnTo>
                <a:lnTo>
                  <a:pt x="7100649" y="5273054"/>
                </a:lnTo>
                <a:lnTo>
                  <a:pt x="7128082" y="5273054"/>
                </a:lnTo>
                <a:lnTo>
                  <a:pt x="7128082" y="5284692"/>
                </a:lnTo>
                <a:lnTo>
                  <a:pt x="7897965" y="5284692"/>
                </a:lnTo>
                <a:lnTo>
                  <a:pt x="7897965" y="5273054"/>
                </a:lnTo>
                <a:lnTo>
                  <a:pt x="7925397" y="5273054"/>
                </a:lnTo>
                <a:lnTo>
                  <a:pt x="7925397" y="5284692"/>
                </a:lnTo>
                <a:lnTo>
                  <a:pt x="8296643" y="5284692"/>
                </a:lnTo>
                <a:lnTo>
                  <a:pt x="8296643" y="5273054"/>
                </a:lnTo>
                <a:lnTo>
                  <a:pt x="8324076" y="5273054"/>
                </a:lnTo>
                <a:lnTo>
                  <a:pt x="8324076" y="5284692"/>
                </a:lnTo>
                <a:lnTo>
                  <a:pt x="8389205" y="5284692"/>
                </a:lnTo>
                <a:cubicBezTo>
                  <a:pt x="8399098" y="5275049"/>
                  <a:pt x="8413894" y="5260709"/>
                  <a:pt x="8431351" y="5243752"/>
                </a:cubicBezTo>
                <a:cubicBezTo>
                  <a:pt x="8441992" y="5233402"/>
                  <a:pt x="8453214" y="5222554"/>
                  <a:pt x="8464685" y="5211373"/>
                </a:cubicBezTo>
                <a:lnTo>
                  <a:pt x="7446958" y="5211373"/>
                </a:lnTo>
                <a:lnTo>
                  <a:pt x="7446958" y="5223011"/>
                </a:lnTo>
                <a:lnTo>
                  <a:pt x="7419526" y="5223011"/>
                </a:lnTo>
                <a:lnTo>
                  <a:pt x="7419526" y="5195579"/>
                </a:lnTo>
                <a:lnTo>
                  <a:pt x="7446958" y="5195579"/>
                </a:lnTo>
                <a:lnTo>
                  <a:pt x="7446958" y="5207217"/>
                </a:lnTo>
                <a:lnTo>
                  <a:pt x="8468966" y="5207217"/>
                </a:lnTo>
                <a:cubicBezTo>
                  <a:pt x="8504545" y="5172636"/>
                  <a:pt x="8513896" y="5163575"/>
                  <a:pt x="8522915" y="5154805"/>
                </a:cubicBezTo>
                <a:cubicBezTo>
                  <a:pt x="8530397" y="5147573"/>
                  <a:pt x="8537587" y="5140549"/>
                  <a:pt x="8544446" y="5133899"/>
                </a:cubicBezTo>
                <a:lnTo>
                  <a:pt x="8403794" y="5133899"/>
                </a:lnTo>
                <a:lnTo>
                  <a:pt x="8403794" y="5145537"/>
                </a:lnTo>
                <a:lnTo>
                  <a:pt x="8376362" y="5145537"/>
                </a:lnTo>
                <a:lnTo>
                  <a:pt x="8376362" y="5118105"/>
                </a:lnTo>
                <a:lnTo>
                  <a:pt x="8403794" y="5118105"/>
                </a:lnTo>
                <a:lnTo>
                  <a:pt x="8403794" y="5129742"/>
                </a:lnTo>
                <a:lnTo>
                  <a:pt x="8548727" y="5129742"/>
                </a:lnTo>
                <a:cubicBezTo>
                  <a:pt x="8578778" y="5100565"/>
                  <a:pt x="8602261" y="5077747"/>
                  <a:pt x="8615602" y="5064779"/>
                </a:cubicBezTo>
                <a:lnTo>
                  <a:pt x="8615602" y="5056424"/>
                </a:lnTo>
                <a:lnTo>
                  <a:pt x="8563358" y="5056424"/>
                </a:lnTo>
                <a:lnTo>
                  <a:pt x="8563358" y="5068062"/>
                </a:lnTo>
                <a:lnTo>
                  <a:pt x="8535925" y="5068062"/>
                </a:lnTo>
                <a:lnTo>
                  <a:pt x="8535925" y="5056424"/>
                </a:lnTo>
                <a:lnTo>
                  <a:pt x="8311232" y="5056424"/>
                </a:lnTo>
                <a:lnTo>
                  <a:pt x="8281805" y="5085020"/>
                </a:lnTo>
                <a:lnTo>
                  <a:pt x="8289910" y="5093374"/>
                </a:lnTo>
                <a:lnTo>
                  <a:pt x="8270250" y="5112494"/>
                </a:lnTo>
                <a:lnTo>
                  <a:pt x="8251131" y="5092834"/>
                </a:lnTo>
                <a:lnTo>
                  <a:pt x="8270791" y="5073715"/>
                </a:lnTo>
                <a:lnTo>
                  <a:pt x="8278896" y="5082069"/>
                </a:lnTo>
                <a:lnTo>
                  <a:pt x="8308905" y="5052891"/>
                </a:lnTo>
                <a:cubicBezTo>
                  <a:pt x="8309279" y="5052517"/>
                  <a:pt x="8309819" y="5052310"/>
                  <a:pt x="8310359" y="5052310"/>
                </a:cubicBezTo>
                <a:lnTo>
                  <a:pt x="8535884" y="5052310"/>
                </a:lnTo>
                <a:lnTo>
                  <a:pt x="8535884" y="5040672"/>
                </a:lnTo>
                <a:lnTo>
                  <a:pt x="8563316" y="5040672"/>
                </a:lnTo>
                <a:lnTo>
                  <a:pt x="8563316" y="5052310"/>
                </a:lnTo>
                <a:lnTo>
                  <a:pt x="8615561" y="5052310"/>
                </a:lnTo>
                <a:lnTo>
                  <a:pt x="8615561" y="5040672"/>
                </a:lnTo>
                <a:lnTo>
                  <a:pt x="8642993" y="5040672"/>
                </a:lnTo>
                <a:lnTo>
                  <a:pt x="8642993" y="5052310"/>
                </a:lnTo>
                <a:lnTo>
                  <a:pt x="9025919" y="5052310"/>
                </a:lnTo>
                <a:lnTo>
                  <a:pt x="9025919" y="4978991"/>
                </a:lnTo>
                <a:lnTo>
                  <a:pt x="8244315" y="4978991"/>
                </a:lnTo>
                <a:lnTo>
                  <a:pt x="8244315" y="4990629"/>
                </a:lnTo>
                <a:lnTo>
                  <a:pt x="8216883" y="4990629"/>
                </a:lnTo>
                <a:lnTo>
                  <a:pt x="8216883" y="4963197"/>
                </a:lnTo>
                <a:lnTo>
                  <a:pt x="8244315" y="4963197"/>
                </a:lnTo>
                <a:lnTo>
                  <a:pt x="8244315" y="4974835"/>
                </a:lnTo>
                <a:lnTo>
                  <a:pt x="9025919" y="4974835"/>
                </a:lnTo>
                <a:lnTo>
                  <a:pt x="9025919" y="4901517"/>
                </a:lnTo>
                <a:lnTo>
                  <a:pt x="7925355" y="4901517"/>
                </a:lnTo>
                <a:lnTo>
                  <a:pt x="7925355" y="4913154"/>
                </a:lnTo>
                <a:lnTo>
                  <a:pt x="7897923" y="4913154"/>
                </a:lnTo>
                <a:lnTo>
                  <a:pt x="7897923" y="4885722"/>
                </a:lnTo>
                <a:lnTo>
                  <a:pt x="7925355" y="4885722"/>
                </a:lnTo>
                <a:lnTo>
                  <a:pt x="7925355" y="4897360"/>
                </a:lnTo>
                <a:lnTo>
                  <a:pt x="9025919" y="4897360"/>
                </a:lnTo>
                <a:lnTo>
                  <a:pt x="9025919" y="4824042"/>
                </a:lnTo>
                <a:lnTo>
                  <a:pt x="8563316" y="4824042"/>
                </a:lnTo>
                <a:lnTo>
                  <a:pt x="8563316" y="4835679"/>
                </a:lnTo>
                <a:lnTo>
                  <a:pt x="8535884" y="4835679"/>
                </a:lnTo>
                <a:lnTo>
                  <a:pt x="8535884" y="4824042"/>
                </a:lnTo>
                <a:lnTo>
                  <a:pt x="7925397" y="4824042"/>
                </a:lnTo>
                <a:lnTo>
                  <a:pt x="7925397" y="4835679"/>
                </a:lnTo>
                <a:lnTo>
                  <a:pt x="7897965" y="4835679"/>
                </a:lnTo>
                <a:lnTo>
                  <a:pt x="7897965" y="4808248"/>
                </a:lnTo>
                <a:lnTo>
                  <a:pt x="7925397" y="4808248"/>
                </a:lnTo>
                <a:lnTo>
                  <a:pt x="7925397" y="4819886"/>
                </a:lnTo>
                <a:lnTo>
                  <a:pt x="8535884" y="4819886"/>
                </a:lnTo>
                <a:lnTo>
                  <a:pt x="8535884" y="4808248"/>
                </a:lnTo>
                <a:lnTo>
                  <a:pt x="8563316" y="4808248"/>
                </a:lnTo>
                <a:lnTo>
                  <a:pt x="8563316" y="4819886"/>
                </a:lnTo>
                <a:lnTo>
                  <a:pt x="9025919" y="4819886"/>
                </a:lnTo>
                <a:lnTo>
                  <a:pt x="9025919" y="4758205"/>
                </a:lnTo>
                <a:lnTo>
                  <a:pt x="9014282" y="4758205"/>
                </a:lnTo>
                <a:lnTo>
                  <a:pt x="9014282" y="4746567"/>
                </a:lnTo>
                <a:lnTo>
                  <a:pt x="8961953" y="4746567"/>
                </a:lnTo>
                <a:lnTo>
                  <a:pt x="8961953" y="4758205"/>
                </a:lnTo>
                <a:lnTo>
                  <a:pt x="8934520" y="4758205"/>
                </a:lnTo>
                <a:lnTo>
                  <a:pt x="8934520" y="4746567"/>
                </a:lnTo>
                <a:lnTo>
                  <a:pt x="8802472" y="4746567"/>
                </a:lnTo>
                <a:lnTo>
                  <a:pt x="8802472" y="4758205"/>
                </a:lnTo>
                <a:lnTo>
                  <a:pt x="8775041" y="4758205"/>
                </a:lnTo>
                <a:lnTo>
                  <a:pt x="8775041" y="4730773"/>
                </a:lnTo>
                <a:lnTo>
                  <a:pt x="8802472" y="4730773"/>
                </a:lnTo>
                <a:lnTo>
                  <a:pt x="8802472" y="4742411"/>
                </a:lnTo>
                <a:lnTo>
                  <a:pt x="8934520" y="4742411"/>
                </a:lnTo>
                <a:lnTo>
                  <a:pt x="8934520" y="4730773"/>
                </a:lnTo>
                <a:lnTo>
                  <a:pt x="8961953" y="4730773"/>
                </a:lnTo>
                <a:lnTo>
                  <a:pt x="8961953" y="4742411"/>
                </a:lnTo>
                <a:lnTo>
                  <a:pt x="9014282" y="4742411"/>
                </a:lnTo>
                <a:lnTo>
                  <a:pt x="9014282" y="4730773"/>
                </a:lnTo>
                <a:lnTo>
                  <a:pt x="9025919" y="4730773"/>
                </a:lnTo>
                <a:lnTo>
                  <a:pt x="9025919" y="4669093"/>
                </a:lnTo>
                <a:lnTo>
                  <a:pt x="8961953" y="4669093"/>
                </a:lnTo>
                <a:lnTo>
                  <a:pt x="8961953" y="4680731"/>
                </a:lnTo>
                <a:lnTo>
                  <a:pt x="8934520" y="4680731"/>
                </a:lnTo>
                <a:lnTo>
                  <a:pt x="8934520" y="4669093"/>
                </a:lnTo>
                <a:lnTo>
                  <a:pt x="8483555" y="4669093"/>
                </a:lnTo>
                <a:lnTo>
                  <a:pt x="8483555" y="4680731"/>
                </a:lnTo>
                <a:lnTo>
                  <a:pt x="8456123" y="4680731"/>
                </a:lnTo>
                <a:lnTo>
                  <a:pt x="8456123" y="4653299"/>
                </a:lnTo>
                <a:lnTo>
                  <a:pt x="8483555" y="4653299"/>
                </a:lnTo>
                <a:lnTo>
                  <a:pt x="8483555" y="4664936"/>
                </a:lnTo>
                <a:lnTo>
                  <a:pt x="8934520" y="4664936"/>
                </a:lnTo>
                <a:lnTo>
                  <a:pt x="8934520" y="4653299"/>
                </a:lnTo>
                <a:lnTo>
                  <a:pt x="8961953" y="4653299"/>
                </a:lnTo>
                <a:lnTo>
                  <a:pt x="8961953" y="4664936"/>
                </a:lnTo>
                <a:lnTo>
                  <a:pt x="9025919" y="4664936"/>
                </a:lnTo>
                <a:lnTo>
                  <a:pt x="9025919" y="4591618"/>
                </a:lnTo>
                <a:lnTo>
                  <a:pt x="8642993" y="4591618"/>
                </a:lnTo>
                <a:lnTo>
                  <a:pt x="8642993" y="4603256"/>
                </a:lnTo>
                <a:lnTo>
                  <a:pt x="8615561" y="4603256"/>
                </a:lnTo>
                <a:lnTo>
                  <a:pt x="8615561" y="4591618"/>
                </a:lnTo>
                <a:lnTo>
                  <a:pt x="7912471" y="4591618"/>
                </a:lnTo>
                <a:lnTo>
                  <a:pt x="7833999" y="4667887"/>
                </a:lnTo>
                <a:lnTo>
                  <a:pt x="7833999" y="4885722"/>
                </a:lnTo>
                <a:lnTo>
                  <a:pt x="7845636" y="4885722"/>
                </a:lnTo>
                <a:lnTo>
                  <a:pt x="7845636" y="4913154"/>
                </a:lnTo>
                <a:lnTo>
                  <a:pt x="7833999" y="4913154"/>
                </a:lnTo>
                <a:lnTo>
                  <a:pt x="7833999" y="4976913"/>
                </a:lnTo>
                <a:cubicBezTo>
                  <a:pt x="7833999" y="4978077"/>
                  <a:pt x="7833084" y="4978991"/>
                  <a:pt x="7831920" y="4978991"/>
                </a:cubicBezTo>
                <a:lnTo>
                  <a:pt x="7765876" y="4978991"/>
                </a:lnTo>
                <a:lnTo>
                  <a:pt x="7765876" y="4990629"/>
                </a:lnTo>
                <a:lnTo>
                  <a:pt x="7738444" y="4990629"/>
                </a:lnTo>
                <a:lnTo>
                  <a:pt x="7738444" y="4963197"/>
                </a:lnTo>
                <a:lnTo>
                  <a:pt x="7765876" y="4963197"/>
                </a:lnTo>
                <a:lnTo>
                  <a:pt x="7765876" y="4974835"/>
                </a:lnTo>
                <a:lnTo>
                  <a:pt x="7829842" y="4974835"/>
                </a:lnTo>
                <a:lnTo>
                  <a:pt x="7829842" y="4913154"/>
                </a:lnTo>
                <a:lnTo>
                  <a:pt x="7818204" y="4913154"/>
                </a:lnTo>
                <a:lnTo>
                  <a:pt x="7818204" y="4901517"/>
                </a:lnTo>
                <a:lnTo>
                  <a:pt x="7765876" y="4901517"/>
                </a:lnTo>
                <a:lnTo>
                  <a:pt x="7765876" y="4913154"/>
                </a:lnTo>
                <a:lnTo>
                  <a:pt x="7738444" y="4913154"/>
                </a:lnTo>
                <a:lnTo>
                  <a:pt x="7738444" y="4885722"/>
                </a:lnTo>
                <a:lnTo>
                  <a:pt x="7765876" y="4885722"/>
                </a:lnTo>
                <a:lnTo>
                  <a:pt x="7765876" y="4897360"/>
                </a:lnTo>
                <a:lnTo>
                  <a:pt x="7818204" y="4897360"/>
                </a:lnTo>
                <a:lnTo>
                  <a:pt x="7818204" y="4885722"/>
                </a:lnTo>
                <a:lnTo>
                  <a:pt x="7829842" y="4885722"/>
                </a:lnTo>
                <a:lnTo>
                  <a:pt x="7829842" y="4824042"/>
                </a:lnTo>
                <a:lnTo>
                  <a:pt x="7765876" y="4824042"/>
                </a:lnTo>
                <a:lnTo>
                  <a:pt x="7765876" y="4835679"/>
                </a:lnTo>
                <a:lnTo>
                  <a:pt x="7738444" y="4835679"/>
                </a:lnTo>
                <a:lnTo>
                  <a:pt x="7738444" y="4808248"/>
                </a:lnTo>
                <a:lnTo>
                  <a:pt x="7765876" y="4808248"/>
                </a:lnTo>
                <a:lnTo>
                  <a:pt x="7765876" y="4819886"/>
                </a:lnTo>
                <a:lnTo>
                  <a:pt x="7829842" y="4819886"/>
                </a:lnTo>
                <a:lnTo>
                  <a:pt x="7829842" y="4669093"/>
                </a:lnTo>
                <a:lnTo>
                  <a:pt x="7765876" y="4669093"/>
                </a:lnTo>
                <a:lnTo>
                  <a:pt x="7765876" y="4680731"/>
                </a:lnTo>
                <a:lnTo>
                  <a:pt x="7738444" y="4680731"/>
                </a:lnTo>
                <a:lnTo>
                  <a:pt x="7738444" y="4653299"/>
                </a:lnTo>
                <a:lnTo>
                  <a:pt x="7765876" y="4653299"/>
                </a:lnTo>
                <a:lnTo>
                  <a:pt x="7765876" y="4664895"/>
                </a:lnTo>
                <a:lnTo>
                  <a:pt x="7831214" y="4664770"/>
                </a:lnTo>
                <a:lnTo>
                  <a:pt x="7910143" y="4588044"/>
                </a:lnTo>
                <a:cubicBezTo>
                  <a:pt x="7910517" y="4587670"/>
                  <a:pt x="7911058" y="4587462"/>
                  <a:pt x="7911598" y="4587462"/>
                </a:cubicBezTo>
                <a:lnTo>
                  <a:pt x="8615519" y="4587462"/>
                </a:lnTo>
                <a:lnTo>
                  <a:pt x="8615519" y="4575824"/>
                </a:lnTo>
                <a:lnTo>
                  <a:pt x="8642952" y="4575824"/>
                </a:lnTo>
                <a:lnTo>
                  <a:pt x="8642952" y="4587462"/>
                </a:lnTo>
                <a:lnTo>
                  <a:pt x="9025877" y="4587462"/>
                </a:lnTo>
                <a:lnTo>
                  <a:pt x="9025877" y="4514143"/>
                </a:lnTo>
                <a:lnTo>
                  <a:pt x="7832751" y="4514143"/>
                </a:lnTo>
                <a:lnTo>
                  <a:pt x="7813175" y="4533138"/>
                </a:lnTo>
                <a:cubicBezTo>
                  <a:pt x="7810765" y="4535507"/>
                  <a:pt x="7808645" y="4537544"/>
                  <a:pt x="7806774" y="4539373"/>
                </a:cubicBezTo>
                <a:cubicBezTo>
                  <a:pt x="7803117" y="4542947"/>
                  <a:pt x="7800290" y="4545690"/>
                  <a:pt x="7797672" y="4548226"/>
                </a:cubicBezTo>
                <a:cubicBezTo>
                  <a:pt x="7786159" y="4559406"/>
                  <a:pt x="7772027" y="4573164"/>
                  <a:pt x="7731544" y="4612525"/>
                </a:cubicBezTo>
                <a:lnTo>
                  <a:pt x="7674560" y="4667887"/>
                </a:lnTo>
                <a:lnTo>
                  <a:pt x="7674560" y="5054388"/>
                </a:lnTo>
                <a:cubicBezTo>
                  <a:pt x="7674560" y="5055551"/>
                  <a:pt x="7673646" y="5056466"/>
                  <a:pt x="7672482" y="5056466"/>
                </a:cubicBezTo>
                <a:lnTo>
                  <a:pt x="6968561" y="5056466"/>
                </a:lnTo>
                <a:lnTo>
                  <a:pt x="6968561" y="5068104"/>
                </a:lnTo>
                <a:lnTo>
                  <a:pt x="6941128" y="5068104"/>
                </a:lnTo>
                <a:lnTo>
                  <a:pt x="6941128" y="5056466"/>
                </a:lnTo>
                <a:lnTo>
                  <a:pt x="6716435" y="5056466"/>
                </a:lnTo>
                <a:cubicBezTo>
                  <a:pt x="6664730" y="5106758"/>
                  <a:pt x="6572459" y="5196369"/>
                  <a:pt x="6499473" y="5267277"/>
                </a:cubicBezTo>
                <a:lnTo>
                  <a:pt x="6398723" y="5365159"/>
                </a:lnTo>
                <a:lnTo>
                  <a:pt x="6398723" y="5428045"/>
                </a:lnTo>
                <a:lnTo>
                  <a:pt x="6410361" y="5428045"/>
                </a:lnTo>
                <a:lnTo>
                  <a:pt x="6410361" y="5455477"/>
                </a:lnTo>
                <a:lnTo>
                  <a:pt x="6382929" y="5455477"/>
                </a:lnTo>
                <a:lnTo>
                  <a:pt x="6382929" y="5428045"/>
                </a:lnTo>
                <a:lnTo>
                  <a:pt x="6394566" y="5428045"/>
                </a:lnTo>
                <a:lnTo>
                  <a:pt x="6394566" y="5364286"/>
                </a:lnTo>
                <a:cubicBezTo>
                  <a:pt x="6394566" y="5363704"/>
                  <a:pt x="6394774" y="5363164"/>
                  <a:pt x="6395190" y="5362790"/>
                </a:cubicBezTo>
                <a:lnTo>
                  <a:pt x="6496564" y="5264284"/>
                </a:lnTo>
                <a:cubicBezTo>
                  <a:pt x="6568136" y="5194748"/>
                  <a:pt x="6658246" y="5107215"/>
                  <a:pt x="6710450" y="5056466"/>
                </a:cubicBezTo>
                <a:lnTo>
                  <a:pt x="6636716" y="5056466"/>
                </a:lnTo>
                <a:lnTo>
                  <a:pt x="6607248" y="5085061"/>
                </a:lnTo>
                <a:lnTo>
                  <a:pt x="6615352" y="5093416"/>
                </a:lnTo>
                <a:lnTo>
                  <a:pt x="6595651" y="5112535"/>
                </a:lnTo>
                <a:lnTo>
                  <a:pt x="6576532" y="5092834"/>
                </a:lnTo>
                <a:lnTo>
                  <a:pt x="6596233" y="5073715"/>
                </a:lnTo>
                <a:lnTo>
                  <a:pt x="6604338" y="5082069"/>
                </a:lnTo>
                <a:lnTo>
                  <a:pt x="6634430" y="5052891"/>
                </a:lnTo>
                <a:cubicBezTo>
                  <a:pt x="6634846" y="5052517"/>
                  <a:pt x="6635345" y="5052310"/>
                  <a:pt x="6635885" y="5052310"/>
                </a:cubicBezTo>
                <a:lnTo>
                  <a:pt x="6941087" y="5052310"/>
                </a:lnTo>
                <a:lnTo>
                  <a:pt x="6941087" y="5040672"/>
                </a:lnTo>
                <a:lnTo>
                  <a:pt x="6968519" y="5040672"/>
                </a:lnTo>
                <a:lnTo>
                  <a:pt x="6968519" y="5052310"/>
                </a:lnTo>
                <a:lnTo>
                  <a:pt x="7670362" y="5052310"/>
                </a:lnTo>
                <a:lnTo>
                  <a:pt x="7670362" y="4978991"/>
                </a:lnTo>
                <a:lnTo>
                  <a:pt x="6729278" y="4978991"/>
                </a:lnTo>
                <a:lnTo>
                  <a:pt x="6729278" y="4990629"/>
                </a:lnTo>
                <a:lnTo>
                  <a:pt x="6701846" y="4990629"/>
                </a:lnTo>
                <a:lnTo>
                  <a:pt x="6701846" y="4978991"/>
                </a:lnTo>
                <a:lnTo>
                  <a:pt x="6636716" y="4978991"/>
                </a:lnTo>
                <a:cubicBezTo>
                  <a:pt x="6627157" y="4988260"/>
                  <a:pt x="6588876" y="5025459"/>
                  <a:pt x="6534761" y="5078037"/>
                </a:cubicBezTo>
                <a:lnTo>
                  <a:pt x="6487669" y="5123799"/>
                </a:lnTo>
                <a:lnTo>
                  <a:pt x="6495774" y="5132153"/>
                </a:lnTo>
                <a:lnTo>
                  <a:pt x="6476114" y="5151272"/>
                </a:lnTo>
                <a:lnTo>
                  <a:pt x="6467968" y="5142918"/>
                </a:lnTo>
                <a:cubicBezTo>
                  <a:pt x="6455042" y="5155512"/>
                  <a:pt x="6441658" y="5168521"/>
                  <a:pt x="6427900" y="5181863"/>
                </a:cubicBezTo>
                <a:cubicBezTo>
                  <a:pt x="6386462" y="5222139"/>
                  <a:pt x="6341781" y="5265572"/>
                  <a:pt x="6296435" y="5309630"/>
                </a:cubicBezTo>
                <a:lnTo>
                  <a:pt x="6290491" y="5315407"/>
                </a:lnTo>
                <a:cubicBezTo>
                  <a:pt x="6268754" y="5336521"/>
                  <a:pt x="6251588" y="5353188"/>
                  <a:pt x="6241612" y="5362915"/>
                </a:cubicBezTo>
                <a:lnTo>
                  <a:pt x="6238620" y="5365824"/>
                </a:lnTo>
                <a:lnTo>
                  <a:pt x="6179350" y="5423431"/>
                </a:lnTo>
                <a:cubicBezTo>
                  <a:pt x="6131884" y="5469567"/>
                  <a:pt x="6087203" y="5512959"/>
                  <a:pt x="6049131" y="5549951"/>
                </a:cubicBezTo>
                <a:lnTo>
                  <a:pt x="6057236" y="5558305"/>
                </a:lnTo>
                <a:lnTo>
                  <a:pt x="6037577" y="5577424"/>
                </a:lnTo>
                <a:lnTo>
                  <a:pt x="6029472" y="5569070"/>
                </a:lnTo>
                <a:cubicBezTo>
                  <a:pt x="6022738" y="5575595"/>
                  <a:pt x="6016255" y="5581913"/>
                  <a:pt x="6010103" y="5587899"/>
                </a:cubicBezTo>
                <a:lnTo>
                  <a:pt x="6000086" y="5597666"/>
                </a:lnTo>
                <a:lnTo>
                  <a:pt x="6000086" y="5751742"/>
                </a:lnTo>
                <a:cubicBezTo>
                  <a:pt x="6000086" y="5752906"/>
                  <a:pt x="5999171" y="5753820"/>
                  <a:pt x="5998008" y="5753820"/>
                </a:cubicBezTo>
                <a:lnTo>
                  <a:pt x="5932005" y="5753820"/>
                </a:lnTo>
                <a:lnTo>
                  <a:pt x="5932005" y="5765458"/>
                </a:lnTo>
                <a:lnTo>
                  <a:pt x="5904573" y="5765458"/>
                </a:lnTo>
                <a:lnTo>
                  <a:pt x="5904573" y="5738026"/>
                </a:lnTo>
                <a:lnTo>
                  <a:pt x="5932005" y="5738026"/>
                </a:lnTo>
                <a:lnTo>
                  <a:pt x="5932005" y="5749664"/>
                </a:lnTo>
                <a:lnTo>
                  <a:pt x="5995930" y="5749664"/>
                </a:lnTo>
                <a:lnTo>
                  <a:pt x="5995930" y="5596793"/>
                </a:lnTo>
                <a:cubicBezTo>
                  <a:pt x="5995930" y="5596211"/>
                  <a:pt x="5996137" y="5595671"/>
                  <a:pt x="5996553" y="5595297"/>
                </a:cubicBezTo>
                <a:lnTo>
                  <a:pt x="6007235" y="5584947"/>
                </a:lnTo>
                <a:cubicBezTo>
                  <a:pt x="6013428" y="5578921"/>
                  <a:pt x="6019870" y="5572645"/>
                  <a:pt x="6026604" y="5566119"/>
                </a:cubicBezTo>
                <a:lnTo>
                  <a:pt x="6018499" y="5557765"/>
                </a:lnTo>
                <a:lnTo>
                  <a:pt x="6038158" y="5538645"/>
                </a:lnTo>
                <a:lnTo>
                  <a:pt x="6046263" y="5547000"/>
                </a:lnTo>
                <a:lnTo>
                  <a:pt x="6114552" y="5480664"/>
                </a:lnTo>
                <a:cubicBezTo>
                  <a:pt x="6151378" y="5444878"/>
                  <a:pt x="6191279" y="5406099"/>
                  <a:pt x="6232094" y="5366447"/>
                </a:cubicBezTo>
                <a:lnTo>
                  <a:pt x="6011725" y="5366447"/>
                </a:lnTo>
                <a:lnTo>
                  <a:pt x="6011725" y="5378085"/>
                </a:lnTo>
                <a:lnTo>
                  <a:pt x="5984293" y="5378085"/>
                </a:lnTo>
                <a:lnTo>
                  <a:pt x="5984293" y="5350653"/>
                </a:lnTo>
                <a:lnTo>
                  <a:pt x="6011725" y="5350653"/>
                </a:lnTo>
                <a:lnTo>
                  <a:pt x="6011725" y="5362291"/>
                </a:lnTo>
                <a:lnTo>
                  <a:pt x="6236375" y="5362291"/>
                </a:lnTo>
                <a:cubicBezTo>
                  <a:pt x="6265179" y="5334360"/>
                  <a:pt x="6294356" y="5306014"/>
                  <a:pt x="6323160" y="5278000"/>
                </a:cubicBezTo>
                <a:cubicBezTo>
                  <a:pt x="6344191" y="5257550"/>
                  <a:pt x="6367467" y="5234940"/>
                  <a:pt x="6391574" y="5211498"/>
                </a:cubicBezTo>
                <a:lnTo>
                  <a:pt x="6158319" y="5211498"/>
                </a:lnTo>
                <a:lnTo>
                  <a:pt x="6128892" y="5240094"/>
                </a:lnTo>
                <a:lnTo>
                  <a:pt x="6136997" y="5248448"/>
                </a:lnTo>
                <a:lnTo>
                  <a:pt x="6117337" y="5267567"/>
                </a:lnTo>
                <a:lnTo>
                  <a:pt x="6098218" y="5247908"/>
                </a:lnTo>
                <a:lnTo>
                  <a:pt x="6117877" y="5228789"/>
                </a:lnTo>
                <a:lnTo>
                  <a:pt x="6125982" y="5237143"/>
                </a:lnTo>
                <a:lnTo>
                  <a:pt x="6155991" y="5207965"/>
                </a:lnTo>
                <a:cubicBezTo>
                  <a:pt x="6156407" y="5207591"/>
                  <a:pt x="6156906" y="5207383"/>
                  <a:pt x="6157446" y="5207383"/>
                </a:cubicBezTo>
                <a:lnTo>
                  <a:pt x="6395813" y="5207383"/>
                </a:lnTo>
                <a:cubicBezTo>
                  <a:pt x="6400967" y="5202354"/>
                  <a:pt x="6429397" y="5174756"/>
                  <a:pt x="6465100" y="5140050"/>
                </a:cubicBezTo>
                <a:lnTo>
                  <a:pt x="6459281" y="5134065"/>
                </a:lnTo>
                <a:lnTo>
                  <a:pt x="6330600" y="5134065"/>
                </a:lnTo>
                <a:lnTo>
                  <a:pt x="6330600" y="5145703"/>
                </a:lnTo>
                <a:lnTo>
                  <a:pt x="6303168" y="5145703"/>
                </a:lnTo>
                <a:lnTo>
                  <a:pt x="6303168" y="5118271"/>
                </a:lnTo>
                <a:lnTo>
                  <a:pt x="6330600" y="5118271"/>
                </a:lnTo>
                <a:lnTo>
                  <a:pt x="6330600" y="5129909"/>
                </a:lnTo>
                <a:lnTo>
                  <a:pt x="6458824" y="5129909"/>
                </a:lnTo>
                <a:lnTo>
                  <a:pt x="6476654" y="5112577"/>
                </a:lnTo>
                <a:lnTo>
                  <a:pt x="6484760" y="5120890"/>
                </a:lnTo>
                <a:cubicBezTo>
                  <a:pt x="6504627" y="5101604"/>
                  <a:pt x="6525700" y="5081113"/>
                  <a:pt x="6545692" y="5061703"/>
                </a:cubicBezTo>
                <a:cubicBezTo>
                  <a:pt x="6555584" y="5052102"/>
                  <a:pt x="6563564" y="5044371"/>
                  <a:pt x="6570132" y="5037970"/>
                </a:cubicBezTo>
                <a:cubicBezTo>
                  <a:pt x="6572292" y="5035850"/>
                  <a:pt x="6574329" y="5033855"/>
                  <a:pt x="6576241" y="5032027"/>
                </a:cubicBezTo>
                <a:cubicBezTo>
                  <a:pt x="6577197" y="5031112"/>
                  <a:pt x="6578111" y="5030239"/>
                  <a:pt x="6578984" y="5029366"/>
                </a:cubicBezTo>
                <a:cubicBezTo>
                  <a:pt x="6597563" y="5011327"/>
                  <a:pt x="6602260" y="5006756"/>
                  <a:pt x="6615934" y="4993497"/>
                </a:cubicBezTo>
                <a:lnTo>
                  <a:pt x="6634389" y="4975583"/>
                </a:lnTo>
                <a:cubicBezTo>
                  <a:pt x="6634804" y="4975209"/>
                  <a:pt x="6635303" y="4975001"/>
                  <a:pt x="6635843" y="4975001"/>
                </a:cubicBezTo>
                <a:lnTo>
                  <a:pt x="6701805" y="4975001"/>
                </a:lnTo>
                <a:lnTo>
                  <a:pt x="6701805" y="4963363"/>
                </a:lnTo>
                <a:lnTo>
                  <a:pt x="6729237" y="4963363"/>
                </a:lnTo>
                <a:lnTo>
                  <a:pt x="6729237" y="4975001"/>
                </a:lnTo>
                <a:lnTo>
                  <a:pt x="7670321" y="4975001"/>
                </a:lnTo>
                <a:lnTo>
                  <a:pt x="7670321" y="4824208"/>
                </a:lnTo>
                <a:lnTo>
                  <a:pt x="7048196" y="4824208"/>
                </a:lnTo>
                <a:lnTo>
                  <a:pt x="7048196" y="4835846"/>
                </a:lnTo>
                <a:lnTo>
                  <a:pt x="7020764" y="4835846"/>
                </a:lnTo>
                <a:lnTo>
                  <a:pt x="7020764" y="4824208"/>
                </a:lnTo>
                <a:lnTo>
                  <a:pt x="6729278" y="4824208"/>
                </a:lnTo>
                <a:lnTo>
                  <a:pt x="6729278" y="4835846"/>
                </a:lnTo>
                <a:lnTo>
                  <a:pt x="6701846" y="4835846"/>
                </a:lnTo>
                <a:lnTo>
                  <a:pt x="6701846" y="4808414"/>
                </a:lnTo>
                <a:lnTo>
                  <a:pt x="6729278" y="4808414"/>
                </a:lnTo>
                <a:lnTo>
                  <a:pt x="6729278" y="4820052"/>
                </a:lnTo>
                <a:lnTo>
                  <a:pt x="7020764" y="4820052"/>
                </a:lnTo>
                <a:lnTo>
                  <a:pt x="7020764" y="4808414"/>
                </a:lnTo>
                <a:lnTo>
                  <a:pt x="7048196" y="4808414"/>
                </a:lnTo>
                <a:lnTo>
                  <a:pt x="7048196" y="4820052"/>
                </a:lnTo>
                <a:lnTo>
                  <a:pt x="7670321" y="4820052"/>
                </a:lnTo>
                <a:lnTo>
                  <a:pt x="7670321" y="4746734"/>
                </a:lnTo>
                <a:lnTo>
                  <a:pt x="7127957" y="4746734"/>
                </a:lnTo>
                <a:lnTo>
                  <a:pt x="7127957" y="4758371"/>
                </a:lnTo>
                <a:lnTo>
                  <a:pt x="7100525" y="4758371"/>
                </a:lnTo>
                <a:lnTo>
                  <a:pt x="7100525" y="4746734"/>
                </a:lnTo>
                <a:lnTo>
                  <a:pt x="7048196" y="4746734"/>
                </a:lnTo>
                <a:lnTo>
                  <a:pt x="7048196" y="4758371"/>
                </a:lnTo>
                <a:lnTo>
                  <a:pt x="7020764" y="4758371"/>
                </a:lnTo>
                <a:lnTo>
                  <a:pt x="7020764" y="4746734"/>
                </a:lnTo>
                <a:lnTo>
                  <a:pt x="6729278" y="4746734"/>
                </a:lnTo>
                <a:lnTo>
                  <a:pt x="6729278" y="4758371"/>
                </a:lnTo>
                <a:lnTo>
                  <a:pt x="6701846" y="4758371"/>
                </a:lnTo>
                <a:lnTo>
                  <a:pt x="6701846" y="4746734"/>
                </a:lnTo>
                <a:lnTo>
                  <a:pt x="6330641" y="4746734"/>
                </a:lnTo>
                <a:lnTo>
                  <a:pt x="6330641" y="4758371"/>
                </a:lnTo>
                <a:lnTo>
                  <a:pt x="6303209" y="4758371"/>
                </a:lnTo>
                <a:lnTo>
                  <a:pt x="6303209" y="4730939"/>
                </a:lnTo>
                <a:lnTo>
                  <a:pt x="6330641" y="4730939"/>
                </a:lnTo>
                <a:lnTo>
                  <a:pt x="6330641" y="4742577"/>
                </a:lnTo>
                <a:lnTo>
                  <a:pt x="6701846" y="4742577"/>
                </a:lnTo>
                <a:lnTo>
                  <a:pt x="6701846" y="4730939"/>
                </a:lnTo>
                <a:lnTo>
                  <a:pt x="6729278" y="4730939"/>
                </a:lnTo>
                <a:lnTo>
                  <a:pt x="6729278" y="4742577"/>
                </a:lnTo>
                <a:lnTo>
                  <a:pt x="7020764" y="4742577"/>
                </a:lnTo>
                <a:lnTo>
                  <a:pt x="7020764" y="4730939"/>
                </a:lnTo>
                <a:lnTo>
                  <a:pt x="7048196" y="4730939"/>
                </a:lnTo>
                <a:lnTo>
                  <a:pt x="7048196" y="4742577"/>
                </a:lnTo>
                <a:lnTo>
                  <a:pt x="7100525" y="4742577"/>
                </a:lnTo>
                <a:lnTo>
                  <a:pt x="7100525" y="4730939"/>
                </a:lnTo>
                <a:lnTo>
                  <a:pt x="7127957" y="4730939"/>
                </a:lnTo>
                <a:lnTo>
                  <a:pt x="7127957" y="4742577"/>
                </a:lnTo>
                <a:lnTo>
                  <a:pt x="7670321" y="4742577"/>
                </a:lnTo>
                <a:lnTo>
                  <a:pt x="7670321" y="4669259"/>
                </a:lnTo>
                <a:lnTo>
                  <a:pt x="7367197" y="4669259"/>
                </a:lnTo>
                <a:lnTo>
                  <a:pt x="7367197" y="4680897"/>
                </a:lnTo>
                <a:lnTo>
                  <a:pt x="7339765" y="4680897"/>
                </a:lnTo>
                <a:lnTo>
                  <a:pt x="7339765" y="4669259"/>
                </a:lnTo>
                <a:lnTo>
                  <a:pt x="6317715" y="4669259"/>
                </a:lnTo>
                <a:cubicBezTo>
                  <a:pt x="6317216" y="4669716"/>
                  <a:pt x="6316385" y="4670547"/>
                  <a:pt x="6315388" y="4671503"/>
                </a:cubicBezTo>
                <a:lnTo>
                  <a:pt x="6248429" y="4736592"/>
                </a:lnTo>
                <a:lnTo>
                  <a:pt x="6256534" y="4744946"/>
                </a:lnTo>
                <a:lnTo>
                  <a:pt x="6239201" y="4761780"/>
                </a:lnTo>
                <a:lnTo>
                  <a:pt x="6239201" y="4963363"/>
                </a:lnTo>
                <a:lnTo>
                  <a:pt x="6250839" y="4963363"/>
                </a:lnTo>
                <a:lnTo>
                  <a:pt x="6250839" y="4990795"/>
                </a:lnTo>
                <a:lnTo>
                  <a:pt x="6223407" y="4990795"/>
                </a:lnTo>
                <a:lnTo>
                  <a:pt x="6223407" y="4963363"/>
                </a:lnTo>
                <a:lnTo>
                  <a:pt x="6235045" y="4963363"/>
                </a:lnTo>
                <a:lnTo>
                  <a:pt x="6235045" y="4762195"/>
                </a:lnTo>
                <a:lnTo>
                  <a:pt x="6228728" y="4755711"/>
                </a:lnTo>
                <a:lnTo>
                  <a:pt x="6208528" y="4775330"/>
                </a:lnTo>
                <a:lnTo>
                  <a:pt x="6216633" y="4783684"/>
                </a:lnTo>
                <a:lnTo>
                  <a:pt x="6196973" y="4802803"/>
                </a:lnTo>
                <a:lnTo>
                  <a:pt x="6188868" y="4794449"/>
                </a:lnTo>
                <a:lnTo>
                  <a:pt x="6159483" y="4823003"/>
                </a:lnTo>
                <a:lnTo>
                  <a:pt x="6159483" y="4885889"/>
                </a:lnTo>
                <a:lnTo>
                  <a:pt x="6171121" y="4885889"/>
                </a:lnTo>
                <a:lnTo>
                  <a:pt x="6171121" y="4913321"/>
                </a:lnTo>
                <a:lnTo>
                  <a:pt x="6143688" y="4913321"/>
                </a:lnTo>
                <a:lnTo>
                  <a:pt x="6143688" y="4885889"/>
                </a:lnTo>
                <a:lnTo>
                  <a:pt x="6155326" y="4885889"/>
                </a:lnTo>
                <a:lnTo>
                  <a:pt x="6155326" y="4827076"/>
                </a:lnTo>
                <a:lnTo>
                  <a:pt x="6079763" y="4900519"/>
                </a:lnTo>
                <a:lnTo>
                  <a:pt x="6079763" y="5118354"/>
                </a:lnTo>
                <a:lnTo>
                  <a:pt x="6091401" y="5118354"/>
                </a:lnTo>
                <a:lnTo>
                  <a:pt x="6091401" y="5145786"/>
                </a:lnTo>
                <a:lnTo>
                  <a:pt x="6063970" y="5145786"/>
                </a:lnTo>
                <a:lnTo>
                  <a:pt x="6063970" y="5118354"/>
                </a:lnTo>
                <a:lnTo>
                  <a:pt x="6075607" y="5118354"/>
                </a:lnTo>
                <a:lnTo>
                  <a:pt x="6075607" y="4904592"/>
                </a:lnTo>
                <a:lnTo>
                  <a:pt x="6049089" y="4930362"/>
                </a:lnTo>
                <a:lnTo>
                  <a:pt x="6057195" y="4938716"/>
                </a:lnTo>
                <a:lnTo>
                  <a:pt x="6037535" y="4957835"/>
                </a:lnTo>
                <a:lnTo>
                  <a:pt x="6029430" y="4949481"/>
                </a:lnTo>
                <a:lnTo>
                  <a:pt x="6009231" y="4969099"/>
                </a:lnTo>
                <a:lnTo>
                  <a:pt x="6017336" y="4977454"/>
                </a:lnTo>
                <a:lnTo>
                  <a:pt x="5997676" y="4996573"/>
                </a:lnTo>
                <a:lnTo>
                  <a:pt x="5989570" y="4988218"/>
                </a:lnTo>
                <a:lnTo>
                  <a:pt x="5929511" y="5046574"/>
                </a:lnTo>
                <a:lnTo>
                  <a:pt x="5937616" y="5054928"/>
                </a:lnTo>
                <a:lnTo>
                  <a:pt x="5920285" y="5071761"/>
                </a:lnTo>
                <a:lnTo>
                  <a:pt x="5920285" y="5209586"/>
                </a:lnTo>
                <a:cubicBezTo>
                  <a:pt x="5920285" y="5210168"/>
                  <a:pt x="5920076" y="5210709"/>
                  <a:pt x="5919661" y="5211083"/>
                </a:cubicBezTo>
                <a:lnTo>
                  <a:pt x="5889651" y="5240260"/>
                </a:lnTo>
                <a:lnTo>
                  <a:pt x="5897756" y="5248615"/>
                </a:lnTo>
                <a:lnTo>
                  <a:pt x="5878097" y="5267734"/>
                </a:lnTo>
                <a:lnTo>
                  <a:pt x="5858977" y="5248074"/>
                </a:lnTo>
                <a:lnTo>
                  <a:pt x="5878637" y="5228955"/>
                </a:lnTo>
                <a:lnTo>
                  <a:pt x="5886743" y="5237309"/>
                </a:lnTo>
                <a:lnTo>
                  <a:pt x="5916127" y="5208755"/>
                </a:lnTo>
                <a:lnTo>
                  <a:pt x="5916127" y="5072260"/>
                </a:lnTo>
                <a:lnTo>
                  <a:pt x="5909810" y="5065776"/>
                </a:lnTo>
                <a:lnTo>
                  <a:pt x="5849750" y="5124131"/>
                </a:lnTo>
                <a:lnTo>
                  <a:pt x="5857855" y="5132486"/>
                </a:lnTo>
                <a:lnTo>
                  <a:pt x="5840523" y="5149319"/>
                </a:lnTo>
                <a:lnTo>
                  <a:pt x="5840523" y="5209670"/>
                </a:lnTo>
                <a:cubicBezTo>
                  <a:pt x="5840523" y="5210251"/>
                  <a:pt x="5840315" y="5210791"/>
                  <a:pt x="5839901" y="5211166"/>
                </a:cubicBezTo>
                <a:lnTo>
                  <a:pt x="5809891" y="5240344"/>
                </a:lnTo>
                <a:lnTo>
                  <a:pt x="5817996" y="5248698"/>
                </a:lnTo>
                <a:lnTo>
                  <a:pt x="5798336" y="5267817"/>
                </a:lnTo>
                <a:lnTo>
                  <a:pt x="5779218" y="5248157"/>
                </a:lnTo>
                <a:lnTo>
                  <a:pt x="5798877" y="5229038"/>
                </a:lnTo>
                <a:lnTo>
                  <a:pt x="5806982" y="5237392"/>
                </a:lnTo>
                <a:lnTo>
                  <a:pt x="5836367" y="5208838"/>
                </a:lnTo>
                <a:lnTo>
                  <a:pt x="5836367" y="5149776"/>
                </a:lnTo>
                <a:lnTo>
                  <a:pt x="5830049" y="5143292"/>
                </a:lnTo>
                <a:cubicBezTo>
                  <a:pt x="5791270" y="5180991"/>
                  <a:pt x="5765128" y="5206386"/>
                  <a:pt x="5760804" y="5210584"/>
                </a:cubicBezTo>
                <a:lnTo>
                  <a:pt x="5760804" y="5364660"/>
                </a:lnTo>
                <a:cubicBezTo>
                  <a:pt x="5760804" y="5365242"/>
                  <a:pt x="5760597" y="5365782"/>
                  <a:pt x="5760180" y="5366156"/>
                </a:cubicBezTo>
                <a:lnTo>
                  <a:pt x="5730130" y="5395334"/>
                </a:lnTo>
                <a:lnTo>
                  <a:pt x="5738235" y="5403688"/>
                </a:lnTo>
                <a:lnTo>
                  <a:pt x="5718576" y="5422807"/>
                </a:lnTo>
                <a:lnTo>
                  <a:pt x="5699456" y="5403148"/>
                </a:lnTo>
                <a:lnTo>
                  <a:pt x="5719116" y="5384029"/>
                </a:lnTo>
                <a:lnTo>
                  <a:pt x="5727222" y="5392383"/>
                </a:lnTo>
                <a:lnTo>
                  <a:pt x="5756606" y="5363829"/>
                </a:lnTo>
                <a:lnTo>
                  <a:pt x="5756606" y="5214657"/>
                </a:lnTo>
                <a:cubicBezTo>
                  <a:pt x="5732915" y="5237683"/>
                  <a:pt x="5710595" y="5259379"/>
                  <a:pt x="5690230" y="5279164"/>
                </a:cubicBezTo>
                <a:lnTo>
                  <a:pt x="5698335" y="5287518"/>
                </a:lnTo>
                <a:lnTo>
                  <a:pt x="5678675" y="5306637"/>
                </a:lnTo>
                <a:lnTo>
                  <a:pt x="5659555" y="5286978"/>
                </a:lnTo>
                <a:lnTo>
                  <a:pt x="5679215" y="5267859"/>
                </a:lnTo>
                <a:lnTo>
                  <a:pt x="5687320" y="5276213"/>
                </a:lnTo>
                <a:cubicBezTo>
                  <a:pt x="5725018" y="5239554"/>
                  <a:pt x="5769491" y="5196327"/>
                  <a:pt x="5817081" y="5150109"/>
                </a:cubicBezTo>
                <a:cubicBezTo>
                  <a:pt x="5820324" y="5146991"/>
                  <a:pt x="5823648" y="5143708"/>
                  <a:pt x="5827098" y="5140383"/>
                </a:cubicBezTo>
                <a:lnTo>
                  <a:pt x="5818993" y="5132028"/>
                </a:lnTo>
                <a:lnTo>
                  <a:pt x="5838653" y="5112909"/>
                </a:lnTo>
                <a:lnTo>
                  <a:pt x="5846758" y="5121264"/>
                </a:lnTo>
                <a:cubicBezTo>
                  <a:pt x="5864963" y="5103557"/>
                  <a:pt x="5885205" y="5083898"/>
                  <a:pt x="5906817" y="5062908"/>
                </a:cubicBezTo>
                <a:lnTo>
                  <a:pt x="5900998" y="5056923"/>
                </a:lnTo>
                <a:lnTo>
                  <a:pt x="5759474" y="5056923"/>
                </a:lnTo>
                <a:lnTo>
                  <a:pt x="5730047" y="5085519"/>
                </a:lnTo>
                <a:lnTo>
                  <a:pt x="5738152" y="5093873"/>
                </a:lnTo>
                <a:lnTo>
                  <a:pt x="5718493" y="5112992"/>
                </a:lnTo>
                <a:lnTo>
                  <a:pt x="5699373" y="5093291"/>
                </a:lnTo>
                <a:lnTo>
                  <a:pt x="5719033" y="5074172"/>
                </a:lnTo>
                <a:lnTo>
                  <a:pt x="5727138" y="5082526"/>
                </a:lnTo>
                <a:lnTo>
                  <a:pt x="5757147" y="5053349"/>
                </a:lnTo>
                <a:cubicBezTo>
                  <a:pt x="5757521" y="5052974"/>
                  <a:pt x="5758061" y="5052767"/>
                  <a:pt x="5758601" y="5052767"/>
                </a:cubicBezTo>
                <a:lnTo>
                  <a:pt x="5900499" y="5052767"/>
                </a:lnTo>
                <a:lnTo>
                  <a:pt x="5918330" y="5035435"/>
                </a:lnTo>
                <a:lnTo>
                  <a:pt x="5926435" y="5043789"/>
                </a:lnTo>
                <a:cubicBezTo>
                  <a:pt x="5938988" y="5031569"/>
                  <a:pt x="5951914" y="5019017"/>
                  <a:pt x="5965048" y="5006257"/>
                </a:cubicBezTo>
                <a:lnTo>
                  <a:pt x="5986495" y="4985433"/>
                </a:lnTo>
                <a:lnTo>
                  <a:pt x="5978390" y="4977079"/>
                </a:lnTo>
                <a:lnTo>
                  <a:pt x="5998050" y="4957960"/>
                </a:lnTo>
                <a:lnTo>
                  <a:pt x="6006154" y="4966314"/>
                </a:lnTo>
                <a:lnTo>
                  <a:pt x="6026354" y="4946696"/>
                </a:lnTo>
                <a:lnTo>
                  <a:pt x="6018249" y="4938342"/>
                </a:lnTo>
                <a:lnTo>
                  <a:pt x="6037909" y="4919223"/>
                </a:lnTo>
                <a:lnTo>
                  <a:pt x="6046014" y="4927577"/>
                </a:lnTo>
                <a:lnTo>
                  <a:pt x="6152126" y="4824499"/>
                </a:lnTo>
                <a:lnTo>
                  <a:pt x="6011516" y="4824499"/>
                </a:lnTo>
                <a:lnTo>
                  <a:pt x="6011516" y="4836137"/>
                </a:lnTo>
                <a:lnTo>
                  <a:pt x="5984084" y="4836137"/>
                </a:lnTo>
                <a:lnTo>
                  <a:pt x="5984084" y="4808705"/>
                </a:lnTo>
                <a:lnTo>
                  <a:pt x="6011516" y="4808705"/>
                </a:lnTo>
                <a:lnTo>
                  <a:pt x="6011516" y="4820343"/>
                </a:lnTo>
                <a:lnTo>
                  <a:pt x="6156407" y="4820343"/>
                </a:lnTo>
                <a:lnTo>
                  <a:pt x="6185834" y="4791747"/>
                </a:lnTo>
                <a:lnTo>
                  <a:pt x="6177729" y="4783393"/>
                </a:lnTo>
                <a:lnTo>
                  <a:pt x="6197389" y="4764273"/>
                </a:lnTo>
                <a:lnTo>
                  <a:pt x="6205493" y="4772628"/>
                </a:lnTo>
                <a:lnTo>
                  <a:pt x="6225693" y="4753010"/>
                </a:lnTo>
                <a:lnTo>
                  <a:pt x="6219875" y="4747024"/>
                </a:lnTo>
                <a:lnTo>
                  <a:pt x="6170954" y="4747024"/>
                </a:lnTo>
                <a:lnTo>
                  <a:pt x="6170954" y="4758662"/>
                </a:lnTo>
                <a:lnTo>
                  <a:pt x="6143522" y="4758662"/>
                </a:lnTo>
                <a:lnTo>
                  <a:pt x="6143522" y="4731231"/>
                </a:lnTo>
                <a:lnTo>
                  <a:pt x="6170954" y="4731231"/>
                </a:lnTo>
                <a:lnTo>
                  <a:pt x="6170954" y="4742868"/>
                </a:lnTo>
                <a:lnTo>
                  <a:pt x="6219418" y="4742868"/>
                </a:lnTo>
                <a:lnTo>
                  <a:pt x="6237248" y="4725536"/>
                </a:lnTo>
                <a:lnTo>
                  <a:pt x="6245353" y="4733890"/>
                </a:lnTo>
                <a:lnTo>
                  <a:pt x="6311564" y="4669550"/>
                </a:lnTo>
                <a:lnTo>
                  <a:pt x="6091193" y="4669550"/>
                </a:lnTo>
                <a:lnTo>
                  <a:pt x="6091193" y="4681188"/>
                </a:lnTo>
                <a:lnTo>
                  <a:pt x="6063761" y="4681188"/>
                </a:lnTo>
                <a:lnTo>
                  <a:pt x="6063761" y="4653756"/>
                </a:lnTo>
                <a:lnTo>
                  <a:pt x="6091193" y="4653756"/>
                </a:lnTo>
                <a:lnTo>
                  <a:pt x="6091193" y="4665393"/>
                </a:lnTo>
                <a:lnTo>
                  <a:pt x="7339558" y="4665393"/>
                </a:lnTo>
                <a:lnTo>
                  <a:pt x="7339558" y="4653756"/>
                </a:lnTo>
                <a:lnTo>
                  <a:pt x="7366989" y="4653756"/>
                </a:lnTo>
                <a:lnTo>
                  <a:pt x="7366989" y="4665393"/>
                </a:lnTo>
                <a:lnTo>
                  <a:pt x="7671360" y="4665393"/>
                </a:lnTo>
                <a:lnTo>
                  <a:pt x="7728344" y="4609989"/>
                </a:lnTo>
                <a:cubicBezTo>
                  <a:pt x="7735202" y="4603298"/>
                  <a:pt x="7741270" y="4597395"/>
                  <a:pt x="7746756" y="4592075"/>
                </a:cubicBezTo>
                <a:lnTo>
                  <a:pt x="7526428" y="4592075"/>
                </a:lnTo>
                <a:lnTo>
                  <a:pt x="7526428" y="4603713"/>
                </a:lnTo>
                <a:lnTo>
                  <a:pt x="7498996" y="4603713"/>
                </a:lnTo>
                <a:lnTo>
                  <a:pt x="7498996" y="4592075"/>
                </a:lnTo>
                <a:lnTo>
                  <a:pt x="7366948" y="4592075"/>
                </a:lnTo>
                <a:lnTo>
                  <a:pt x="7366948" y="4603713"/>
                </a:lnTo>
                <a:lnTo>
                  <a:pt x="7339516" y="4603713"/>
                </a:lnTo>
                <a:lnTo>
                  <a:pt x="7339516" y="4592075"/>
                </a:lnTo>
                <a:lnTo>
                  <a:pt x="7127707" y="4592075"/>
                </a:lnTo>
                <a:lnTo>
                  <a:pt x="7127707" y="4603713"/>
                </a:lnTo>
                <a:lnTo>
                  <a:pt x="7100275" y="4603713"/>
                </a:lnTo>
                <a:lnTo>
                  <a:pt x="7100275" y="4592075"/>
                </a:lnTo>
                <a:lnTo>
                  <a:pt x="6649310" y="4592075"/>
                </a:lnTo>
                <a:lnTo>
                  <a:pt x="6649310" y="4603713"/>
                </a:lnTo>
                <a:lnTo>
                  <a:pt x="6621878" y="4603713"/>
                </a:lnTo>
                <a:lnTo>
                  <a:pt x="6621878" y="4576281"/>
                </a:lnTo>
                <a:lnTo>
                  <a:pt x="6649310" y="4576281"/>
                </a:lnTo>
                <a:lnTo>
                  <a:pt x="6649310" y="4587919"/>
                </a:lnTo>
                <a:lnTo>
                  <a:pt x="7100275" y="4587919"/>
                </a:lnTo>
                <a:lnTo>
                  <a:pt x="7100275" y="4576281"/>
                </a:lnTo>
                <a:lnTo>
                  <a:pt x="7127707" y="4576281"/>
                </a:lnTo>
                <a:lnTo>
                  <a:pt x="7127707" y="4587919"/>
                </a:lnTo>
                <a:lnTo>
                  <a:pt x="7339516" y="4587919"/>
                </a:lnTo>
                <a:lnTo>
                  <a:pt x="7339516" y="4576281"/>
                </a:lnTo>
                <a:lnTo>
                  <a:pt x="7366948" y="4576281"/>
                </a:lnTo>
                <a:lnTo>
                  <a:pt x="7366948" y="4587919"/>
                </a:lnTo>
                <a:lnTo>
                  <a:pt x="7498996" y="4587919"/>
                </a:lnTo>
                <a:lnTo>
                  <a:pt x="7498996" y="4576281"/>
                </a:lnTo>
                <a:lnTo>
                  <a:pt x="7526428" y="4576281"/>
                </a:lnTo>
                <a:lnTo>
                  <a:pt x="7526428" y="4587919"/>
                </a:lnTo>
                <a:lnTo>
                  <a:pt x="7751038" y="4587919"/>
                </a:lnTo>
                <a:cubicBezTo>
                  <a:pt x="7764463" y="4574868"/>
                  <a:pt x="7773731" y="4565849"/>
                  <a:pt x="7780880" y="4558907"/>
                </a:cubicBezTo>
                <a:cubicBezTo>
                  <a:pt x="7786491" y="4553421"/>
                  <a:pt x="7790190" y="4549847"/>
                  <a:pt x="7794430" y="4545732"/>
                </a:cubicBezTo>
                <a:cubicBezTo>
                  <a:pt x="7800623" y="4539705"/>
                  <a:pt x="7806026" y="4534468"/>
                  <a:pt x="7814381" y="4526363"/>
                </a:cubicBezTo>
                <a:lnTo>
                  <a:pt x="7826475" y="4514600"/>
                </a:lnTo>
                <a:lnTo>
                  <a:pt x="7606105" y="4514600"/>
                </a:lnTo>
                <a:lnTo>
                  <a:pt x="7606105" y="4526238"/>
                </a:lnTo>
                <a:lnTo>
                  <a:pt x="7578673" y="4526238"/>
                </a:lnTo>
                <a:lnTo>
                  <a:pt x="7578673" y="4514600"/>
                </a:lnTo>
                <a:lnTo>
                  <a:pt x="7047947" y="4514600"/>
                </a:lnTo>
                <a:lnTo>
                  <a:pt x="7047947" y="4526238"/>
                </a:lnTo>
                <a:lnTo>
                  <a:pt x="7020515" y="4526238"/>
                </a:lnTo>
                <a:lnTo>
                  <a:pt x="7020515" y="4514600"/>
                </a:lnTo>
                <a:lnTo>
                  <a:pt x="6968269" y="4514600"/>
                </a:lnTo>
                <a:lnTo>
                  <a:pt x="6968269" y="4526238"/>
                </a:lnTo>
                <a:lnTo>
                  <a:pt x="6940837" y="4526238"/>
                </a:lnTo>
                <a:lnTo>
                  <a:pt x="6940837" y="4514600"/>
                </a:lnTo>
                <a:lnTo>
                  <a:pt x="6649352" y="4514600"/>
                </a:lnTo>
                <a:lnTo>
                  <a:pt x="6649352" y="4526238"/>
                </a:lnTo>
                <a:lnTo>
                  <a:pt x="6621920" y="4526238"/>
                </a:lnTo>
                <a:lnTo>
                  <a:pt x="6621920" y="4498807"/>
                </a:lnTo>
                <a:lnTo>
                  <a:pt x="6649352" y="4498807"/>
                </a:lnTo>
                <a:lnTo>
                  <a:pt x="6649352" y="4510444"/>
                </a:lnTo>
                <a:lnTo>
                  <a:pt x="6940837" y="4510444"/>
                </a:lnTo>
                <a:lnTo>
                  <a:pt x="6940837" y="4498807"/>
                </a:lnTo>
                <a:lnTo>
                  <a:pt x="6968269" y="4498807"/>
                </a:lnTo>
                <a:lnTo>
                  <a:pt x="6968269" y="4510444"/>
                </a:lnTo>
                <a:lnTo>
                  <a:pt x="7020515" y="4510444"/>
                </a:lnTo>
                <a:lnTo>
                  <a:pt x="7020515" y="4498807"/>
                </a:lnTo>
                <a:lnTo>
                  <a:pt x="7047947" y="4498807"/>
                </a:lnTo>
                <a:lnTo>
                  <a:pt x="7047947" y="4510444"/>
                </a:lnTo>
                <a:lnTo>
                  <a:pt x="7578673" y="4510444"/>
                </a:lnTo>
                <a:lnTo>
                  <a:pt x="7578673" y="4498807"/>
                </a:lnTo>
                <a:lnTo>
                  <a:pt x="7606105" y="4498807"/>
                </a:lnTo>
                <a:lnTo>
                  <a:pt x="7606105" y="4510444"/>
                </a:lnTo>
                <a:lnTo>
                  <a:pt x="9025587" y="4510444"/>
                </a:lnTo>
                <a:lnTo>
                  <a:pt x="9025587" y="4437126"/>
                </a:lnTo>
                <a:lnTo>
                  <a:pt x="6569508" y="4437126"/>
                </a:lnTo>
                <a:lnTo>
                  <a:pt x="6569508" y="4448764"/>
                </a:lnTo>
                <a:lnTo>
                  <a:pt x="6542076" y="4448764"/>
                </a:lnTo>
                <a:lnTo>
                  <a:pt x="6542076" y="4421332"/>
                </a:lnTo>
                <a:lnTo>
                  <a:pt x="6569508" y="4421332"/>
                </a:lnTo>
                <a:lnTo>
                  <a:pt x="6569508" y="4432970"/>
                </a:lnTo>
                <a:lnTo>
                  <a:pt x="9025587" y="4432970"/>
                </a:lnTo>
                <a:lnTo>
                  <a:pt x="9025587" y="4359652"/>
                </a:lnTo>
                <a:lnTo>
                  <a:pt x="8323743" y="4359652"/>
                </a:lnTo>
                <a:lnTo>
                  <a:pt x="8323743" y="4371289"/>
                </a:lnTo>
                <a:lnTo>
                  <a:pt x="8296311" y="4371289"/>
                </a:lnTo>
                <a:lnTo>
                  <a:pt x="8296311" y="4359652"/>
                </a:lnTo>
                <a:lnTo>
                  <a:pt x="6808748" y="4359652"/>
                </a:lnTo>
                <a:lnTo>
                  <a:pt x="6808748" y="4371289"/>
                </a:lnTo>
                <a:lnTo>
                  <a:pt x="6781316" y="4371289"/>
                </a:lnTo>
                <a:lnTo>
                  <a:pt x="6781316" y="4359652"/>
                </a:lnTo>
                <a:lnTo>
                  <a:pt x="6250590" y="4359652"/>
                </a:lnTo>
                <a:lnTo>
                  <a:pt x="6250590" y="4371289"/>
                </a:lnTo>
                <a:lnTo>
                  <a:pt x="6223158" y="4371289"/>
                </a:lnTo>
                <a:lnTo>
                  <a:pt x="6223158" y="4359652"/>
                </a:lnTo>
                <a:lnTo>
                  <a:pt x="6170871" y="4359652"/>
                </a:lnTo>
                <a:lnTo>
                  <a:pt x="6170871" y="4371289"/>
                </a:lnTo>
                <a:lnTo>
                  <a:pt x="6143439" y="4371289"/>
                </a:lnTo>
                <a:lnTo>
                  <a:pt x="6143439" y="4343857"/>
                </a:lnTo>
                <a:lnTo>
                  <a:pt x="6170871" y="4343857"/>
                </a:lnTo>
                <a:lnTo>
                  <a:pt x="6170871" y="4355495"/>
                </a:lnTo>
                <a:lnTo>
                  <a:pt x="6223158" y="4355495"/>
                </a:lnTo>
                <a:lnTo>
                  <a:pt x="6223158" y="4343857"/>
                </a:lnTo>
                <a:lnTo>
                  <a:pt x="6250590" y="4343857"/>
                </a:lnTo>
                <a:lnTo>
                  <a:pt x="6250590" y="4355495"/>
                </a:lnTo>
                <a:lnTo>
                  <a:pt x="6781316" y="4355495"/>
                </a:lnTo>
                <a:lnTo>
                  <a:pt x="6781316" y="4343857"/>
                </a:lnTo>
                <a:lnTo>
                  <a:pt x="6808748" y="4343857"/>
                </a:lnTo>
                <a:lnTo>
                  <a:pt x="6808748" y="4355495"/>
                </a:lnTo>
                <a:lnTo>
                  <a:pt x="8296311" y="4355495"/>
                </a:lnTo>
                <a:lnTo>
                  <a:pt x="8296311" y="4343857"/>
                </a:lnTo>
                <a:lnTo>
                  <a:pt x="8323743" y="4343857"/>
                </a:lnTo>
                <a:lnTo>
                  <a:pt x="8323743" y="4355495"/>
                </a:lnTo>
                <a:lnTo>
                  <a:pt x="9022553" y="4355495"/>
                </a:lnTo>
                <a:lnTo>
                  <a:pt x="9008005" y="4341405"/>
                </a:lnTo>
                <a:cubicBezTo>
                  <a:pt x="9002727" y="4336293"/>
                  <a:pt x="8998819" y="4332469"/>
                  <a:pt x="8994912" y="4328686"/>
                </a:cubicBezTo>
                <a:cubicBezTo>
                  <a:pt x="8985768" y="4319833"/>
                  <a:pt x="8981570" y="4315719"/>
                  <a:pt x="8965901" y="4300507"/>
                </a:cubicBezTo>
                <a:cubicBezTo>
                  <a:pt x="8961370" y="4296101"/>
                  <a:pt x="8956051" y="4290947"/>
                  <a:pt x="8949816" y="4284879"/>
                </a:cubicBezTo>
                <a:cubicBezTo>
                  <a:pt x="8948860" y="4283964"/>
                  <a:pt x="8947987" y="4283091"/>
                  <a:pt x="8947031" y="4282177"/>
                </a:cubicBezTo>
                <a:lnTo>
                  <a:pt x="8562983" y="4282177"/>
                </a:lnTo>
                <a:lnTo>
                  <a:pt x="8562983" y="4293814"/>
                </a:lnTo>
                <a:lnTo>
                  <a:pt x="8535551" y="4293814"/>
                </a:lnTo>
                <a:lnTo>
                  <a:pt x="8535551" y="4282177"/>
                </a:lnTo>
                <a:lnTo>
                  <a:pt x="6330351" y="4282177"/>
                </a:lnTo>
                <a:lnTo>
                  <a:pt x="6330351" y="4293814"/>
                </a:lnTo>
                <a:lnTo>
                  <a:pt x="6302919" y="4293814"/>
                </a:lnTo>
                <a:lnTo>
                  <a:pt x="6302919" y="4266382"/>
                </a:lnTo>
                <a:lnTo>
                  <a:pt x="6330351" y="4266382"/>
                </a:lnTo>
                <a:lnTo>
                  <a:pt x="6330351" y="4278021"/>
                </a:lnTo>
                <a:lnTo>
                  <a:pt x="8535551" y="4278021"/>
                </a:lnTo>
                <a:lnTo>
                  <a:pt x="8535551" y="4266382"/>
                </a:lnTo>
                <a:lnTo>
                  <a:pt x="8562983" y="4266382"/>
                </a:lnTo>
                <a:lnTo>
                  <a:pt x="8562983" y="4278021"/>
                </a:lnTo>
                <a:lnTo>
                  <a:pt x="8783312" y="4278021"/>
                </a:lnTo>
                <a:lnTo>
                  <a:pt x="8756960" y="4252417"/>
                </a:lnTo>
                <a:lnTo>
                  <a:pt x="8748856" y="4260772"/>
                </a:lnTo>
                <a:lnTo>
                  <a:pt x="8729196" y="4241652"/>
                </a:lnTo>
                <a:lnTo>
                  <a:pt x="8748316" y="4221993"/>
                </a:lnTo>
                <a:lnTo>
                  <a:pt x="8767975" y="4241112"/>
                </a:lnTo>
                <a:lnTo>
                  <a:pt x="8759870" y="4249466"/>
                </a:lnTo>
                <a:lnTo>
                  <a:pt x="8789297" y="4278062"/>
                </a:lnTo>
                <a:lnTo>
                  <a:pt x="8942791" y="4278062"/>
                </a:lnTo>
                <a:cubicBezTo>
                  <a:pt x="8919100" y="4254994"/>
                  <a:pt x="8893206" y="4229890"/>
                  <a:pt x="8867354" y="4204744"/>
                </a:cubicBezTo>
                <a:lnTo>
                  <a:pt x="7446667" y="4204744"/>
                </a:lnTo>
                <a:lnTo>
                  <a:pt x="7446667" y="4216382"/>
                </a:lnTo>
                <a:lnTo>
                  <a:pt x="7419235" y="4216382"/>
                </a:lnTo>
                <a:lnTo>
                  <a:pt x="7419235" y="4204744"/>
                </a:lnTo>
                <a:lnTo>
                  <a:pt x="7207427" y="4204744"/>
                </a:lnTo>
                <a:lnTo>
                  <a:pt x="7207427" y="4216382"/>
                </a:lnTo>
                <a:lnTo>
                  <a:pt x="7179995" y="4216382"/>
                </a:lnTo>
                <a:lnTo>
                  <a:pt x="7179995" y="4204744"/>
                </a:lnTo>
                <a:lnTo>
                  <a:pt x="7047947" y="4204744"/>
                </a:lnTo>
                <a:lnTo>
                  <a:pt x="7047947" y="4216382"/>
                </a:lnTo>
                <a:lnTo>
                  <a:pt x="7020515" y="4216382"/>
                </a:lnTo>
                <a:lnTo>
                  <a:pt x="7020515" y="4188950"/>
                </a:lnTo>
                <a:lnTo>
                  <a:pt x="7047947" y="4188950"/>
                </a:lnTo>
                <a:lnTo>
                  <a:pt x="7047947" y="4200587"/>
                </a:lnTo>
                <a:lnTo>
                  <a:pt x="7179995" y="4200587"/>
                </a:lnTo>
                <a:lnTo>
                  <a:pt x="7179995" y="4188950"/>
                </a:lnTo>
                <a:lnTo>
                  <a:pt x="7207427" y="4188950"/>
                </a:lnTo>
                <a:lnTo>
                  <a:pt x="7207427" y="4200587"/>
                </a:lnTo>
                <a:lnTo>
                  <a:pt x="7419235" y="4200587"/>
                </a:lnTo>
                <a:lnTo>
                  <a:pt x="7419235" y="4188950"/>
                </a:lnTo>
                <a:lnTo>
                  <a:pt x="7446667" y="4188950"/>
                </a:lnTo>
                <a:lnTo>
                  <a:pt x="7446667" y="4200587"/>
                </a:lnTo>
                <a:lnTo>
                  <a:pt x="8863072" y="4200587"/>
                </a:lnTo>
                <a:cubicBezTo>
                  <a:pt x="8857586" y="4195267"/>
                  <a:pt x="8852142" y="4189947"/>
                  <a:pt x="8846697" y="4184668"/>
                </a:cubicBezTo>
                <a:cubicBezTo>
                  <a:pt x="8824751" y="4163346"/>
                  <a:pt x="8806422" y="4145557"/>
                  <a:pt x="8796031" y="4135457"/>
                </a:cubicBezTo>
                <a:cubicBezTo>
                  <a:pt x="8794784" y="4134252"/>
                  <a:pt x="8793661" y="4133171"/>
                  <a:pt x="8792664" y="4132173"/>
                </a:cubicBezTo>
                <a:cubicBezTo>
                  <a:pt x="8792373" y="4131841"/>
                  <a:pt x="8792040" y="4131550"/>
                  <a:pt x="8791750" y="4131259"/>
                </a:cubicBezTo>
                <a:cubicBezTo>
                  <a:pt x="8790419" y="4129971"/>
                  <a:pt x="8789339" y="4128932"/>
                  <a:pt x="8788549" y="4128142"/>
                </a:cubicBezTo>
                <a:cubicBezTo>
                  <a:pt x="8788175" y="4127809"/>
                  <a:pt x="8787842" y="4127477"/>
                  <a:pt x="8787593" y="4127227"/>
                </a:cubicBezTo>
                <a:lnTo>
                  <a:pt x="8243982" y="4127227"/>
                </a:lnTo>
                <a:lnTo>
                  <a:pt x="8243982" y="4138865"/>
                </a:lnTo>
                <a:lnTo>
                  <a:pt x="8216550" y="4138865"/>
                </a:lnTo>
                <a:lnTo>
                  <a:pt x="8216550" y="4127227"/>
                </a:lnTo>
                <a:lnTo>
                  <a:pt x="7526428" y="4127227"/>
                </a:lnTo>
                <a:lnTo>
                  <a:pt x="7526428" y="4138865"/>
                </a:lnTo>
                <a:lnTo>
                  <a:pt x="7498996" y="4138865"/>
                </a:lnTo>
                <a:lnTo>
                  <a:pt x="7498996" y="4127227"/>
                </a:lnTo>
                <a:lnTo>
                  <a:pt x="6968269" y="4127227"/>
                </a:lnTo>
                <a:lnTo>
                  <a:pt x="6968269" y="4138865"/>
                </a:lnTo>
                <a:lnTo>
                  <a:pt x="6940837" y="4138865"/>
                </a:lnTo>
                <a:lnTo>
                  <a:pt x="6940837" y="4127227"/>
                </a:lnTo>
                <a:lnTo>
                  <a:pt x="6888509" y="4127227"/>
                </a:lnTo>
                <a:lnTo>
                  <a:pt x="6888509" y="4138865"/>
                </a:lnTo>
                <a:lnTo>
                  <a:pt x="6861077" y="4138865"/>
                </a:lnTo>
                <a:lnTo>
                  <a:pt x="6861077" y="4127227"/>
                </a:lnTo>
                <a:lnTo>
                  <a:pt x="6489872" y="4127227"/>
                </a:lnTo>
                <a:lnTo>
                  <a:pt x="6489872" y="4138865"/>
                </a:lnTo>
                <a:lnTo>
                  <a:pt x="6462440" y="4138865"/>
                </a:lnTo>
                <a:lnTo>
                  <a:pt x="6462440" y="4111433"/>
                </a:lnTo>
                <a:lnTo>
                  <a:pt x="6489872" y="4111433"/>
                </a:lnTo>
                <a:lnTo>
                  <a:pt x="6489872" y="4123071"/>
                </a:lnTo>
                <a:lnTo>
                  <a:pt x="6861077" y="4123071"/>
                </a:lnTo>
                <a:lnTo>
                  <a:pt x="6861077" y="4111433"/>
                </a:lnTo>
                <a:lnTo>
                  <a:pt x="6888509" y="4111433"/>
                </a:lnTo>
                <a:lnTo>
                  <a:pt x="6888509" y="4123071"/>
                </a:lnTo>
                <a:lnTo>
                  <a:pt x="6940837" y="4123071"/>
                </a:lnTo>
                <a:lnTo>
                  <a:pt x="6940837" y="4111433"/>
                </a:lnTo>
                <a:lnTo>
                  <a:pt x="6968269" y="4111433"/>
                </a:lnTo>
                <a:lnTo>
                  <a:pt x="6968269" y="4123071"/>
                </a:lnTo>
                <a:lnTo>
                  <a:pt x="7498996" y="4123071"/>
                </a:lnTo>
                <a:lnTo>
                  <a:pt x="7498996" y="4111433"/>
                </a:lnTo>
                <a:lnTo>
                  <a:pt x="7526428" y="4111433"/>
                </a:lnTo>
                <a:lnTo>
                  <a:pt x="7526428" y="4123071"/>
                </a:lnTo>
                <a:lnTo>
                  <a:pt x="8216550" y="4123071"/>
                </a:lnTo>
                <a:lnTo>
                  <a:pt x="8216550" y="4111433"/>
                </a:lnTo>
                <a:lnTo>
                  <a:pt x="8243982" y="4111433"/>
                </a:lnTo>
                <a:lnTo>
                  <a:pt x="8243982" y="4123071"/>
                </a:lnTo>
                <a:lnTo>
                  <a:pt x="8783312" y="4123071"/>
                </a:lnTo>
                <a:cubicBezTo>
                  <a:pt x="8751267" y="4091940"/>
                  <a:pt x="8724126" y="4065547"/>
                  <a:pt x="8707874" y="4049753"/>
                </a:cubicBezTo>
                <a:lnTo>
                  <a:pt x="8403420" y="4049753"/>
                </a:lnTo>
                <a:lnTo>
                  <a:pt x="8403420" y="4061391"/>
                </a:lnTo>
                <a:lnTo>
                  <a:pt x="8375988" y="4061391"/>
                </a:lnTo>
                <a:lnTo>
                  <a:pt x="8375988" y="4049753"/>
                </a:lnTo>
                <a:lnTo>
                  <a:pt x="7606105" y="4049753"/>
                </a:lnTo>
                <a:lnTo>
                  <a:pt x="7606105" y="4061391"/>
                </a:lnTo>
                <a:lnTo>
                  <a:pt x="7578673" y="4061391"/>
                </a:lnTo>
                <a:lnTo>
                  <a:pt x="7578673" y="4049753"/>
                </a:lnTo>
                <a:lnTo>
                  <a:pt x="7287187" y="4049753"/>
                </a:lnTo>
                <a:lnTo>
                  <a:pt x="7287187" y="4061391"/>
                </a:lnTo>
                <a:lnTo>
                  <a:pt x="7259755" y="4061391"/>
                </a:lnTo>
                <a:lnTo>
                  <a:pt x="7259755" y="4049753"/>
                </a:lnTo>
                <a:lnTo>
                  <a:pt x="6649310" y="4049753"/>
                </a:lnTo>
                <a:lnTo>
                  <a:pt x="6649310" y="4061391"/>
                </a:lnTo>
                <a:lnTo>
                  <a:pt x="6621878" y="4061391"/>
                </a:lnTo>
                <a:lnTo>
                  <a:pt x="6621878" y="4049753"/>
                </a:lnTo>
                <a:lnTo>
                  <a:pt x="6410070" y="4049753"/>
                </a:lnTo>
                <a:lnTo>
                  <a:pt x="6410070" y="4061391"/>
                </a:lnTo>
                <a:lnTo>
                  <a:pt x="6382638" y="4061391"/>
                </a:lnTo>
                <a:lnTo>
                  <a:pt x="6382638" y="4033959"/>
                </a:lnTo>
                <a:lnTo>
                  <a:pt x="6410070" y="4033959"/>
                </a:lnTo>
                <a:lnTo>
                  <a:pt x="6410070" y="4045596"/>
                </a:lnTo>
                <a:lnTo>
                  <a:pt x="6621878" y="4045596"/>
                </a:lnTo>
                <a:lnTo>
                  <a:pt x="6621878" y="4033959"/>
                </a:lnTo>
                <a:lnTo>
                  <a:pt x="6649310" y="4033959"/>
                </a:lnTo>
                <a:lnTo>
                  <a:pt x="6649310" y="4045596"/>
                </a:lnTo>
                <a:lnTo>
                  <a:pt x="7259755" y="4045596"/>
                </a:lnTo>
                <a:lnTo>
                  <a:pt x="7259755" y="4033959"/>
                </a:lnTo>
                <a:lnTo>
                  <a:pt x="7287187" y="4033959"/>
                </a:lnTo>
                <a:lnTo>
                  <a:pt x="7287187" y="4045596"/>
                </a:lnTo>
                <a:lnTo>
                  <a:pt x="7578673" y="4045596"/>
                </a:lnTo>
                <a:lnTo>
                  <a:pt x="7578673" y="4033959"/>
                </a:lnTo>
                <a:lnTo>
                  <a:pt x="7606105" y="4033959"/>
                </a:lnTo>
                <a:lnTo>
                  <a:pt x="7606105" y="4045596"/>
                </a:lnTo>
                <a:lnTo>
                  <a:pt x="8375988" y="4045596"/>
                </a:lnTo>
                <a:lnTo>
                  <a:pt x="8375988" y="4033959"/>
                </a:lnTo>
                <a:lnTo>
                  <a:pt x="8403420" y="4033959"/>
                </a:lnTo>
                <a:lnTo>
                  <a:pt x="8403420" y="4045596"/>
                </a:lnTo>
                <a:lnTo>
                  <a:pt x="8708706" y="4045596"/>
                </a:lnTo>
                <a:cubicBezTo>
                  <a:pt x="8709245" y="4045596"/>
                  <a:pt x="8709786" y="4045804"/>
                  <a:pt x="8710160" y="4046178"/>
                </a:cubicBezTo>
                <a:cubicBezTo>
                  <a:pt x="8726370" y="4061889"/>
                  <a:pt x="8753843" y="4088615"/>
                  <a:pt x="8786346" y="4120203"/>
                </a:cubicBezTo>
                <a:lnTo>
                  <a:pt x="8786346" y="4048547"/>
                </a:lnTo>
                <a:lnTo>
                  <a:pt x="8707874" y="3972278"/>
                </a:lnTo>
                <a:lnTo>
                  <a:pt x="8642660" y="3972278"/>
                </a:lnTo>
                <a:lnTo>
                  <a:pt x="8642660" y="3983916"/>
                </a:lnTo>
                <a:lnTo>
                  <a:pt x="8615229" y="3983916"/>
                </a:lnTo>
                <a:lnTo>
                  <a:pt x="8615229" y="3972278"/>
                </a:lnTo>
                <a:lnTo>
                  <a:pt x="6968228" y="3972278"/>
                </a:lnTo>
                <a:lnTo>
                  <a:pt x="6968228" y="3983916"/>
                </a:lnTo>
                <a:lnTo>
                  <a:pt x="6940796" y="3983916"/>
                </a:lnTo>
                <a:lnTo>
                  <a:pt x="6940796" y="3972278"/>
                </a:lnTo>
                <a:lnTo>
                  <a:pt x="6888467" y="3972278"/>
                </a:lnTo>
                <a:lnTo>
                  <a:pt x="6888467" y="3983916"/>
                </a:lnTo>
                <a:lnTo>
                  <a:pt x="6861035" y="3983916"/>
                </a:lnTo>
                <a:lnTo>
                  <a:pt x="6861035" y="3972278"/>
                </a:lnTo>
                <a:lnTo>
                  <a:pt x="6728988" y="3972278"/>
                </a:lnTo>
                <a:lnTo>
                  <a:pt x="6728988" y="3983916"/>
                </a:lnTo>
                <a:lnTo>
                  <a:pt x="6701556" y="3983916"/>
                </a:lnTo>
                <a:lnTo>
                  <a:pt x="6701556" y="3972278"/>
                </a:lnTo>
                <a:lnTo>
                  <a:pt x="6569508" y="3972278"/>
                </a:lnTo>
                <a:lnTo>
                  <a:pt x="6569508" y="3983916"/>
                </a:lnTo>
                <a:lnTo>
                  <a:pt x="6542076" y="3983916"/>
                </a:lnTo>
                <a:lnTo>
                  <a:pt x="6542076" y="3956484"/>
                </a:lnTo>
                <a:lnTo>
                  <a:pt x="6569508" y="3956484"/>
                </a:lnTo>
                <a:lnTo>
                  <a:pt x="6569508" y="3968122"/>
                </a:lnTo>
                <a:lnTo>
                  <a:pt x="6701556" y="3968122"/>
                </a:lnTo>
                <a:lnTo>
                  <a:pt x="6701556" y="3956484"/>
                </a:lnTo>
                <a:lnTo>
                  <a:pt x="6728988" y="3956484"/>
                </a:lnTo>
                <a:lnTo>
                  <a:pt x="6728988" y="3968122"/>
                </a:lnTo>
                <a:lnTo>
                  <a:pt x="6861035" y="3968122"/>
                </a:lnTo>
                <a:lnTo>
                  <a:pt x="6861035" y="3956484"/>
                </a:lnTo>
                <a:lnTo>
                  <a:pt x="6888467" y="3956484"/>
                </a:lnTo>
                <a:lnTo>
                  <a:pt x="6888467" y="3968122"/>
                </a:lnTo>
                <a:lnTo>
                  <a:pt x="6940796" y="3968122"/>
                </a:lnTo>
                <a:lnTo>
                  <a:pt x="6940796" y="3956484"/>
                </a:lnTo>
                <a:lnTo>
                  <a:pt x="6968228" y="3956484"/>
                </a:lnTo>
                <a:lnTo>
                  <a:pt x="6968228" y="3968122"/>
                </a:lnTo>
                <a:lnTo>
                  <a:pt x="8615229" y="3968122"/>
                </a:lnTo>
                <a:lnTo>
                  <a:pt x="8615229" y="3956484"/>
                </a:lnTo>
                <a:lnTo>
                  <a:pt x="8642660" y="3956484"/>
                </a:lnTo>
                <a:lnTo>
                  <a:pt x="8642660" y="3968122"/>
                </a:lnTo>
                <a:lnTo>
                  <a:pt x="8706627" y="3968122"/>
                </a:lnTo>
                <a:lnTo>
                  <a:pt x="8706627" y="3894804"/>
                </a:lnTo>
                <a:lnTo>
                  <a:pt x="8642660" y="3894804"/>
                </a:lnTo>
                <a:lnTo>
                  <a:pt x="8642660" y="3906441"/>
                </a:lnTo>
                <a:lnTo>
                  <a:pt x="8615229" y="3906441"/>
                </a:lnTo>
                <a:lnTo>
                  <a:pt x="8615229" y="3894804"/>
                </a:lnTo>
                <a:lnTo>
                  <a:pt x="6808748" y="3894804"/>
                </a:lnTo>
                <a:lnTo>
                  <a:pt x="6808748" y="3906441"/>
                </a:lnTo>
                <a:lnTo>
                  <a:pt x="6781316" y="3906441"/>
                </a:lnTo>
                <a:lnTo>
                  <a:pt x="6781316" y="3879009"/>
                </a:lnTo>
                <a:lnTo>
                  <a:pt x="6808748" y="3879009"/>
                </a:lnTo>
                <a:lnTo>
                  <a:pt x="6808748" y="3890647"/>
                </a:lnTo>
                <a:lnTo>
                  <a:pt x="8615229" y="3890647"/>
                </a:lnTo>
                <a:lnTo>
                  <a:pt x="8615229" y="3879009"/>
                </a:lnTo>
                <a:lnTo>
                  <a:pt x="8642660" y="3879009"/>
                </a:lnTo>
                <a:lnTo>
                  <a:pt x="8642660" y="3890647"/>
                </a:lnTo>
                <a:lnTo>
                  <a:pt x="8706627" y="3890647"/>
                </a:lnTo>
                <a:lnTo>
                  <a:pt x="8706627" y="3817329"/>
                </a:lnTo>
                <a:lnTo>
                  <a:pt x="7127666" y="3817329"/>
                </a:lnTo>
                <a:lnTo>
                  <a:pt x="7127666" y="3828967"/>
                </a:lnTo>
                <a:lnTo>
                  <a:pt x="7100234" y="3828967"/>
                </a:lnTo>
                <a:lnTo>
                  <a:pt x="7100234" y="3801535"/>
                </a:lnTo>
                <a:lnTo>
                  <a:pt x="7127666" y="3801535"/>
                </a:lnTo>
                <a:lnTo>
                  <a:pt x="7127666" y="3813173"/>
                </a:lnTo>
                <a:lnTo>
                  <a:pt x="8706627" y="3813173"/>
                </a:lnTo>
                <a:lnTo>
                  <a:pt x="8706627" y="3739854"/>
                </a:lnTo>
                <a:lnTo>
                  <a:pt x="7606064" y="3739854"/>
                </a:lnTo>
                <a:lnTo>
                  <a:pt x="7606064" y="3751492"/>
                </a:lnTo>
                <a:lnTo>
                  <a:pt x="7578631" y="3751492"/>
                </a:lnTo>
                <a:lnTo>
                  <a:pt x="7578631" y="3739854"/>
                </a:lnTo>
                <a:lnTo>
                  <a:pt x="6888426" y="3739854"/>
                </a:lnTo>
                <a:lnTo>
                  <a:pt x="6888426" y="3751492"/>
                </a:lnTo>
                <a:lnTo>
                  <a:pt x="6860994" y="3751492"/>
                </a:lnTo>
                <a:lnTo>
                  <a:pt x="6860994" y="3724060"/>
                </a:lnTo>
                <a:lnTo>
                  <a:pt x="6888426" y="3724060"/>
                </a:lnTo>
                <a:lnTo>
                  <a:pt x="6888426" y="3735698"/>
                </a:lnTo>
                <a:lnTo>
                  <a:pt x="7578631" y="3735698"/>
                </a:lnTo>
                <a:lnTo>
                  <a:pt x="7578631" y="3724060"/>
                </a:lnTo>
                <a:lnTo>
                  <a:pt x="7606064" y="3724060"/>
                </a:lnTo>
                <a:lnTo>
                  <a:pt x="7606064" y="3735698"/>
                </a:lnTo>
                <a:lnTo>
                  <a:pt x="8706627" y="3735698"/>
                </a:lnTo>
                <a:lnTo>
                  <a:pt x="8706627" y="3662380"/>
                </a:lnTo>
                <a:lnTo>
                  <a:pt x="8084503" y="3662380"/>
                </a:lnTo>
                <a:lnTo>
                  <a:pt x="8084503" y="3674018"/>
                </a:lnTo>
                <a:lnTo>
                  <a:pt x="8057071" y="3674018"/>
                </a:lnTo>
                <a:lnTo>
                  <a:pt x="8057071" y="3662380"/>
                </a:lnTo>
                <a:lnTo>
                  <a:pt x="7127707" y="3662380"/>
                </a:lnTo>
                <a:lnTo>
                  <a:pt x="7127707" y="3674018"/>
                </a:lnTo>
                <a:lnTo>
                  <a:pt x="7100275" y="3674018"/>
                </a:lnTo>
                <a:lnTo>
                  <a:pt x="7100275" y="3662380"/>
                </a:lnTo>
                <a:lnTo>
                  <a:pt x="6569550" y="3662380"/>
                </a:lnTo>
                <a:lnTo>
                  <a:pt x="6569550" y="3674018"/>
                </a:lnTo>
                <a:lnTo>
                  <a:pt x="6542117" y="3674018"/>
                </a:lnTo>
                <a:lnTo>
                  <a:pt x="6542117" y="3646585"/>
                </a:lnTo>
                <a:lnTo>
                  <a:pt x="6569550" y="3646585"/>
                </a:lnTo>
                <a:lnTo>
                  <a:pt x="6569550" y="3658223"/>
                </a:lnTo>
                <a:lnTo>
                  <a:pt x="7100275" y="3658223"/>
                </a:lnTo>
                <a:lnTo>
                  <a:pt x="7100275" y="3646585"/>
                </a:lnTo>
                <a:lnTo>
                  <a:pt x="7127707" y="3646585"/>
                </a:lnTo>
                <a:lnTo>
                  <a:pt x="7127707" y="3658223"/>
                </a:lnTo>
                <a:lnTo>
                  <a:pt x="8057071" y="3658223"/>
                </a:lnTo>
                <a:lnTo>
                  <a:pt x="8057071" y="3646585"/>
                </a:lnTo>
                <a:lnTo>
                  <a:pt x="8084503" y="3646585"/>
                </a:lnTo>
                <a:lnTo>
                  <a:pt x="8084503" y="3658223"/>
                </a:lnTo>
                <a:lnTo>
                  <a:pt x="8706627" y="3658223"/>
                </a:lnTo>
                <a:lnTo>
                  <a:pt x="8706627" y="3584905"/>
                </a:lnTo>
                <a:lnTo>
                  <a:pt x="7446625" y="3584905"/>
                </a:lnTo>
                <a:lnTo>
                  <a:pt x="7446625" y="3596543"/>
                </a:lnTo>
                <a:lnTo>
                  <a:pt x="7419193" y="3596543"/>
                </a:lnTo>
                <a:lnTo>
                  <a:pt x="7419193" y="3584905"/>
                </a:lnTo>
                <a:lnTo>
                  <a:pt x="6728988" y="3584905"/>
                </a:lnTo>
                <a:lnTo>
                  <a:pt x="6728988" y="3596543"/>
                </a:lnTo>
                <a:lnTo>
                  <a:pt x="6701556" y="3596543"/>
                </a:lnTo>
                <a:lnTo>
                  <a:pt x="6701556" y="3569111"/>
                </a:lnTo>
                <a:lnTo>
                  <a:pt x="6728988" y="3569111"/>
                </a:lnTo>
                <a:lnTo>
                  <a:pt x="6728988" y="3580749"/>
                </a:lnTo>
                <a:lnTo>
                  <a:pt x="7419193" y="3580749"/>
                </a:lnTo>
                <a:lnTo>
                  <a:pt x="7419193" y="3569111"/>
                </a:lnTo>
                <a:lnTo>
                  <a:pt x="7446625" y="3569111"/>
                </a:lnTo>
                <a:lnTo>
                  <a:pt x="7446625" y="3580749"/>
                </a:lnTo>
                <a:lnTo>
                  <a:pt x="8706627" y="3580749"/>
                </a:lnTo>
                <a:lnTo>
                  <a:pt x="8706627" y="3507430"/>
                </a:lnTo>
                <a:lnTo>
                  <a:pt x="8403420" y="3507430"/>
                </a:lnTo>
                <a:lnTo>
                  <a:pt x="8403420" y="3519068"/>
                </a:lnTo>
                <a:lnTo>
                  <a:pt x="8375988" y="3519068"/>
                </a:lnTo>
                <a:lnTo>
                  <a:pt x="8375988" y="3507430"/>
                </a:lnTo>
                <a:lnTo>
                  <a:pt x="8164263" y="3507430"/>
                </a:lnTo>
                <a:lnTo>
                  <a:pt x="8164263" y="3519068"/>
                </a:lnTo>
                <a:lnTo>
                  <a:pt x="8136831" y="3519068"/>
                </a:lnTo>
                <a:lnTo>
                  <a:pt x="8136831" y="3507430"/>
                </a:lnTo>
                <a:lnTo>
                  <a:pt x="8004783" y="3507430"/>
                </a:lnTo>
                <a:lnTo>
                  <a:pt x="8004783" y="3519068"/>
                </a:lnTo>
                <a:lnTo>
                  <a:pt x="7977351" y="3519068"/>
                </a:lnTo>
                <a:lnTo>
                  <a:pt x="7977351" y="3507430"/>
                </a:lnTo>
                <a:lnTo>
                  <a:pt x="7845304" y="3507430"/>
                </a:lnTo>
                <a:lnTo>
                  <a:pt x="7845304" y="3519068"/>
                </a:lnTo>
                <a:lnTo>
                  <a:pt x="7817872" y="3519068"/>
                </a:lnTo>
                <a:lnTo>
                  <a:pt x="7817872" y="3507430"/>
                </a:lnTo>
                <a:lnTo>
                  <a:pt x="7765543" y="3507430"/>
                </a:lnTo>
                <a:lnTo>
                  <a:pt x="7765543" y="3519068"/>
                </a:lnTo>
                <a:lnTo>
                  <a:pt x="7738111" y="3519068"/>
                </a:lnTo>
                <a:lnTo>
                  <a:pt x="7738111" y="3507430"/>
                </a:lnTo>
                <a:lnTo>
                  <a:pt x="7366906" y="3507430"/>
                </a:lnTo>
                <a:lnTo>
                  <a:pt x="7366906" y="3519068"/>
                </a:lnTo>
                <a:lnTo>
                  <a:pt x="7339474" y="3519068"/>
                </a:lnTo>
                <a:lnTo>
                  <a:pt x="7339474" y="3491636"/>
                </a:lnTo>
                <a:lnTo>
                  <a:pt x="7366906" y="3491636"/>
                </a:lnTo>
                <a:lnTo>
                  <a:pt x="7366906" y="3503274"/>
                </a:lnTo>
                <a:lnTo>
                  <a:pt x="7738111" y="3503274"/>
                </a:lnTo>
                <a:lnTo>
                  <a:pt x="7738111" y="3491636"/>
                </a:lnTo>
                <a:lnTo>
                  <a:pt x="7765543" y="3491636"/>
                </a:lnTo>
                <a:lnTo>
                  <a:pt x="7765543" y="3503274"/>
                </a:lnTo>
                <a:lnTo>
                  <a:pt x="7817872" y="3503274"/>
                </a:lnTo>
                <a:lnTo>
                  <a:pt x="7817872" y="3491636"/>
                </a:lnTo>
                <a:lnTo>
                  <a:pt x="7845304" y="3491636"/>
                </a:lnTo>
                <a:lnTo>
                  <a:pt x="7845304" y="3503274"/>
                </a:lnTo>
                <a:lnTo>
                  <a:pt x="7977351" y="3503274"/>
                </a:lnTo>
                <a:lnTo>
                  <a:pt x="7977351" y="3491636"/>
                </a:lnTo>
                <a:lnTo>
                  <a:pt x="8004783" y="3491636"/>
                </a:lnTo>
                <a:lnTo>
                  <a:pt x="8004783" y="3503274"/>
                </a:lnTo>
                <a:lnTo>
                  <a:pt x="8136831" y="3503274"/>
                </a:lnTo>
                <a:lnTo>
                  <a:pt x="8136831" y="3491636"/>
                </a:lnTo>
                <a:lnTo>
                  <a:pt x="8164263" y="3491636"/>
                </a:lnTo>
                <a:lnTo>
                  <a:pt x="8164263" y="3503274"/>
                </a:lnTo>
                <a:lnTo>
                  <a:pt x="8375988" y="3503274"/>
                </a:lnTo>
                <a:lnTo>
                  <a:pt x="8375988" y="3491636"/>
                </a:lnTo>
                <a:lnTo>
                  <a:pt x="8403420" y="3491636"/>
                </a:lnTo>
                <a:lnTo>
                  <a:pt x="8403420" y="3503274"/>
                </a:lnTo>
                <a:lnTo>
                  <a:pt x="8706627" y="3503274"/>
                </a:lnTo>
                <a:lnTo>
                  <a:pt x="8706627" y="3352481"/>
                </a:lnTo>
                <a:lnTo>
                  <a:pt x="8562942" y="3352481"/>
                </a:lnTo>
                <a:lnTo>
                  <a:pt x="8562942" y="3364119"/>
                </a:lnTo>
                <a:lnTo>
                  <a:pt x="8535509" y="3364119"/>
                </a:lnTo>
                <a:lnTo>
                  <a:pt x="8535509" y="3352481"/>
                </a:lnTo>
                <a:lnTo>
                  <a:pt x="7845304" y="3352481"/>
                </a:lnTo>
                <a:lnTo>
                  <a:pt x="7845304" y="3364119"/>
                </a:lnTo>
                <a:lnTo>
                  <a:pt x="7817872" y="3364119"/>
                </a:lnTo>
                <a:lnTo>
                  <a:pt x="7817872" y="3336687"/>
                </a:lnTo>
                <a:lnTo>
                  <a:pt x="7845304" y="3336687"/>
                </a:lnTo>
                <a:lnTo>
                  <a:pt x="7845304" y="3348325"/>
                </a:lnTo>
                <a:lnTo>
                  <a:pt x="8535509" y="3348325"/>
                </a:lnTo>
                <a:lnTo>
                  <a:pt x="8535509" y="3336687"/>
                </a:lnTo>
                <a:lnTo>
                  <a:pt x="8562942" y="3336687"/>
                </a:lnTo>
                <a:lnTo>
                  <a:pt x="8562942" y="3348325"/>
                </a:lnTo>
                <a:lnTo>
                  <a:pt x="8706627" y="3348325"/>
                </a:lnTo>
                <a:lnTo>
                  <a:pt x="8706627" y="3197532"/>
                </a:lnTo>
                <a:lnTo>
                  <a:pt x="7606064" y="3197532"/>
                </a:lnTo>
                <a:lnTo>
                  <a:pt x="7606064" y="3209170"/>
                </a:lnTo>
                <a:lnTo>
                  <a:pt x="7578631" y="3209170"/>
                </a:lnTo>
                <a:lnTo>
                  <a:pt x="7578631" y="3197532"/>
                </a:lnTo>
                <a:lnTo>
                  <a:pt x="7207385" y="3197532"/>
                </a:lnTo>
                <a:lnTo>
                  <a:pt x="7207385" y="3209170"/>
                </a:lnTo>
                <a:lnTo>
                  <a:pt x="7179953" y="3209170"/>
                </a:lnTo>
                <a:lnTo>
                  <a:pt x="7179953" y="3181738"/>
                </a:lnTo>
                <a:lnTo>
                  <a:pt x="7207385" y="3181738"/>
                </a:lnTo>
                <a:lnTo>
                  <a:pt x="7207385" y="3193376"/>
                </a:lnTo>
                <a:lnTo>
                  <a:pt x="7578631" y="3193376"/>
                </a:lnTo>
                <a:lnTo>
                  <a:pt x="7578631" y="3181738"/>
                </a:lnTo>
                <a:lnTo>
                  <a:pt x="7606064" y="3181738"/>
                </a:lnTo>
                <a:lnTo>
                  <a:pt x="7606064" y="3193376"/>
                </a:lnTo>
                <a:lnTo>
                  <a:pt x="8065633" y="3193376"/>
                </a:lnTo>
                <a:cubicBezTo>
                  <a:pt x="8032298" y="3160998"/>
                  <a:pt x="8008483" y="3137847"/>
                  <a:pt x="7990194" y="3120057"/>
                </a:cubicBezTo>
                <a:lnTo>
                  <a:pt x="7685824" y="3120057"/>
                </a:lnTo>
                <a:lnTo>
                  <a:pt x="7685824" y="3131695"/>
                </a:lnTo>
                <a:lnTo>
                  <a:pt x="7658392" y="3131695"/>
                </a:lnTo>
                <a:lnTo>
                  <a:pt x="7658392" y="3120057"/>
                </a:lnTo>
                <a:lnTo>
                  <a:pt x="7526344" y="3120057"/>
                </a:lnTo>
                <a:lnTo>
                  <a:pt x="7526344" y="3131695"/>
                </a:lnTo>
                <a:lnTo>
                  <a:pt x="7498912" y="3131695"/>
                </a:lnTo>
                <a:lnTo>
                  <a:pt x="7498912" y="3120057"/>
                </a:lnTo>
                <a:lnTo>
                  <a:pt x="7446584" y="3120057"/>
                </a:lnTo>
                <a:lnTo>
                  <a:pt x="7446584" y="3131695"/>
                </a:lnTo>
                <a:lnTo>
                  <a:pt x="7419152" y="3131695"/>
                </a:lnTo>
                <a:lnTo>
                  <a:pt x="7419152" y="3104263"/>
                </a:lnTo>
                <a:lnTo>
                  <a:pt x="7446584" y="3104263"/>
                </a:lnTo>
                <a:lnTo>
                  <a:pt x="7446584" y="3115901"/>
                </a:lnTo>
                <a:lnTo>
                  <a:pt x="7498912" y="3115901"/>
                </a:lnTo>
                <a:lnTo>
                  <a:pt x="7498912" y="3104263"/>
                </a:lnTo>
                <a:lnTo>
                  <a:pt x="7526344" y="3104263"/>
                </a:lnTo>
                <a:lnTo>
                  <a:pt x="7526344" y="3115901"/>
                </a:lnTo>
                <a:lnTo>
                  <a:pt x="7658392" y="3115901"/>
                </a:lnTo>
                <a:lnTo>
                  <a:pt x="7658392" y="3104263"/>
                </a:lnTo>
                <a:lnTo>
                  <a:pt x="7685824" y="3104263"/>
                </a:lnTo>
                <a:lnTo>
                  <a:pt x="7685824" y="3115901"/>
                </a:lnTo>
                <a:lnTo>
                  <a:pt x="7985913" y="3115901"/>
                </a:lnTo>
                <a:cubicBezTo>
                  <a:pt x="7963843" y="3094413"/>
                  <a:pt x="7950127" y="3081071"/>
                  <a:pt x="7936619" y="3067978"/>
                </a:cubicBezTo>
                <a:cubicBezTo>
                  <a:pt x="7931631" y="3063115"/>
                  <a:pt x="7926644" y="3058252"/>
                  <a:pt x="7921282" y="3053057"/>
                </a:cubicBezTo>
                <a:lnTo>
                  <a:pt x="7910476" y="3042541"/>
                </a:lnTo>
                <a:lnTo>
                  <a:pt x="7765585" y="3042541"/>
                </a:lnTo>
                <a:lnTo>
                  <a:pt x="7765585" y="3054179"/>
                </a:lnTo>
                <a:lnTo>
                  <a:pt x="7738152" y="3054179"/>
                </a:lnTo>
                <a:lnTo>
                  <a:pt x="7738152" y="3042541"/>
                </a:lnTo>
                <a:lnTo>
                  <a:pt x="7606105" y="3042541"/>
                </a:lnTo>
                <a:lnTo>
                  <a:pt x="7606105" y="3054179"/>
                </a:lnTo>
                <a:lnTo>
                  <a:pt x="7578673" y="3054179"/>
                </a:lnTo>
                <a:lnTo>
                  <a:pt x="7578673" y="3026747"/>
                </a:lnTo>
                <a:lnTo>
                  <a:pt x="7606105" y="3026747"/>
                </a:lnTo>
                <a:lnTo>
                  <a:pt x="7606105" y="3038385"/>
                </a:lnTo>
                <a:lnTo>
                  <a:pt x="7738152" y="3038385"/>
                </a:lnTo>
                <a:lnTo>
                  <a:pt x="7738152" y="3026747"/>
                </a:lnTo>
                <a:lnTo>
                  <a:pt x="7765585" y="3026747"/>
                </a:lnTo>
                <a:lnTo>
                  <a:pt x="7765585" y="3038385"/>
                </a:lnTo>
                <a:lnTo>
                  <a:pt x="7826517" y="3038385"/>
                </a:lnTo>
                <a:lnTo>
                  <a:pt x="7800124" y="3012782"/>
                </a:lnTo>
                <a:lnTo>
                  <a:pt x="7792019" y="3021136"/>
                </a:lnTo>
                <a:lnTo>
                  <a:pt x="7772318" y="3002017"/>
                </a:lnTo>
                <a:lnTo>
                  <a:pt x="7791437" y="2982316"/>
                </a:lnTo>
                <a:lnTo>
                  <a:pt x="7811139" y="3001435"/>
                </a:lnTo>
                <a:lnTo>
                  <a:pt x="7803033" y="3009789"/>
                </a:lnTo>
                <a:lnTo>
                  <a:pt x="7832502" y="3038385"/>
                </a:lnTo>
                <a:lnTo>
                  <a:pt x="7906236" y="3038385"/>
                </a:lnTo>
                <a:cubicBezTo>
                  <a:pt x="7904574" y="3036765"/>
                  <a:pt x="7902869" y="3035060"/>
                  <a:pt x="7901082" y="3033356"/>
                </a:cubicBezTo>
                <a:cubicBezTo>
                  <a:pt x="7884664" y="3017395"/>
                  <a:pt x="7863259" y="2996614"/>
                  <a:pt x="7830798" y="2965067"/>
                </a:cubicBezTo>
                <a:lnTo>
                  <a:pt x="7446667" y="2965067"/>
                </a:lnTo>
                <a:lnTo>
                  <a:pt x="7446667" y="2976704"/>
                </a:lnTo>
                <a:lnTo>
                  <a:pt x="7419235" y="2976704"/>
                </a:lnTo>
                <a:lnTo>
                  <a:pt x="7419235" y="2949272"/>
                </a:lnTo>
                <a:lnTo>
                  <a:pt x="7446667" y="2949272"/>
                </a:lnTo>
                <a:lnTo>
                  <a:pt x="7446667" y="2960910"/>
                </a:lnTo>
                <a:lnTo>
                  <a:pt x="7829593" y="2960910"/>
                </a:lnTo>
                <a:lnTo>
                  <a:pt x="7829593" y="2887592"/>
                </a:lnTo>
                <a:lnTo>
                  <a:pt x="7606146" y="2887592"/>
                </a:lnTo>
                <a:lnTo>
                  <a:pt x="7606146" y="2899230"/>
                </a:lnTo>
                <a:lnTo>
                  <a:pt x="7578714" y="2899230"/>
                </a:lnTo>
                <a:lnTo>
                  <a:pt x="7578714" y="2887592"/>
                </a:lnTo>
                <a:lnTo>
                  <a:pt x="7526469" y="2887592"/>
                </a:lnTo>
                <a:lnTo>
                  <a:pt x="7526469" y="2899230"/>
                </a:lnTo>
                <a:lnTo>
                  <a:pt x="7499037" y="2899230"/>
                </a:lnTo>
                <a:lnTo>
                  <a:pt x="7499037" y="2871798"/>
                </a:lnTo>
                <a:lnTo>
                  <a:pt x="7526469" y="2871798"/>
                </a:lnTo>
                <a:lnTo>
                  <a:pt x="7526469" y="2883436"/>
                </a:lnTo>
                <a:lnTo>
                  <a:pt x="7578714" y="2883436"/>
                </a:lnTo>
                <a:lnTo>
                  <a:pt x="7578714" y="2871798"/>
                </a:lnTo>
                <a:lnTo>
                  <a:pt x="7606146" y="2871798"/>
                </a:lnTo>
                <a:lnTo>
                  <a:pt x="7606146" y="2883436"/>
                </a:lnTo>
                <a:lnTo>
                  <a:pt x="7829593" y="2883436"/>
                </a:lnTo>
                <a:lnTo>
                  <a:pt x="7829593" y="2821755"/>
                </a:lnTo>
                <a:lnTo>
                  <a:pt x="7817955" y="2821755"/>
                </a:lnTo>
                <a:lnTo>
                  <a:pt x="7817955" y="2794323"/>
                </a:lnTo>
                <a:lnTo>
                  <a:pt x="7845387" y="2794323"/>
                </a:lnTo>
                <a:lnTo>
                  <a:pt x="7845387" y="2821755"/>
                </a:lnTo>
                <a:lnTo>
                  <a:pt x="7833749" y="2821755"/>
                </a:lnTo>
                <a:lnTo>
                  <a:pt x="7833749" y="2962117"/>
                </a:lnTo>
                <a:cubicBezTo>
                  <a:pt x="7881589" y="3008584"/>
                  <a:pt x="7905488" y="3031818"/>
                  <a:pt x="7924649" y="3050438"/>
                </a:cubicBezTo>
                <a:lnTo>
                  <a:pt x="7931091" y="3056714"/>
                </a:lnTo>
                <a:cubicBezTo>
                  <a:pt x="7945514" y="3070709"/>
                  <a:pt x="7972447" y="3096852"/>
                  <a:pt x="8011849" y="3135145"/>
                </a:cubicBezTo>
                <a:lnTo>
                  <a:pt x="8071701" y="3193292"/>
                </a:lnTo>
                <a:lnTo>
                  <a:pt x="8706711" y="3193292"/>
                </a:lnTo>
                <a:lnTo>
                  <a:pt x="8706711" y="3119974"/>
                </a:lnTo>
                <a:lnTo>
                  <a:pt x="8084586" y="3119974"/>
                </a:lnTo>
                <a:lnTo>
                  <a:pt x="8084586" y="3131612"/>
                </a:lnTo>
                <a:lnTo>
                  <a:pt x="8057153" y="3131612"/>
                </a:lnTo>
                <a:lnTo>
                  <a:pt x="8057153" y="3104180"/>
                </a:lnTo>
                <a:lnTo>
                  <a:pt x="8084586" y="3104180"/>
                </a:lnTo>
                <a:lnTo>
                  <a:pt x="8084586" y="3115818"/>
                </a:lnTo>
                <a:lnTo>
                  <a:pt x="8145518" y="3115818"/>
                </a:lnTo>
                <a:lnTo>
                  <a:pt x="8101377" y="3072924"/>
                </a:lnTo>
                <a:cubicBezTo>
                  <a:pt x="8097179" y="3068851"/>
                  <a:pt x="8092774" y="3064612"/>
                  <a:pt x="8088077" y="3060039"/>
                </a:cubicBezTo>
                <a:cubicBezTo>
                  <a:pt x="8087245" y="3059250"/>
                  <a:pt x="8086498" y="3058503"/>
                  <a:pt x="8085625" y="3057670"/>
                </a:cubicBezTo>
                <a:lnTo>
                  <a:pt x="8079224" y="3051477"/>
                </a:lnTo>
                <a:lnTo>
                  <a:pt x="8071119" y="3059832"/>
                </a:lnTo>
                <a:lnTo>
                  <a:pt x="8051418" y="3040712"/>
                </a:lnTo>
                <a:lnTo>
                  <a:pt x="8059523" y="3032358"/>
                </a:lnTo>
                <a:cubicBezTo>
                  <a:pt x="8043728" y="3016980"/>
                  <a:pt x="8024401" y="2998193"/>
                  <a:pt x="7999505" y="2974003"/>
                </a:cubicBezTo>
                <a:lnTo>
                  <a:pt x="7991400" y="2982357"/>
                </a:lnTo>
                <a:lnTo>
                  <a:pt x="7971740" y="2963238"/>
                </a:lnTo>
                <a:lnTo>
                  <a:pt x="7989072" y="2945407"/>
                </a:lnTo>
                <a:lnTo>
                  <a:pt x="7989072" y="2808870"/>
                </a:lnTo>
                <a:cubicBezTo>
                  <a:pt x="7986495" y="2806377"/>
                  <a:pt x="7983794" y="2803718"/>
                  <a:pt x="7981092" y="2801098"/>
                </a:cubicBezTo>
                <a:cubicBezTo>
                  <a:pt x="7973902" y="2794115"/>
                  <a:pt x="7964758" y="2785221"/>
                  <a:pt x="7953868" y="2774664"/>
                </a:cubicBezTo>
                <a:cubicBezTo>
                  <a:pt x="7948880" y="2769842"/>
                  <a:pt x="7943768" y="2764855"/>
                  <a:pt x="7938531" y="2759784"/>
                </a:cubicBezTo>
                <a:cubicBezTo>
                  <a:pt x="7933543" y="2754921"/>
                  <a:pt x="7928431" y="2750016"/>
                  <a:pt x="7923069" y="2744779"/>
                </a:cubicBezTo>
                <a:cubicBezTo>
                  <a:pt x="7901248" y="2723541"/>
                  <a:pt x="7874648" y="2697729"/>
                  <a:pt x="7830798" y="2655127"/>
                </a:cubicBezTo>
                <a:lnTo>
                  <a:pt x="7685949" y="2655127"/>
                </a:lnTo>
                <a:lnTo>
                  <a:pt x="7685949" y="2666764"/>
                </a:lnTo>
                <a:lnTo>
                  <a:pt x="7658517" y="2666764"/>
                </a:lnTo>
                <a:lnTo>
                  <a:pt x="7658517" y="2655127"/>
                </a:lnTo>
                <a:lnTo>
                  <a:pt x="7367031" y="2655127"/>
                </a:lnTo>
                <a:lnTo>
                  <a:pt x="7367031" y="2666764"/>
                </a:lnTo>
                <a:lnTo>
                  <a:pt x="7339599" y="2666764"/>
                </a:lnTo>
                <a:lnTo>
                  <a:pt x="7339599" y="2639332"/>
                </a:lnTo>
                <a:lnTo>
                  <a:pt x="7367031" y="2639332"/>
                </a:lnTo>
                <a:lnTo>
                  <a:pt x="7367031" y="2650970"/>
                </a:lnTo>
                <a:lnTo>
                  <a:pt x="7658517" y="2650970"/>
                </a:lnTo>
                <a:lnTo>
                  <a:pt x="7658517" y="2639332"/>
                </a:lnTo>
                <a:lnTo>
                  <a:pt x="7685949" y="2639332"/>
                </a:lnTo>
                <a:lnTo>
                  <a:pt x="7685949" y="2650970"/>
                </a:lnTo>
                <a:lnTo>
                  <a:pt x="7826517" y="2650970"/>
                </a:lnTo>
                <a:cubicBezTo>
                  <a:pt x="7823815" y="2648352"/>
                  <a:pt x="7821072" y="2645650"/>
                  <a:pt x="7818246" y="2642907"/>
                </a:cubicBezTo>
                <a:cubicBezTo>
                  <a:pt x="7794804" y="2620131"/>
                  <a:pt x="7771944" y="2597935"/>
                  <a:pt x="7751079" y="2577652"/>
                </a:cubicBezTo>
                <a:lnTo>
                  <a:pt x="7592472" y="2577652"/>
                </a:lnTo>
                <a:cubicBezTo>
                  <a:pt x="7591932" y="2577652"/>
                  <a:pt x="7591392" y="2577444"/>
                  <a:pt x="7591018" y="2577071"/>
                </a:cubicBezTo>
                <a:lnTo>
                  <a:pt x="7561008" y="2547892"/>
                </a:lnTo>
                <a:lnTo>
                  <a:pt x="7552904" y="2556247"/>
                </a:lnTo>
                <a:lnTo>
                  <a:pt x="7533244" y="2537127"/>
                </a:lnTo>
                <a:lnTo>
                  <a:pt x="7552363" y="2517468"/>
                </a:lnTo>
                <a:lnTo>
                  <a:pt x="7572023" y="2536587"/>
                </a:lnTo>
                <a:lnTo>
                  <a:pt x="7563918" y="2544941"/>
                </a:lnTo>
                <a:lnTo>
                  <a:pt x="7593345" y="2573537"/>
                </a:lnTo>
                <a:lnTo>
                  <a:pt x="7746840" y="2573537"/>
                </a:lnTo>
                <a:cubicBezTo>
                  <a:pt x="7738194" y="2565100"/>
                  <a:pt x="7729383" y="2556579"/>
                  <a:pt x="7720488" y="2547934"/>
                </a:cubicBezTo>
                <a:lnTo>
                  <a:pt x="7712383" y="2556289"/>
                </a:lnTo>
                <a:lnTo>
                  <a:pt x="7692724" y="2537169"/>
                </a:lnTo>
                <a:lnTo>
                  <a:pt x="7700828" y="2528815"/>
                </a:lnTo>
                <a:cubicBezTo>
                  <a:pt x="7643346" y="2472995"/>
                  <a:pt x="7582081" y="2413434"/>
                  <a:pt x="7521190" y="2354247"/>
                </a:cubicBezTo>
                <a:lnTo>
                  <a:pt x="7513086" y="2362602"/>
                </a:lnTo>
                <a:lnTo>
                  <a:pt x="7493426" y="2343482"/>
                </a:lnTo>
                <a:lnTo>
                  <a:pt x="7512545" y="2323823"/>
                </a:lnTo>
                <a:lnTo>
                  <a:pt x="7532205" y="2342942"/>
                </a:lnTo>
                <a:lnTo>
                  <a:pt x="7524100" y="2351296"/>
                </a:lnTo>
                <a:cubicBezTo>
                  <a:pt x="7573270" y="2399095"/>
                  <a:pt x="7622689" y="2447143"/>
                  <a:pt x="7670196" y="2493278"/>
                </a:cubicBezTo>
                <a:lnTo>
                  <a:pt x="7670196" y="2421580"/>
                </a:lnTo>
                <a:lnTo>
                  <a:pt x="7640769" y="2393026"/>
                </a:lnTo>
                <a:lnTo>
                  <a:pt x="7632664" y="2401381"/>
                </a:lnTo>
                <a:lnTo>
                  <a:pt x="7612963" y="2382261"/>
                </a:lnTo>
                <a:lnTo>
                  <a:pt x="7632083" y="2362560"/>
                </a:lnTo>
                <a:lnTo>
                  <a:pt x="7651784" y="2381679"/>
                </a:lnTo>
                <a:lnTo>
                  <a:pt x="7643678" y="2390034"/>
                </a:lnTo>
                <a:lnTo>
                  <a:pt x="7673770" y="2419211"/>
                </a:lnTo>
                <a:cubicBezTo>
                  <a:pt x="7674186" y="2419627"/>
                  <a:pt x="7674394" y="2420167"/>
                  <a:pt x="7674394" y="2420708"/>
                </a:cubicBezTo>
                <a:lnTo>
                  <a:pt x="7674394" y="2497310"/>
                </a:lnTo>
                <a:cubicBezTo>
                  <a:pt x="7684618" y="2507243"/>
                  <a:pt x="7694386" y="2516720"/>
                  <a:pt x="7703780" y="2525864"/>
                </a:cubicBezTo>
                <a:lnTo>
                  <a:pt x="7711884" y="2517510"/>
                </a:lnTo>
                <a:lnTo>
                  <a:pt x="7731544" y="2536629"/>
                </a:lnTo>
                <a:lnTo>
                  <a:pt x="7723439" y="2544983"/>
                </a:lnTo>
                <a:cubicBezTo>
                  <a:pt x="7736531" y="2557701"/>
                  <a:pt x="7748793" y="2569630"/>
                  <a:pt x="7760265" y="2580769"/>
                </a:cubicBezTo>
                <a:cubicBezTo>
                  <a:pt x="7785909" y="2605667"/>
                  <a:pt x="7810307" y="2629399"/>
                  <a:pt x="7833167" y="2651594"/>
                </a:cubicBezTo>
                <a:cubicBezTo>
                  <a:pt x="7833209" y="2651594"/>
                  <a:pt x="7833250" y="2651594"/>
                  <a:pt x="7833250" y="2651594"/>
                </a:cubicBezTo>
                <a:cubicBezTo>
                  <a:pt x="7851663" y="2669509"/>
                  <a:pt x="7866584" y="2684055"/>
                  <a:pt x="7878804" y="2695901"/>
                </a:cubicBezTo>
                <a:cubicBezTo>
                  <a:pt x="7885703" y="2702634"/>
                  <a:pt x="7892437" y="2709118"/>
                  <a:pt x="7898879" y="2715394"/>
                </a:cubicBezTo>
                <a:cubicBezTo>
                  <a:pt x="7908979" y="2725203"/>
                  <a:pt x="7918456" y="2734388"/>
                  <a:pt x="7927309" y="2742992"/>
                </a:cubicBezTo>
                <a:cubicBezTo>
                  <a:pt x="7929553" y="2745236"/>
                  <a:pt x="7931798" y="2747398"/>
                  <a:pt x="7934042" y="2749559"/>
                </a:cubicBezTo>
                <a:cubicBezTo>
                  <a:pt x="7934416" y="2749975"/>
                  <a:pt x="7934749" y="2750307"/>
                  <a:pt x="7935081" y="2750598"/>
                </a:cubicBezTo>
                <a:cubicBezTo>
                  <a:pt x="7937908" y="2753341"/>
                  <a:pt x="7939944" y="2755295"/>
                  <a:pt x="7992688" y="2806584"/>
                </a:cubicBezTo>
                <a:cubicBezTo>
                  <a:pt x="7993104" y="2807000"/>
                  <a:pt x="7993312" y="2807540"/>
                  <a:pt x="7993312" y="2808081"/>
                </a:cubicBezTo>
                <a:lnTo>
                  <a:pt x="7993312" y="2945907"/>
                </a:lnTo>
                <a:lnTo>
                  <a:pt x="8010644" y="2962740"/>
                </a:lnTo>
                <a:lnTo>
                  <a:pt x="8002539" y="2971093"/>
                </a:lnTo>
                <a:cubicBezTo>
                  <a:pt x="8027436" y="2995325"/>
                  <a:pt x="8046763" y="3014070"/>
                  <a:pt x="8062557" y="3029449"/>
                </a:cubicBezTo>
                <a:lnTo>
                  <a:pt x="8068875" y="3022965"/>
                </a:lnTo>
                <a:lnTo>
                  <a:pt x="8068875" y="2976788"/>
                </a:lnTo>
                <a:lnTo>
                  <a:pt x="8057237" y="2976788"/>
                </a:lnTo>
                <a:lnTo>
                  <a:pt x="8057237" y="2949355"/>
                </a:lnTo>
                <a:lnTo>
                  <a:pt x="8068875" y="2949355"/>
                </a:lnTo>
                <a:lnTo>
                  <a:pt x="8068875" y="2808996"/>
                </a:lnTo>
                <a:lnTo>
                  <a:pt x="8039489" y="2780441"/>
                </a:lnTo>
                <a:lnTo>
                  <a:pt x="8031384" y="2788795"/>
                </a:lnTo>
                <a:lnTo>
                  <a:pt x="8011725" y="2769676"/>
                </a:lnTo>
                <a:lnTo>
                  <a:pt x="8030844" y="2750016"/>
                </a:lnTo>
                <a:lnTo>
                  <a:pt x="8050503" y="2769136"/>
                </a:lnTo>
                <a:lnTo>
                  <a:pt x="8042399" y="2777490"/>
                </a:lnTo>
                <a:lnTo>
                  <a:pt x="8068875" y="2803218"/>
                </a:lnTo>
                <a:lnTo>
                  <a:pt x="8068875" y="2744364"/>
                </a:lnTo>
                <a:lnTo>
                  <a:pt x="8057237" y="2744364"/>
                </a:lnTo>
                <a:lnTo>
                  <a:pt x="8057237" y="2716932"/>
                </a:lnTo>
                <a:lnTo>
                  <a:pt x="8084669" y="2716932"/>
                </a:lnTo>
                <a:lnTo>
                  <a:pt x="8084669" y="2744364"/>
                </a:lnTo>
                <a:lnTo>
                  <a:pt x="8073031" y="2744364"/>
                </a:lnTo>
                <a:lnTo>
                  <a:pt x="8073031" y="2949355"/>
                </a:lnTo>
                <a:lnTo>
                  <a:pt x="8084669" y="2949355"/>
                </a:lnTo>
                <a:lnTo>
                  <a:pt x="8084669" y="2976788"/>
                </a:lnTo>
                <a:lnTo>
                  <a:pt x="8073031" y="2976788"/>
                </a:lnTo>
                <a:lnTo>
                  <a:pt x="8073031" y="3023422"/>
                </a:lnTo>
                <a:lnTo>
                  <a:pt x="8090363" y="3040214"/>
                </a:lnTo>
                <a:lnTo>
                  <a:pt x="8082258" y="3048568"/>
                </a:lnTo>
                <a:cubicBezTo>
                  <a:pt x="8084503" y="3050729"/>
                  <a:pt x="8086705" y="3052891"/>
                  <a:pt x="8088825" y="3054927"/>
                </a:cubicBezTo>
                <a:cubicBezTo>
                  <a:pt x="8104578" y="3070193"/>
                  <a:pt x="8118626" y="3083856"/>
                  <a:pt x="8131012" y="3095909"/>
                </a:cubicBezTo>
                <a:lnTo>
                  <a:pt x="8151586" y="3115901"/>
                </a:lnTo>
                <a:lnTo>
                  <a:pt x="8706834" y="3115901"/>
                </a:lnTo>
                <a:lnTo>
                  <a:pt x="8706834" y="3042583"/>
                </a:lnTo>
                <a:lnTo>
                  <a:pt x="8483389" y="3042583"/>
                </a:lnTo>
                <a:lnTo>
                  <a:pt x="8483389" y="3054222"/>
                </a:lnTo>
                <a:lnTo>
                  <a:pt x="8455957" y="3054222"/>
                </a:lnTo>
                <a:lnTo>
                  <a:pt x="8455957" y="3042583"/>
                </a:lnTo>
                <a:lnTo>
                  <a:pt x="8150755" y="3042583"/>
                </a:lnTo>
                <a:cubicBezTo>
                  <a:pt x="8150215" y="3042583"/>
                  <a:pt x="8149674" y="3042375"/>
                  <a:pt x="8149300" y="3042001"/>
                </a:cubicBezTo>
                <a:lnTo>
                  <a:pt x="8119291" y="3012823"/>
                </a:lnTo>
                <a:lnTo>
                  <a:pt x="8111186" y="3021179"/>
                </a:lnTo>
                <a:lnTo>
                  <a:pt x="8091527" y="3002058"/>
                </a:lnTo>
                <a:lnTo>
                  <a:pt x="8110646" y="2982399"/>
                </a:lnTo>
                <a:lnTo>
                  <a:pt x="8130306" y="3001519"/>
                </a:lnTo>
                <a:lnTo>
                  <a:pt x="8122201" y="3009872"/>
                </a:lnTo>
                <a:lnTo>
                  <a:pt x="8151628" y="3038468"/>
                </a:lnTo>
                <a:lnTo>
                  <a:pt x="8455998" y="3038468"/>
                </a:lnTo>
                <a:lnTo>
                  <a:pt x="8455998" y="3026830"/>
                </a:lnTo>
                <a:lnTo>
                  <a:pt x="8483430" y="3026830"/>
                </a:lnTo>
                <a:lnTo>
                  <a:pt x="8483430" y="3038468"/>
                </a:lnTo>
                <a:lnTo>
                  <a:pt x="8708954" y="3038468"/>
                </a:lnTo>
                <a:cubicBezTo>
                  <a:pt x="8710118" y="3038468"/>
                  <a:pt x="8711032" y="3039382"/>
                  <a:pt x="8711032" y="3040546"/>
                </a:cubicBezTo>
                <a:lnTo>
                  <a:pt x="8711032" y="3969327"/>
                </a:lnTo>
                <a:lnTo>
                  <a:pt x="8786596" y="4042770"/>
                </a:lnTo>
                <a:lnTo>
                  <a:pt x="8786596" y="3596585"/>
                </a:lnTo>
                <a:lnTo>
                  <a:pt x="8774958" y="3596585"/>
                </a:lnTo>
                <a:lnTo>
                  <a:pt x="8774958" y="3569152"/>
                </a:lnTo>
                <a:lnTo>
                  <a:pt x="8786596" y="3569152"/>
                </a:lnTo>
                <a:lnTo>
                  <a:pt x="8786596" y="3041461"/>
                </a:lnTo>
                <a:lnTo>
                  <a:pt x="8757210" y="3012906"/>
                </a:lnTo>
                <a:lnTo>
                  <a:pt x="8749105" y="3021261"/>
                </a:lnTo>
                <a:lnTo>
                  <a:pt x="8729446" y="3002142"/>
                </a:lnTo>
                <a:lnTo>
                  <a:pt x="8737551" y="2993787"/>
                </a:lnTo>
                <a:lnTo>
                  <a:pt x="8708123" y="2965191"/>
                </a:lnTo>
                <a:lnTo>
                  <a:pt x="8323992" y="2965191"/>
                </a:lnTo>
                <a:lnTo>
                  <a:pt x="8323992" y="2976829"/>
                </a:lnTo>
                <a:lnTo>
                  <a:pt x="8296560" y="2976829"/>
                </a:lnTo>
                <a:lnTo>
                  <a:pt x="8296560" y="2949397"/>
                </a:lnTo>
                <a:lnTo>
                  <a:pt x="8323992" y="2949397"/>
                </a:lnTo>
                <a:lnTo>
                  <a:pt x="8323992" y="2961035"/>
                </a:lnTo>
                <a:lnTo>
                  <a:pt x="8706918" y="2961035"/>
                </a:lnTo>
                <a:lnTo>
                  <a:pt x="8706918" y="2810243"/>
                </a:lnTo>
                <a:lnTo>
                  <a:pt x="8244231" y="2810243"/>
                </a:lnTo>
                <a:lnTo>
                  <a:pt x="8244231" y="2821880"/>
                </a:lnTo>
                <a:lnTo>
                  <a:pt x="8216800" y="2821880"/>
                </a:lnTo>
                <a:lnTo>
                  <a:pt x="8216800" y="2794448"/>
                </a:lnTo>
                <a:lnTo>
                  <a:pt x="8244231" y="2794448"/>
                </a:lnTo>
                <a:lnTo>
                  <a:pt x="8244231" y="2806086"/>
                </a:lnTo>
                <a:lnTo>
                  <a:pt x="8706918" y="2806086"/>
                </a:lnTo>
                <a:lnTo>
                  <a:pt x="8706918" y="2744405"/>
                </a:lnTo>
                <a:lnTo>
                  <a:pt x="8695281" y="2744405"/>
                </a:lnTo>
                <a:lnTo>
                  <a:pt x="8695281" y="2732767"/>
                </a:lnTo>
                <a:lnTo>
                  <a:pt x="8403711" y="2732767"/>
                </a:lnTo>
                <a:lnTo>
                  <a:pt x="8403711" y="2744405"/>
                </a:lnTo>
                <a:lnTo>
                  <a:pt x="8376279" y="2744405"/>
                </a:lnTo>
                <a:lnTo>
                  <a:pt x="8376279" y="2732767"/>
                </a:lnTo>
                <a:lnTo>
                  <a:pt x="8230516" y="2732767"/>
                </a:lnTo>
                <a:cubicBezTo>
                  <a:pt x="8229975" y="2732767"/>
                  <a:pt x="8229435" y="2732560"/>
                  <a:pt x="8229061" y="2732185"/>
                </a:cubicBezTo>
                <a:lnTo>
                  <a:pt x="8220374" y="2723748"/>
                </a:lnTo>
                <a:cubicBezTo>
                  <a:pt x="8206991" y="2710739"/>
                  <a:pt x="8181262" y="2685717"/>
                  <a:pt x="8149965" y="2655334"/>
                </a:cubicBezTo>
                <a:lnTo>
                  <a:pt x="8084752" y="2655334"/>
                </a:lnTo>
                <a:lnTo>
                  <a:pt x="8084752" y="2666972"/>
                </a:lnTo>
                <a:lnTo>
                  <a:pt x="8057320" y="2666972"/>
                </a:lnTo>
                <a:lnTo>
                  <a:pt x="8057320" y="2639540"/>
                </a:lnTo>
                <a:lnTo>
                  <a:pt x="8084752" y="2639540"/>
                </a:lnTo>
                <a:lnTo>
                  <a:pt x="8084752" y="2651178"/>
                </a:lnTo>
                <a:lnTo>
                  <a:pt x="8145684" y="2651178"/>
                </a:lnTo>
                <a:cubicBezTo>
                  <a:pt x="8061601" y="2569464"/>
                  <a:pt x="7940858" y="2452130"/>
                  <a:pt x="7910143" y="2422329"/>
                </a:cubicBezTo>
                <a:cubicBezTo>
                  <a:pt x="7909727" y="2421913"/>
                  <a:pt x="7909520" y="2421373"/>
                  <a:pt x="7909520" y="2420832"/>
                </a:cubicBezTo>
                <a:lnTo>
                  <a:pt x="7909520" y="2357074"/>
                </a:lnTo>
                <a:lnTo>
                  <a:pt x="7897882" y="2357074"/>
                </a:lnTo>
                <a:lnTo>
                  <a:pt x="7897882" y="2345436"/>
                </a:lnTo>
                <a:lnTo>
                  <a:pt x="7845636" y="2345436"/>
                </a:lnTo>
                <a:lnTo>
                  <a:pt x="7845636" y="2357074"/>
                </a:lnTo>
                <a:lnTo>
                  <a:pt x="7818204" y="2357074"/>
                </a:lnTo>
                <a:lnTo>
                  <a:pt x="7818204" y="2329642"/>
                </a:lnTo>
                <a:lnTo>
                  <a:pt x="7845636" y="2329642"/>
                </a:lnTo>
                <a:lnTo>
                  <a:pt x="7845636" y="2341279"/>
                </a:lnTo>
                <a:lnTo>
                  <a:pt x="7897882" y="2341279"/>
                </a:lnTo>
                <a:lnTo>
                  <a:pt x="7897882" y="2329642"/>
                </a:lnTo>
                <a:lnTo>
                  <a:pt x="7925314" y="2329642"/>
                </a:lnTo>
                <a:lnTo>
                  <a:pt x="7925314" y="2357074"/>
                </a:lnTo>
                <a:lnTo>
                  <a:pt x="7913676" y="2357074"/>
                </a:lnTo>
                <a:lnTo>
                  <a:pt x="7913676" y="2419959"/>
                </a:lnTo>
                <a:cubicBezTo>
                  <a:pt x="7945846" y="2451215"/>
                  <a:pt x="8068583" y="2570461"/>
                  <a:pt x="8152251" y="2651760"/>
                </a:cubicBezTo>
                <a:lnTo>
                  <a:pt x="8228770" y="2726117"/>
                </a:lnTo>
                <a:cubicBezTo>
                  <a:pt x="8229767" y="2727073"/>
                  <a:pt x="8230682" y="2727946"/>
                  <a:pt x="8231347" y="2728611"/>
                </a:cubicBezTo>
                <a:lnTo>
                  <a:pt x="8376238" y="2728611"/>
                </a:lnTo>
                <a:lnTo>
                  <a:pt x="8376238" y="2716973"/>
                </a:lnTo>
                <a:lnTo>
                  <a:pt x="8403669" y="2716973"/>
                </a:lnTo>
                <a:lnTo>
                  <a:pt x="8403669" y="2728611"/>
                </a:lnTo>
                <a:lnTo>
                  <a:pt x="8695239" y="2728611"/>
                </a:lnTo>
                <a:lnTo>
                  <a:pt x="8695239" y="2716973"/>
                </a:lnTo>
                <a:lnTo>
                  <a:pt x="8706876" y="2716973"/>
                </a:lnTo>
                <a:lnTo>
                  <a:pt x="8706876" y="2655293"/>
                </a:lnTo>
                <a:lnTo>
                  <a:pt x="8642910" y="2655293"/>
                </a:lnTo>
                <a:lnTo>
                  <a:pt x="8642910" y="2666931"/>
                </a:lnTo>
                <a:lnTo>
                  <a:pt x="8615478" y="2666931"/>
                </a:lnTo>
                <a:lnTo>
                  <a:pt x="8615478" y="2655293"/>
                </a:lnTo>
                <a:lnTo>
                  <a:pt x="8563233" y="2655293"/>
                </a:lnTo>
                <a:lnTo>
                  <a:pt x="8563233" y="2666931"/>
                </a:lnTo>
                <a:lnTo>
                  <a:pt x="8535800" y="2666931"/>
                </a:lnTo>
                <a:lnTo>
                  <a:pt x="8535800" y="2655293"/>
                </a:lnTo>
                <a:lnTo>
                  <a:pt x="8469756" y="2655293"/>
                </a:lnTo>
                <a:cubicBezTo>
                  <a:pt x="8469215" y="2655293"/>
                  <a:pt x="8468675" y="2655085"/>
                  <a:pt x="8468301" y="2654711"/>
                </a:cubicBezTo>
                <a:cubicBezTo>
                  <a:pt x="8459116" y="2645775"/>
                  <a:pt x="8441410" y="2628567"/>
                  <a:pt x="8419589" y="2607370"/>
                </a:cubicBezTo>
                <a:cubicBezTo>
                  <a:pt x="8416263" y="2604128"/>
                  <a:pt x="8412232" y="2600264"/>
                  <a:pt x="8406953" y="2595109"/>
                </a:cubicBezTo>
                <a:lnTo>
                  <a:pt x="8398391" y="2586796"/>
                </a:lnTo>
                <a:lnTo>
                  <a:pt x="8390286" y="2595150"/>
                </a:lnTo>
                <a:lnTo>
                  <a:pt x="8372455" y="2577818"/>
                </a:lnTo>
                <a:lnTo>
                  <a:pt x="8324034" y="2577818"/>
                </a:lnTo>
                <a:lnTo>
                  <a:pt x="8324034" y="2589457"/>
                </a:lnTo>
                <a:lnTo>
                  <a:pt x="8296602" y="2589457"/>
                </a:lnTo>
                <a:lnTo>
                  <a:pt x="8296602" y="2565308"/>
                </a:lnTo>
                <a:lnTo>
                  <a:pt x="8278854" y="2548059"/>
                </a:lnTo>
                <a:lnTo>
                  <a:pt x="8270749" y="2556413"/>
                </a:lnTo>
                <a:lnTo>
                  <a:pt x="8251090" y="2537294"/>
                </a:lnTo>
                <a:lnTo>
                  <a:pt x="8270209" y="2517634"/>
                </a:lnTo>
                <a:lnTo>
                  <a:pt x="8289868" y="2536754"/>
                </a:lnTo>
                <a:lnTo>
                  <a:pt x="8281764" y="2545108"/>
                </a:lnTo>
                <a:lnTo>
                  <a:pt x="8299179" y="2562066"/>
                </a:lnTo>
                <a:lnTo>
                  <a:pt x="8324034" y="2562066"/>
                </a:lnTo>
                <a:lnTo>
                  <a:pt x="8324034" y="2573703"/>
                </a:lnTo>
                <a:lnTo>
                  <a:pt x="8372913" y="2573703"/>
                </a:lnTo>
                <a:lnTo>
                  <a:pt x="8378731" y="2567677"/>
                </a:lnTo>
                <a:cubicBezTo>
                  <a:pt x="8320251" y="2510901"/>
                  <a:pt x="8252669" y="2445230"/>
                  <a:pt x="8229684" y="2422911"/>
                </a:cubicBezTo>
                <a:lnTo>
                  <a:pt x="8164554" y="2422911"/>
                </a:lnTo>
                <a:lnTo>
                  <a:pt x="8164554" y="2434548"/>
                </a:lnTo>
                <a:lnTo>
                  <a:pt x="8137122" y="2434548"/>
                </a:lnTo>
                <a:lnTo>
                  <a:pt x="8137122" y="2407117"/>
                </a:lnTo>
                <a:lnTo>
                  <a:pt x="8164554" y="2407117"/>
                </a:lnTo>
                <a:lnTo>
                  <a:pt x="8164554" y="2418754"/>
                </a:lnTo>
                <a:lnTo>
                  <a:pt x="8230516" y="2418754"/>
                </a:lnTo>
                <a:cubicBezTo>
                  <a:pt x="8231056" y="2418754"/>
                  <a:pt x="8231596" y="2418962"/>
                  <a:pt x="8231970" y="2419336"/>
                </a:cubicBezTo>
                <a:cubicBezTo>
                  <a:pt x="8254373" y="2441032"/>
                  <a:pt x="8322662" y="2507368"/>
                  <a:pt x="8381641" y="2564684"/>
                </a:cubicBezTo>
                <a:lnTo>
                  <a:pt x="8389704" y="2556371"/>
                </a:lnTo>
                <a:lnTo>
                  <a:pt x="8409405" y="2575491"/>
                </a:lnTo>
                <a:lnTo>
                  <a:pt x="8401301" y="2583845"/>
                </a:lnTo>
                <a:cubicBezTo>
                  <a:pt x="8409862" y="2592159"/>
                  <a:pt x="8418009" y="2600138"/>
                  <a:pt x="8425657" y="2607536"/>
                </a:cubicBezTo>
                <a:cubicBezTo>
                  <a:pt x="8434011" y="2615599"/>
                  <a:pt x="8438251" y="2619756"/>
                  <a:pt x="8451551" y="2632683"/>
                </a:cubicBezTo>
                <a:lnTo>
                  <a:pt x="8466306" y="2647022"/>
                </a:lnTo>
                <a:cubicBezTo>
                  <a:pt x="8467844" y="2648518"/>
                  <a:pt x="8469299" y="2649931"/>
                  <a:pt x="8470587" y="2651178"/>
                </a:cubicBezTo>
                <a:lnTo>
                  <a:pt x="8535800" y="2651178"/>
                </a:lnTo>
                <a:lnTo>
                  <a:pt x="8535800" y="2639540"/>
                </a:lnTo>
                <a:lnTo>
                  <a:pt x="8563233" y="2639540"/>
                </a:lnTo>
                <a:lnTo>
                  <a:pt x="8563233" y="2651178"/>
                </a:lnTo>
                <a:lnTo>
                  <a:pt x="8615478" y="2651178"/>
                </a:lnTo>
                <a:lnTo>
                  <a:pt x="8615478" y="2639540"/>
                </a:lnTo>
                <a:lnTo>
                  <a:pt x="8642910" y="2639540"/>
                </a:lnTo>
                <a:lnTo>
                  <a:pt x="8642910" y="2651178"/>
                </a:lnTo>
                <a:lnTo>
                  <a:pt x="8706876" y="2651178"/>
                </a:lnTo>
                <a:lnTo>
                  <a:pt x="8706876" y="2577860"/>
                </a:lnTo>
                <a:lnTo>
                  <a:pt x="8629194" y="2577860"/>
                </a:lnTo>
                <a:cubicBezTo>
                  <a:pt x="8628654" y="2577860"/>
                  <a:pt x="8628113" y="2577652"/>
                  <a:pt x="8627740" y="2577278"/>
                </a:cubicBezTo>
                <a:cubicBezTo>
                  <a:pt x="8585635" y="2536296"/>
                  <a:pt x="8562692" y="2514018"/>
                  <a:pt x="8548644" y="2500385"/>
                </a:cubicBezTo>
                <a:lnTo>
                  <a:pt x="8403669" y="2500385"/>
                </a:lnTo>
                <a:lnTo>
                  <a:pt x="8403669" y="2512023"/>
                </a:lnTo>
                <a:lnTo>
                  <a:pt x="8376238" y="2512023"/>
                </a:lnTo>
                <a:lnTo>
                  <a:pt x="8376238" y="2484591"/>
                </a:lnTo>
                <a:lnTo>
                  <a:pt x="8403669" y="2484591"/>
                </a:lnTo>
                <a:lnTo>
                  <a:pt x="8403669" y="2496229"/>
                </a:lnTo>
                <a:lnTo>
                  <a:pt x="8464602" y="2496229"/>
                </a:lnTo>
                <a:lnTo>
                  <a:pt x="8438251" y="2470626"/>
                </a:lnTo>
                <a:lnTo>
                  <a:pt x="8430146" y="2478980"/>
                </a:lnTo>
                <a:lnTo>
                  <a:pt x="8410486" y="2459861"/>
                </a:lnTo>
                <a:lnTo>
                  <a:pt x="8429605" y="2440201"/>
                </a:lnTo>
                <a:lnTo>
                  <a:pt x="8449265" y="2459320"/>
                </a:lnTo>
                <a:lnTo>
                  <a:pt x="8441160" y="2467675"/>
                </a:lnTo>
                <a:lnTo>
                  <a:pt x="8470587" y="2496270"/>
                </a:lnTo>
                <a:lnTo>
                  <a:pt x="8544363" y="2496270"/>
                </a:lnTo>
                <a:cubicBezTo>
                  <a:pt x="8539749" y="2491782"/>
                  <a:pt x="8536216" y="2488373"/>
                  <a:pt x="8533265" y="2485505"/>
                </a:cubicBezTo>
                <a:cubicBezTo>
                  <a:pt x="8532392" y="2484674"/>
                  <a:pt x="8531519" y="2483844"/>
                  <a:pt x="8530730" y="2483053"/>
                </a:cubicBezTo>
                <a:cubicBezTo>
                  <a:pt x="8529524" y="2481889"/>
                  <a:pt x="8528402" y="2480809"/>
                  <a:pt x="8527280" y="2479728"/>
                </a:cubicBezTo>
                <a:cubicBezTo>
                  <a:pt x="8526906" y="2479354"/>
                  <a:pt x="8526573" y="2478980"/>
                  <a:pt x="8526199" y="2478647"/>
                </a:cubicBezTo>
                <a:cubicBezTo>
                  <a:pt x="8523623" y="2476154"/>
                  <a:pt x="8521087" y="2473701"/>
                  <a:pt x="8517969" y="2470667"/>
                </a:cubicBezTo>
                <a:lnTo>
                  <a:pt x="8509865" y="2479021"/>
                </a:lnTo>
                <a:lnTo>
                  <a:pt x="8490164" y="2459902"/>
                </a:lnTo>
                <a:lnTo>
                  <a:pt x="8498268" y="2451548"/>
                </a:lnTo>
                <a:cubicBezTo>
                  <a:pt x="8490912" y="2444399"/>
                  <a:pt x="8481477" y="2435255"/>
                  <a:pt x="8468841" y="2422952"/>
                </a:cubicBezTo>
                <a:lnTo>
                  <a:pt x="8389912" y="2422952"/>
                </a:lnTo>
                <a:cubicBezTo>
                  <a:pt x="8389372" y="2422952"/>
                  <a:pt x="8388831" y="2422744"/>
                  <a:pt x="8388458" y="2422370"/>
                </a:cubicBezTo>
                <a:lnTo>
                  <a:pt x="8309362" y="2345477"/>
                </a:lnTo>
                <a:lnTo>
                  <a:pt x="8164471" y="2345477"/>
                </a:lnTo>
                <a:lnTo>
                  <a:pt x="8164471" y="2357116"/>
                </a:lnTo>
                <a:lnTo>
                  <a:pt x="8137039" y="2357116"/>
                </a:lnTo>
                <a:lnTo>
                  <a:pt x="8137039" y="2329683"/>
                </a:lnTo>
                <a:lnTo>
                  <a:pt x="8164471" y="2329683"/>
                </a:lnTo>
                <a:lnTo>
                  <a:pt x="8164471" y="2341321"/>
                </a:lnTo>
                <a:lnTo>
                  <a:pt x="8308156" y="2341321"/>
                </a:lnTo>
                <a:lnTo>
                  <a:pt x="8308156" y="2190528"/>
                </a:lnTo>
                <a:lnTo>
                  <a:pt x="8164471" y="2190528"/>
                </a:lnTo>
                <a:lnTo>
                  <a:pt x="8164471" y="2202166"/>
                </a:lnTo>
                <a:lnTo>
                  <a:pt x="8137039" y="2202166"/>
                </a:lnTo>
                <a:lnTo>
                  <a:pt x="8137039" y="2174734"/>
                </a:lnTo>
                <a:lnTo>
                  <a:pt x="8164471" y="2174734"/>
                </a:lnTo>
                <a:lnTo>
                  <a:pt x="8164471" y="2186372"/>
                </a:lnTo>
                <a:lnTo>
                  <a:pt x="8308156" y="2186372"/>
                </a:lnTo>
                <a:lnTo>
                  <a:pt x="8308156" y="2113054"/>
                </a:lnTo>
                <a:lnTo>
                  <a:pt x="8084710" y="2113054"/>
                </a:lnTo>
                <a:lnTo>
                  <a:pt x="8084710" y="2124691"/>
                </a:lnTo>
                <a:lnTo>
                  <a:pt x="8057278" y="2124691"/>
                </a:lnTo>
                <a:lnTo>
                  <a:pt x="8057278" y="2097259"/>
                </a:lnTo>
                <a:lnTo>
                  <a:pt x="8084710" y="2097259"/>
                </a:lnTo>
                <a:lnTo>
                  <a:pt x="8084710" y="2108897"/>
                </a:lnTo>
                <a:lnTo>
                  <a:pt x="8308156" y="2108897"/>
                </a:lnTo>
                <a:lnTo>
                  <a:pt x="8308156" y="1582411"/>
                </a:lnTo>
                <a:lnTo>
                  <a:pt x="8296519" y="1582411"/>
                </a:lnTo>
                <a:lnTo>
                  <a:pt x="8296519" y="1554979"/>
                </a:lnTo>
                <a:lnTo>
                  <a:pt x="8323951" y="1554979"/>
                </a:lnTo>
                <a:lnTo>
                  <a:pt x="8323951" y="1582411"/>
                </a:lnTo>
                <a:lnTo>
                  <a:pt x="8312313" y="1582411"/>
                </a:lnTo>
                <a:lnTo>
                  <a:pt x="8312313" y="2342526"/>
                </a:lnTo>
                <a:lnTo>
                  <a:pt x="8390785" y="2418796"/>
                </a:lnTo>
                <a:lnTo>
                  <a:pt x="8467636" y="2418796"/>
                </a:lnTo>
                <a:lnTo>
                  <a:pt x="8467636" y="2345477"/>
                </a:lnTo>
                <a:lnTo>
                  <a:pt x="8403669" y="2345477"/>
                </a:lnTo>
                <a:lnTo>
                  <a:pt x="8403669" y="2357116"/>
                </a:lnTo>
                <a:lnTo>
                  <a:pt x="8376238" y="2357116"/>
                </a:lnTo>
                <a:lnTo>
                  <a:pt x="8376238" y="2329683"/>
                </a:lnTo>
                <a:lnTo>
                  <a:pt x="8403669" y="2329683"/>
                </a:lnTo>
                <a:lnTo>
                  <a:pt x="8403669" y="2341321"/>
                </a:lnTo>
                <a:lnTo>
                  <a:pt x="8467636" y="2341321"/>
                </a:lnTo>
                <a:lnTo>
                  <a:pt x="8467636" y="2113054"/>
                </a:lnTo>
                <a:lnTo>
                  <a:pt x="8403669" y="2113054"/>
                </a:lnTo>
                <a:lnTo>
                  <a:pt x="8403669" y="2124691"/>
                </a:lnTo>
                <a:lnTo>
                  <a:pt x="8376238" y="2124691"/>
                </a:lnTo>
                <a:lnTo>
                  <a:pt x="8376238" y="2097259"/>
                </a:lnTo>
                <a:lnTo>
                  <a:pt x="8403669" y="2097259"/>
                </a:lnTo>
                <a:lnTo>
                  <a:pt x="8403669" y="2108897"/>
                </a:lnTo>
                <a:lnTo>
                  <a:pt x="8467636" y="2108897"/>
                </a:lnTo>
                <a:lnTo>
                  <a:pt x="8467636" y="1969742"/>
                </a:lnTo>
                <a:lnTo>
                  <a:pt x="8455998" y="1969742"/>
                </a:lnTo>
                <a:lnTo>
                  <a:pt x="8455998" y="1942310"/>
                </a:lnTo>
                <a:lnTo>
                  <a:pt x="8467636" y="1942310"/>
                </a:lnTo>
                <a:lnTo>
                  <a:pt x="8467636" y="1737318"/>
                </a:lnTo>
                <a:lnTo>
                  <a:pt x="8455998" y="1737318"/>
                </a:lnTo>
                <a:lnTo>
                  <a:pt x="8455998" y="1709886"/>
                </a:lnTo>
                <a:lnTo>
                  <a:pt x="8467636" y="1709886"/>
                </a:lnTo>
                <a:lnTo>
                  <a:pt x="8467636" y="1569526"/>
                </a:lnTo>
                <a:lnTo>
                  <a:pt x="8450470" y="1552859"/>
                </a:lnTo>
                <a:cubicBezTo>
                  <a:pt x="8424410" y="1527547"/>
                  <a:pt x="8416970" y="1520315"/>
                  <a:pt x="8408823" y="1512417"/>
                </a:cubicBezTo>
                <a:cubicBezTo>
                  <a:pt x="8407244" y="1510921"/>
                  <a:pt x="8405706" y="1509383"/>
                  <a:pt x="8403961" y="1507721"/>
                </a:cubicBezTo>
                <a:lnTo>
                  <a:pt x="8388499" y="1492716"/>
                </a:lnTo>
                <a:cubicBezTo>
                  <a:pt x="8375822" y="1480413"/>
                  <a:pt x="8355539" y="1460671"/>
                  <a:pt x="8318672" y="1424843"/>
                </a:cubicBezTo>
                <a:lnTo>
                  <a:pt x="8310567" y="1433197"/>
                </a:lnTo>
                <a:lnTo>
                  <a:pt x="8290907" y="1414078"/>
                </a:lnTo>
                <a:lnTo>
                  <a:pt x="8310027" y="1394418"/>
                </a:lnTo>
                <a:lnTo>
                  <a:pt x="8329687" y="1413538"/>
                </a:lnTo>
                <a:lnTo>
                  <a:pt x="8321581" y="1421892"/>
                </a:lnTo>
                <a:cubicBezTo>
                  <a:pt x="8355207" y="1454561"/>
                  <a:pt x="8375074" y="1473888"/>
                  <a:pt x="8387917" y="1486357"/>
                </a:cubicBezTo>
                <a:lnTo>
                  <a:pt x="8387917" y="1350070"/>
                </a:lnTo>
                <a:lnTo>
                  <a:pt x="8376279" y="1350070"/>
                </a:lnTo>
                <a:lnTo>
                  <a:pt x="8376279" y="1325921"/>
                </a:lnTo>
                <a:lnTo>
                  <a:pt x="8358531" y="1308672"/>
                </a:lnTo>
                <a:lnTo>
                  <a:pt x="8350427" y="1317027"/>
                </a:lnTo>
                <a:lnTo>
                  <a:pt x="8330767" y="1297907"/>
                </a:lnTo>
                <a:lnTo>
                  <a:pt x="8349886" y="1278248"/>
                </a:lnTo>
                <a:lnTo>
                  <a:pt x="8369546" y="1297367"/>
                </a:lnTo>
                <a:lnTo>
                  <a:pt x="8361441" y="1305721"/>
                </a:lnTo>
                <a:lnTo>
                  <a:pt x="8378856" y="1322679"/>
                </a:lnTo>
                <a:lnTo>
                  <a:pt x="8403711" y="1322679"/>
                </a:lnTo>
                <a:lnTo>
                  <a:pt x="8403711" y="1350111"/>
                </a:lnTo>
                <a:lnTo>
                  <a:pt x="8392074" y="1350111"/>
                </a:lnTo>
                <a:lnTo>
                  <a:pt x="8392074" y="1490430"/>
                </a:lnTo>
                <a:cubicBezTo>
                  <a:pt x="8401716" y="1499782"/>
                  <a:pt x="8406912" y="1504811"/>
                  <a:pt x="8411775" y="1509550"/>
                </a:cubicBezTo>
                <a:cubicBezTo>
                  <a:pt x="8412689" y="1510422"/>
                  <a:pt x="8413603" y="1511295"/>
                  <a:pt x="8414518" y="1512210"/>
                </a:cubicBezTo>
                <a:cubicBezTo>
                  <a:pt x="8431891" y="1529085"/>
                  <a:pt x="8433471" y="1530622"/>
                  <a:pt x="8451094" y="1547747"/>
                </a:cubicBezTo>
                <a:lnTo>
                  <a:pt x="8467678" y="1563873"/>
                </a:lnTo>
                <a:lnTo>
                  <a:pt x="8467678" y="1272637"/>
                </a:lnTo>
                <a:lnTo>
                  <a:pt x="8456040" y="1272637"/>
                </a:lnTo>
                <a:lnTo>
                  <a:pt x="8456040" y="1245205"/>
                </a:lnTo>
                <a:lnTo>
                  <a:pt x="8483472" y="1245205"/>
                </a:lnTo>
                <a:lnTo>
                  <a:pt x="8483472" y="1272637"/>
                </a:lnTo>
                <a:lnTo>
                  <a:pt x="8471834" y="1272637"/>
                </a:lnTo>
                <a:lnTo>
                  <a:pt x="8471834" y="1710011"/>
                </a:lnTo>
                <a:lnTo>
                  <a:pt x="8483472" y="1710011"/>
                </a:lnTo>
                <a:lnTo>
                  <a:pt x="8483472" y="1737443"/>
                </a:lnTo>
                <a:lnTo>
                  <a:pt x="8471834" y="1737443"/>
                </a:lnTo>
                <a:lnTo>
                  <a:pt x="8471834" y="1942435"/>
                </a:lnTo>
                <a:lnTo>
                  <a:pt x="8483472" y="1942435"/>
                </a:lnTo>
                <a:lnTo>
                  <a:pt x="8483472" y="1969867"/>
                </a:lnTo>
                <a:lnTo>
                  <a:pt x="8471834" y="1969867"/>
                </a:lnTo>
                <a:lnTo>
                  <a:pt x="8471834" y="2420084"/>
                </a:lnTo>
                <a:cubicBezTo>
                  <a:pt x="8484469" y="2432346"/>
                  <a:pt x="8493904" y="2441531"/>
                  <a:pt x="8501220" y="2448638"/>
                </a:cubicBezTo>
                <a:lnTo>
                  <a:pt x="8509324" y="2440284"/>
                </a:lnTo>
                <a:lnTo>
                  <a:pt x="8529026" y="2459404"/>
                </a:lnTo>
                <a:lnTo>
                  <a:pt x="8520920" y="2467758"/>
                </a:lnTo>
                <a:cubicBezTo>
                  <a:pt x="8521461" y="2468298"/>
                  <a:pt x="8522001" y="2468797"/>
                  <a:pt x="8522500" y="2469295"/>
                </a:cubicBezTo>
                <a:lnTo>
                  <a:pt x="8528693" y="2475322"/>
                </a:lnTo>
                <a:cubicBezTo>
                  <a:pt x="8537006" y="2483386"/>
                  <a:pt x="8542118" y="2488373"/>
                  <a:pt x="8547480" y="2493569"/>
                </a:cubicBezTo>
                <a:lnTo>
                  <a:pt x="8547480" y="2434715"/>
                </a:lnTo>
                <a:lnTo>
                  <a:pt x="8535842" y="2434715"/>
                </a:lnTo>
                <a:lnTo>
                  <a:pt x="8535842" y="2407283"/>
                </a:lnTo>
                <a:lnTo>
                  <a:pt x="8547480" y="2407283"/>
                </a:lnTo>
                <a:lnTo>
                  <a:pt x="8547480" y="1892434"/>
                </a:lnTo>
                <a:lnTo>
                  <a:pt x="8535842" y="1892434"/>
                </a:lnTo>
                <a:lnTo>
                  <a:pt x="8535842" y="1865002"/>
                </a:lnTo>
                <a:lnTo>
                  <a:pt x="8547480" y="1865002"/>
                </a:lnTo>
                <a:lnTo>
                  <a:pt x="8547480" y="1660010"/>
                </a:lnTo>
                <a:lnTo>
                  <a:pt x="8535842" y="1660010"/>
                </a:lnTo>
                <a:lnTo>
                  <a:pt x="8535842" y="1632578"/>
                </a:lnTo>
                <a:lnTo>
                  <a:pt x="8547480" y="1632578"/>
                </a:lnTo>
                <a:lnTo>
                  <a:pt x="8547480" y="1582535"/>
                </a:lnTo>
                <a:lnTo>
                  <a:pt x="8535842" y="1582535"/>
                </a:lnTo>
                <a:lnTo>
                  <a:pt x="8535842" y="1555103"/>
                </a:lnTo>
                <a:lnTo>
                  <a:pt x="8563274" y="1555103"/>
                </a:lnTo>
                <a:lnTo>
                  <a:pt x="8563274" y="1582535"/>
                </a:lnTo>
                <a:lnTo>
                  <a:pt x="8551636" y="1582535"/>
                </a:lnTo>
                <a:lnTo>
                  <a:pt x="8551636" y="1632578"/>
                </a:lnTo>
                <a:lnTo>
                  <a:pt x="8563274" y="1632578"/>
                </a:lnTo>
                <a:lnTo>
                  <a:pt x="8563274" y="1660010"/>
                </a:lnTo>
                <a:lnTo>
                  <a:pt x="8551636" y="1660010"/>
                </a:lnTo>
                <a:lnTo>
                  <a:pt x="8551636" y="1865002"/>
                </a:lnTo>
                <a:lnTo>
                  <a:pt x="8563274" y="1865002"/>
                </a:lnTo>
                <a:lnTo>
                  <a:pt x="8563274" y="1892434"/>
                </a:lnTo>
                <a:lnTo>
                  <a:pt x="8551636" y="1892434"/>
                </a:lnTo>
                <a:lnTo>
                  <a:pt x="8551636" y="2407283"/>
                </a:lnTo>
                <a:lnTo>
                  <a:pt x="8563274" y="2407283"/>
                </a:lnTo>
                <a:lnTo>
                  <a:pt x="8563274" y="2434715"/>
                </a:lnTo>
                <a:lnTo>
                  <a:pt x="8551636" y="2434715"/>
                </a:lnTo>
                <a:lnTo>
                  <a:pt x="8551636" y="2497600"/>
                </a:lnTo>
                <a:lnTo>
                  <a:pt x="8560116" y="2505830"/>
                </a:lnTo>
                <a:cubicBezTo>
                  <a:pt x="8566765" y="2512314"/>
                  <a:pt x="8575536" y="2520834"/>
                  <a:pt x="8589044" y="2533968"/>
                </a:cubicBezTo>
                <a:lnTo>
                  <a:pt x="8630108" y="2573870"/>
                </a:lnTo>
                <a:lnTo>
                  <a:pt x="8706959" y="2573870"/>
                </a:lnTo>
                <a:lnTo>
                  <a:pt x="8706959" y="1892434"/>
                </a:lnTo>
                <a:lnTo>
                  <a:pt x="8695322" y="1892434"/>
                </a:lnTo>
                <a:lnTo>
                  <a:pt x="8695322" y="1865002"/>
                </a:lnTo>
                <a:lnTo>
                  <a:pt x="8706959" y="1865002"/>
                </a:lnTo>
                <a:lnTo>
                  <a:pt x="8706959" y="1415948"/>
                </a:lnTo>
                <a:lnTo>
                  <a:pt x="8642993" y="1415948"/>
                </a:lnTo>
                <a:lnTo>
                  <a:pt x="8642993" y="1427586"/>
                </a:lnTo>
                <a:lnTo>
                  <a:pt x="8615561" y="1427586"/>
                </a:lnTo>
                <a:lnTo>
                  <a:pt x="8615561" y="1400154"/>
                </a:lnTo>
                <a:lnTo>
                  <a:pt x="8642993" y="1400154"/>
                </a:lnTo>
                <a:lnTo>
                  <a:pt x="8642993" y="1411792"/>
                </a:lnTo>
                <a:lnTo>
                  <a:pt x="8706959" y="1411792"/>
                </a:lnTo>
                <a:lnTo>
                  <a:pt x="8706959" y="1183524"/>
                </a:lnTo>
                <a:lnTo>
                  <a:pt x="8642993" y="1183524"/>
                </a:lnTo>
                <a:lnTo>
                  <a:pt x="8642993" y="1195162"/>
                </a:lnTo>
                <a:lnTo>
                  <a:pt x="8615561" y="1195162"/>
                </a:lnTo>
                <a:lnTo>
                  <a:pt x="8615561" y="1167730"/>
                </a:lnTo>
                <a:lnTo>
                  <a:pt x="8642993" y="1167730"/>
                </a:lnTo>
                <a:lnTo>
                  <a:pt x="8642993" y="1179368"/>
                </a:lnTo>
                <a:lnTo>
                  <a:pt x="8706959" y="1179368"/>
                </a:lnTo>
                <a:lnTo>
                  <a:pt x="8706959" y="1117688"/>
                </a:lnTo>
                <a:lnTo>
                  <a:pt x="8695322" y="1117688"/>
                </a:lnTo>
                <a:lnTo>
                  <a:pt x="8695322" y="1090256"/>
                </a:lnTo>
                <a:lnTo>
                  <a:pt x="8722754" y="1090256"/>
                </a:lnTo>
                <a:lnTo>
                  <a:pt x="8722754" y="1117688"/>
                </a:lnTo>
                <a:lnTo>
                  <a:pt x="8711116" y="1117688"/>
                </a:lnTo>
                <a:lnTo>
                  <a:pt x="8711116" y="1864960"/>
                </a:lnTo>
                <a:lnTo>
                  <a:pt x="8722754" y="1864960"/>
                </a:lnTo>
                <a:lnTo>
                  <a:pt x="8722754" y="1892392"/>
                </a:lnTo>
                <a:lnTo>
                  <a:pt x="8711116" y="1892392"/>
                </a:lnTo>
                <a:lnTo>
                  <a:pt x="8711116" y="2717139"/>
                </a:lnTo>
                <a:lnTo>
                  <a:pt x="8722754" y="2717139"/>
                </a:lnTo>
                <a:lnTo>
                  <a:pt x="8722754" y="2744572"/>
                </a:lnTo>
                <a:lnTo>
                  <a:pt x="8711116" y="2744572"/>
                </a:lnTo>
                <a:lnTo>
                  <a:pt x="8711116" y="2962406"/>
                </a:lnTo>
                <a:lnTo>
                  <a:pt x="8740501" y="2990961"/>
                </a:lnTo>
                <a:lnTo>
                  <a:pt x="8748606" y="2982606"/>
                </a:lnTo>
                <a:lnTo>
                  <a:pt x="8768266" y="3001726"/>
                </a:lnTo>
                <a:lnTo>
                  <a:pt x="8760161" y="3010080"/>
                </a:lnTo>
                <a:lnTo>
                  <a:pt x="8790170" y="3039258"/>
                </a:lnTo>
                <a:cubicBezTo>
                  <a:pt x="8790586" y="3039673"/>
                  <a:pt x="8790794" y="3040214"/>
                  <a:pt x="8790794" y="3040754"/>
                </a:cubicBezTo>
                <a:lnTo>
                  <a:pt x="8790794" y="3569319"/>
                </a:lnTo>
                <a:lnTo>
                  <a:pt x="8802431" y="3569319"/>
                </a:lnTo>
                <a:lnTo>
                  <a:pt x="8802431" y="3596751"/>
                </a:lnTo>
                <a:lnTo>
                  <a:pt x="8790794" y="3596751"/>
                </a:lnTo>
                <a:lnTo>
                  <a:pt x="8790794" y="4124443"/>
                </a:lnTo>
                <a:cubicBezTo>
                  <a:pt x="8804634" y="4137868"/>
                  <a:pt x="8819264" y="4152082"/>
                  <a:pt x="8834311" y="4166713"/>
                </a:cubicBezTo>
                <a:cubicBezTo>
                  <a:pt x="8844078" y="4176189"/>
                  <a:pt x="8854926" y="4186747"/>
                  <a:pt x="8866439" y="4197927"/>
                </a:cubicBezTo>
                <a:lnTo>
                  <a:pt x="8866439" y="3751700"/>
                </a:lnTo>
                <a:lnTo>
                  <a:pt x="8854801" y="3751700"/>
                </a:lnTo>
                <a:lnTo>
                  <a:pt x="8854801" y="3724268"/>
                </a:lnTo>
                <a:lnTo>
                  <a:pt x="8882234" y="3724268"/>
                </a:lnTo>
                <a:lnTo>
                  <a:pt x="8882234" y="3751700"/>
                </a:lnTo>
                <a:lnTo>
                  <a:pt x="8870596" y="3751700"/>
                </a:lnTo>
                <a:lnTo>
                  <a:pt x="8870596" y="4201918"/>
                </a:lnTo>
                <a:lnTo>
                  <a:pt x="8932193" y="4261769"/>
                </a:lnTo>
                <a:cubicBezTo>
                  <a:pt x="8935103" y="4264637"/>
                  <a:pt x="8937845" y="4267256"/>
                  <a:pt x="8940464" y="4269833"/>
                </a:cubicBezTo>
                <a:cubicBezTo>
                  <a:pt x="8942376" y="4271703"/>
                  <a:pt x="8944288" y="4273531"/>
                  <a:pt x="8946158" y="4275360"/>
                </a:cubicBezTo>
                <a:lnTo>
                  <a:pt x="8946158" y="3751700"/>
                </a:lnTo>
                <a:lnTo>
                  <a:pt x="8934520" y="3751700"/>
                </a:lnTo>
                <a:lnTo>
                  <a:pt x="8934520" y="3724268"/>
                </a:lnTo>
                <a:lnTo>
                  <a:pt x="8946158" y="3724268"/>
                </a:lnTo>
                <a:lnTo>
                  <a:pt x="8946158" y="3209420"/>
                </a:lnTo>
                <a:lnTo>
                  <a:pt x="8934520" y="3209420"/>
                </a:lnTo>
                <a:lnTo>
                  <a:pt x="8934520" y="3181987"/>
                </a:lnTo>
                <a:lnTo>
                  <a:pt x="8946158" y="3181987"/>
                </a:lnTo>
                <a:lnTo>
                  <a:pt x="8946158" y="3119101"/>
                </a:lnTo>
                <a:lnTo>
                  <a:pt x="8946033" y="3118977"/>
                </a:lnTo>
                <a:lnTo>
                  <a:pt x="8923132" y="3096740"/>
                </a:lnTo>
                <a:cubicBezTo>
                  <a:pt x="8880987" y="3055800"/>
                  <a:pt x="8854262" y="3029823"/>
                  <a:pt x="8832648" y="3008833"/>
                </a:cubicBezTo>
                <a:lnTo>
                  <a:pt x="8787302" y="2964776"/>
                </a:lnTo>
                <a:cubicBezTo>
                  <a:pt x="8786886" y="2964360"/>
                  <a:pt x="8786679" y="2963820"/>
                  <a:pt x="8786679" y="2963279"/>
                </a:cubicBezTo>
                <a:lnTo>
                  <a:pt x="8786679" y="885264"/>
                </a:lnTo>
                <a:lnTo>
                  <a:pt x="8775041" y="885264"/>
                </a:lnTo>
                <a:lnTo>
                  <a:pt x="8775041" y="857832"/>
                </a:lnTo>
                <a:lnTo>
                  <a:pt x="8802472" y="857832"/>
                </a:lnTo>
                <a:lnTo>
                  <a:pt x="8802472" y="885264"/>
                </a:lnTo>
                <a:lnTo>
                  <a:pt x="8790835" y="885264"/>
                </a:lnTo>
                <a:lnTo>
                  <a:pt x="8790835" y="2962406"/>
                </a:lnTo>
                <a:lnTo>
                  <a:pt x="8835558" y="3005841"/>
                </a:lnTo>
                <a:cubicBezTo>
                  <a:pt x="8844660" y="3014694"/>
                  <a:pt x="8854718" y="3024461"/>
                  <a:pt x="8866439" y="3035849"/>
                </a:cubicBezTo>
                <a:lnTo>
                  <a:pt x="8866439" y="1879549"/>
                </a:lnTo>
                <a:lnTo>
                  <a:pt x="8837012" y="1850995"/>
                </a:lnTo>
                <a:lnTo>
                  <a:pt x="8828907" y="1859349"/>
                </a:lnTo>
                <a:lnTo>
                  <a:pt x="8809206" y="1840230"/>
                </a:lnTo>
                <a:lnTo>
                  <a:pt x="8828326" y="1820529"/>
                </a:lnTo>
                <a:lnTo>
                  <a:pt x="8848027" y="1839648"/>
                </a:lnTo>
                <a:lnTo>
                  <a:pt x="8839921" y="1848002"/>
                </a:lnTo>
                <a:lnTo>
                  <a:pt x="8866481" y="1873772"/>
                </a:lnTo>
                <a:lnTo>
                  <a:pt x="8866481" y="885264"/>
                </a:lnTo>
                <a:lnTo>
                  <a:pt x="8854843" y="885264"/>
                </a:lnTo>
                <a:lnTo>
                  <a:pt x="8854843" y="857832"/>
                </a:lnTo>
                <a:lnTo>
                  <a:pt x="8882275" y="857832"/>
                </a:lnTo>
                <a:lnTo>
                  <a:pt x="8882275" y="885264"/>
                </a:lnTo>
                <a:lnTo>
                  <a:pt x="8870637" y="885264"/>
                </a:lnTo>
                <a:lnTo>
                  <a:pt x="8870637" y="3039965"/>
                </a:lnTo>
                <a:lnTo>
                  <a:pt x="8946158" y="3113407"/>
                </a:lnTo>
                <a:lnTo>
                  <a:pt x="8946158" y="2899645"/>
                </a:lnTo>
                <a:lnTo>
                  <a:pt x="8934520" y="2899645"/>
                </a:lnTo>
                <a:lnTo>
                  <a:pt x="8934520" y="2872213"/>
                </a:lnTo>
                <a:lnTo>
                  <a:pt x="8946158" y="2872213"/>
                </a:lnTo>
                <a:lnTo>
                  <a:pt x="8946158" y="1969992"/>
                </a:lnTo>
                <a:lnTo>
                  <a:pt x="8934520" y="1969992"/>
                </a:lnTo>
                <a:lnTo>
                  <a:pt x="8934520" y="1942559"/>
                </a:lnTo>
                <a:lnTo>
                  <a:pt x="8946158" y="1942559"/>
                </a:lnTo>
                <a:lnTo>
                  <a:pt x="8946158" y="1802199"/>
                </a:lnTo>
                <a:lnTo>
                  <a:pt x="8916772" y="1773645"/>
                </a:lnTo>
                <a:lnTo>
                  <a:pt x="8908668" y="1781999"/>
                </a:lnTo>
                <a:lnTo>
                  <a:pt x="8889008" y="1762880"/>
                </a:lnTo>
                <a:lnTo>
                  <a:pt x="8908128" y="1743220"/>
                </a:lnTo>
                <a:lnTo>
                  <a:pt x="8927787" y="1762340"/>
                </a:lnTo>
                <a:lnTo>
                  <a:pt x="8919683" y="1770694"/>
                </a:lnTo>
                <a:lnTo>
                  <a:pt x="8946158" y="1796422"/>
                </a:lnTo>
                <a:lnTo>
                  <a:pt x="8946158" y="1569817"/>
                </a:lnTo>
                <a:lnTo>
                  <a:pt x="8916772" y="1541263"/>
                </a:lnTo>
                <a:lnTo>
                  <a:pt x="8908668" y="1549617"/>
                </a:lnTo>
                <a:lnTo>
                  <a:pt x="8889008" y="1530498"/>
                </a:lnTo>
                <a:lnTo>
                  <a:pt x="8908128" y="1510838"/>
                </a:lnTo>
                <a:lnTo>
                  <a:pt x="8927787" y="1529957"/>
                </a:lnTo>
                <a:lnTo>
                  <a:pt x="8919683" y="1538312"/>
                </a:lnTo>
                <a:lnTo>
                  <a:pt x="8946158" y="1564039"/>
                </a:lnTo>
                <a:lnTo>
                  <a:pt x="8946158" y="1350278"/>
                </a:lnTo>
                <a:lnTo>
                  <a:pt x="8934520" y="1350278"/>
                </a:lnTo>
                <a:lnTo>
                  <a:pt x="8934520" y="1322846"/>
                </a:lnTo>
                <a:lnTo>
                  <a:pt x="8961953" y="1322846"/>
                </a:lnTo>
                <a:lnTo>
                  <a:pt x="8961953" y="1350278"/>
                </a:lnTo>
                <a:lnTo>
                  <a:pt x="8950315" y="1350278"/>
                </a:lnTo>
                <a:lnTo>
                  <a:pt x="8950315" y="1942601"/>
                </a:lnTo>
                <a:lnTo>
                  <a:pt x="8961953" y="1942601"/>
                </a:lnTo>
                <a:lnTo>
                  <a:pt x="8961953" y="1970033"/>
                </a:lnTo>
                <a:lnTo>
                  <a:pt x="8950315" y="1970033"/>
                </a:lnTo>
                <a:lnTo>
                  <a:pt x="8950315" y="2872255"/>
                </a:lnTo>
                <a:lnTo>
                  <a:pt x="8961953" y="2872255"/>
                </a:lnTo>
                <a:lnTo>
                  <a:pt x="8961953" y="2899687"/>
                </a:lnTo>
                <a:lnTo>
                  <a:pt x="8950315" y="2899687"/>
                </a:lnTo>
                <a:lnTo>
                  <a:pt x="8950315" y="3182153"/>
                </a:lnTo>
                <a:lnTo>
                  <a:pt x="8961953" y="3182153"/>
                </a:lnTo>
                <a:lnTo>
                  <a:pt x="8961953" y="3209586"/>
                </a:lnTo>
                <a:lnTo>
                  <a:pt x="8950315" y="3209586"/>
                </a:lnTo>
                <a:lnTo>
                  <a:pt x="8950315" y="3724434"/>
                </a:lnTo>
                <a:lnTo>
                  <a:pt x="8961953" y="3724434"/>
                </a:lnTo>
                <a:lnTo>
                  <a:pt x="8961953" y="3751866"/>
                </a:lnTo>
                <a:lnTo>
                  <a:pt x="8950315" y="3751866"/>
                </a:lnTo>
                <a:lnTo>
                  <a:pt x="8950315" y="4279558"/>
                </a:lnTo>
                <a:cubicBezTo>
                  <a:pt x="8983109" y="4311438"/>
                  <a:pt x="9011871" y="4339368"/>
                  <a:pt x="9025919" y="4353001"/>
                </a:cubicBezTo>
                <a:lnTo>
                  <a:pt x="9025919" y="4048922"/>
                </a:lnTo>
                <a:lnTo>
                  <a:pt x="8996492" y="4020367"/>
                </a:lnTo>
                <a:lnTo>
                  <a:pt x="8988386" y="4028722"/>
                </a:lnTo>
                <a:lnTo>
                  <a:pt x="8968685" y="4009602"/>
                </a:lnTo>
                <a:lnTo>
                  <a:pt x="8987805" y="3989901"/>
                </a:lnTo>
                <a:lnTo>
                  <a:pt x="9007506" y="4009020"/>
                </a:lnTo>
                <a:lnTo>
                  <a:pt x="8999401" y="4017375"/>
                </a:lnTo>
                <a:lnTo>
                  <a:pt x="9025960" y="4043144"/>
                </a:lnTo>
                <a:lnTo>
                  <a:pt x="9025960" y="3196743"/>
                </a:lnTo>
                <a:lnTo>
                  <a:pt x="8996534" y="3168147"/>
                </a:lnTo>
                <a:lnTo>
                  <a:pt x="8988428" y="3176501"/>
                </a:lnTo>
                <a:lnTo>
                  <a:pt x="8968727" y="3157382"/>
                </a:lnTo>
                <a:lnTo>
                  <a:pt x="8987847" y="3137680"/>
                </a:lnTo>
                <a:lnTo>
                  <a:pt x="9007548" y="3156800"/>
                </a:lnTo>
                <a:lnTo>
                  <a:pt x="8999443" y="3165154"/>
                </a:lnTo>
                <a:lnTo>
                  <a:pt x="9026002" y="3190923"/>
                </a:lnTo>
                <a:lnTo>
                  <a:pt x="9026002" y="2822212"/>
                </a:lnTo>
                <a:lnTo>
                  <a:pt x="9014364" y="2822212"/>
                </a:lnTo>
                <a:lnTo>
                  <a:pt x="9014364" y="2794780"/>
                </a:lnTo>
                <a:lnTo>
                  <a:pt x="9026002" y="2794780"/>
                </a:lnTo>
                <a:lnTo>
                  <a:pt x="9026002" y="2357406"/>
                </a:lnTo>
                <a:lnTo>
                  <a:pt x="9014364" y="2357406"/>
                </a:lnTo>
                <a:lnTo>
                  <a:pt x="9014364" y="2329974"/>
                </a:lnTo>
                <a:lnTo>
                  <a:pt x="9026002" y="2329974"/>
                </a:lnTo>
                <a:lnTo>
                  <a:pt x="9026002" y="1802282"/>
                </a:lnTo>
                <a:lnTo>
                  <a:pt x="8996575" y="1773728"/>
                </a:lnTo>
                <a:lnTo>
                  <a:pt x="8988470" y="1782082"/>
                </a:lnTo>
                <a:lnTo>
                  <a:pt x="8968769" y="1762963"/>
                </a:lnTo>
                <a:lnTo>
                  <a:pt x="8987888" y="1743262"/>
                </a:lnTo>
                <a:lnTo>
                  <a:pt x="9007589" y="1762381"/>
                </a:lnTo>
                <a:lnTo>
                  <a:pt x="8999485" y="1770735"/>
                </a:lnTo>
                <a:lnTo>
                  <a:pt x="9026043" y="1796505"/>
                </a:lnTo>
                <a:lnTo>
                  <a:pt x="9026043" y="1505227"/>
                </a:lnTo>
                <a:lnTo>
                  <a:pt x="9014405" y="1505227"/>
                </a:lnTo>
                <a:lnTo>
                  <a:pt x="9014405" y="1477795"/>
                </a:lnTo>
                <a:lnTo>
                  <a:pt x="9026043" y="1477795"/>
                </a:lnTo>
                <a:lnTo>
                  <a:pt x="9026043" y="730522"/>
                </a:lnTo>
                <a:lnTo>
                  <a:pt x="9014405" y="730522"/>
                </a:lnTo>
                <a:lnTo>
                  <a:pt x="9014405" y="703090"/>
                </a:lnTo>
                <a:lnTo>
                  <a:pt x="9041838" y="703090"/>
                </a:lnTo>
                <a:lnTo>
                  <a:pt x="9041838" y="730522"/>
                </a:lnTo>
                <a:lnTo>
                  <a:pt x="9030200" y="730522"/>
                </a:lnTo>
                <a:lnTo>
                  <a:pt x="9030200" y="789335"/>
                </a:lnTo>
                <a:lnTo>
                  <a:pt x="9056676" y="763607"/>
                </a:lnTo>
                <a:lnTo>
                  <a:pt x="9048572" y="755253"/>
                </a:lnTo>
                <a:lnTo>
                  <a:pt x="9068231" y="736133"/>
                </a:lnTo>
                <a:lnTo>
                  <a:pt x="9087350" y="755793"/>
                </a:lnTo>
                <a:lnTo>
                  <a:pt x="9067690" y="774912"/>
                </a:lnTo>
                <a:lnTo>
                  <a:pt x="9059585" y="766558"/>
                </a:lnTo>
                <a:lnTo>
                  <a:pt x="9030200" y="795112"/>
                </a:lnTo>
                <a:lnTo>
                  <a:pt x="9030200" y="1099192"/>
                </a:lnTo>
                <a:lnTo>
                  <a:pt x="9056676" y="1073464"/>
                </a:lnTo>
                <a:lnTo>
                  <a:pt x="9048572" y="1065110"/>
                </a:lnTo>
                <a:lnTo>
                  <a:pt x="9068231" y="1045990"/>
                </a:lnTo>
                <a:lnTo>
                  <a:pt x="9087350" y="1065650"/>
                </a:lnTo>
                <a:lnTo>
                  <a:pt x="9067690" y="1084769"/>
                </a:lnTo>
                <a:lnTo>
                  <a:pt x="9059585" y="1076415"/>
                </a:lnTo>
                <a:lnTo>
                  <a:pt x="9030200" y="1104969"/>
                </a:lnTo>
                <a:lnTo>
                  <a:pt x="9030200" y="1477712"/>
                </a:lnTo>
                <a:lnTo>
                  <a:pt x="9041838" y="1477712"/>
                </a:lnTo>
                <a:lnTo>
                  <a:pt x="9041838" y="1505144"/>
                </a:lnTo>
                <a:lnTo>
                  <a:pt x="9030200" y="1505144"/>
                </a:lnTo>
                <a:lnTo>
                  <a:pt x="9030200" y="2329891"/>
                </a:lnTo>
                <a:lnTo>
                  <a:pt x="9041838" y="2329891"/>
                </a:lnTo>
                <a:lnTo>
                  <a:pt x="9041838" y="2357323"/>
                </a:lnTo>
                <a:lnTo>
                  <a:pt x="9030200" y="2357323"/>
                </a:lnTo>
                <a:lnTo>
                  <a:pt x="9030200" y="2794697"/>
                </a:lnTo>
                <a:lnTo>
                  <a:pt x="9041838" y="2794697"/>
                </a:lnTo>
                <a:lnTo>
                  <a:pt x="9041838" y="2822129"/>
                </a:lnTo>
                <a:lnTo>
                  <a:pt x="9030200" y="2822129"/>
                </a:lnTo>
                <a:lnTo>
                  <a:pt x="9030200" y="4275444"/>
                </a:lnTo>
                <a:lnTo>
                  <a:pt x="9056676" y="4249716"/>
                </a:lnTo>
                <a:lnTo>
                  <a:pt x="9048572" y="4241361"/>
                </a:lnTo>
                <a:lnTo>
                  <a:pt x="9068231" y="4222242"/>
                </a:lnTo>
                <a:lnTo>
                  <a:pt x="9087350" y="4241902"/>
                </a:lnTo>
                <a:lnTo>
                  <a:pt x="9067690" y="4261021"/>
                </a:lnTo>
                <a:lnTo>
                  <a:pt x="9059585" y="4252667"/>
                </a:lnTo>
                <a:lnTo>
                  <a:pt x="9030200" y="4281221"/>
                </a:lnTo>
                <a:lnTo>
                  <a:pt x="9030200" y="4352877"/>
                </a:lnTo>
                <a:lnTo>
                  <a:pt x="9105722" y="4279434"/>
                </a:lnTo>
                <a:lnTo>
                  <a:pt x="9105722" y="3364369"/>
                </a:lnTo>
                <a:lnTo>
                  <a:pt x="9094084" y="3364369"/>
                </a:lnTo>
                <a:lnTo>
                  <a:pt x="9094084" y="3336936"/>
                </a:lnTo>
                <a:lnTo>
                  <a:pt x="9105722" y="3336936"/>
                </a:lnTo>
                <a:lnTo>
                  <a:pt x="9105722" y="2512189"/>
                </a:lnTo>
                <a:lnTo>
                  <a:pt x="9094084" y="2512189"/>
                </a:lnTo>
                <a:lnTo>
                  <a:pt x="9094084" y="2484757"/>
                </a:lnTo>
                <a:lnTo>
                  <a:pt x="9105722" y="2484757"/>
                </a:lnTo>
                <a:lnTo>
                  <a:pt x="9105722" y="2047383"/>
                </a:lnTo>
                <a:lnTo>
                  <a:pt x="9094084" y="2047383"/>
                </a:lnTo>
                <a:lnTo>
                  <a:pt x="9094084" y="2019951"/>
                </a:lnTo>
                <a:lnTo>
                  <a:pt x="9105722" y="2019951"/>
                </a:lnTo>
                <a:lnTo>
                  <a:pt x="9105722" y="1505102"/>
                </a:lnTo>
                <a:lnTo>
                  <a:pt x="9094084" y="1505102"/>
                </a:lnTo>
                <a:lnTo>
                  <a:pt x="9094084" y="1477670"/>
                </a:lnTo>
                <a:lnTo>
                  <a:pt x="9105722" y="1477670"/>
                </a:lnTo>
                <a:lnTo>
                  <a:pt x="9105722" y="885347"/>
                </a:lnTo>
                <a:lnTo>
                  <a:pt x="9094084" y="885347"/>
                </a:lnTo>
                <a:lnTo>
                  <a:pt x="9094084" y="857915"/>
                </a:lnTo>
                <a:lnTo>
                  <a:pt x="9105722" y="857915"/>
                </a:lnTo>
                <a:lnTo>
                  <a:pt x="9105722" y="730398"/>
                </a:lnTo>
                <a:lnTo>
                  <a:pt x="9094084" y="730398"/>
                </a:lnTo>
                <a:lnTo>
                  <a:pt x="9094084" y="702966"/>
                </a:lnTo>
                <a:lnTo>
                  <a:pt x="9105722" y="702966"/>
                </a:lnTo>
                <a:lnTo>
                  <a:pt x="9105722" y="652923"/>
                </a:lnTo>
                <a:lnTo>
                  <a:pt x="9094084" y="652923"/>
                </a:lnTo>
                <a:lnTo>
                  <a:pt x="9094084" y="625491"/>
                </a:lnTo>
                <a:lnTo>
                  <a:pt x="9105722" y="625491"/>
                </a:lnTo>
                <a:lnTo>
                  <a:pt x="9105722" y="484258"/>
                </a:lnTo>
                <a:cubicBezTo>
                  <a:pt x="9105722" y="483676"/>
                  <a:pt x="9105929" y="483135"/>
                  <a:pt x="9106345" y="482761"/>
                </a:cubicBezTo>
                <a:lnTo>
                  <a:pt x="9136437" y="453584"/>
                </a:lnTo>
                <a:lnTo>
                  <a:pt x="9128332" y="445229"/>
                </a:lnTo>
                <a:lnTo>
                  <a:pt x="9148033" y="426110"/>
                </a:lnTo>
                <a:lnTo>
                  <a:pt x="9167152" y="445811"/>
                </a:lnTo>
                <a:lnTo>
                  <a:pt x="9147451" y="464931"/>
                </a:lnTo>
                <a:lnTo>
                  <a:pt x="9139346" y="456576"/>
                </a:lnTo>
                <a:lnTo>
                  <a:pt x="9109920" y="485131"/>
                </a:lnTo>
                <a:lnTo>
                  <a:pt x="9109920" y="625491"/>
                </a:lnTo>
                <a:lnTo>
                  <a:pt x="9121557" y="625491"/>
                </a:lnTo>
                <a:lnTo>
                  <a:pt x="9121557" y="652923"/>
                </a:lnTo>
                <a:lnTo>
                  <a:pt x="9109920" y="652923"/>
                </a:lnTo>
                <a:lnTo>
                  <a:pt x="9109920" y="702966"/>
                </a:lnTo>
                <a:lnTo>
                  <a:pt x="9121557" y="702966"/>
                </a:lnTo>
                <a:lnTo>
                  <a:pt x="9121557" y="730398"/>
                </a:lnTo>
                <a:lnTo>
                  <a:pt x="9109920" y="730398"/>
                </a:lnTo>
                <a:lnTo>
                  <a:pt x="9109920" y="857915"/>
                </a:lnTo>
                <a:lnTo>
                  <a:pt x="9121557" y="857915"/>
                </a:lnTo>
                <a:lnTo>
                  <a:pt x="9121557" y="885347"/>
                </a:lnTo>
                <a:lnTo>
                  <a:pt x="9109920" y="885347"/>
                </a:lnTo>
                <a:lnTo>
                  <a:pt x="9109920" y="1477670"/>
                </a:lnTo>
                <a:lnTo>
                  <a:pt x="9121557" y="1477670"/>
                </a:lnTo>
                <a:lnTo>
                  <a:pt x="9121557" y="1505102"/>
                </a:lnTo>
                <a:lnTo>
                  <a:pt x="9109920" y="1505102"/>
                </a:lnTo>
                <a:lnTo>
                  <a:pt x="9109920" y="1796380"/>
                </a:lnTo>
                <a:lnTo>
                  <a:pt x="9136478" y="1770611"/>
                </a:lnTo>
                <a:lnTo>
                  <a:pt x="9128374" y="1762256"/>
                </a:lnTo>
                <a:lnTo>
                  <a:pt x="9148075" y="1743137"/>
                </a:lnTo>
                <a:lnTo>
                  <a:pt x="9167193" y="1762838"/>
                </a:lnTo>
                <a:lnTo>
                  <a:pt x="9147492" y="1781958"/>
                </a:lnTo>
                <a:lnTo>
                  <a:pt x="9139387" y="1773603"/>
                </a:lnTo>
                <a:lnTo>
                  <a:pt x="9109960" y="1802158"/>
                </a:lnTo>
                <a:lnTo>
                  <a:pt x="9109960" y="1873855"/>
                </a:lnTo>
                <a:lnTo>
                  <a:pt x="9136520" y="1848085"/>
                </a:lnTo>
                <a:lnTo>
                  <a:pt x="9128415" y="1839731"/>
                </a:lnTo>
                <a:lnTo>
                  <a:pt x="9148116" y="1820612"/>
                </a:lnTo>
                <a:lnTo>
                  <a:pt x="9167235" y="1840313"/>
                </a:lnTo>
                <a:lnTo>
                  <a:pt x="9147534" y="1859432"/>
                </a:lnTo>
                <a:lnTo>
                  <a:pt x="9139429" y="1851078"/>
                </a:lnTo>
                <a:lnTo>
                  <a:pt x="9110002" y="1879632"/>
                </a:lnTo>
                <a:lnTo>
                  <a:pt x="9110002" y="2019951"/>
                </a:lnTo>
                <a:lnTo>
                  <a:pt x="9121640" y="2019951"/>
                </a:lnTo>
                <a:lnTo>
                  <a:pt x="9121640" y="2047383"/>
                </a:lnTo>
                <a:lnTo>
                  <a:pt x="9110002" y="2047383"/>
                </a:lnTo>
                <a:lnTo>
                  <a:pt x="9110002" y="2484757"/>
                </a:lnTo>
                <a:lnTo>
                  <a:pt x="9121640" y="2484757"/>
                </a:lnTo>
                <a:lnTo>
                  <a:pt x="9121640" y="2512189"/>
                </a:lnTo>
                <a:lnTo>
                  <a:pt x="9110002" y="2512189"/>
                </a:lnTo>
                <a:lnTo>
                  <a:pt x="9110002" y="3190799"/>
                </a:lnTo>
                <a:lnTo>
                  <a:pt x="9136561" y="3165029"/>
                </a:lnTo>
                <a:lnTo>
                  <a:pt x="9128457" y="3156675"/>
                </a:lnTo>
                <a:lnTo>
                  <a:pt x="9148158" y="3137556"/>
                </a:lnTo>
                <a:lnTo>
                  <a:pt x="9167277" y="3157257"/>
                </a:lnTo>
                <a:lnTo>
                  <a:pt x="9147575" y="3176376"/>
                </a:lnTo>
                <a:lnTo>
                  <a:pt x="9139471" y="3168022"/>
                </a:lnTo>
                <a:lnTo>
                  <a:pt x="9110043" y="3196576"/>
                </a:lnTo>
                <a:lnTo>
                  <a:pt x="9110043" y="3268232"/>
                </a:lnTo>
                <a:cubicBezTo>
                  <a:pt x="9119022" y="3259503"/>
                  <a:pt x="9143627" y="3235604"/>
                  <a:pt x="9176421" y="3203725"/>
                </a:cubicBezTo>
                <a:lnTo>
                  <a:pt x="9168316" y="3195412"/>
                </a:lnTo>
                <a:lnTo>
                  <a:pt x="9185648" y="3178579"/>
                </a:lnTo>
                <a:lnTo>
                  <a:pt x="9185648" y="1505019"/>
                </a:lnTo>
                <a:lnTo>
                  <a:pt x="9174010" y="1505019"/>
                </a:lnTo>
                <a:lnTo>
                  <a:pt x="9174010" y="1477587"/>
                </a:lnTo>
                <a:lnTo>
                  <a:pt x="9185648" y="1477587"/>
                </a:lnTo>
                <a:lnTo>
                  <a:pt x="9185648" y="1350070"/>
                </a:lnTo>
                <a:lnTo>
                  <a:pt x="9174010" y="1350070"/>
                </a:lnTo>
                <a:lnTo>
                  <a:pt x="9174010" y="1322638"/>
                </a:lnTo>
                <a:lnTo>
                  <a:pt x="9201442" y="1322638"/>
                </a:lnTo>
                <a:lnTo>
                  <a:pt x="9201442" y="1350070"/>
                </a:lnTo>
                <a:lnTo>
                  <a:pt x="9189805" y="1350070"/>
                </a:lnTo>
                <a:lnTo>
                  <a:pt x="9189805" y="1477587"/>
                </a:lnTo>
                <a:lnTo>
                  <a:pt x="9201442" y="1477587"/>
                </a:lnTo>
                <a:lnTo>
                  <a:pt x="9201442" y="1505019"/>
                </a:lnTo>
                <a:lnTo>
                  <a:pt x="9189805" y="1505019"/>
                </a:lnTo>
                <a:lnTo>
                  <a:pt x="9189805" y="3113282"/>
                </a:lnTo>
                <a:lnTo>
                  <a:pt x="9216280" y="3087555"/>
                </a:lnTo>
                <a:lnTo>
                  <a:pt x="9208175" y="3079200"/>
                </a:lnTo>
                <a:lnTo>
                  <a:pt x="9227835" y="3060081"/>
                </a:lnTo>
                <a:lnTo>
                  <a:pt x="9246955" y="3079741"/>
                </a:lnTo>
                <a:lnTo>
                  <a:pt x="9227295" y="3098860"/>
                </a:lnTo>
                <a:lnTo>
                  <a:pt x="9219189" y="3090506"/>
                </a:lnTo>
                <a:lnTo>
                  <a:pt x="9189805" y="3119060"/>
                </a:lnTo>
                <a:lnTo>
                  <a:pt x="9189805" y="3178123"/>
                </a:lnTo>
                <a:lnTo>
                  <a:pt x="9196122" y="3184606"/>
                </a:lnTo>
                <a:cubicBezTo>
                  <a:pt x="9206222" y="3174755"/>
                  <a:pt x="9216863" y="3164447"/>
                  <a:pt x="9227877" y="3153724"/>
                </a:cubicBezTo>
                <a:lnTo>
                  <a:pt x="9265326" y="3117315"/>
                </a:lnTo>
                <a:lnTo>
                  <a:pt x="9265326" y="2976954"/>
                </a:lnTo>
                <a:lnTo>
                  <a:pt x="9253687" y="2976954"/>
                </a:lnTo>
                <a:lnTo>
                  <a:pt x="9253687" y="2949522"/>
                </a:lnTo>
                <a:lnTo>
                  <a:pt x="9265326" y="2949522"/>
                </a:lnTo>
                <a:lnTo>
                  <a:pt x="9265326" y="1582494"/>
                </a:lnTo>
                <a:lnTo>
                  <a:pt x="9253687" y="1582494"/>
                </a:lnTo>
                <a:lnTo>
                  <a:pt x="9253687" y="1555062"/>
                </a:lnTo>
                <a:lnTo>
                  <a:pt x="9265326" y="1555062"/>
                </a:lnTo>
                <a:lnTo>
                  <a:pt x="9265326" y="962738"/>
                </a:lnTo>
                <a:lnTo>
                  <a:pt x="9253687" y="962738"/>
                </a:lnTo>
                <a:lnTo>
                  <a:pt x="9253687" y="935306"/>
                </a:lnTo>
                <a:lnTo>
                  <a:pt x="9281120" y="935306"/>
                </a:lnTo>
                <a:lnTo>
                  <a:pt x="9281120" y="962738"/>
                </a:lnTo>
                <a:lnTo>
                  <a:pt x="9269482" y="962738"/>
                </a:lnTo>
                <a:lnTo>
                  <a:pt x="9269482" y="1176542"/>
                </a:lnTo>
                <a:lnTo>
                  <a:pt x="9296041" y="1150772"/>
                </a:lnTo>
                <a:lnTo>
                  <a:pt x="9287936" y="1142418"/>
                </a:lnTo>
                <a:lnTo>
                  <a:pt x="9307637" y="1123299"/>
                </a:lnTo>
                <a:lnTo>
                  <a:pt x="9326757" y="1143000"/>
                </a:lnTo>
                <a:lnTo>
                  <a:pt x="9307056" y="1162119"/>
                </a:lnTo>
                <a:lnTo>
                  <a:pt x="9298951" y="1153765"/>
                </a:lnTo>
                <a:lnTo>
                  <a:pt x="9269523" y="1182319"/>
                </a:lnTo>
                <a:lnTo>
                  <a:pt x="9269523" y="1555062"/>
                </a:lnTo>
                <a:lnTo>
                  <a:pt x="9281161" y="1555062"/>
                </a:lnTo>
                <a:lnTo>
                  <a:pt x="9281161" y="1582494"/>
                </a:lnTo>
                <a:lnTo>
                  <a:pt x="9269523" y="1582494"/>
                </a:lnTo>
                <a:lnTo>
                  <a:pt x="9269523" y="2949522"/>
                </a:lnTo>
                <a:lnTo>
                  <a:pt x="9278584" y="2949522"/>
                </a:lnTo>
                <a:lnTo>
                  <a:pt x="9296041" y="2932564"/>
                </a:lnTo>
                <a:lnTo>
                  <a:pt x="9287936" y="2924209"/>
                </a:lnTo>
                <a:lnTo>
                  <a:pt x="9307637" y="2905090"/>
                </a:lnTo>
                <a:lnTo>
                  <a:pt x="9326757" y="2924792"/>
                </a:lnTo>
                <a:lnTo>
                  <a:pt x="9307056" y="2943911"/>
                </a:lnTo>
                <a:lnTo>
                  <a:pt x="9298951" y="2935557"/>
                </a:lnTo>
                <a:lnTo>
                  <a:pt x="9281161" y="2952847"/>
                </a:lnTo>
                <a:lnTo>
                  <a:pt x="9281161" y="2976995"/>
                </a:lnTo>
                <a:lnTo>
                  <a:pt x="9269523" y="2976995"/>
                </a:lnTo>
                <a:lnTo>
                  <a:pt x="9269523" y="3113324"/>
                </a:lnTo>
                <a:cubicBezTo>
                  <a:pt x="9287230" y="3096158"/>
                  <a:pt x="9305309" y="3078577"/>
                  <a:pt x="9323223" y="3061162"/>
                </a:cubicBezTo>
                <a:cubicBezTo>
                  <a:pt x="9330705" y="3053888"/>
                  <a:pt x="9338020" y="3046781"/>
                  <a:pt x="9345127" y="3039881"/>
                </a:cubicBezTo>
                <a:lnTo>
                  <a:pt x="9345127" y="2589664"/>
                </a:lnTo>
                <a:lnTo>
                  <a:pt x="9333489" y="2589664"/>
                </a:lnTo>
                <a:lnTo>
                  <a:pt x="9333489" y="2562232"/>
                </a:lnTo>
                <a:lnTo>
                  <a:pt x="9345127" y="2562232"/>
                </a:lnTo>
                <a:lnTo>
                  <a:pt x="9345127" y="1505061"/>
                </a:lnTo>
                <a:lnTo>
                  <a:pt x="9333489" y="1505061"/>
                </a:lnTo>
                <a:lnTo>
                  <a:pt x="9333489" y="1477629"/>
                </a:lnTo>
                <a:lnTo>
                  <a:pt x="9345127" y="1477629"/>
                </a:lnTo>
                <a:lnTo>
                  <a:pt x="9345127" y="1427586"/>
                </a:lnTo>
                <a:lnTo>
                  <a:pt x="9333489" y="1427586"/>
                </a:lnTo>
                <a:lnTo>
                  <a:pt x="9333489" y="1400154"/>
                </a:lnTo>
                <a:lnTo>
                  <a:pt x="9345127" y="1400154"/>
                </a:lnTo>
                <a:lnTo>
                  <a:pt x="9345127" y="420458"/>
                </a:lnTo>
                <a:lnTo>
                  <a:pt x="9333489" y="420458"/>
                </a:lnTo>
                <a:lnTo>
                  <a:pt x="9333489" y="393026"/>
                </a:lnTo>
                <a:lnTo>
                  <a:pt x="9345127" y="393026"/>
                </a:lnTo>
                <a:lnTo>
                  <a:pt x="9345127" y="342983"/>
                </a:lnTo>
                <a:lnTo>
                  <a:pt x="9333489" y="342983"/>
                </a:lnTo>
                <a:lnTo>
                  <a:pt x="9333489" y="315551"/>
                </a:lnTo>
                <a:lnTo>
                  <a:pt x="9360922" y="315551"/>
                </a:lnTo>
                <a:lnTo>
                  <a:pt x="9360922" y="342983"/>
                </a:lnTo>
                <a:lnTo>
                  <a:pt x="9349284" y="342983"/>
                </a:lnTo>
                <a:lnTo>
                  <a:pt x="9349284" y="393026"/>
                </a:lnTo>
                <a:lnTo>
                  <a:pt x="9360922" y="393026"/>
                </a:lnTo>
                <a:lnTo>
                  <a:pt x="9360922" y="420458"/>
                </a:lnTo>
                <a:lnTo>
                  <a:pt x="9349284" y="420458"/>
                </a:lnTo>
                <a:lnTo>
                  <a:pt x="9349284" y="1400154"/>
                </a:lnTo>
                <a:lnTo>
                  <a:pt x="9360922" y="1400154"/>
                </a:lnTo>
                <a:lnTo>
                  <a:pt x="9360922" y="1427586"/>
                </a:lnTo>
                <a:lnTo>
                  <a:pt x="9349284" y="1427586"/>
                </a:lnTo>
                <a:lnTo>
                  <a:pt x="9349284" y="1477629"/>
                </a:lnTo>
                <a:lnTo>
                  <a:pt x="9360922" y="1477629"/>
                </a:lnTo>
                <a:lnTo>
                  <a:pt x="9360922" y="1505061"/>
                </a:lnTo>
                <a:lnTo>
                  <a:pt x="9349284" y="1505061"/>
                </a:lnTo>
                <a:lnTo>
                  <a:pt x="9349284" y="1641348"/>
                </a:lnTo>
                <a:lnTo>
                  <a:pt x="9375760" y="1615620"/>
                </a:lnTo>
                <a:lnTo>
                  <a:pt x="9367655" y="1607266"/>
                </a:lnTo>
                <a:lnTo>
                  <a:pt x="9387315" y="1588146"/>
                </a:lnTo>
                <a:lnTo>
                  <a:pt x="9406434" y="1607806"/>
                </a:lnTo>
                <a:lnTo>
                  <a:pt x="9386774" y="1626925"/>
                </a:lnTo>
                <a:lnTo>
                  <a:pt x="9378670" y="1618571"/>
                </a:lnTo>
                <a:lnTo>
                  <a:pt x="9349284" y="1647125"/>
                </a:lnTo>
                <a:lnTo>
                  <a:pt x="9349284" y="2562190"/>
                </a:lnTo>
                <a:lnTo>
                  <a:pt x="9360922" y="2562190"/>
                </a:lnTo>
                <a:lnTo>
                  <a:pt x="9360922" y="2589622"/>
                </a:lnTo>
                <a:lnTo>
                  <a:pt x="9349284" y="2589622"/>
                </a:lnTo>
                <a:lnTo>
                  <a:pt x="9349284" y="3035808"/>
                </a:lnTo>
                <a:cubicBezTo>
                  <a:pt x="9378836" y="3007046"/>
                  <a:pt x="9403982" y="2982648"/>
                  <a:pt x="9419444" y="2967602"/>
                </a:cubicBezTo>
                <a:cubicBezTo>
                  <a:pt x="9421397" y="2965732"/>
                  <a:pt x="9423184" y="2963986"/>
                  <a:pt x="9424805" y="2962406"/>
                </a:cubicBezTo>
                <a:lnTo>
                  <a:pt x="9424805" y="2899521"/>
                </a:lnTo>
                <a:lnTo>
                  <a:pt x="9413168" y="2899521"/>
                </a:lnTo>
                <a:lnTo>
                  <a:pt x="9413168" y="2872089"/>
                </a:lnTo>
                <a:lnTo>
                  <a:pt x="9424805" y="2872089"/>
                </a:lnTo>
                <a:lnTo>
                  <a:pt x="9424805" y="2512189"/>
                </a:lnTo>
                <a:lnTo>
                  <a:pt x="9413168" y="2512189"/>
                </a:lnTo>
                <a:lnTo>
                  <a:pt x="9413168" y="2484757"/>
                </a:lnTo>
                <a:lnTo>
                  <a:pt x="9424805" y="2484757"/>
                </a:lnTo>
                <a:lnTo>
                  <a:pt x="9424805" y="2357240"/>
                </a:lnTo>
                <a:lnTo>
                  <a:pt x="9413168" y="2357240"/>
                </a:lnTo>
                <a:lnTo>
                  <a:pt x="9413168" y="2329808"/>
                </a:lnTo>
                <a:lnTo>
                  <a:pt x="9424805" y="2329808"/>
                </a:lnTo>
                <a:lnTo>
                  <a:pt x="9424805" y="1040254"/>
                </a:lnTo>
                <a:lnTo>
                  <a:pt x="9413168" y="1040254"/>
                </a:lnTo>
                <a:lnTo>
                  <a:pt x="9413168" y="1012822"/>
                </a:lnTo>
                <a:lnTo>
                  <a:pt x="9424805" y="1012822"/>
                </a:lnTo>
                <a:lnTo>
                  <a:pt x="9424805" y="962780"/>
                </a:lnTo>
                <a:lnTo>
                  <a:pt x="9413168" y="962780"/>
                </a:lnTo>
                <a:lnTo>
                  <a:pt x="9413168" y="935348"/>
                </a:lnTo>
                <a:lnTo>
                  <a:pt x="9424805" y="935348"/>
                </a:lnTo>
                <a:lnTo>
                  <a:pt x="9424805" y="652923"/>
                </a:lnTo>
                <a:lnTo>
                  <a:pt x="9413168" y="652923"/>
                </a:lnTo>
                <a:lnTo>
                  <a:pt x="9413168" y="625491"/>
                </a:lnTo>
                <a:lnTo>
                  <a:pt x="9424805" y="625491"/>
                </a:lnTo>
                <a:lnTo>
                  <a:pt x="9424805" y="343024"/>
                </a:lnTo>
                <a:lnTo>
                  <a:pt x="9413168" y="343024"/>
                </a:lnTo>
                <a:lnTo>
                  <a:pt x="9413168" y="315592"/>
                </a:lnTo>
                <a:lnTo>
                  <a:pt x="9440599" y="315592"/>
                </a:lnTo>
                <a:lnTo>
                  <a:pt x="9440599" y="343024"/>
                </a:lnTo>
                <a:lnTo>
                  <a:pt x="9428961" y="343024"/>
                </a:lnTo>
                <a:lnTo>
                  <a:pt x="9428961" y="625491"/>
                </a:lnTo>
                <a:lnTo>
                  <a:pt x="9440599" y="625491"/>
                </a:lnTo>
                <a:lnTo>
                  <a:pt x="9440599" y="652923"/>
                </a:lnTo>
                <a:lnTo>
                  <a:pt x="9428961" y="652923"/>
                </a:lnTo>
                <a:lnTo>
                  <a:pt x="9428961" y="935348"/>
                </a:lnTo>
                <a:lnTo>
                  <a:pt x="9440599" y="935348"/>
                </a:lnTo>
                <a:lnTo>
                  <a:pt x="9440599" y="962780"/>
                </a:lnTo>
                <a:lnTo>
                  <a:pt x="9428961" y="962780"/>
                </a:lnTo>
                <a:lnTo>
                  <a:pt x="9428961" y="1012822"/>
                </a:lnTo>
                <a:lnTo>
                  <a:pt x="9440599" y="1012822"/>
                </a:lnTo>
                <a:lnTo>
                  <a:pt x="9440599" y="1040254"/>
                </a:lnTo>
                <a:lnTo>
                  <a:pt x="9428961" y="1040254"/>
                </a:lnTo>
                <a:lnTo>
                  <a:pt x="9428961" y="1331532"/>
                </a:lnTo>
                <a:lnTo>
                  <a:pt x="9455521" y="1305763"/>
                </a:lnTo>
                <a:lnTo>
                  <a:pt x="9447416" y="1297409"/>
                </a:lnTo>
                <a:lnTo>
                  <a:pt x="9467117" y="1278289"/>
                </a:lnTo>
                <a:lnTo>
                  <a:pt x="9486236" y="1297991"/>
                </a:lnTo>
                <a:lnTo>
                  <a:pt x="9466535" y="1317110"/>
                </a:lnTo>
                <a:lnTo>
                  <a:pt x="9458430" y="1308756"/>
                </a:lnTo>
                <a:lnTo>
                  <a:pt x="9429003" y="1337351"/>
                </a:lnTo>
                <a:lnTo>
                  <a:pt x="9429003" y="1718906"/>
                </a:lnTo>
                <a:lnTo>
                  <a:pt x="9455562" y="1693136"/>
                </a:lnTo>
                <a:lnTo>
                  <a:pt x="9447458" y="1684782"/>
                </a:lnTo>
                <a:lnTo>
                  <a:pt x="9467159" y="1665663"/>
                </a:lnTo>
                <a:lnTo>
                  <a:pt x="9486277" y="1685364"/>
                </a:lnTo>
                <a:lnTo>
                  <a:pt x="9466576" y="1704483"/>
                </a:lnTo>
                <a:lnTo>
                  <a:pt x="9458472" y="1696129"/>
                </a:lnTo>
                <a:lnTo>
                  <a:pt x="9429044" y="1724683"/>
                </a:lnTo>
                <a:lnTo>
                  <a:pt x="9429044" y="2329849"/>
                </a:lnTo>
                <a:lnTo>
                  <a:pt x="9440682" y="2329849"/>
                </a:lnTo>
                <a:lnTo>
                  <a:pt x="9440682" y="2357282"/>
                </a:lnTo>
                <a:lnTo>
                  <a:pt x="9429044" y="2357282"/>
                </a:lnTo>
                <a:lnTo>
                  <a:pt x="9429044" y="2484799"/>
                </a:lnTo>
                <a:lnTo>
                  <a:pt x="9440682" y="2484799"/>
                </a:lnTo>
                <a:lnTo>
                  <a:pt x="9440682" y="2512231"/>
                </a:lnTo>
                <a:lnTo>
                  <a:pt x="9429044" y="2512231"/>
                </a:lnTo>
                <a:lnTo>
                  <a:pt x="9429044" y="2872130"/>
                </a:lnTo>
                <a:lnTo>
                  <a:pt x="9440682" y="2872130"/>
                </a:lnTo>
                <a:lnTo>
                  <a:pt x="9440682" y="2899562"/>
                </a:lnTo>
                <a:lnTo>
                  <a:pt x="9429044" y="2899562"/>
                </a:lnTo>
                <a:lnTo>
                  <a:pt x="9429044" y="2958417"/>
                </a:lnTo>
                <a:cubicBezTo>
                  <a:pt x="9469818" y="2918806"/>
                  <a:pt x="9499329" y="2890086"/>
                  <a:pt x="9504649" y="2884932"/>
                </a:cubicBezTo>
                <a:lnTo>
                  <a:pt x="9504649" y="1582535"/>
                </a:lnTo>
                <a:lnTo>
                  <a:pt x="9493011" y="1582535"/>
                </a:lnTo>
                <a:lnTo>
                  <a:pt x="9493011" y="1555103"/>
                </a:lnTo>
                <a:lnTo>
                  <a:pt x="9504649" y="1555103"/>
                </a:lnTo>
                <a:lnTo>
                  <a:pt x="9504649" y="730356"/>
                </a:lnTo>
                <a:lnTo>
                  <a:pt x="9493011" y="730356"/>
                </a:lnTo>
                <a:lnTo>
                  <a:pt x="9493011" y="702924"/>
                </a:lnTo>
                <a:lnTo>
                  <a:pt x="9504649" y="702924"/>
                </a:lnTo>
                <a:lnTo>
                  <a:pt x="9504649" y="33126"/>
                </a:lnTo>
                <a:lnTo>
                  <a:pt x="9493011" y="33126"/>
                </a:lnTo>
                <a:close/>
                <a:moveTo>
                  <a:pt x="5999921" y="0"/>
                </a:moveTo>
                <a:lnTo>
                  <a:pt x="6019039" y="19701"/>
                </a:lnTo>
                <a:lnTo>
                  <a:pt x="5999338" y="38820"/>
                </a:lnTo>
                <a:lnTo>
                  <a:pt x="5991234" y="30466"/>
                </a:lnTo>
                <a:cubicBezTo>
                  <a:pt x="5971490" y="49585"/>
                  <a:pt x="5950750" y="69744"/>
                  <a:pt x="5931173" y="88780"/>
                </a:cubicBezTo>
                <a:lnTo>
                  <a:pt x="5936992" y="94765"/>
                </a:lnTo>
                <a:lnTo>
                  <a:pt x="5998756" y="94765"/>
                </a:lnTo>
                <a:lnTo>
                  <a:pt x="6028184" y="66211"/>
                </a:lnTo>
                <a:lnTo>
                  <a:pt x="6020078" y="57857"/>
                </a:lnTo>
                <a:lnTo>
                  <a:pt x="6039779" y="38737"/>
                </a:lnTo>
                <a:lnTo>
                  <a:pt x="6058899" y="58438"/>
                </a:lnTo>
                <a:lnTo>
                  <a:pt x="6039197" y="77558"/>
                </a:lnTo>
                <a:lnTo>
                  <a:pt x="6031093" y="69203"/>
                </a:lnTo>
                <a:lnTo>
                  <a:pt x="6001084" y="98340"/>
                </a:lnTo>
                <a:cubicBezTo>
                  <a:pt x="6000668" y="98714"/>
                  <a:pt x="6000169" y="98921"/>
                  <a:pt x="5999629" y="98921"/>
                </a:cubicBezTo>
                <a:lnTo>
                  <a:pt x="5937408" y="98921"/>
                </a:lnTo>
                <a:lnTo>
                  <a:pt x="5919619" y="116253"/>
                </a:lnTo>
                <a:lnTo>
                  <a:pt x="5911514" y="107899"/>
                </a:lnTo>
                <a:cubicBezTo>
                  <a:pt x="5909685" y="109645"/>
                  <a:pt x="5907898" y="111391"/>
                  <a:pt x="5906111" y="113136"/>
                </a:cubicBezTo>
                <a:lnTo>
                  <a:pt x="5903284" y="115879"/>
                </a:lnTo>
                <a:cubicBezTo>
                  <a:pt x="5888405" y="130371"/>
                  <a:pt x="5874481" y="143893"/>
                  <a:pt x="5861554" y="156446"/>
                </a:cubicBezTo>
                <a:lnTo>
                  <a:pt x="5853907" y="163885"/>
                </a:lnTo>
                <a:lnTo>
                  <a:pt x="5853907" y="188034"/>
                </a:lnTo>
                <a:lnTo>
                  <a:pt x="5826475" y="188034"/>
                </a:lnTo>
                <a:lnTo>
                  <a:pt x="5826475" y="176396"/>
                </a:lnTo>
                <a:lnTo>
                  <a:pt x="5694427" y="176396"/>
                </a:lnTo>
                <a:lnTo>
                  <a:pt x="5694427" y="188034"/>
                </a:lnTo>
                <a:lnTo>
                  <a:pt x="5666995" y="188034"/>
                </a:lnTo>
                <a:lnTo>
                  <a:pt x="5666995" y="176396"/>
                </a:lnTo>
                <a:lnTo>
                  <a:pt x="5284111" y="176396"/>
                </a:lnTo>
                <a:lnTo>
                  <a:pt x="5284111" y="249714"/>
                </a:lnTo>
                <a:lnTo>
                  <a:pt x="5919079" y="249714"/>
                </a:lnTo>
                <a:lnTo>
                  <a:pt x="5998216" y="172822"/>
                </a:lnTo>
                <a:lnTo>
                  <a:pt x="6042439" y="129845"/>
                </a:lnTo>
                <a:lnTo>
                  <a:pt x="6077935" y="95347"/>
                </a:lnTo>
                <a:cubicBezTo>
                  <a:pt x="6077935" y="95264"/>
                  <a:pt x="6078018" y="95264"/>
                  <a:pt x="6078018" y="95264"/>
                </a:cubicBezTo>
                <a:lnTo>
                  <a:pt x="6157654" y="17914"/>
                </a:lnTo>
                <a:cubicBezTo>
                  <a:pt x="6158070" y="17540"/>
                  <a:pt x="6158568" y="17332"/>
                  <a:pt x="6159109" y="17332"/>
                </a:cubicBezTo>
                <a:lnTo>
                  <a:pt x="6225112" y="17332"/>
                </a:lnTo>
                <a:lnTo>
                  <a:pt x="6225112" y="5694"/>
                </a:lnTo>
                <a:lnTo>
                  <a:pt x="6252544" y="5694"/>
                </a:lnTo>
                <a:lnTo>
                  <a:pt x="6252544" y="33085"/>
                </a:lnTo>
                <a:lnTo>
                  <a:pt x="6225112" y="33085"/>
                </a:lnTo>
                <a:lnTo>
                  <a:pt x="6225112" y="21447"/>
                </a:lnTo>
                <a:lnTo>
                  <a:pt x="6159940" y="21447"/>
                </a:lnTo>
                <a:lnTo>
                  <a:pt x="6084502" y="94724"/>
                </a:lnTo>
                <a:lnTo>
                  <a:pt x="6158236" y="94724"/>
                </a:lnTo>
                <a:lnTo>
                  <a:pt x="6187663" y="66169"/>
                </a:lnTo>
                <a:lnTo>
                  <a:pt x="6179558" y="57815"/>
                </a:lnTo>
                <a:lnTo>
                  <a:pt x="6199259" y="38696"/>
                </a:lnTo>
                <a:lnTo>
                  <a:pt x="6218379" y="58397"/>
                </a:lnTo>
                <a:lnTo>
                  <a:pt x="6198677" y="77516"/>
                </a:lnTo>
                <a:lnTo>
                  <a:pt x="6190572" y="69162"/>
                </a:lnTo>
                <a:lnTo>
                  <a:pt x="6160563" y="98298"/>
                </a:lnTo>
                <a:cubicBezTo>
                  <a:pt x="6160148" y="98672"/>
                  <a:pt x="6159649" y="98880"/>
                  <a:pt x="6159109" y="98880"/>
                </a:cubicBezTo>
                <a:lnTo>
                  <a:pt x="6080262" y="98880"/>
                </a:lnTo>
                <a:lnTo>
                  <a:pt x="6048175" y="130053"/>
                </a:lnTo>
                <a:lnTo>
                  <a:pt x="6031883" y="145888"/>
                </a:lnTo>
                <a:cubicBezTo>
                  <a:pt x="6026522" y="151084"/>
                  <a:pt x="6018582" y="158815"/>
                  <a:pt x="6004783" y="172198"/>
                </a:cubicBezTo>
                <a:lnTo>
                  <a:pt x="6158277" y="172198"/>
                </a:lnTo>
                <a:lnTo>
                  <a:pt x="6187705" y="143644"/>
                </a:lnTo>
                <a:lnTo>
                  <a:pt x="6179599" y="135290"/>
                </a:lnTo>
                <a:lnTo>
                  <a:pt x="6199301" y="116170"/>
                </a:lnTo>
                <a:lnTo>
                  <a:pt x="6218420" y="135872"/>
                </a:lnTo>
                <a:lnTo>
                  <a:pt x="6198719" y="154991"/>
                </a:lnTo>
                <a:lnTo>
                  <a:pt x="6190614" y="146637"/>
                </a:lnTo>
                <a:lnTo>
                  <a:pt x="6160605" y="175773"/>
                </a:lnTo>
                <a:cubicBezTo>
                  <a:pt x="6160189" y="176147"/>
                  <a:pt x="6159691" y="176355"/>
                  <a:pt x="6159150" y="176355"/>
                </a:cubicBezTo>
                <a:lnTo>
                  <a:pt x="6000543" y="176355"/>
                </a:lnTo>
                <a:cubicBezTo>
                  <a:pt x="5987118" y="189405"/>
                  <a:pt x="5968707" y="207278"/>
                  <a:pt x="5942978" y="232258"/>
                </a:cubicBezTo>
                <a:lnTo>
                  <a:pt x="5925064" y="249673"/>
                </a:lnTo>
                <a:lnTo>
                  <a:pt x="5998839" y="249673"/>
                </a:lnTo>
                <a:lnTo>
                  <a:pt x="6028266" y="221077"/>
                </a:lnTo>
                <a:lnTo>
                  <a:pt x="6020161" y="212723"/>
                </a:lnTo>
                <a:lnTo>
                  <a:pt x="6039821" y="193603"/>
                </a:lnTo>
                <a:lnTo>
                  <a:pt x="6058940" y="213263"/>
                </a:lnTo>
                <a:lnTo>
                  <a:pt x="6039281" y="232382"/>
                </a:lnTo>
                <a:lnTo>
                  <a:pt x="6031177" y="224028"/>
                </a:lnTo>
                <a:lnTo>
                  <a:pt x="6004826" y="249631"/>
                </a:lnTo>
                <a:lnTo>
                  <a:pt x="6065715" y="249631"/>
                </a:lnTo>
                <a:lnTo>
                  <a:pt x="6065715" y="237993"/>
                </a:lnTo>
                <a:lnTo>
                  <a:pt x="6093147" y="237993"/>
                </a:lnTo>
                <a:lnTo>
                  <a:pt x="6093147" y="265425"/>
                </a:lnTo>
                <a:lnTo>
                  <a:pt x="6065715" y="265425"/>
                </a:lnTo>
                <a:lnTo>
                  <a:pt x="6065715" y="253788"/>
                </a:lnTo>
                <a:lnTo>
                  <a:pt x="5284153" y="253788"/>
                </a:lnTo>
                <a:lnTo>
                  <a:pt x="5284153" y="315468"/>
                </a:lnTo>
                <a:lnTo>
                  <a:pt x="5295790" y="315468"/>
                </a:lnTo>
                <a:lnTo>
                  <a:pt x="5295790" y="327106"/>
                </a:lnTo>
                <a:lnTo>
                  <a:pt x="5985996" y="327106"/>
                </a:lnTo>
                <a:lnTo>
                  <a:pt x="5985996" y="315468"/>
                </a:lnTo>
                <a:lnTo>
                  <a:pt x="6013428" y="315468"/>
                </a:lnTo>
                <a:lnTo>
                  <a:pt x="6013428" y="327106"/>
                </a:lnTo>
                <a:lnTo>
                  <a:pt x="6304914" y="327106"/>
                </a:lnTo>
                <a:lnTo>
                  <a:pt x="6304914" y="315468"/>
                </a:lnTo>
                <a:lnTo>
                  <a:pt x="6332346" y="315468"/>
                </a:lnTo>
                <a:lnTo>
                  <a:pt x="6332346" y="342900"/>
                </a:lnTo>
                <a:lnTo>
                  <a:pt x="6304914" y="342900"/>
                </a:lnTo>
                <a:lnTo>
                  <a:pt x="6304914" y="331262"/>
                </a:lnTo>
                <a:lnTo>
                  <a:pt x="6013428" y="331262"/>
                </a:lnTo>
                <a:lnTo>
                  <a:pt x="6013428" y="342900"/>
                </a:lnTo>
                <a:lnTo>
                  <a:pt x="5985996" y="342900"/>
                </a:lnTo>
                <a:lnTo>
                  <a:pt x="5985996" y="331262"/>
                </a:lnTo>
                <a:lnTo>
                  <a:pt x="5295790" y="331262"/>
                </a:lnTo>
                <a:lnTo>
                  <a:pt x="5295790" y="342900"/>
                </a:lnTo>
                <a:lnTo>
                  <a:pt x="5284153" y="342900"/>
                </a:lnTo>
                <a:lnTo>
                  <a:pt x="5284153" y="404580"/>
                </a:lnTo>
                <a:lnTo>
                  <a:pt x="5985996" y="404580"/>
                </a:lnTo>
                <a:lnTo>
                  <a:pt x="5985996" y="392943"/>
                </a:lnTo>
                <a:lnTo>
                  <a:pt x="6013428" y="392943"/>
                </a:lnTo>
                <a:lnTo>
                  <a:pt x="6013428" y="404580"/>
                </a:lnTo>
                <a:lnTo>
                  <a:pt x="6317798" y="404580"/>
                </a:lnTo>
                <a:lnTo>
                  <a:pt x="6396936" y="327688"/>
                </a:lnTo>
                <a:lnTo>
                  <a:pt x="6437128" y="288618"/>
                </a:lnTo>
                <a:cubicBezTo>
                  <a:pt x="6479024" y="247927"/>
                  <a:pt x="6521710" y="206447"/>
                  <a:pt x="6546523" y="182340"/>
                </a:cubicBezTo>
                <a:lnTo>
                  <a:pt x="6538419" y="173985"/>
                </a:lnTo>
                <a:lnTo>
                  <a:pt x="6558078" y="154866"/>
                </a:lnTo>
                <a:lnTo>
                  <a:pt x="6566183" y="163220"/>
                </a:lnTo>
                <a:cubicBezTo>
                  <a:pt x="6581811" y="148050"/>
                  <a:pt x="6602551" y="127891"/>
                  <a:pt x="6630149" y="101083"/>
                </a:cubicBezTo>
                <a:lnTo>
                  <a:pt x="6636093" y="95305"/>
                </a:lnTo>
                <a:cubicBezTo>
                  <a:pt x="6645362" y="86328"/>
                  <a:pt x="6655337" y="76643"/>
                  <a:pt x="6666102" y="66169"/>
                </a:cubicBezTo>
                <a:lnTo>
                  <a:pt x="6657997" y="57815"/>
                </a:lnTo>
                <a:lnTo>
                  <a:pt x="6677698" y="38696"/>
                </a:lnTo>
                <a:lnTo>
                  <a:pt x="6685803" y="47050"/>
                </a:lnTo>
                <a:cubicBezTo>
                  <a:pt x="6695280" y="37864"/>
                  <a:pt x="6705255" y="28180"/>
                  <a:pt x="6715812" y="17914"/>
                </a:cubicBezTo>
                <a:cubicBezTo>
                  <a:pt x="6716227" y="17540"/>
                  <a:pt x="6716726" y="17332"/>
                  <a:pt x="6717267" y="17332"/>
                </a:cubicBezTo>
                <a:lnTo>
                  <a:pt x="6942791" y="17332"/>
                </a:lnTo>
                <a:lnTo>
                  <a:pt x="6942791" y="5694"/>
                </a:lnTo>
                <a:lnTo>
                  <a:pt x="6970223" y="5694"/>
                </a:lnTo>
                <a:lnTo>
                  <a:pt x="6970223" y="17332"/>
                </a:lnTo>
                <a:lnTo>
                  <a:pt x="8059066" y="17332"/>
                </a:lnTo>
                <a:lnTo>
                  <a:pt x="8059066" y="5694"/>
                </a:lnTo>
                <a:lnTo>
                  <a:pt x="8086498" y="5694"/>
                </a:lnTo>
                <a:lnTo>
                  <a:pt x="8086498" y="33209"/>
                </a:lnTo>
                <a:lnTo>
                  <a:pt x="8059066" y="33209"/>
                </a:lnTo>
                <a:lnTo>
                  <a:pt x="8059066" y="21572"/>
                </a:lnTo>
                <a:lnTo>
                  <a:pt x="6970223" y="21572"/>
                </a:lnTo>
                <a:lnTo>
                  <a:pt x="6970223" y="33209"/>
                </a:lnTo>
                <a:lnTo>
                  <a:pt x="6942791" y="33209"/>
                </a:lnTo>
                <a:lnTo>
                  <a:pt x="6942791" y="21572"/>
                </a:lnTo>
                <a:lnTo>
                  <a:pt x="6718098" y="21572"/>
                </a:lnTo>
                <a:cubicBezTo>
                  <a:pt x="6707749" y="31630"/>
                  <a:pt x="6697981" y="41106"/>
                  <a:pt x="6688712" y="50126"/>
                </a:cubicBezTo>
                <a:lnTo>
                  <a:pt x="6696818" y="58480"/>
                </a:lnTo>
                <a:lnTo>
                  <a:pt x="6677116" y="77599"/>
                </a:lnTo>
                <a:lnTo>
                  <a:pt x="6669011" y="69245"/>
                </a:lnTo>
                <a:cubicBezTo>
                  <a:pt x="6668014" y="70201"/>
                  <a:pt x="6667058" y="71115"/>
                  <a:pt x="6666102" y="72071"/>
                </a:cubicBezTo>
                <a:lnTo>
                  <a:pt x="6642660" y="94848"/>
                </a:lnTo>
                <a:lnTo>
                  <a:pt x="6942749" y="94848"/>
                </a:lnTo>
                <a:lnTo>
                  <a:pt x="6942749" y="83210"/>
                </a:lnTo>
                <a:lnTo>
                  <a:pt x="6970182" y="83210"/>
                </a:lnTo>
                <a:lnTo>
                  <a:pt x="6970182" y="94848"/>
                </a:lnTo>
                <a:lnTo>
                  <a:pt x="7979305" y="94848"/>
                </a:lnTo>
                <a:lnTo>
                  <a:pt x="7979305" y="83210"/>
                </a:lnTo>
                <a:lnTo>
                  <a:pt x="8006737" y="83210"/>
                </a:lnTo>
                <a:lnTo>
                  <a:pt x="8006737" y="110642"/>
                </a:lnTo>
                <a:lnTo>
                  <a:pt x="7979305" y="110642"/>
                </a:lnTo>
                <a:lnTo>
                  <a:pt x="7979305" y="99005"/>
                </a:lnTo>
                <a:lnTo>
                  <a:pt x="6970182" y="99005"/>
                </a:lnTo>
                <a:lnTo>
                  <a:pt x="6970182" y="110642"/>
                </a:lnTo>
                <a:lnTo>
                  <a:pt x="6942749" y="110642"/>
                </a:lnTo>
                <a:lnTo>
                  <a:pt x="6942749" y="99005"/>
                </a:lnTo>
                <a:lnTo>
                  <a:pt x="6638379" y="99005"/>
                </a:lnTo>
                <a:lnTo>
                  <a:pt x="6569051" y="166338"/>
                </a:lnTo>
                <a:lnTo>
                  <a:pt x="6577156" y="174692"/>
                </a:lnTo>
                <a:lnTo>
                  <a:pt x="6557496" y="193811"/>
                </a:lnTo>
                <a:lnTo>
                  <a:pt x="6549391" y="185457"/>
                </a:lnTo>
                <a:lnTo>
                  <a:pt x="6519216" y="214759"/>
                </a:lnTo>
                <a:cubicBezTo>
                  <a:pt x="6514977" y="218916"/>
                  <a:pt x="6496481" y="236871"/>
                  <a:pt x="6403461" y="327231"/>
                </a:cubicBezTo>
                <a:lnTo>
                  <a:pt x="6623832" y="327231"/>
                </a:lnTo>
                <a:lnTo>
                  <a:pt x="6623832" y="315593"/>
                </a:lnTo>
                <a:lnTo>
                  <a:pt x="6648687" y="315593"/>
                </a:lnTo>
                <a:lnTo>
                  <a:pt x="6666102" y="298635"/>
                </a:lnTo>
                <a:lnTo>
                  <a:pt x="6657997" y="290280"/>
                </a:lnTo>
                <a:lnTo>
                  <a:pt x="6677657" y="271161"/>
                </a:lnTo>
                <a:lnTo>
                  <a:pt x="6696776" y="290821"/>
                </a:lnTo>
                <a:lnTo>
                  <a:pt x="6677116" y="309940"/>
                </a:lnTo>
                <a:lnTo>
                  <a:pt x="6669011" y="301586"/>
                </a:lnTo>
                <a:lnTo>
                  <a:pt x="6651263" y="318835"/>
                </a:lnTo>
                <a:lnTo>
                  <a:pt x="6651263" y="342983"/>
                </a:lnTo>
                <a:lnTo>
                  <a:pt x="6623832" y="342983"/>
                </a:lnTo>
                <a:lnTo>
                  <a:pt x="6623832" y="331345"/>
                </a:lnTo>
                <a:lnTo>
                  <a:pt x="6399180" y="331345"/>
                </a:lnTo>
                <a:cubicBezTo>
                  <a:pt x="6377983" y="351919"/>
                  <a:pt x="6353003" y="376192"/>
                  <a:pt x="6323701" y="404664"/>
                </a:cubicBezTo>
                <a:lnTo>
                  <a:pt x="6384592" y="404664"/>
                </a:lnTo>
                <a:lnTo>
                  <a:pt x="6384592" y="393026"/>
                </a:lnTo>
                <a:lnTo>
                  <a:pt x="6412023" y="393026"/>
                </a:lnTo>
                <a:lnTo>
                  <a:pt x="6412023" y="420458"/>
                </a:lnTo>
                <a:lnTo>
                  <a:pt x="6384592" y="420458"/>
                </a:lnTo>
                <a:lnTo>
                  <a:pt x="6384592" y="408820"/>
                </a:lnTo>
                <a:lnTo>
                  <a:pt x="6013345" y="408820"/>
                </a:lnTo>
                <a:lnTo>
                  <a:pt x="6013345" y="420458"/>
                </a:lnTo>
                <a:lnTo>
                  <a:pt x="5985913" y="420458"/>
                </a:lnTo>
                <a:lnTo>
                  <a:pt x="5985913" y="408820"/>
                </a:lnTo>
                <a:lnTo>
                  <a:pt x="5284069" y="408820"/>
                </a:lnTo>
                <a:lnTo>
                  <a:pt x="5284069" y="482138"/>
                </a:lnTo>
                <a:lnTo>
                  <a:pt x="5666954" y="482138"/>
                </a:lnTo>
                <a:lnTo>
                  <a:pt x="5666954" y="470500"/>
                </a:lnTo>
                <a:lnTo>
                  <a:pt x="5694386" y="470500"/>
                </a:lnTo>
                <a:lnTo>
                  <a:pt x="5694386" y="482138"/>
                </a:lnTo>
                <a:lnTo>
                  <a:pt x="6477195" y="482138"/>
                </a:lnTo>
                <a:lnTo>
                  <a:pt x="6556291" y="405245"/>
                </a:lnTo>
                <a:cubicBezTo>
                  <a:pt x="6556665" y="404871"/>
                  <a:pt x="6557205" y="404664"/>
                  <a:pt x="6557745" y="404664"/>
                </a:cubicBezTo>
                <a:lnTo>
                  <a:pt x="6636675" y="404664"/>
                </a:lnTo>
                <a:cubicBezTo>
                  <a:pt x="6639626" y="401796"/>
                  <a:pt x="6642452" y="399052"/>
                  <a:pt x="6645195" y="396392"/>
                </a:cubicBezTo>
                <a:lnTo>
                  <a:pt x="6715770" y="327771"/>
                </a:lnTo>
                <a:cubicBezTo>
                  <a:pt x="6715812" y="327771"/>
                  <a:pt x="6715812" y="327771"/>
                  <a:pt x="6715812" y="327771"/>
                </a:cubicBezTo>
                <a:cubicBezTo>
                  <a:pt x="6726993" y="316881"/>
                  <a:pt x="6732437" y="311603"/>
                  <a:pt x="6737591" y="306615"/>
                </a:cubicBezTo>
                <a:cubicBezTo>
                  <a:pt x="6738547" y="305701"/>
                  <a:pt x="6739503" y="304786"/>
                  <a:pt x="6740459" y="303830"/>
                </a:cubicBezTo>
                <a:cubicBezTo>
                  <a:pt x="6757002" y="287745"/>
                  <a:pt x="6787302" y="258318"/>
                  <a:pt x="6875250" y="172822"/>
                </a:cubicBezTo>
                <a:cubicBezTo>
                  <a:pt x="6875624" y="172448"/>
                  <a:pt x="6876164" y="172240"/>
                  <a:pt x="6876705" y="172240"/>
                </a:cubicBezTo>
                <a:lnTo>
                  <a:pt x="7899545" y="172240"/>
                </a:lnTo>
                <a:lnTo>
                  <a:pt x="7899545" y="160602"/>
                </a:lnTo>
                <a:lnTo>
                  <a:pt x="7926976" y="160602"/>
                </a:lnTo>
                <a:lnTo>
                  <a:pt x="7926976" y="188034"/>
                </a:lnTo>
                <a:lnTo>
                  <a:pt x="7899545" y="188034"/>
                </a:lnTo>
                <a:lnTo>
                  <a:pt x="7899545" y="176396"/>
                </a:lnTo>
                <a:lnTo>
                  <a:pt x="6877536" y="176396"/>
                </a:lnTo>
                <a:cubicBezTo>
                  <a:pt x="6845366" y="207652"/>
                  <a:pt x="6820968" y="231385"/>
                  <a:pt x="6802098" y="249714"/>
                </a:cubicBezTo>
                <a:lnTo>
                  <a:pt x="7341428" y="249714"/>
                </a:lnTo>
                <a:lnTo>
                  <a:pt x="7341428" y="238077"/>
                </a:lnTo>
                <a:lnTo>
                  <a:pt x="7368860" y="238077"/>
                </a:lnTo>
                <a:lnTo>
                  <a:pt x="7368860" y="249714"/>
                </a:lnTo>
                <a:lnTo>
                  <a:pt x="7500908" y="249714"/>
                </a:lnTo>
                <a:lnTo>
                  <a:pt x="7500908" y="238077"/>
                </a:lnTo>
                <a:lnTo>
                  <a:pt x="7528339" y="238077"/>
                </a:lnTo>
                <a:lnTo>
                  <a:pt x="7528339" y="249714"/>
                </a:lnTo>
                <a:lnTo>
                  <a:pt x="7740065" y="249714"/>
                </a:lnTo>
                <a:lnTo>
                  <a:pt x="7740065" y="238077"/>
                </a:lnTo>
                <a:lnTo>
                  <a:pt x="7767497" y="238077"/>
                </a:lnTo>
                <a:lnTo>
                  <a:pt x="7767497" y="265509"/>
                </a:lnTo>
                <a:lnTo>
                  <a:pt x="7740065" y="265509"/>
                </a:lnTo>
                <a:lnTo>
                  <a:pt x="7740065" y="253871"/>
                </a:lnTo>
                <a:lnTo>
                  <a:pt x="7528339" y="253871"/>
                </a:lnTo>
                <a:lnTo>
                  <a:pt x="7528339" y="265509"/>
                </a:lnTo>
                <a:lnTo>
                  <a:pt x="7500908" y="265509"/>
                </a:lnTo>
                <a:lnTo>
                  <a:pt x="7500908" y="253871"/>
                </a:lnTo>
                <a:lnTo>
                  <a:pt x="7368860" y="253871"/>
                </a:lnTo>
                <a:lnTo>
                  <a:pt x="7368860" y="265509"/>
                </a:lnTo>
                <a:lnTo>
                  <a:pt x="7341428" y="265509"/>
                </a:lnTo>
                <a:lnTo>
                  <a:pt x="7341428" y="253871"/>
                </a:lnTo>
                <a:lnTo>
                  <a:pt x="6797817" y="253871"/>
                </a:lnTo>
                <a:cubicBezTo>
                  <a:pt x="6761657" y="288992"/>
                  <a:pt x="6751473" y="298884"/>
                  <a:pt x="6742911" y="307197"/>
                </a:cubicBezTo>
                <a:cubicBezTo>
                  <a:pt x="6738256" y="311644"/>
                  <a:pt x="6734724" y="315094"/>
                  <a:pt x="6731273" y="318461"/>
                </a:cubicBezTo>
                <a:cubicBezTo>
                  <a:pt x="6728406" y="321204"/>
                  <a:pt x="6725579" y="323947"/>
                  <a:pt x="6722296" y="327147"/>
                </a:cubicBezTo>
                <a:lnTo>
                  <a:pt x="6796072" y="327147"/>
                </a:lnTo>
                <a:lnTo>
                  <a:pt x="6825498" y="298552"/>
                </a:lnTo>
                <a:lnTo>
                  <a:pt x="6817394" y="290197"/>
                </a:lnTo>
                <a:lnTo>
                  <a:pt x="6837053" y="271078"/>
                </a:lnTo>
                <a:lnTo>
                  <a:pt x="6856172" y="290738"/>
                </a:lnTo>
                <a:lnTo>
                  <a:pt x="6836513" y="309857"/>
                </a:lnTo>
                <a:lnTo>
                  <a:pt x="6828408" y="301503"/>
                </a:lnTo>
                <a:lnTo>
                  <a:pt x="6802056" y="327106"/>
                </a:lnTo>
                <a:lnTo>
                  <a:pt x="7421106" y="327106"/>
                </a:lnTo>
                <a:lnTo>
                  <a:pt x="7421106" y="315468"/>
                </a:lnTo>
                <a:lnTo>
                  <a:pt x="7448537" y="315468"/>
                </a:lnTo>
                <a:lnTo>
                  <a:pt x="7448537" y="327106"/>
                </a:lnTo>
                <a:lnTo>
                  <a:pt x="7740023" y="327106"/>
                </a:lnTo>
                <a:lnTo>
                  <a:pt x="7740023" y="315468"/>
                </a:lnTo>
                <a:lnTo>
                  <a:pt x="7767455" y="315468"/>
                </a:lnTo>
                <a:lnTo>
                  <a:pt x="7767455" y="327106"/>
                </a:lnTo>
                <a:lnTo>
                  <a:pt x="7899503" y="327106"/>
                </a:lnTo>
                <a:lnTo>
                  <a:pt x="7899503" y="315468"/>
                </a:lnTo>
                <a:lnTo>
                  <a:pt x="7926935" y="315468"/>
                </a:lnTo>
                <a:lnTo>
                  <a:pt x="7926935" y="342900"/>
                </a:lnTo>
                <a:lnTo>
                  <a:pt x="7899503" y="342900"/>
                </a:lnTo>
                <a:lnTo>
                  <a:pt x="7899503" y="331262"/>
                </a:lnTo>
                <a:lnTo>
                  <a:pt x="7767455" y="331262"/>
                </a:lnTo>
                <a:lnTo>
                  <a:pt x="7767455" y="342900"/>
                </a:lnTo>
                <a:lnTo>
                  <a:pt x="7740023" y="342900"/>
                </a:lnTo>
                <a:lnTo>
                  <a:pt x="7740023" y="331262"/>
                </a:lnTo>
                <a:lnTo>
                  <a:pt x="7448537" y="331262"/>
                </a:lnTo>
                <a:lnTo>
                  <a:pt x="7448537" y="342900"/>
                </a:lnTo>
                <a:lnTo>
                  <a:pt x="7421106" y="342900"/>
                </a:lnTo>
                <a:lnTo>
                  <a:pt x="7421106" y="331262"/>
                </a:lnTo>
                <a:lnTo>
                  <a:pt x="6718057" y="331262"/>
                </a:lnTo>
                <a:cubicBezTo>
                  <a:pt x="6704881" y="344105"/>
                  <a:pt x="6683850" y="364513"/>
                  <a:pt x="6646401" y="400923"/>
                </a:cubicBezTo>
                <a:cubicBezTo>
                  <a:pt x="6645154" y="402128"/>
                  <a:pt x="6643907" y="403334"/>
                  <a:pt x="6642618" y="404580"/>
                </a:cubicBezTo>
                <a:lnTo>
                  <a:pt x="7261667" y="404580"/>
                </a:lnTo>
                <a:lnTo>
                  <a:pt x="7261667" y="392943"/>
                </a:lnTo>
                <a:lnTo>
                  <a:pt x="7289099" y="392943"/>
                </a:lnTo>
                <a:lnTo>
                  <a:pt x="7289099" y="404580"/>
                </a:lnTo>
                <a:lnTo>
                  <a:pt x="7912429" y="404580"/>
                </a:lnTo>
                <a:lnTo>
                  <a:pt x="7941898" y="375985"/>
                </a:lnTo>
                <a:lnTo>
                  <a:pt x="7933793" y="367630"/>
                </a:lnTo>
                <a:lnTo>
                  <a:pt x="7953494" y="348511"/>
                </a:lnTo>
                <a:lnTo>
                  <a:pt x="7972613" y="368212"/>
                </a:lnTo>
                <a:lnTo>
                  <a:pt x="7952912" y="387332"/>
                </a:lnTo>
                <a:lnTo>
                  <a:pt x="7944807" y="378977"/>
                </a:lnTo>
                <a:lnTo>
                  <a:pt x="7914715" y="408155"/>
                </a:lnTo>
                <a:cubicBezTo>
                  <a:pt x="7914299" y="408529"/>
                  <a:pt x="7913801" y="408737"/>
                  <a:pt x="7913260" y="408737"/>
                </a:cubicBezTo>
                <a:lnTo>
                  <a:pt x="7289099" y="408737"/>
                </a:lnTo>
                <a:lnTo>
                  <a:pt x="7289099" y="420375"/>
                </a:lnTo>
                <a:lnTo>
                  <a:pt x="7261667" y="420375"/>
                </a:lnTo>
                <a:lnTo>
                  <a:pt x="7261667" y="408737"/>
                </a:lnTo>
                <a:lnTo>
                  <a:pt x="6558577" y="408737"/>
                </a:lnTo>
                <a:lnTo>
                  <a:pt x="6479481" y="485630"/>
                </a:lnTo>
                <a:cubicBezTo>
                  <a:pt x="6479107" y="486004"/>
                  <a:pt x="6478567" y="486211"/>
                  <a:pt x="6478027" y="486211"/>
                </a:cubicBezTo>
                <a:lnTo>
                  <a:pt x="5694344" y="486211"/>
                </a:lnTo>
                <a:lnTo>
                  <a:pt x="5694344" y="497849"/>
                </a:lnTo>
                <a:lnTo>
                  <a:pt x="5666912" y="497849"/>
                </a:lnTo>
                <a:lnTo>
                  <a:pt x="5666912" y="486211"/>
                </a:lnTo>
                <a:lnTo>
                  <a:pt x="5284028" y="486211"/>
                </a:lnTo>
                <a:lnTo>
                  <a:pt x="5284028" y="559530"/>
                </a:lnTo>
                <a:lnTo>
                  <a:pt x="6543988" y="559530"/>
                </a:lnTo>
                <a:lnTo>
                  <a:pt x="6543988" y="547892"/>
                </a:lnTo>
                <a:lnTo>
                  <a:pt x="6571420" y="547892"/>
                </a:lnTo>
                <a:lnTo>
                  <a:pt x="6571420" y="559530"/>
                </a:lnTo>
                <a:lnTo>
                  <a:pt x="7341386" y="559530"/>
                </a:lnTo>
                <a:lnTo>
                  <a:pt x="7341386" y="547892"/>
                </a:lnTo>
                <a:lnTo>
                  <a:pt x="7368818" y="547892"/>
                </a:lnTo>
                <a:lnTo>
                  <a:pt x="7368818" y="559530"/>
                </a:lnTo>
                <a:lnTo>
                  <a:pt x="7500866" y="559530"/>
                </a:lnTo>
                <a:lnTo>
                  <a:pt x="7500866" y="547892"/>
                </a:lnTo>
                <a:lnTo>
                  <a:pt x="7528298" y="547892"/>
                </a:lnTo>
                <a:lnTo>
                  <a:pt x="7528298" y="559530"/>
                </a:lnTo>
                <a:lnTo>
                  <a:pt x="7912388" y="559530"/>
                </a:lnTo>
                <a:cubicBezTo>
                  <a:pt x="7913053" y="558865"/>
                  <a:pt x="7913884" y="558075"/>
                  <a:pt x="7914591" y="557368"/>
                </a:cubicBezTo>
                <a:cubicBezTo>
                  <a:pt x="7929387" y="542987"/>
                  <a:pt x="7962139" y="511191"/>
                  <a:pt x="7998674" y="475696"/>
                </a:cubicBezTo>
                <a:cubicBezTo>
                  <a:pt x="8002913" y="471539"/>
                  <a:pt x="8007527" y="467051"/>
                  <a:pt x="8012597" y="462146"/>
                </a:cubicBezTo>
                <a:lnTo>
                  <a:pt x="8071202" y="405162"/>
                </a:lnTo>
                <a:cubicBezTo>
                  <a:pt x="8071244" y="405121"/>
                  <a:pt x="8071327" y="405079"/>
                  <a:pt x="8071327" y="405079"/>
                </a:cubicBezTo>
                <a:cubicBezTo>
                  <a:pt x="8077645" y="398928"/>
                  <a:pt x="8083754" y="392984"/>
                  <a:pt x="8089657" y="387248"/>
                </a:cubicBezTo>
                <a:cubicBezTo>
                  <a:pt x="8092732" y="384297"/>
                  <a:pt x="8095808" y="381305"/>
                  <a:pt x="8098800" y="378395"/>
                </a:cubicBezTo>
                <a:cubicBezTo>
                  <a:pt x="8128518" y="349509"/>
                  <a:pt x="8157073" y="321786"/>
                  <a:pt x="8181013" y="298510"/>
                </a:cubicBezTo>
                <a:lnTo>
                  <a:pt x="8172909" y="290156"/>
                </a:lnTo>
                <a:lnTo>
                  <a:pt x="8192568" y="271036"/>
                </a:lnTo>
                <a:lnTo>
                  <a:pt x="8200673" y="279391"/>
                </a:lnTo>
                <a:cubicBezTo>
                  <a:pt x="8212726" y="267628"/>
                  <a:pt x="8222993" y="257653"/>
                  <a:pt x="8230682" y="250213"/>
                </a:cubicBezTo>
                <a:cubicBezTo>
                  <a:pt x="8231056" y="249839"/>
                  <a:pt x="8231596" y="249631"/>
                  <a:pt x="8232137" y="249631"/>
                </a:cubicBezTo>
                <a:lnTo>
                  <a:pt x="8390743" y="249631"/>
                </a:lnTo>
                <a:cubicBezTo>
                  <a:pt x="8392738" y="247678"/>
                  <a:pt x="8394983" y="245558"/>
                  <a:pt x="8397269" y="243314"/>
                </a:cubicBezTo>
                <a:cubicBezTo>
                  <a:pt x="8401134" y="239573"/>
                  <a:pt x="8405332" y="235500"/>
                  <a:pt x="8409862" y="231094"/>
                </a:cubicBezTo>
                <a:cubicBezTo>
                  <a:pt x="8423121" y="218251"/>
                  <a:pt x="8438916" y="202914"/>
                  <a:pt x="8455001" y="187286"/>
                </a:cubicBezTo>
                <a:lnTo>
                  <a:pt x="8469922" y="172780"/>
                </a:lnTo>
                <a:cubicBezTo>
                  <a:pt x="8481560" y="161475"/>
                  <a:pt x="8493031" y="150377"/>
                  <a:pt x="8503464" y="140236"/>
                </a:cubicBezTo>
                <a:cubicBezTo>
                  <a:pt x="8503880" y="139820"/>
                  <a:pt x="8504337" y="139404"/>
                  <a:pt x="8504752" y="138989"/>
                </a:cubicBezTo>
                <a:cubicBezTo>
                  <a:pt x="8527737" y="116669"/>
                  <a:pt x="8545527" y="99379"/>
                  <a:pt x="8549017" y="95970"/>
                </a:cubicBezTo>
                <a:lnTo>
                  <a:pt x="8549017" y="33126"/>
                </a:lnTo>
                <a:lnTo>
                  <a:pt x="8537380" y="33126"/>
                </a:lnTo>
                <a:lnTo>
                  <a:pt x="8537380" y="5694"/>
                </a:lnTo>
                <a:lnTo>
                  <a:pt x="8564812" y="5694"/>
                </a:lnTo>
                <a:lnTo>
                  <a:pt x="8564812" y="17332"/>
                </a:lnTo>
                <a:lnTo>
                  <a:pt x="8617057" y="17332"/>
                </a:lnTo>
                <a:lnTo>
                  <a:pt x="8617057" y="5694"/>
                </a:lnTo>
                <a:lnTo>
                  <a:pt x="8644489" y="5694"/>
                </a:lnTo>
                <a:lnTo>
                  <a:pt x="8644489" y="17332"/>
                </a:lnTo>
                <a:lnTo>
                  <a:pt x="9175216" y="17332"/>
                </a:lnTo>
                <a:lnTo>
                  <a:pt x="9175216" y="5694"/>
                </a:lnTo>
                <a:lnTo>
                  <a:pt x="9202647" y="5694"/>
                </a:lnTo>
                <a:lnTo>
                  <a:pt x="9202647" y="17332"/>
                </a:lnTo>
                <a:lnTo>
                  <a:pt x="9254893" y="17332"/>
                </a:lnTo>
                <a:lnTo>
                  <a:pt x="9254893" y="5694"/>
                </a:lnTo>
                <a:lnTo>
                  <a:pt x="9282325" y="5694"/>
                </a:lnTo>
                <a:lnTo>
                  <a:pt x="9282325" y="33126"/>
                </a:lnTo>
                <a:lnTo>
                  <a:pt x="9254893" y="33126"/>
                </a:lnTo>
                <a:lnTo>
                  <a:pt x="9254893" y="21488"/>
                </a:lnTo>
                <a:lnTo>
                  <a:pt x="9202647" y="21488"/>
                </a:lnTo>
                <a:lnTo>
                  <a:pt x="9202647" y="33126"/>
                </a:lnTo>
                <a:lnTo>
                  <a:pt x="9175216" y="33126"/>
                </a:lnTo>
                <a:lnTo>
                  <a:pt x="9175216" y="21488"/>
                </a:lnTo>
                <a:lnTo>
                  <a:pt x="8644489" y="21488"/>
                </a:lnTo>
                <a:lnTo>
                  <a:pt x="8644489" y="33126"/>
                </a:lnTo>
                <a:lnTo>
                  <a:pt x="8617057" y="33126"/>
                </a:lnTo>
                <a:lnTo>
                  <a:pt x="8617057" y="21488"/>
                </a:lnTo>
                <a:lnTo>
                  <a:pt x="8564812" y="21488"/>
                </a:lnTo>
                <a:lnTo>
                  <a:pt x="8564812" y="33126"/>
                </a:lnTo>
                <a:lnTo>
                  <a:pt x="8553174" y="33126"/>
                </a:lnTo>
                <a:lnTo>
                  <a:pt x="8553174" y="95014"/>
                </a:lnTo>
                <a:lnTo>
                  <a:pt x="8696859" y="95014"/>
                </a:lnTo>
                <a:lnTo>
                  <a:pt x="8696859" y="83377"/>
                </a:lnTo>
                <a:lnTo>
                  <a:pt x="8724292" y="83377"/>
                </a:lnTo>
                <a:lnTo>
                  <a:pt x="8724292" y="95014"/>
                </a:lnTo>
                <a:lnTo>
                  <a:pt x="9414414" y="95014"/>
                </a:lnTo>
                <a:lnTo>
                  <a:pt x="9414414" y="83377"/>
                </a:lnTo>
                <a:lnTo>
                  <a:pt x="9441846" y="83377"/>
                </a:lnTo>
                <a:lnTo>
                  <a:pt x="9441846" y="110809"/>
                </a:lnTo>
                <a:lnTo>
                  <a:pt x="9414414" y="110809"/>
                </a:lnTo>
                <a:lnTo>
                  <a:pt x="9414414" y="99171"/>
                </a:lnTo>
                <a:lnTo>
                  <a:pt x="8724292" y="99171"/>
                </a:lnTo>
                <a:lnTo>
                  <a:pt x="8724292" y="110809"/>
                </a:lnTo>
                <a:lnTo>
                  <a:pt x="8696859" y="110809"/>
                </a:lnTo>
                <a:lnTo>
                  <a:pt x="8696859" y="99171"/>
                </a:lnTo>
                <a:lnTo>
                  <a:pt x="8551968" y="99171"/>
                </a:lnTo>
                <a:cubicBezTo>
                  <a:pt x="8550056" y="101041"/>
                  <a:pt x="8543905" y="107026"/>
                  <a:pt x="8535011" y="115672"/>
                </a:cubicBezTo>
                <a:cubicBezTo>
                  <a:pt x="8534263" y="116378"/>
                  <a:pt x="8533556" y="117043"/>
                  <a:pt x="8532808" y="117791"/>
                </a:cubicBezTo>
                <a:cubicBezTo>
                  <a:pt x="8531353" y="119205"/>
                  <a:pt x="8529815" y="120701"/>
                  <a:pt x="8528235" y="122239"/>
                </a:cubicBezTo>
                <a:cubicBezTo>
                  <a:pt x="8523996" y="126353"/>
                  <a:pt x="8519300" y="130884"/>
                  <a:pt x="8514354" y="135705"/>
                </a:cubicBezTo>
                <a:cubicBezTo>
                  <a:pt x="8514104" y="135996"/>
                  <a:pt x="8513813" y="136246"/>
                  <a:pt x="8513563" y="136495"/>
                </a:cubicBezTo>
                <a:cubicBezTo>
                  <a:pt x="8502341" y="147385"/>
                  <a:pt x="8489623" y="159771"/>
                  <a:pt x="8476489" y="172489"/>
                </a:cubicBezTo>
                <a:lnTo>
                  <a:pt x="8550264" y="172489"/>
                </a:lnTo>
                <a:lnTo>
                  <a:pt x="8579650" y="143935"/>
                </a:lnTo>
                <a:lnTo>
                  <a:pt x="8571545" y="135581"/>
                </a:lnTo>
                <a:lnTo>
                  <a:pt x="8591247" y="116461"/>
                </a:lnTo>
                <a:lnTo>
                  <a:pt x="8610365" y="136162"/>
                </a:lnTo>
                <a:lnTo>
                  <a:pt x="8590664" y="155282"/>
                </a:lnTo>
                <a:lnTo>
                  <a:pt x="8582559" y="146927"/>
                </a:lnTo>
                <a:lnTo>
                  <a:pt x="8556208" y="172489"/>
                </a:lnTo>
                <a:lnTo>
                  <a:pt x="8856298" y="172489"/>
                </a:lnTo>
                <a:lnTo>
                  <a:pt x="8856298" y="160851"/>
                </a:lnTo>
                <a:lnTo>
                  <a:pt x="8883729" y="160851"/>
                </a:lnTo>
                <a:lnTo>
                  <a:pt x="8883729" y="172489"/>
                </a:lnTo>
                <a:lnTo>
                  <a:pt x="9015777" y="172489"/>
                </a:lnTo>
                <a:lnTo>
                  <a:pt x="9015777" y="160851"/>
                </a:lnTo>
                <a:lnTo>
                  <a:pt x="9043209" y="160851"/>
                </a:lnTo>
                <a:lnTo>
                  <a:pt x="9043209" y="172489"/>
                </a:lnTo>
                <a:lnTo>
                  <a:pt x="9095454" y="172489"/>
                </a:lnTo>
                <a:lnTo>
                  <a:pt x="9095454" y="160851"/>
                </a:lnTo>
                <a:lnTo>
                  <a:pt x="9122887" y="160851"/>
                </a:lnTo>
                <a:lnTo>
                  <a:pt x="9122887" y="188283"/>
                </a:lnTo>
                <a:lnTo>
                  <a:pt x="9095454" y="188283"/>
                </a:lnTo>
                <a:lnTo>
                  <a:pt x="9095454" y="176645"/>
                </a:lnTo>
                <a:lnTo>
                  <a:pt x="9043209" y="176645"/>
                </a:lnTo>
                <a:lnTo>
                  <a:pt x="9043209" y="188283"/>
                </a:lnTo>
                <a:lnTo>
                  <a:pt x="9015777" y="188283"/>
                </a:lnTo>
                <a:lnTo>
                  <a:pt x="9015777" y="176645"/>
                </a:lnTo>
                <a:lnTo>
                  <a:pt x="8883729" y="176645"/>
                </a:lnTo>
                <a:lnTo>
                  <a:pt x="8883729" y="188283"/>
                </a:lnTo>
                <a:lnTo>
                  <a:pt x="8856298" y="188283"/>
                </a:lnTo>
                <a:lnTo>
                  <a:pt x="8856298" y="176645"/>
                </a:lnTo>
                <a:lnTo>
                  <a:pt x="8472167" y="176645"/>
                </a:lnTo>
                <a:cubicBezTo>
                  <a:pt x="8467511" y="181134"/>
                  <a:pt x="8462856" y="185665"/>
                  <a:pt x="8458201" y="190195"/>
                </a:cubicBezTo>
                <a:lnTo>
                  <a:pt x="8454128" y="194144"/>
                </a:lnTo>
                <a:cubicBezTo>
                  <a:pt x="8439539" y="208331"/>
                  <a:pt x="8425657" y="221784"/>
                  <a:pt x="8412564" y="234502"/>
                </a:cubicBezTo>
                <a:lnTo>
                  <a:pt x="8401092" y="245641"/>
                </a:lnTo>
                <a:cubicBezTo>
                  <a:pt x="8399513" y="247179"/>
                  <a:pt x="8398017" y="248634"/>
                  <a:pt x="8396604" y="250005"/>
                </a:cubicBezTo>
                <a:lnTo>
                  <a:pt x="8537297" y="250005"/>
                </a:lnTo>
                <a:lnTo>
                  <a:pt x="8537297" y="238367"/>
                </a:lnTo>
                <a:lnTo>
                  <a:pt x="8564728" y="238367"/>
                </a:lnTo>
                <a:lnTo>
                  <a:pt x="8564728" y="250005"/>
                </a:lnTo>
                <a:lnTo>
                  <a:pt x="9175174" y="250005"/>
                </a:lnTo>
                <a:lnTo>
                  <a:pt x="9175174" y="238367"/>
                </a:lnTo>
                <a:lnTo>
                  <a:pt x="9202605" y="238367"/>
                </a:lnTo>
                <a:lnTo>
                  <a:pt x="9202605" y="265799"/>
                </a:lnTo>
                <a:lnTo>
                  <a:pt x="9175174" y="265799"/>
                </a:lnTo>
                <a:lnTo>
                  <a:pt x="9175174" y="254162"/>
                </a:lnTo>
                <a:lnTo>
                  <a:pt x="8564728" y="254162"/>
                </a:lnTo>
                <a:lnTo>
                  <a:pt x="8564728" y="265799"/>
                </a:lnTo>
                <a:lnTo>
                  <a:pt x="8537297" y="265799"/>
                </a:lnTo>
                <a:lnTo>
                  <a:pt x="8537297" y="254162"/>
                </a:lnTo>
                <a:lnTo>
                  <a:pt x="8232843" y="254162"/>
                </a:lnTo>
                <a:cubicBezTo>
                  <a:pt x="8229185" y="257695"/>
                  <a:pt x="8225029" y="261726"/>
                  <a:pt x="8220374" y="266257"/>
                </a:cubicBezTo>
                <a:cubicBezTo>
                  <a:pt x="8215719" y="270746"/>
                  <a:pt x="8210565" y="275733"/>
                  <a:pt x="8205037" y="281136"/>
                </a:cubicBezTo>
                <a:cubicBezTo>
                  <a:pt x="8204539" y="281635"/>
                  <a:pt x="8203957" y="282217"/>
                  <a:pt x="8203416" y="282716"/>
                </a:cubicBezTo>
                <a:lnTo>
                  <a:pt x="8211521" y="291070"/>
                </a:lnTo>
                <a:lnTo>
                  <a:pt x="8191861" y="310189"/>
                </a:lnTo>
                <a:lnTo>
                  <a:pt x="8183757" y="301835"/>
                </a:lnTo>
                <a:cubicBezTo>
                  <a:pt x="8176691" y="308693"/>
                  <a:pt x="8167754" y="317380"/>
                  <a:pt x="8157405" y="327438"/>
                </a:cubicBezTo>
                <a:lnTo>
                  <a:pt x="8457494" y="327438"/>
                </a:lnTo>
                <a:lnTo>
                  <a:pt x="8457494" y="315801"/>
                </a:lnTo>
                <a:lnTo>
                  <a:pt x="8484926" y="315801"/>
                </a:lnTo>
                <a:lnTo>
                  <a:pt x="8484926" y="327438"/>
                </a:lnTo>
                <a:lnTo>
                  <a:pt x="8550140" y="327438"/>
                </a:lnTo>
                <a:lnTo>
                  <a:pt x="8579567" y="298843"/>
                </a:lnTo>
                <a:lnTo>
                  <a:pt x="8571462" y="290488"/>
                </a:lnTo>
                <a:lnTo>
                  <a:pt x="8591122" y="271369"/>
                </a:lnTo>
                <a:lnTo>
                  <a:pt x="8610240" y="291029"/>
                </a:lnTo>
                <a:lnTo>
                  <a:pt x="8590581" y="310148"/>
                </a:lnTo>
                <a:lnTo>
                  <a:pt x="8582476" y="301794"/>
                </a:lnTo>
                <a:lnTo>
                  <a:pt x="8556124" y="327397"/>
                </a:lnTo>
                <a:lnTo>
                  <a:pt x="8696735" y="327397"/>
                </a:lnTo>
                <a:lnTo>
                  <a:pt x="8696735" y="315759"/>
                </a:lnTo>
                <a:lnTo>
                  <a:pt x="8724167" y="315759"/>
                </a:lnTo>
                <a:lnTo>
                  <a:pt x="8724167" y="327397"/>
                </a:lnTo>
                <a:lnTo>
                  <a:pt x="8776412" y="327397"/>
                </a:lnTo>
                <a:lnTo>
                  <a:pt x="8776412" y="315759"/>
                </a:lnTo>
                <a:lnTo>
                  <a:pt x="8803844" y="315759"/>
                </a:lnTo>
                <a:lnTo>
                  <a:pt x="8803844" y="327397"/>
                </a:lnTo>
                <a:lnTo>
                  <a:pt x="9095330" y="327397"/>
                </a:lnTo>
                <a:lnTo>
                  <a:pt x="9095330" y="315759"/>
                </a:lnTo>
                <a:lnTo>
                  <a:pt x="9122762" y="315759"/>
                </a:lnTo>
                <a:lnTo>
                  <a:pt x="9122762" y="343191"/>
                </a:lnTo>
                <a:lnTo>
                  <a:pt x="9095330" y="343191"/>
                </a:lnTo>
                <a:lnTo>
                  <a:pt x="9095330" y="331553"/>
                </a:lnTo>
                <a:lnTo>
                  <a:pt x="8803844" y="331553"/>
                </a:lnTo>
                <a:lnTo>
                  <a:pt x="8803844" y="343191"/>
                </a:lnTo>
                <a:lnTo>
                  <a:pt x="8776412" y="343191"/>
                </a:lnTo>
                <a:lnTo>
                  <a:pt x="8776412" y="331553"/>
                </a:lnTo>
                <a:lnTo>
                  <a:pt x="8724167" y="331553"/>
                </a:lnTo>
                <a:lnTo>
                  <a:pt x="8724167" y="343191"/>
                </a:lnTo>
                <a:lnTo>
                  <a:pt x="8696735" y="343191"/>
                </a:lnTo>
                <a:lnTo>
                  <a:pt x="8696735" y="331553"/>
                </a:lnTo>
                <a:lnTo>
                  <a:pt x="8484926" y="331553"/>
                </a:lnTo>
                <a:lnTo>
                  <a:pt x="8484926" y="343191"/>
                </a:lnTo>
                <a:lnTo>
                  <a:pt x="8457494" y="343191"/>
                </a:lnTo>
                <a:lnTo>
                  <a:pt x="8457494" y="331553"/>
                </a:lnTo>
                <a:lnTo>
                  <a:pt x="8153124" y="331553"/>
                </a:lnTo>
                <a:cubicBezTo>
                  <a:pt x="8149259" y="335294"/>
                  <a:pt x="8133049" y="351046"/>
                  <a:pt x="8110687" y="372784"/>
                </a:cubicBezTo>
                <a:cubicBezTo>
                  <a:pt x="8099839" y="383341"/>
                  <a:pt x="8088783" y="394106"/>
                  <a:pt x="8077686" y="404871"/>
                </a:cubicBezTo>
                <a:lnTo>
                  <a:pt x="8151462" y="404871"/>
                </a:lnTo>
                <a:lnTo>
                  <a:pt x="8180889" y="376276"/>
                </a:lnTo>
                <a:lnTo>
                  <a:pt x="8172784" y="367921"/>
                </a:lnTo>
                <a:lnTo>
                  <a:pt x="8192443" y="348802"/>
                </a:lnTo>
                <a:lnTo>
                  <a:pt x="8211563" y="368462"/>
                </a:lnTo>
                <a:lnTo>
                  <a:pt x="8191903" y="387581"/>
                </a:lnTo>
                <a:lnTo>
                  <a:pt x="8183798" y="379227"/>
                </a:lnTo>
                <a:lnTo>
                  <a:pt x="8157447" y="404830"/>
                </a:lnTo>
                <a:lnTo>
                  <a:pt x="8537297" y="404830"/>
                </a:lnTo>
                <a:lnTo>
                  <a:pt x="8537297" y="393192"/>
                </a:lnTo>
                <a:lnTo>
                  <a:pt x="8564728" y="393192"/>
                </a:lnTo>
                <a:lnTo>
                  <a:pt x="8564728" y="404830"/>
                </a:lnTo>
                <a:lnTo>
                  <a:pt x="8776453" y="404830"/>
                </a:lnTo>
                <a:lnTo>
                  <a:pt x="8776453" y="393192"/>
                </a:lnTo>
                <a:lnTo>
                  <a:pt x="8803886" y="393192"/>
                </a:lnTo>
                <a:lnTo>
                  <a:pt x="8803886" y="404830"/>
                </a:lnTo>
                <a:lnTo>
                  <a:pt x="8935933" y="404830"/>
                </a:lnTo>
                <a:lnTo>
                  <a:pt x="8935933" y="393192"/>
                </a:lnTo>
                <a:lnTo>
                  <a:pt x="8963366" y="393192"/>
                </a:lnTo>
                <a:lnTo>
                  <a:pt x="8963366" y="420624"/>
                </a:lnTo>
                <a:lnTo>
                  <a:pt x="8935933" y="420624"/>
                </a:lnTo>
                <a:lnTo>
                  <a:pt x="8935933" y="408986"/>
                </a:lnTo>
                <a:lnTo>
                  <a:pt x="8803886" y="408986"/>
                </a:lnTo>
                <a:lnTo>
                  <a:pt x="8803886" y="420624"/>
                </a:lnTo>
                <a:lnTo>
                  <a:pt x="8776453" y="420624"/>
                </a:lnTo>
                <a:lnTo>
                  <a:pt x="8776453" y="408986"/>
                </a:lnTo>
                <a:lnTo>
                  <a:pt x="8564728" y="408986"/>
                </a:lnTo>
                <a:lnTo>
                  <a:pt x="8564728" y="420624"/>
                </a:lnTo>
                <a:lnTo>
                  <a:pt x="8537297" y="420624"/>
                </a:lnTo>
                <a:lnTo>
                  <a:pt x="8537297" y="408986"/>
                </a:lnTo>
                <a:lnTo>
                  <a:pt x="8073447" y="408986"/>
                </a:lnTo>
                <a:cubicBezTo>
                  <a:pt x="8047594" y="434132"/>
                  <a:pt x="8021742" y="459237"/>
                  <a:pt x="7998009" y="482304"/>
                </a:cubicBezTo>
                <a:lnTo>
                  <a:pt x="8071742" y="482304"/>
                </a:lnTo>
                <a:lnTo>
                  <a:pt x="8101211" y="453709"/>
                </a:lnTo>
                <a:lnTo>
                  <a:pt x="8093106" y="445354"/>
                </a:lnTo>
                <a:lnTo>
                  <a:pt x="8112807" y="426235"/>
                </a:lnTo>
                <a:lnTo>
                  <a:pt x="8131926" y="445936"/>
                </a:lnTo>
                <a:lnTo>
                  <a:pt x="8112225" y="465056"/>
                </a:lnTo>
                <a:lnTo>
                  <a:pt x="8104121" y="456701"/>
                </a:lnTo>
                <a:lnTo>
                  <a:pt x="8077728" y="482304"/>
                </a:lnTo>
                <a:lnTo>
                  <a:pt x="8856298" y="482304"/>
                </a:lnTo>
                <a:lnTo>
                  <a:pt x="8856298" y="470667"/>
                </a:lnTo>
                <a:lnTo>
                  <a:pt x="8883729" y="470667"/>
                </a:lnTo>
                <a:lnTo>
                  <a:pt x="8883729" y="482304"/>
                </a:lnTo>
                <a:lnTo>
                  <a:pt x="8948860" y="482304"/>
                </a:lnTo>
                <a:lnTo>
                  <a:pt x="8978287" y="453709"/>
                </a:lnTo>
                <a:lnTo>
                  <a:pt x="8970182" y="445354"/>
                </a:lnTo>
                <a:lnTo>
                  <a:pt x="8989841" y="426235"/>
                </a:lnTo>
                <a:lnTo>
                  <a:pt x="9008961" y="445895"/>
                </a:lnTo>
                <a:lnTo>
                  <a:pt x="8989302" y="465014"/>
                </a:lnTo>
                <a:lnTo>
                  <a:pt x="8981196" y="456660"/>
                </a:lnTo>
                <a:lnTo>
                  <a:pt x="8951187" y="485837"/>
                </a:lnTo>
                <a:cubicBezTo>
                  <a:pt x="8950814" y="486211"/>
                  <a:pt x="8950273" y="486419"/>
                  <a:pt x="8949733" y="486419"/>
                </a:cubicBezTo>
                <a:lnTo>
                  <a:pt x="8883771" y="486419"/>
                </a:lnTo>
                <a:lnTo>
                  <a:pt x="8883771" y="498057"/>
                </a:lnTo>
                <a:lnTo>
                  <a:pt x="8856340" y="498057"/>
                </a:lnTo>
                <a:lnTo>
                  <a:pt x="8856340" y="486419"/>
                </a:lnTo>
                <a:lnTo>
                  <a:pt x="7993811" y="486419"/>
                </a:lnTo>
                <a:cubicBezTo>
                  <a:pt x="7992564" y="487625"/>
                  <a:pt x="7991358" y="488747"/>
                  <a:pt x="7990153" y="489952"/>
                </a:cubicBezTo>
                <a:cubicBezTo>
                  <a:pt x="7955323" y="523827"/>
                  <a:pt x="7951084" y="527900"/>
                  <a:pt x="7935621" y="542904"/>
                </a:cubicBezTo>
                <a:cubicBezTo>
                  <a:pt x="7935621" y="542946"/>
                  <a:pt x="7935538" y="542987"/>
                  <a:pt x="7935538" y="542987"/>
                </a:cubicBezTo>
                <a:lnTo>
                  <a:pt x="7934666" y="543819"/>
                </a:lnTo>
                <a:cubicBezTo>
                  <a:pt x="7934208" y="544234"/>
                  <a:pt x="7933751" y="544691"/>
                  <a:pt x="7933294" y="545149"/>
                </a:cubicBezTo>
                <a:lnTo>
                  <a:pt x="7918331" y="559696"/>
                </a:lnTo>
                <a:lnTo>
                  <a:pt x="8617141" y="559696"/>
                </a:lnTo>
                <a:lnTo>
                  <a:pt x="8617141" y="548058"/>
                </a:lnTo>
                <a:lnTo>
                  <a:pt x="8644572" y="548058"/>
                </a:lnTo>
                <a:lnTo>
                  <a:pt x="8644572" y="559696"/>
                </a:lnTo>
                <a:lnTo>
                  <a:pt x="8789463" y="559696"/>
                </a:lnTo>
                <a:lnTo>
                  <a:pt x="8818891" y="531100"/>
                </a:lnTo>
                <a:lnTo>
                  <a:pt x="8810785" y="522746"/>
                </a:lnTo>
                <a:lnTo>
                  <a:pt x="8830444" y="503627"/>
                </a:lnTo>
                <a:lnTo>
                  <a:pt x="8849564" y="523286"/>
                </a:lnTo>
                <a:lnTo>
                  <a:pt x="8829905" y="542405"/>
                </a:lnTo>
                <a:lnTo>
                  <a:pt x="8821800" y="534051"/>
                </a:lnTo>
                <a:lnTo>
                  <a:pt x="8791791" y="563229"/>
                </a:lnTo>
                <a:cubicBezTo>
                  <a:pt x="8791417" y="563603"/>
                  <a:pt x="8790877" y="563811"/>
                  <a:pt x="8790336" y="563811"/>
                </a:cubicBezTo>
                <a:lnTo>
                  <a:pt x="8644572" y="563811"/>
                </a:lnTo>
                <a:lnTo>
                  <a:pt x="8644572" y="575449"/>
                </a:lnTo>
                <a:lnTo>
                  <a:pt x="8617141" y="575449"/>
                </a:lnTo>
                <a:lnTo>
                  <a:pt x="8617141" y="563811"/>
                </a:lnTo>
                <a:lnTo>
                  <a:pt x="7528298" y="563811"/>
                </a:lnTo>
                <a:lnTo>
                  <a:pt x="7528298" y="575449"/>
                </a:lnTo>
                <a:lnTo>
                  <a:pt x="7500866" y="575449"/>
                </a:lnTo>
                <a:lnTo>
                  <a:pt x="7500866" y="563811"/>
                </a:lnTo>
                <a:lnTo>
                  <a:pt x="7368818" y="563811"/>
                </a:lnTo>
                <a:lnTo>
                  <a:pt x="7368818" y="575449"/>
                </a:lnTo>
                <a:lnTo>
                  <a:pt x="7341386" y="575449"/>
                </a:lnTo>
                <a:lnTo>
                  <a:pt x="7341386" y="563811"/>
                </a:lnTo>
                <a:lnTo>
                  <a:pt x="6571420" y="563811"/>
                </a:lnTo>
                <a:lnTo>
                  <a:pt x="6571420" y="575449"/>
                </a:lnTo>
                <a:lnTo>
                  <a:pt x="6543988" y="575449"/>
                </a:lnTo>
                <a:lnTo>
                  <a:pt x="6543988" y="563811"/>
                </a:lnTo>
                <a:lnTo>
                  <a:pt x="5282781" y="563811"/>
                </a:lnTo>
                <a:lnTo>
                  <a:pt x="5245041" y="600470"/>
                </a:lnTo>
                <a:lnTo>
                  <a:pt x="5273554" y="628151"/>
                </a:lnTo>
                <a:lnTo>
                  <a:pt x="5281659" y="619797"/>
                </a:lnTo>
                <a:lnTo>
                  <a:pt x="5299489" y="637129"/>
                </a:lnTo>
                <a:lnTo>
                  <a:pt x="6703468" y="637129"/>
                </a:lnTo>
                <a:lnTo>
                  <a:pt x="6703468" y="625491"/>
                </a:lnTo>
                <a:lnTo>
                  <a:pt x="6730900" y="625491"/>
                </a:lnTo>
                <a:lnTo>
                  <a:pt x="6730900" y="637129"/>
                </a:lnTo>
                <a:lnTo>
                  <a:pt x="7181865" y="637129"/>
                </a:lnTo>
                <a:lnTo>
                  <a:pt x="7181865" y="625491"/>
                </a:lnTo>
                <a:lnTo>
                  <a:pt x="7206720" y="625491"/>
                </a:lnTo>
                <a:lnTo>
                  <a:pt x="7224177" y="608533"/>
                </a:lnTo>
                <a:lnTo>
                  <a:pt x="7216072" y="600179"/>
                </a:lnTo>
                <a:lnTo>
                  <a:pt x="7235773" y="581060"/>
                </a:lnTo>
                <a:lnTo>
                  <a:pt x="7254893" y="600761"/>
                </a:lnTo>
                <a:lnTo>
                  <a:pt x="7235191" y="619880"/>
                </a:lnTo>
                <a:lnTo>
                  <a:pt x="7227086" y="611526"/>
                </a:lnTo>
                <a:lnTo>
                  <a:pt x="7209297" y="628816"/>
                </a:lnTo>
                <a:lnTo>
                  <a:pt x="7209297" y="637171"/>
                </a:lnTo>
                <a:lnTo>
                  <a:pt x="7580544" y="637171"/>
                </a:lnTo>
                <a:lnTo>
                  <a:pt x="7580544" y="625533"/>
                </a:lnTo>
                <a:lnTo>
                  <a:pt x="7607975" y="625533"/>
                </a:lnTo>
                <a:lnTo>
                  <a:pt x="7607975" y="637171"/>
                </a:lnTo>
                <a:lnTo>
                  <a:pt x="7992107" y="637171"/>
                </a:lnTo>
                <a:lnTo>
                  <a:pt x="8021534" y="608575"/>
                </a:lnTo>
                <a:lnTo>
                  <a:pt x="8013429" y="600221"/>
                </a:lnTo>
                <a:lnTo>
                  <a:pt x="8033089" y="581101"/>
                </a:lnTo>
                <a:lnTo>
                  <a:pt x="8052208" y="600761"/>
                </a:lnTo>
                <a:lnTo>
                  <a:pt x="8032548" y="619880"/>
                </a:lnTo>
                <a:lnTo>
                  <a:pt x="8024443" y="611526"/>
                </a:lnTo>
                <a:lnTo>
                  <a:pt x="7998092" y="637129"/>
                </a:lnTo>
                <a:lnTo>
                  <a:pt x="8138701" y="637129"/>
                </a:lnTo>
                <a:lnTo>
                  <a:pt x="8138701" y="625491"/>
                </a:lnTo>
                <a:lnTo>
                  <a:pt x="8166134" y="625491"/>
                </a:lnTo>
                <a:lnTo>
                  <a:pt x="8166134" y="637129"/>
                </a:lnTo>
                <a:lnTo>
                  <a:pt x="8470504" y="637129"/>
                </a:lnTo>
                <a:lnTo>
                  <a:pt x="8499931" y="608533"/>
                </a:lnTo>
                <a:lnTo>
                  <a:pt x="8491826" y="600179"/>
                </a:lnTo>
                <a:lnTo>
                  <a:pt x="8511486" y="581060"/>
                </a:lnTo>
                <a:lnTo>
                  <a:pt x="8530605" y="600719"/>
                </a:lnTo>
                <a:lnTo>
                  <a:pt x="8510945" y="619839"/>
                </a:lnTo>
                <a:lnTo>
                  <a:pt x="8502841" y="611484"/>
                </a:lnTo>
                <a:lnTo>
                  <a:pt x="8476489" y="637087"/>
                </a:lnTo>
                <a:lnTo>
                  <a:pt x="8709744" y="637087"/>
                </a:lnTo>
                <a:lnTo>
                  <a:pt x="8739171" y="608492"/>
                </a:lnTo>
                <a:lnTo>
                  <a:pt x="8731066" y="600137"/>
                </a:lnTo>
                <a:lnTo>
                  <a:pt x="8750726" y="581018"/>
                </a:lnTo>
                <a:lnTo>
                  <a:pt x="8769845" y="600678"/>
                </a:lnTo>
                <a:lnTo>
                  <a:pt x="8750186" y="619797"/>
                </a:lnTo>
                <a:lnTo>
                  <a:pt x="8742081" y="611443"/>
                </a:lnTo>
                <a:lnTo>
                  <a:pt x="8712071" y="640620"/>
                </a:lnTo>
                <a:cubicBezTo>
                  <a:pt x="8711698" y="640994"/>
                  <a:pt x="8711157" y="641202"/>
                  <a:pt x="8710617" y="641202"/>
                </a:cubicBezTo>
                <a:lnTo>
                  <a:pt x="8166175" y="641202"/>
                </a:lnTo>
                <a:lnTo>
                  <a:pt x="8166175" y="652840"/>
                </a:lnTo>
                <a:lnTo>
                  <a:pt x="8138743" y="652840"/>
                </a:lnTo>
                <a:lnTo>
                  <a:pt x="8138743" y="641202"/>
                </a:lnTo>
                <a:lnTo>
                  <a:pt x="7608017" y="641202"/>
                </a:lnTo>
                <a:lnTo>
                  <a:pt x="7608017" y="649557"/>
                </a:lnTo>
                <a:lnTo>
                  <a:pt x="7625765" y="666805"/>
                </a:lnTo>
                <a:lnTo>
                  <a:pt x="7633870" y="658451"/>
                </a:lnTo>
                <a:lnTo>
                  <a:pt x="7653529" y="677570"/>
                </a:lnTo>
                <a:lnTo>
                  <a:pt x="7634410" y="697230"/>
                </a:lnTo>
                <a:lnTo>
                  <a:pt x="7614750" y="678111"/>
                </a:lnTo>
                <a:lnTo>
                  <a:pt x="7622855" y="669756"/>
                </a:lnTo>
                <a:lnTo>
                  <a:pt x="7605440" y="652798"/>
                </a:lnTo>
                <a:lnTo>
                  <a:pt x="7580585" y="652798"/>
                </a:lnTo>
                <a:lnTo>
                  <a:pt x="7580585" y="641161"/>
                </a:lnTo>
                <a:lnTo>
                  <a:pt x="7209339" y="641161"/>
                </a:lnTo>
                <a:lnTo>
                  <a:pt x="7209339" y="652798"/>
                </a:lnTo>
                <a:lnTo>
                  <a:pt x="7181907" y="652798"/>
                </a:lnTo>
                <a:lnTo>
                  <a:pt x="7181907" y="641161"/>
                </a:lnTo>
                <a:lnTo>
                  <a:pt x="6730941" y="641161"/>
                </a:lnTo>
                <a:lnTo>
                  <a:pt x="6730941" y="652798"/>
                </a:lnTo>
                <a:lnTo>
                  <a:pt x="6703509" y="652798"/>
                </a:lnTo>
                <a:lnTo>
                  <a:pt x="6703509" y="641161"/>
                </a:lnTo>
                <a:lnTo>
                  <a:pt x="6243940" y="641161"/>
                </a:lnTo>
                <a:lnTo>
                  <a:pt x="6319378" y="714479"/>
                </a:lnTo>
                <a:lnTo>
                  <a:pt x="6384550" y="714479"/>
                </a:lnTo>
                <a:lnTo>
                  <a:pt x="6384550" y="702841"/>
                </a:lnTo>
                <a:lnTo>
                  <a:pt x="6411982" y="702841"/>
                </a:lnTo>
                <a:lnTo>
                  <a:pt x="6411982" y="714479"/>
                </a:lnTo>
                <a:lnTo>
                  <a:pt x="7261667" y="714479"/>
                </a:lnTo>
                <a:lnTo>
                  <a:pt x="7261667" y="702841"/>
                </a:lnTo>
                <a:lnTo>
                  <a:pt x="7289099" y="702841"/>
                </a:lnTo>
                <a:lnTo>
                  <a:pt x="7289099" y="714479"/>
                </a:lnTo>
                <a:lnTo>
                  <a:pt x="7753781" y="714479"/>
                </a:lnTo>
                <a:cubicBezTo>
                  <a:pt x="7754321" y="714479"/>
                  <a:pt x="7754861" y="714687"/>
                  <a:pt x="7755235" y="715061"/>
                </a:cubicBezTo>
                <a:lnTo>
                  <a:pt x="7785245" y="744238"/>
                </a:lnTo>
                <a:lnTo>
                  <a:pt x="7793349" y="735884"/>
                </a:lnTo>
                <a:lnTo>
                  <a:pt x="7813009" y="755003"/>
                </a:lnTo>
                <a:lnTo>
                  <a:pt x="7793890" y="774663"/>
                </a:lnTo>
                <a:lnTo>
                  <a:pt x="7774230" y="755544"/>
                </a:lnTo>
                <a:lnTo>
                  <a:pt x="7782335" y="747190"/>
                </a:lnTo>
                <a:lnTo>
                  <a:pt x="7752908" y="718594"/>
                </a:lnTo>
                <a:lnTo>
                  <a:pt x="7289058" y="718594"/>
                </a:lnTo>
                <a:lnTo>
                  <a:pt x="7289058" y="730232"/>
                </a:lnTo>
                <a:lnTo>
                  <a:pt x="7261626" y="730232"/>
                </a:lnTo>
                <a:lnTo>
                  <a:pt x="7261626" y="718594"/>
                </a:lnTo>
                <a:lnTo>
                  <a:pt x="6961536" y="718594"/>
                </a:lnTo>
                <a:lnTo>
                  <a:pt x="6987887" y="744197"/>
                </a:lnTo>
                <a:lnTo>
                  <a:pt x="6995993" y="735843"/>
                </a:lnTo>
                <a:lnTo>
                  <a:pt x="7015652" y="754962"/>
                </a:lnTo>
                <a:lnTo>
                  <a:pt x="6996533" y="774622"/>
                </a:lnTo>
                <a:lnTo>
                  <a:pt x="6976873" y="755502"/>
                </a:lnTo>
                <a:lnTo>
                  <a:pt x="6984978" y="747148"/>
                </a:lnTo>
                <a:lnTo>
                  <a:pt x="6955551" y="718552"/>
                </a:lnTo>
                <a:lnTo>
                  <a:pt x="6483097" y="718552"/>
                </a:lnTo>
                <a:lnTo>
                  <a:pt x="6558535" y="791870"/>
                </a:lnTo>
                <a:lnTo>
                  <a:pt x="6623748" y="791870"/>
                </a:lnTo>
                <a:lnTo>
                  <a:pt x="6623748" y="780233"/>
                </a:lnTo>
                <a:lnTo>
                  <a:pt x="6651181" y="780233"/>
                </a:lnTo>
                <a:lnTo>
                  <a:pt x="6651181" y="804381"/>
                </a:lnTo>
                <a:lnTo>
                  <a:pt x="6668928" y="821630"/>
                </a:lnTo>
                <a:lnTo>
                  <a:pt x="6677033" y="813276"/>
                </a:lnTo>
                <a:lnTo>
                  <a:pt x="6696693" y="832395"/>
                </a:lnTo>
                <a:lnTo>
                  <a:pt x="6677574" y="852055"/>
                </a:lnTo>
                <a:lnTo>
                  <a:pt x="6657914" y="832935"/>
                </a:lnTo>
                <a:lnTo>
                  <a:pt x="6666019" y="824581"/>
                </a:lnTo>
                <a:lnTo>
                  <a:pt x="6648603" y="807623"/>
                </a:lnTo>
                <a:lnTo>
                  <a:pt x="6623748" y="807623"/>
                </a:lnTo>
                <a:lnTo>
                  <a:pt x="6623748" y="795985"/>
                </a:lnTo>
                <a:lnTo>
                  <a:pt x="6562816" y="795985"/>
                </a:lnTo>
                <a:lnTo>
                  <a:pt x="6578028" y="810782"/>
                </a:lnTo>
                <a:cubicBezTo>
                  <a:pt x="6582226" y="814855"/>
                  <a:pt x="6585884" y="818430"/>
                  <a:pt x="6589168" y="821588"/>
                </a:cubicBezTo>
                <a:lnTo>
                  <a:pt x="6597272" y="813234"/>
                </a:lnTo>
                <a:lnTo>
                  <a:pt x="6616932" y="832353"/>
                </a:lnTo>
                <a:lnTo>
                  <a:pt x="6608827" y="840708"/>
                </a:lnTo>
                <a:cubicBezTo>
                  <a:pt x="6610490" y="842287"/>
                  <a:pt x="6612069" y="843825"/>
                  <a:pt x="6613649" y="845363"/>
                </a:cubicBezTo>
                <a:cubicBezTo>
                  <a:pt x="6616891" y="848563"/>
                  <a:pt x="6620216" y="851764"/>
                  <a:pt x="6624123" y="855546"/>
                </a:cubicBezTo>
                <a:lnTo>
                  <a:pt x="6638296" y="869303"/>
                </a:lnTo>
                <a:lnTo>
                  <a:pt x="6862906" y="869303"/>
                </a:lnTo>
                <a:lnTo>
                  <a:pt x="6862906" y="857666"/>
                </a:lnTo>
                <a:lnTo>
                  <a:pt x="6890338" y="857666"/>
                </a:lnTo>
                <a:lnTo>
                  <a:pt x="6890338" y="869303"/>
                </a:lnTo>
                <a:lnTo>
                  <a:pt x="7421064" y="869303"/>
                </a:lnTo>
                <a:lnTo>
                  <a:pt x="7421064" y="857666"/>
                </a:lnTo>
                <a:lnTo>
                  <a:pt x="7448496" y="857666"/>
                </a:lnTo>
                <a:lnTo>
                  <a:pt x="7448496" y="885098"/>
                </a:lnTo>
                <a:lnTo>
                  <a:pt x="7421064" y="885098"/>
                </a:lnTo>
                <a:lnTo>
                  <a:pt x="7421064" y="873460"/>
                </a:lnTo>
                <a:lnTo>
                  <a:pt x="6890338" y="873460"/>
                </a:lnTo>
                <a:lnTo>
                  <a:pt x="6890338" y="885098"/>
                </a:lnTo>
                <a:lnTo>
                  <a:pt x="6862906" y="885098"/>
                </a:lnTo>
                <a:lnTo>
                  <a:pt x="6862906" y="873460"/>
                </a:lnTo>
                <a:lnTo>
                  <a:pt x="6802056" y="873460"/>
                </a:lnTo>
                <a:lnTo>
                  <a:pt x="6828408" y="899063"/>
                </a:lnTo>
                <a:lnTo>
                  <a:pt x="6836513" y="890709"/>
                </a:lnTo>
                <a:lnTo>
                  <a:pt x="6856172" y="909828"/>
                </a:lnTo>
                <a:lnTo>
                  <a:pt x="6837053" y="929488"/>
                </a:lnTo>
                <a:lnTo>
                  <a:pt x="6817394" y="910368"/>
                </a:lnTo>
                <a:lnTo>
                  <a:pt x="6825498" y="902014"/>
                </a:lnTo>
                <a:lnTo>
                  <a:pt x="6796072" y="873418"/>
                </a:lnTo>
                <a:lnTo>
                  <a:pt x="6722254" y="873418"/>
                </a:lnTo>
                <a:lnTo>
                  <a:pt x="6737009" y="887716"/>
                </a:lnTo>
                <a:cubicBezTo>
                  <a:pt x="6740210" y="890833"/>
                  <a:pt x="6742911" y="893452"/>
                  <a:pt x="6745280" y="895738"/>
                </a:cubicBezTo>
                <a:cubicBezTo>
                  <a:pt x="6746985" y="897401"/>
                  <a:pt x="6748606" y="898938"/>
                  <a:pt x="6750227" y="900518"/>
                </a:cubicBezTo>
                <a:cubicBezTo>
                  <a:pt x="6754425" y="904633"/>
                  <a:pt x="6757625" y="907750"/>
                  <a:pt x="6761449" y="911449"/>
                </a:cubicBezTo>
                <a:cubicBezTo>
                  <a:pt x="6761864" y="911823"/>
                  <a:pt x="6762322" y="912280"/>
                  <a:pt x="6762737" y="912696"/>
                </a:cubicBezTo>
                <a:cubicBezTo>
                  <a:pt x="6770260" y="920011"/>
                  <a:pt x="6780527" y="929986"/>
                  <a:pt x="6797734" y="946695"/>
                </a:cubicBezTo>
                <a:lnTo>
                  <a:pt x="7181823" y="946695"/>
                </a:lnTo>
                <a:lnTo>
                  <a:pt x="7181823" y="935057"/>
                </a:lnTo>
                <a:lnTo>
                  <a:pt x="7209255" y="935057"/>
                </a:lnTo>
                <a:lnTo>
                  <a:pt x="7209255" y="946695"/>
                </a:lnTo>
                <a:lnTo>
                  <a:pt x="7979222" y="946695"/>
                </a:lnTo>
                <a:lnTo>
                  <a:pt x="7979222" y="935057"/>
                </a:lnTo>
                <a:lnTo>
                  <a:pt x="8006654" y="935057"/>
                </a:lnTo>
                <a:lnTo>
                  <a:pt x="8006654" y="962489"/>
                </a:lnTo>
                <a:lnTo>
                  <a:pt x="7979222" y="962489"/>
                </a:lnTo>
                <a:lnTo>
                  <a:pt x="7979222" y="950851"/>
                </a:lnTo>
                <a:lnTo>
                  <a:pt x="7838612" y="950851"/>
                </a:lnTo>
                <a:lnTo>
                  <a:pt x="7864963" y="976455"/>
                </a:lnTo>
                <a:lnTo>
                  <a:pt x="7873069" y="968100"/>
                </a:lnTo>
                <a:lnTo>
                  <a:pt x="7892728" y="987220"/>
                </a:lnTo>
                <a:lnTo>
                  <a:pt x="7873609" y="1006879"/>
                </a:lnTo>
                <a:lnTo>
                  <a:pt x="7853949" y="987760"/>
                </a:lnTo>
                <a:lnTo>
                  <a:pt x="7862054" y="979406"/>
                </a:lnTo>
                <a:lnTo>
                  <a:pt x="7832627" y="950810"/>
                </a:lnTo>
                <a:lnTo>
                  <a:pt x="7209255" y="950810"/>
                </a:lnTo>
                <a:lnTo>
                  <a:pt x="7209255" y="962448"/>
                </a:lnTo>
                <a:lnTo>
                  <a:pt x="7181823" y="962448"/>
                </a:lnTo>
                <a:lnTo>
                  <a:pt x="7181823" y="950810"/>
                </a:lnTo>
                <a:lnTo>
                  <a:pt x="6802015" y="950810"/>
                </a:lnTo>
                <a:cubicBezTo>
                  <a:pt x="6806753" y="955423"/>
                  <a:pt x="6811949" y="960453"/>
                  <a:pt x="6817726" y="966064"/>
                </a:cubicBezTo>
                <a:lnTo>
                  <a:pt x="6877453" y="1024128"/>
                </a:lnTo>
                <a:lnTo>
                  <a:pt x="7421064" y="1024128"/>
                </a:lnTo>
                <a:lnTo>
                  <a:pt x="7421064" y="1012490"/>
                </a:lnTo>
                <a:lnTo>
                  <a:pt x="7448496" y="1012490"/>
                </a:lnTo>
                <a:lnTo>
                  <a:pt x="7448496" y="1024128"/>
                </a:lnTo>
                <a:lnTo>
                  <a:pt x="8138701" y="1024128"/>
                </a:lnTo>
                <a:lnTo>
                  <a:pt x="8138701" y="1012490"/>
                </a:lnTo>
                <a:lnTo>
                  <a:pt x="8166134" y="1012490"/>
                </a:lnTo>
                <a:lnTo>
                  <a:pt x="8166134" y="1024128"/>
                </a:lnTo>
                <a:lnTo>
                  <a:pt x="8457619" y="1024128"/>
                </a:lnTo>
                <a:lnTo>
                  <a:pt x="8457619" y="1012490"/>
                </a:lnTo>
                <a:lnTo>
                  <a:pt x="8485051" y="1012490"/>
                </a:lnTo>
                <a:lnTo>
                  <a:pt x="8485051" y="1039922"/>
                </a:lnTo>
                <a:lnTo>
                  <a:pt x="8457619" y="1039922"/>
                </a:lnTo>
                <a:lnTo>
                  <a:pt x="8457619" y="1028284"/>
                </a:lnTo>
                <a:lnTo>
                  <a:pt x="8166134" y="1028284"/>
                </a:lnTo>
                <a:lnTo>
                  <a:pt x="8166134" y="1039922"/>
                </a:lnTo>
                <a:lnTo>
                  <a:pt x="8138701" y="1039922"/>
                </a:lnTo>
                <a:lnTo>
                  <a:pt x="8138701" y="1028284"/>
                </a:lnTo>
                <a:lnTo>
                  <a:pt x="7448496" y="1028284"/>
                </a:lnTo>
                <a:lnTo>
                  <a:pt x="7448496" y="1039922"/>
                </a:lnTo>
                <a:lnTo>
                  <a:pt x="7421064" y="1039922"/>
                </a:lnTo>
                <a:lnTo>
                  <a:pt x="7421064" y="1028284"/>
                </a:lnTo>
                <a:lnTo>
                  <a:pt x="6961495" y="1028284"/>
                </a:lnTo>
                <a:lnTo>
                  <a:pt x="7036933" y="1101603"/>
                </a:lnTo>
                <a:lnTo>
                  <a:pt x="7594259" y="1101603"/>
                </a:lnTo>
                <a:cubicBezTo>
                  <a:pt x="7594800" y="1101603"/>
                  <a:pt x="7595340" y="1101810"/>
                  <a:pt x="7595714" y="1102185"/>
                </a:cubicBezTo>
                <a:cubicBezTo>
                  <a:pt x="7596296" y="1102725"/>
                  <a:pt x="7598042" y="1104387"/>
                  <a:pt x="7600702" y="1107006"/>
                </a:cubicBezTo>
                <a:cubicBezTo>
                  <a:pt x="7600743" y="1107048"/>
                  <a:pt x="7600743" y="1107048"/>
                  <a:pt x="7600743" y="1107048"/>
                </a:cubicBezTo>
                <a:cubicBezTo>
                  <a:pt x="7606022" y="1112201"/>
                  <a:pt x="7615124" y="1121013"/>
                  <a:pt x="7626679" y="1132277"/>
                </a:cubicBezTo>
                <a:cubicBezTo>
                  <a:pt x="7627095" y="1132692"/>
                  <a:pt x="7627510" y="1133108"/>
                  <a:pt x="7627967" y="1133524"/>
                </a:cubicBezTo>
                <a:cubicBezTo>
                  <a:pt x="7629422" y="1134937"/>
                  <a:pt x="7630877" y="1136350"/>
                  <a:pt x="7632373" y="1137805"/>
                </a:cubicBezTo>
                <a:cubicBezTo>
                  <a:pt x="7636073" y="1141379"/>
                  <a:pt x="7639979" y="1145203"/>
                  <a:pt x="7644052" y="1149152"/>
                </a:cubicBezTo>
                <a:cubicBezTo>
                  <a:pt x="7646297" y="1151313"/>
                  <a:pt x="7648375" y="1153308"/>
                  <a:pt x="7650453" y="1155344"/>
                </a:cubicBezTo>
                <a:cubicBezTo>
                  <a:pt x="7652573" y="1157423"/>
                  <a:pt x="7654776" y="1159584"/>
                  <a:pt x="7657312" y="1162036"/>
                </a:cubicBezTo>
                <a:cubicBezTo>
                  <a:pt x="7657353" y="1162078"/>
                  <a:pt x="7657395" y="1162119"/>
                  <a:pt x="7657395" y="1162119"/>
                </a:cubicBezTo>
                <a:lnTo>
                  <a:pt x="7674893" y="1179077"/>
                </a:lnTo>
                <a:lnTo>
                  <a:pt x="8232137" y="1179077"/>
                </a:lnTo>
                <a:cubicBezTo>
                  <a:pt x="8232677" y="1179077"/>
                  <a:pt x="8233217" y="1179285"/>
                  <a:pt x="8233591" y="1179659"/>
                </a:cubicBezTo>
                <a:lnTo>
                  <a:pt x="8263683" y="1208837"/>
                </a:lnTo>
                <a:lnTo>
                  <a:pt x="8271788" y="1200483"/>
                </a:lnTo>
                <a:lnTo>
                  <a:pt x="8291489" y="1219602"/>
                </a:lnTo>
                <a:lnTo>
                  <a:pt x="8272370" y="1239303"/>
                </a:lnTo>
                <a:lnTo>
                  <a:pt x="8252669" y="1220184"/>
                </a:lnTo>
                <a:lnTo>
                  <a:pt x="8260774" y="1211829"/>
                </a:lnTo>
                <a:lnTo>
                  <a:pt x="8231305" y="1183234"/>
                </a:lnTo>
                <a:lnTo>
                  <a:pt x="7679132" y="1183234"/>
                </a:lnTo>
                <a:cubicBezTo>
                  <a:pt x="7690729" y="1194497"/>
                  <a:pt x="7707105" y="1210416"/>
                  <a:pt x="7731627" y="1234274"/>
                </a:cubicBezTo>
                <a:cubicBezTo>
                  <a:pt x="7734371" y="1236934"/>
                  <a:pt x="7737155" y="1239636"/>
                  <a:pt x="7740065" y="1242462"/>
                </a:cubicBezTo>
                <a:cubicBezTo>
                  <a:pt x="7744844" y="1247117"/>
                  <a:pt x="7749707" y="1251814"/>
                  <a:pt x="7754571" y="1256552"/>
                </a:cubicBezTo>
                <a:lnTo>
                  <a:pt x="8152418" y="1256552"/>
                </a:lnTo>
                <a:cubicBezTo>
                  <a:pt x="8152958" y="1256552"/>
                  <a:pt x="8153498" y="1256760"/>
                  <a:pt x="8153872" y="1257134"/>
                </a:cubicBezTo>
                <a:lnTo>
                  <a:pt x="8183881" y="1286312"/>
                </a:lnTo>
                <a:lnTo>
                  <a:pt x="8191986" y="1277957"/>
                </a:lnTo>
                <a:lnTo>
                  <a:pt x="8211646" y="1297076"/>
                </a:lnTo>
                <a:lnTo>
                  <a:pt x="8192527" y="1316736"/>
                </a:lnTo>
                <a:lnTo>
                  <a:pt x="8172867" y="1297617"/>
                </a:lnTo>
                <a:lnTo>
                  <a:pt x="8180972" y="1289263"/>
                </a:lnTo>
                <a:lnTo>
                  <a:pt x="8151545" y="1260667"/>
                </a:lnTo>
                <a:lnTo>
                  <a:pt x="7918290" y="1260667"/>
                </a:lnTo>
                <a:lnTo>
                  <a:pt x="7944683" y="1286270"/>
                </a:lnTo>
                <a:lnTo>
                  <a:pt x="7952787" y="1277916"/>
                </a:lnTo>
                <a:lnTo>
                  <a:pt x="7972488" y="1297035"/>
                </a:lnTo>
                <a:lnTo>
                  <a:pt x="7953369" y="1316736"/>
                </a:lnTo>
                <a:lnTo>
                  <a:pt x="7933668" y="1297617"/>
                </a:lnTo>
                <a:lnTo>
                  <a:pt x="7941773" y="1289263"/>
                </a:lnTo>
                <a:lnTo>
                  <a:pt x="7912304" y="1260667"/>
                </a:lnTo>
                <a:lnTo>
                  <a:pt x="7758810" y="1260667"/>
                </a:lnTo>
                <a:cubicBezTo>
                  <a:pt x="7773565" y="1275006"/>
                  <a:pt x="7788528" y="1289553"/>
                  <a:pt x="7803449" y="1304018"/>
                </a:cubicBezTo>
                <a:cubicBezTo>
                  <a:pt x="7817124" y="1317276"/>
                  <a:pt x="7827972" y="1327834"/>
                  <a:pt x="7834331" y="1333985"/>
                </a:cubicBezTo>
                <a:lnTo>
                  <a:pt x="8058941" y="1333985"/>
                </a:lnTo>
                <a:lnTo>
                  <a:pt x="8058941" y="1322347"/>
                </a:lnTo>
                <a:lnTo>
                  <a:pt x="8086373" y="1322347"/>
                </a:lnTo>
                <a:lnTo>
                  <a:pt x="8086373" y="1333985"/>
                </a:lnTo>
                <a:lnTo>
                  <a:pt x="8152418" y="1333985"/>
                </a:lnTo>
                <a:cubicBezTo>
                  <a:pt x="8152958" y="1333985"/>
                  <a:pt x="8153498" y="1334193"/>
                  <a:pt x="8153872" y="1334567"/>
                </a:cubicBezTo>
                <a:lnTo>
                  <a:pt x="8183881" y="1363744"/>
                </a:lnTo>
                <a:lnTo>
                  <a:pt x="8191986" y="1355390"/>
                </a:lnTo>
                <a:lnTo>
                  <a:pt x="8211646" y="1374510"/>
                </a:lnTo>
                <a:lnTo>
                  <a:pt x="8192527" y="1394169"/>
                </a:lnTo>
                <a:lnTo>
                  <a:pt x="8172867" y="1375050"/>
                </a:lnTo>
                <a:lnTo>
                  <a:pt x="8180972" y="1366696"/>
                </a:lnTo>
                <a:lnTo>
                  <a:pt x="8151545" y="1338100"/>
                </a:lnTo>
                <a:lnTo>
                  <a:pt x="8086331" y="1338100"/>
                </a:lnTo>
                <a:lnTo>
                  <a:pt x="8086331" y="1349738"/>
                </a:lnTo>
                <a:lnTo>
                  <a:pt x="8058899" y="1349738"/>
                </a:lnTo>
                <a:lnTo>
                  <a:pt x="8058899" y="1338100"/>
                </a:lnTo>
                <a:lnTo>
                  <a:pt x="7918290" y="1338100"/>
                </a:lnTo>
                <a:lnTo>
                  <a:pt x="7944683" y="1363703"/>
                </a:lnTo>
                <a:lnTo>
                  <a:pt x="7952787" y="1355349"/>
                </a:lnTo>
                <a:lnTo>
                  <a:pt x="7972488" y="1374468"/>
                </a:lnTo>
                <a:lnTo>
                  <a:pt x="7953369" y="1394169"/>
                </a:lnTo>
                <a:lnTo>
                  <a:pt x="7933668" y="1375050"/>
                </a:lnTo>
                <a:lnTo>
                  <a:pt x="7941773" y="1366696"/>
                </a:lnTo>
                <a:lnTo>
                  <a:pt x="7912304" y="1338100"/>
                </a:lnTo>
                <a:lnTo>
                  <a:pt x="7838570" y="1338100"/>
                </a:lnTo>
                <a:cubicBezTo>
                  <a:pt x="7887574" y="1385649"/>
                  <a:pt x="7932712" y="1429498"/>
                  <a:pt x="7961640" y="1457637"/>
                </a:cubicBezTo>
                <a:lnTo>
                  <a:pt x="7993811" y="1488851"/>
                </a:lnTo>
                <a:lnTo>
                  <a:pt x="8072657" y="1488851"/>
                </a:lnTo>
                <a:cubicBezTo>
                  <a:pt x="8073197" y="1488851"/>
                  <a:pt x="8073737" y="1489059"/>
                  <a:pt x="8074112" y="1489433"/>
                </a:cubicBezTo>
                <a:lnTo>
                  <a:pt x="8104204" y="1518611"/>
                </a:lnTo>
                <a:lnTo>
                  <a:pt x="8112309" y="1510256"/>
                </a:lnTo>
                <a:lnTo>
                  <a:pt x="8132010" y="1529376"/>
                </a:lnTo>
                <a:lnTo>
                  <a:pt x="8112890" y="1549077"/>
                </a:lnTo>
                <a:lnTo>
                  <a:pt x="8093189" y="1529958"/>
                </a:lnTo>
                <a:lnTo>
                  <a:pt x="8101294" y="1521603"/>
                </a:lnTo>
                <a:lnTo>
                  <a:pt x="8071826" y="1493007"/>
                </a:lnTo>
                <a:lnTo>
                  <a:pt x="7992979" y="1493007"/>
                </a:lnTo>
                <a:cubicBezTo>
                  <a:pt x="7992439" y="1493007"/>
                  <a:pt x="7991899" y="1492800"/>
                  <a:pt x="7991525" y="1492426"/>
                </a:cubicBezTo>
                <a:lnTo>
                  <a:pt x="7958773" y="1460588"/>
                </a:lnTo>
                <a:cubicBezTo>
                  <a:pt x="7929802" y="1432449"/>
                  <a:pt x="7884582" y="1388558"/>
                  <a:pt x="7835578" y="1340926"/>
                </a:cubicBezTo>
                <a:lnTo>
                  <a:pt x="7835578" y="1554688"/>
                </a:lnTo>
                <a:lnTo>
                  <a:pt x="7847216" y="1554688"/>
                </a:lnTo>
                <a:lnTo>
                  <a:pt x="7847216" y="1582120"/>
                </a:lnTo>
                <a:lnTo>
                  <a:pt x="7819784" y="1582120"/>
                </a:lnTo>
                <a:lnTo>
                  <a:pt x="7819784" y="1554688"/>
                </a:lnTo>
                <a:lnTo>
                  <a:pt x="7831422" y="1554688"/>
                </a:lnTo>
                <a:lnTo>
                  <a:pt x="7831422" y="1336894"/>
                </a:lnTo>
                <a:cubicBezTo>
                  <a:pt x="7823691" y="1329371"/>
                  <a:pt x="7815877" y="1321807"/>
                  <a:pt x="7808021" y="1314159"/>
                </a:cubicBezTo>
                <a:cubicBezTo>
                  <a:pt x="7793848" y="1300402"/>
                  <a:pt x="7775643" y="1282695"/>
                  <a:pt x="7755817" y="1263452"/>
                </a:cubicBezTo>
                <a:lnTo>
                  <a:pt x="7755817" y="1335149"/>
                </a:lnTo>
                <a:lnTo>
                  <a:pt x="7785203" y="1363703"/>
                </a:lnTo>
                <a:lnTo>
                  <a:pt x="7793308" y="1355349"/>
                </a:lnTo>
                <a:lnTo>
                  <a:pt x="7812967" y="1374468"/>
                </a:lnTo>
                <a:lnTo>
                  <a:pt x="7793848" y="1394128"/>
                </a:lnTo>
                <a:lnTo>
                  <a:pt x="7774188" y="1375008"/>
                </a:lnTo>
                <a:lnTo>
                  <a:pt x="7782293" y="1366654"/>
                </a:lnTo>
                <a:lnTo>
                  <a:pt x="7755817" y="1340926"/>
                </a:lnTo>
                <a:lnTo>
                  <a:pt x="7755817" y="1490056"/>
                </a:lnTo>
                <a:lnTo>
                  <a:pt x="7785203" y="1518611"/>
                </a:lnTo>
                <a:lnTo>
                  <a:pt x="7793308" y="1510256"/>
                </a:lnTo>
                <a:lnTo>
                  <a:pt x="7812967" y="1529376"/>
                </a:lnTo>
                <a:lnTo>
                  <a:pt x="7793848" y="1549035"/>
                </a:lnTo>
                <a:lnTo>
                  <a:pt x="7774188" y="1529916"/>
                </a:lnTo>
                <a:lnTo>
                  <a:pt x="7782293" y="1521562"/>
                </a:lnTo>
                <a:lnTo>
                  <a:pt x="7752284" y="1492384"/>
                </a:lnTo>
                <a:cubicBezTo>
                  <a:pt x="7751869" y="1491968"/>
                  <a:pt x="7751661" y="1491428"/>
                  <a:pt x="7751661" y="1490888"/>
                </a:cubicBezTo>
                <a:lnTo>
                  <a:pt x="7751661" y="1259378"/>
                </a:lnTo>
                <a:cubicBezTo>
                  <a:pt x="7749832" y="1257549"/>
                  <a:pt x="7748003" y="1255804"/>
                  <a:pt x="7746216" y="1254058"/>
                </a:cubicBezTo>
                <a:cubicBezTo>
                  <a:pt x="7723231" y="1231738"/>
                  <a:pt x="7698709" y="1207922"/>
                  <a:pt x="7676140" y="1185977"/>
                </a:cubicBezTo>
                <a:lnTo>
                  <a:pt x="7676140" y="1322264"/>
                </a:lnTo>
                <a:lnTo>
                  <a:pt x="7687777" y="1322264"/>
                </a:lnTo>
                <a:lnTo>
                  <a:pt x="7687777" y="1349696"/>
                </a:lnTo>
                <a:lnTo>
                  <a:pt x="7676140" y="1349696"/>
                </a:lnTo>
                <a:lnTo>
                  <a:pt x="7676140" y="1399739"/>
                </a:lnTo>
                <a:lnTo>
                  <a:pt x="7687777" y="1399739"/>
                </a:lnTo>
                <a:lnTo>
                  <a:pt x="7687777" y="1427171"/>
                </a:lnTo>
                <a:lnTo>
                  <a:pt x="7676140" y="1427171"/>
                </a:lnTo>
                <a:lnTo>
                  <a:pt x="7676140" y="1490056"/>
                </a:lnTo>
                <a:lnTo>
                  <a:pt x="7705525" y="1518611"/>
                </a:lnTo>
                <a:lnTo>
                  <a:pt x="7713630" y="1510256"/>
                </a:lnTo>
                <a:lnTo>
                  <a:pt x="7733290" y="1529376"/>
                </a:lnTo>
                <a:lnTo>
                  <a:pt x="7714171" y="1549035"/>
                </a:lnTo>
                <a:lnTo>
                  <a:pt x="7694511" y="1529916"/>
                </a:lnTo>
                <a:lnTo>
                  <a:pt x="7702616" y="1521562"/>
                </a:lnTo>
                <a:lnTo>
                  <a:pt x="7672607" y="1492384"/>
                </a:lnTo>
                <a:cubicBezTo>
                  <a:pt x="7672191" y="1491968"/>
                  <a:pt x="7671984" y="1491428"/>
                  <a:pt x="7671984" y="1490888"/>
                </a:cubicBezTo>
                <a:lnTo>
                  <a:pt x="7671984" y="1427129"/>
                </a:lnTo>
                <a:lnTo>
                  <a:pt x="7660346" y="1427129"/>
                </a:lnTo>
                <a:lnTo>
                  <a:pt x="7660346" y="1399697"/>
                </a:lnTo>
                <a:lnTo>
                  <a:pt x="7671984" y="1399697"/>
                </a:lnTo>
                <a:lnTo>
                  <a:pt x="7671984" y="1349654"/>
                </a:lnTo>
                <a:lnTo>
                  <a:pt x="7660346" y="1349654"/>
                </a:lnTo>
                <a:lnTo>
                  <a:pt x="7660346" y="1322222"/>
                </a:lnTo>
                <a:lnTo>
                  <a:pt x="7671984" y="1322222"/>
                </a:lnTo>
                <a:lnTo>
                  <a:pt x="7671984" y="1181904"/>
                </a:lnTo>
                <a:cubicBezTo>
                  <a:pt x="7667245" y="1177248"/>
                  <a:pt x="7662590" y="1172760"/>
                  <a:pt x="7658060" y="1168354"/>
                </a:cubicBezTo>
                <a:cubicBezTo>
                  <a:pt x="7657395" y="1167730"/>
                  <a:pt x="7656771" y="1167149"/>
                  <a:pt x="7656148" y="1166525"/>
                </a:cubicBezTo>
                <a:cubicBezTo>
                  <a:pt x="7652199" y="1162701"/>
                  <a:pt x="7648417" y="1159002"/>
                  <a:pt x="7644718" y="1155428"/>
                </a:cubicBezTo>
                <a:cubicBezTo>
                  <a:pt x="7631583" y="1142668"/>
                  <a:pt x="7628757" y="1139924"/>
                  <a:pt x="7612714" y="1124338"/>
                </a:cubicBezTo>
                <a:lnTo>
                  <a:pt x="7593428" y="1105593"/>
                </a:lnTo>
                <a:lnTo>
                  <a:pt x="7038180" y="1105593"/>
                </a:lnTo>
                <a:lnTo>
                  <a:pt x="7038180" y="1178911"/>
                </a:lnTo>
                <a:lnTo>
                  <a:pt x="7181865" y="1178911"/>
                </a:lnTo>
                <a:lnTo>
                  <a:pt x="7181865" y="1167273"/>
                </a:lnTo>
                <a:lnTo>
                  <a:pt x="7209297" y="1167273"/>
                </a:lnTo>
                <a:lnTo>
                  <a:pt x="7209297" y="1178911"/>
                </a:lnTo>
                <a:lnTo>
                  <a:pt x="7580544" y="1178911"/>
                </a:lnTo>
                <a:lnTo>
                  <a:pt x="7580544" y="1167273"/>
                </a:lnTo>
                <a:lnTo>
                  <a:pt x="7607975" y="1167273"/>
                </a:lnTo>
                <a:lnTo>
                  <a:pt x="7607975" y="1194705"/>
                </a:lnTo>
                <a:lnTo>
                  <a:pt x="7580544" y="1194705"/>
                </a:lnTo>
                <a:lnTo>
                  <a:pt x="7580544" y="1183067"/>
                </a:lnTo>
                <a:lnTo>
                  <a:pt x="7209297" y="1183067"/>
                </a:lnTo>
                <a:lnTo>
                  <a:pt x="7209297" y="1194705"/>
                </a:lnTo>
                <a:lnTo>
                  <a:pt x="7181865" y="1194705"/>
                </a:lnTo>
                <a:lnTo>
                  <a:pt x="7181865" y="1183067"/>
                </a:lnTo>
                <a:lnTo>
                  <a:pt x="7038180" y="1183067"/>
                </a:lnTo>
                <a:lnTo>
                  <a:pt x="7038180" y="1333860"/>
                </a:lnTo>
                <a:lnTo>
                  <a:pt x="7261626" y="1333860"/>
                </a:lnTo>
                <a:lnTo>
                  <a:pt x="7261626" y="1322222"/>
                </a:lnTo>
                <a:lnTo>
                  <a:pt x="7289058" y="1322222"/>
                </a:lnTo>
                <a:lnTo>
                  <a:pt x="7289058" y="1349654"/>
                </a:lnTo>
                <a:lnTo>
                  <a:pt x="7261626" y="1349654"/>
                </a:lnTo>
                <a:lnTo>
                  <a:pt x="7261626" y="1338017"/>
                </a:lnTo>
                <a:lnTo>
                  <a:pt x="7038180" y="1338017"/>
                </a:lnTo>
                <a:lnTo>
                  <a:pt x="7038180" y="1643759"/>
                </a:lnTo>
                <a:lnTo>
                  <a:pt x="7500866" y="1643759"/>
                </a:lnTo>
                <a:lnTo>
                  <a:pt x="7500866" y="1632121"/>
                </a:lnTo>
                <a:lnTo>
                  <a:pt x="7528298" y="1632121"/>
                </a:lnTo>
                <a:lnTo>
                  <a:pt x="7528298" y="1659553"/>
                </a:lnTo>
                <a:lnTo>
                  <a:pt x="7500866" y="1659553"/>
                </a:lnTo>
                <a:lnTo>
                  <a:pt x="7500866" y="1647915"/>
                </a:lnTo>
                <a:lnTo>
                  <a:pt x="7038180" y="1647915"/>
                </a:lnTo>
                <a:lnTo>
                  <a:pt x="7038180" y="1721233"/>
                </a:lnTo>
                <a:lnTo>
                  <a:pt x="7102146" y="1721233"/>
                </a:lnTo>
                <a:lnTo>
                  <a:pt x="7102146" y="1709596"/>
                </a:lnTo>
                <a:lnTo>
                  <a:pt x="7129578" y="1709596"/>
                </a:lnTo>
                <a:lnTo>
                  <a:pt x="7129578" y="1721233"/>
                </a:lnTo>
                <a:lnTo>
                  <a:pt x="7181823" y="1721233"/>
                </a:lnTo>
                <a:lnTo>
                  <a:pt x="7181823" y="1709596"/>
                </a:lnTo>
                <a:lnTo>
                  <a:pt x="7209255" y="1709596"/>
                </a:lnTo>
                <a:lnTo>
                  <a:pt x="7209255" y="1737028"/>
                </a:lnTo>
                <a:lnTo>
                  <a:pt x="7181823" y="1737028"/>
                </a:lnTo>
                <a:lnTo>
                  <a:pt x="7181823" y="1725390"/>
                </a:lnTo>
                <a:lnTo>
                  <a:pt x="7129578" y="1725390"/>
                </a:lnTo>
                <a:lnTo>
                  <a:pt x="7129578" y="1737028"/>
                </a:lnTo>
                <a:lnTo>
                  <a:pt x="7102146" y="1737028"/>
                </a:lnTo>
                <a:lnTo>
                  <a:pt x="7102146" y="1725390"/>
                </a:lnTo>
                <a:lnTo>
                  <a:pt x="7036102" y="1725390"/>
                </a:lnTo>
                <a:cubicBezTo>
                  <a:pt x="7034938" y="1725390"/>
                  <a:pt x="7034023" y="1724475"/>
                  <a:pt x="7034023" y="1723312"/>
                </a:cubicBezTo>
                <a:lnTo>
                  <a:pt x="7034023" y="1104429"/>
                </a:lnTo>
                <a:lnTo>
                  <a:pt x="6955551" y="1028160"/>
                </a:lnTo>
                <a:lnTo>
                  <a:pt x="6878700" y="1028160"/>
                </a:lnTo>
                <a:lnTo>
                  <a:pt x="6878700" y="1178953"/>
                </a:lnTo>
                <a:lnTo>
                  <a:pt x="6942666" y="1178953"/>
                </a:lnTo>
                <a:lnTo>
                  <a:pt x="6942666" y="1167315"/>
                </a:lnTo>
                <a:lnTo>
                  <a:pt x="6970098" y="1167315"/>
                </a:lnTo>
                <a:lnTo>
                  <a:pt x="6970098" y="1194747"/>
                </a:lnTo>
                <a:lnTo>
                  <a:pt x="6942666" y="1194747"/>
                </a:lnTo>
                <a:lnTo>
                  <a:pt x="6942666" y="1183109"/>
                </a:lnTo>
                <a:lnTo>
                  <a:pt x="6878700" y="1183109"/>
                </a:lnTo>
                <a:lnTo>
                  <a:pt x="6878700" y="1244789"/>
                </a:lnTo>
                <a:lnTo>
                  <a:pt x="6890338" y="1244789"/>
                </a:lnTo>
                <a:lnTo>
                  <a:pt x="6890338" y="1256427"/>
                </a:lnTo>
                <a:lnTo>
                  <a:pt x="6942666" y="1256427"/>
                </a:lnTo>
                <a:lnTo>
                  <a:pt x="6942666" y="1244789"/>
                </a:lnTo>
                <a:lnTo>
                  <a:pt x="6970098" y="1244789"/>
                </a:lnTo>
                <a:lnTo>
                  <a:pt x="6970098" y="1272221"/>
                </a:lnTo>
                <a:lnTo>
                  <a:pt x="6942666" y="1272221"/>
                </a:lnTo>
                <a:lnTo>
                  <a:pt x="6942666" y="1260584"/>
                </a:lnTo>
                <a:lnTo>
                  <a:pt x="6890338" y="1260584"/>
                </a:lnTo>
                <a:lnTo>
                  <a:pt x="6890338" y="1272221"/>
                </a:lnTo>
                <a:lnTo>
                  <a:pt x="6878700" y="1272221"/>
                </a:lnTo>
                <a:lnTo>
                  <a:pt x="6878700" y="1411376"/>
                </a:lnTo>
                <a:lnTo>
                  <a:pt x="6942666" y="1411376"/>
                </a:lnTo>
                <a:lnTo>
                  <a:pt x="6942666" y="1399739"/>
                </a:lnTo>
                <a:lnTo>
                  <a:pt x="6970098" y="1399739"/>
                </a:lnTo>
                <a:lnTo>
                  <a:pt x="6970098" y="1427171"/>
                </a:lnTo>
                <a:lnTo>
                  <a:pt x="6942666" y="1427171"/>
                </a:lnTo>
                <a:lnTo>
                  <a:pt x="6942666" y="1415533"/>
                </a:lnTo>
                <a:lnTo>
                  <a:pt x="6878700" y="1415533"/>
                </a:lnTo>
                <a:lnTo>
                  <a:pt x="6878700" y="1488851"/>
                </a:lnTo>
                <a:lnTo>
                  <a:pt x="6942666" y="1488851"/>
                </a:lnTo>
                <a:lnTo>
                  <a:pt x="6942666" y="1477213"/>
                </a:lnTo>
                <a:lnTo>
                  <a:pt x="6970098" y="1477213"/>
                </a:lnTo>
                <a:lnTo>
                  <a:pt x="6970098" y="1504645"/>
                </a:lnTo>
                <a:lnTo>
                  <a:pt x="6942666" y="1504645"/>
                </a:lnTo>
                <a:lnTo>
                  <a:pt x="6942666" y="1493007"/>
                </a:lnTo>
                <a:lnTo>
                  <a:pt x="6878700" y="1493007"/>
                </a:lnTo>
                <a:lnTo>
                  <a:pt x="6878700" y="1643800"/>
                </a:lnTo>
                <a:lnTo>
                  <a:pt x="6942666" y="1643800"/>
                </a:lnTo>
                <a:lnTo>
                  <a:pt x="6942666" y="1632163"/>
                </a:lnTo>
                <a:lnTo>
                  <a:pt x="6970098" y="1632163"/>
                </a:lnTo>
                <a:lnTo>
                  <a:pt x="6970098" y="1659595"/>
                </a:lnTo>
                <a:lnTo>
                  <a:pt x="6942666" y="1659595"/>
                </a:lnTo>
                <a:lnTo>
                  <a:pt x="6942666" y="1647957"/>
                </a:lnTo>
                <a:lnTo>
                  <a:pt x="6876622" y="1647957"/>
                </a:lnTo>
                <a:cubicBezTo>
                  <a:pt x="6875458" y="1647957"/>
                  <a:pt x="6874544" y="1647042"/>
                  <a:pt x="6874544" y="1645878"/>
                </a:cubicBezTo>
                <a:lnTo>
                  <a:pt x="6874544" y="1272263"/>
                </a:lnTo>
                <a:lnTo>
                  <a:pt x="6862906" y="1272263"/>
                </a:lnTo>
                <a:lnTo>
                  <a:pt x="6862906" y="1244831"/>
                </a:lnTo>
                <a:lnTo>
                  <a:pt x="6874544" y="1244831"/>
                </a:lnTo>
                <a:lnTo>
                  <a:pt x="6874544" y="1026996"/>
                </a:lnTo>
                <a:lnTo>
                  <a:pt x="6814858" y="968973"/>
                </a:lnTo>
                <a:cubicBezTo>
                  <a:pt x="6809039" y="963320"/>
                  <a:pt x="6803802" y="958208"/>
                  <a:pt x="6799022" y="953595"/>
                </a:cubicBezTo>
                <a:lnTo>
                  <a:pt x="6799022" y="1322306"/>
                </a:lnTo>
                <a:lnTo>
                  <a:pt x="6810660" y="1322306"/>
                </a:lnTo>
                <a:lnTo>
                  <a:pt x="6810660" y="1349738"/>
                </a:lnTo>
                <a:lnTo>
                  <a:pt x="6783228" y="1349738"/>
                </a:lnTo>
                <a:lnTo>
                  <a:pt x="6783228" y="1322306"/>
                </a:lnTo>
                <a:lnTo>
                  <a:pt x="6794866" y="1322306"/>
                </a:lnTo>
                <a:lnTo>
                  <a:pt x="6794866" y="949563"/>
                </a:lnTo>
                <a:lnTo>
                  <a:pt x="6775497" y="930735"/>
                </a:lnTo>
                <a:cubicBezTo>
                  <a:pt x="6772671" y="927991"/>
                  <a:pt x="6770219" y="925622"/>
                  <a:pt x="6768058" y="923502"/>
                </a:cubicBezTo>
                <a:cubicBezTo>
                  <a:pt x="6753884" y="909745"/>
                  <a:pt x="6748356" y="904383"/>
                  <a:pt x="6738464" y="894782"/>
                </a:cubicBezTo>
                <a:cubicBezTo>
                  <a:pt x="6737092" y="893452"/>
                  <a:pt x="6735679" y="892080"/>
                  <a:pt x="6734100" y="890542"/>
                </a:cubicBezTo>
                <a:lnTo>
                  <a:pt x="6716311" y="873252"/>
                </a:lnTo>
                <a:lnTo>
                  <a:pt x="6639543" y="873252"/>
                </a:lnTo>
                <a:lnTo>
                  <a:pt x="6639543" y="1554688"/>
                </a:lnTo>
                <a:lnTo>
                  <a:pt x="6651181" y="1554688"/>
                </a:lnTo>
                <a:lnTo>
                  <a:pt x="6651181" y="1582120"/>
                </a:lnTo>
                <a:lnTo>
                  <a:pt x="6639543" y="1582120"/>
                </a:lnTo>
                <a:lnTo>
                  <a:pt x="6639543" y="1632163"/>
                </a:lnTo>
                <a:lnTo>
                  <a:pt x="6651181" y="1632163"/>
                </a:lnTo>
                <a:lnTo>
                  <a:pt x="6651181" y="1659595"/>
                </a:lnTo>
                <a:lnTo>
                  <a:pt x="6623748" y="1659595"/>
                </a:lnTo>
                <a:lnTo>
                  <a:pt x="6623748" y="1632163"/>
                </a:lnTo>
                <a:lnTo>
                  <a:pt x="6635386" y="1632163"/>
                </a:lnTo>
                <a:lnTo>
                  <a:pt x="6635386" y="1582120"/>
                </a:lnTo>
                <a:lnTo>
                  <a:pt x="6623748" y="1582120"/>
                </a:lnTo>
                <a:lnTo>
                  <a:pt x="6623748" y="1554688"/>
                </a:lnTo>
                <a:lnTo>
                  <a:pt x="6635386" y="1554688"/>
                </a:lnTo>
                <a:lnTo>
                  <a:pt x="6635386" y="872047"/>
                </a:lnTo>
                <a:lnTo>
                  <a:pt x="6621213" y="858331"/>
                </a:lnTo>
                <a:cubicBezTo>
                  <a:pt x="6618886" y="856045"/>
                  <a:pt x="6616766" y="853967"/>
                  <a:pt x="6614729" y="852013"/>
                </a:cubicBezTo>
                <a:cubicBezTo>
                  <a:pt x="6613399" y="850683"/>
                  <a:pt x="6612069" y="849395"/>
                  <a:pt x="6610781" y="848148"/>
                </a:cubicBezTo>
                <a:cubicBezTo>
                  <a:pt x="6610116" y="847483"/>
                  <a:pt x="6609492" y="846859"/>
                  <a:pt x="6608827" y="846236"/>
                </a:cubicBezTo>
                <a:cubicBezTo>
                  <a:pt x="6607871" y="845321"/>
                  <a:pt x="6606915" y="844407"/>
                  <a:pt x="6605960" y="843451"/>
                </a:cubicBezTo>
                <a:lnTo>
                  <a:pt x="6597854" y="851805"/>
                </a:lnTo>
                <a:lnTo>
                  <a:pt x="6578195" y="832686"/>
                </a:lnTo>
                <a:lnTo>
                  <a:pt x="6586299" y="824332"/>
                </a:lnTo>
                <a:lnTo>
                  <a:pt x="6574496" y="812818"/>
                </a:lnTo>
                <a:cubicBezTo>
                  <a:pt x="6570173" y="808621"/>
                  <a:pt x="6565352" y="803924"/>
                  <a:pt x="6559823" y="798562"/>
                </a:cubicBezTo>
                <a:lnTo>
                  <a:pt x="6559823" y="1399697"/>
                </a:lnTo>
                <a:lnTo>
                  <a:pt x="6571461" y="1399697"/>
                </a:lnTo>
                <a:lnTo>
                  <a:pt x="6571461" y="1427129"/>
                </a:lnTo>
                <a:lnTo>
                  <a:pt x="6544030" y="1427129"/>
                </a:lnTo>
                <a:lnTo>
                  <a:pt x="6544030" y="1399697"/>
                </a:lnTo>
                <a:lnTo>
                  <a:pt x="6555667" y="1399697"/>
                </a:lnTo>
                <a:lnTo>
                  <a:pt x="6555667" y="794531"/>
                </a:lnTo>
                <a:cubicBezTo>
                  <a:pt x="6539416" y="778736"/>
                  <a:pt x="6517761" y="757705"/>
                  <a:pt x="6487960" y="728735"/>
                </a:cubicBezTo>
                <a:cubicBezTo>
                  <a:pt x="6484469" y="725327"/>
                  <a:pt x="6480894" y="721877"/>
                  <a:pt x="6477195" y="718261"/>
                </a:cubicBezTo>
                <a:lnTo>
                  <a:pt x="6411982" y="718261"/>
                </a:lnTo>
                <a:lnTo>
                  <a:pt x="6411982" y="729899"/>
                </a:lnTo>
                <a:lnTo>
                  <a:pt x="6384550" y="729899"/>
                </a:lnTo>
                <a:lnTo>
                  <a:pt x="6384550" y="718261"/>
                </a:lnTo>
                <a:lnTo>
                  <a:pt x="6318547" y="718261"/>
                </a:lnTo>
                <a:cubicBezTo>
                  <a:pt x="6318007" y="718261"/>
                  <a:pt x="6317466" y="718053"/>
                  <a:pt x="6317092" y="717679"/>
                </a:cubicBezTo>
                <a:lnTo>
                  <a:pt x="6237955" y="640787"/>
                </a:lnTo>
                <a:lnTo>
                  <a:pt x="5299074" y="640787"/>
                </a:lnTo>
                <a:lnTo>
                  <a:pt x="5293255" y="646772"/>
                </a:lnTo>
                <a:lnTo>
                  <a:pt x="5362542" y="714105"/>
                </a:lnTo>
                <a:lnTo>
                  <a:pt x="5427713" y="714105"/>
                </a:lnTo>
                <a:lnTo>
                  <a:pt x="5427713" y="702467"/>
                </a:lnTo>
                <a:lnTo>
                  <a:pt x="5455145" y="702467"/>
                </a:lnTo>
                <a:lnTo>
                  <a:pt x="5455145" y="714105"/>
                </a:lnTo>
                <a:lnTo>
                  <a:pt x="6065591" y="714105"/>
                </a:lnTo>
                <a:lnTo>
                  <a:pt x="6065591" y="702467"/>
                </a:lnTo>
                <a:lnTo>
                  <a:pt x="6093023" y="702467"/>
                </a:lnTo>
                <a:lnTo>
                  <a:pt x="6093023" y="714105"/>
                </a:lnTo>
                <a:lnTo>
                  <a:pt x="6238786" y="714105"/>
                </a:lnTo>
                <a:cubicBezTo>
                  <a:pt x="6239326" y="714105"/>
                  <a:pt x="6239867" y="714313"/>
                  <a:pt x="6240241" y="714687"/>
                </a:cubicBezTo>
                <a:lnTo>
                  <a:pt x="6270250" y="743864"/>
                </a:lnTo>
                <a:lnTo>
                  <a:pt x="6278355" y="735510"/>
                </a:lnTo>
                <a:lnTo>
                  <a:pt x="6298014" y="754629"/>
                </a:lnTo>
                <a:lnTo>
                  <a:pt x="6278895" y="774289"/>
                </a:lnTo>
                <a:lnTo>
                  <a:pt x="6259235" y="755170"/>
                </a:lnTo>
                <a:lnTo>
                  <a:pt x="6267340" y="746815"/>
                </a:lnTo>
                <a:lnTo>
                  <a:pt x="6237913" y="718220"/>
                </a:lnTo>
                <a:lnTo>
                  <a:pt x="6092981" y="718220"/>
                </a:lnTo>
                <a:lnTo>
                  <a:pt x="6092981" y="726574"/>
                </a:lnTo>
                <a:lnTo>
                  <a:pt x="6110729" y="743823"/>
                </a:lnTo>
                <a:lnTo>
                  <a:pt x="6118833" y="735469"/>
                </a:lnTo>
                <a:lnTo>
                  <a:pt x="6138493" y="754588"/>
                </a:lnTo>
                <a:lnTo>
                  <a:pt x="6119374" y="774247"/>
                </a:lnTo>
                <a:lnTo>
                  <a:pt x="6099714" y="755128"/>
                </a:lnTo>
                <a:lnTo>
                  <a:pt x="6107819" y="746774"/>
                </a:lnTo>
                <a:lnTo>
                  <a:pt x="6090362" y="729816"/>
                </a:lnTo>
                <a:lnTo>
                  <a:pt x="6065507" y="729816"/>
                </a:lnTo>
                <a:lnTo>
                  <a:pt x="6065507" y="718178"/>
                </a:lnTo>
                <a:lnTo>
                  <a:pt x="6004617" y="718178"/>
                </a:lnTo>
                <a:lnTo>
                  <a:pt x="6030968" y="743781"/>
                </a:lnTo>
                <a:lnTo>
                  <a:pt x="6039073" y="735427"/>
                </a:lnTo>
                <a:lnTo>
                  <a:pt x="6058734" y="754546"/>
                </a:lnTo>
                <a:lnTo>
                  <a:pt x="6039613" y="774206"/>
                </a:lnTo>
                <a:lnTo>
                  <a:pt x="6019953" y="755087"/>
                </a:lnTo>
                <a:lnTo>
                  <a:pt x="6028059" y="746732"/>
                </a:lnTo>
                <a:lnTo>
                  <a:pt x="5998632" y="718137"/>
                </a:lnTo>
                <a:lnTo>
                  <a:pt x="5924856" y="718137"/>
                </a:lnTo>
                <a:lnTo>
                  <a:pt x="6000335" y="791455"/>
                </a:lnTo>
                <a:lnTo>
                  <a:pt x="6304706" y="791455"/>
                </a:lnTo>
                <a:lnTo>
                  <a:pt x="6304706" y="779817"/>
                </a:lnTo>
                <a:lnTo>
                  <a:pt x="6332138" y="779817"/>
                </a:lnTo>
                <a:lnTo>
                  <a:pt x="6332138" y="791455"/>
                </a:lnTo>
                <a:lnTo>
                  <a:pt x="6384425" y="791455"/>
                </a:lnTo>
                <a:lnTo>
                  <a:pt x="6384425" y="779817"/>
                </a:lnTo>
                <a:lnTo>
                  <a:pt x="6411857" y="779817"/>
                </a:lnTo>
                <a:lnTo>
                  <a:pt x="6411857" y="807249"/>
                </a:lnTo>
                <a:lnTo>
                  <a:pt x="6384425" y="807249"/>
                </a:lnTo>
                <a:lnTo>
                  <a:pt x="6384425" y="795611"/>
                </a:lnTo>
                <a:lnTo>
                  <a:pt x="6332138" y="795611"/>
                </a:lnTo>
                <a:lnTo>
                  <a:pt x="6332138" y="807249"/>
                </a:lnTo>
                <a:lnTo>
                  <a:pt x="6304706" y="807249"/>
                </a:lnTo>
                <a:lnTo>
                  <a:pt x="6304706" y="795611"/>
                </a:lnTo>
                <a:lnTo>
                  <a:pt x="5999463" y="795611"/>
                </a:lnTo>
                <a:cubicBezTo>
                  <a:pt x="5998922" y="795611"/>
                  <a:pt x="5998382" y="795403"/>
                  <a:pt x="5998008" y="795029"/>
                </a:cubicBezTo>
                <a:lnTo>
                  <a:pt x="5918871" y="718137"/>
                </a:lnTo>
                <a:lnTo>
                  <a:pt x="5455021" y="718137"/>
                </a:lnTo>
                <a:lnTo>
                  <a:pt x="5455021" y="729774"/>
                </a:lnTo>
                <a:lnTo>
                  <a:pt x="5427589" y="729774"/>
                </a:lnTo>
                <a:lnTo>
                  <a:pt x="5427589" y="718137"/>
                </a:lnTo>
                <a:lnTo>
                  <a:pt x="5366698" y="718137"/>
                </a:lnTo>
                <a:cubicBezTo>
                  <a:pt x="5393631" y="744280"/>
                  <a:pt x="5419359" y="769301"/>
                  <a:pt x="5437855" y="787257"/>
                </a:cubicBezTo>
                <a:cubicBezTo>
                  <a:pt x="5439559" y="788919"/>
                  <a:pt x="5441180" y="790499"/>
                  <a:pt x="5442759" y="792037"/>
                </a:cubicBezTo>
                <a:cubicBezTo>
                  <a:pt x="5443175" y="792452"/>
                  <a:pt x="5443383" y="792993"/>
                  <a:pt x="5443383" y="793533"/>
                </a:cubicBezTo>
                <a:lnTo>
                  <a:pt x="5443383" y="946404"/>
                </a:lnTo>
                <a:lnTo>
                  <a:pt x="5587068" y="946404"/>
                </a:lnTo>
                <a:lnTo>
                  <a:pt x="5587068" y="934766"/>
                </a:lnTo>
                <a:lnTo>
                  <a:pt x="5614500" y="934766"/>
                </a:lnTo>
                <a:lnTo>
                  <a:pt x="5614500" y="962198"/>
                </a:lnTo>
                <a:lnTo>
                  <a:pt x="5587068" y="962198"/>
                </a:lnTo>
                <a:lnTo>
                  <a:pt x="5587068" y="950560"/>
                </a:lnTo>
                <a:lnTo>
                  <a:pt x="5443383" y="950560"/>
                </a:lnTo>
                <a:lnTo>
                  <a:pt x="5443383" y="1023879"/>
                </a:lnTo>
                <a:lnTo>
                  <a:pt x="5905986" y="1023879"/>
                </a:lnTo>
                <a:lnTo>
                  <a:pt x="5905986" y="1012241"/>
                </a:lnTo>
                <a:lnTo>
                  <a:pt x="5933418" y="1012241"/>
                </a:lnTo>
                <a:lnTo>
                  <a:pt x="5933418" y="1023879"/>
                </a:lnTo>
                <a:lnTo>
                  <a:pt x="6304664" y="1023879"/>
                </a:lnTo>
                <a:lnTo>
                  <a:pt x="6304664" y="1012241"/>
                </a:lnTo>
                <a:lnTo>
                  <a:pt x="6332097" y="1012241"/>
                </a:lnTo>
                <a:lnTo>
                  <a:pt x="6332097" y="1039673"/>
                </a:lnTo>
                <a:lnTo>
                  <a:pt x="6304664" y="1039673"/>
                </a:lnTo>
                <a:lnTo>
                  <a:pt x="6304664" y="1028035"/>
                </a:lnTo>
                <a:lnTo>
                  <a:pt x="5933418" y="1028035"/>
                </a:lnTo>
                <a:lnTo>
                  <a:pt x="5933418" y="1039673"/>
                </a:lnTo>
                <a:lnTo>
                  <a:pt x="5905986" y="1039673"/>
                </a:lnTo>
                <a:lnTo>
                  <a:pt x="5905986" y="1028035"/>
                </a:lnTo>
                <a:lnTo>
                  <a:pt x="5443383" y="1028035"/>
                </a:lnTo>
                <a:lnTo>
                  <a:pt x="5443383" y="1101353"/>
                </a:lnTo>
                <a:lnTo>
                  <a:pt x="6145226" y="1101353"/>
                </a:lnTo>
                <a:lnTo>
                  <a:pt x="6145226" y="1089715"/>
                </a:lnTo>
                <a:lnTo>
                  <a:pt x="6172659" y="1089715"/>
                </a:lnTo>
                <a:lnTo>
                  <a:pt x="6172659" y="1117147"/>
                </a:lnTo>
                <a:lnTo>
                  <a:pt x="6145226" y="1117147"/>
                </a:lnTo>
                <a:lnTo>
                  <a:pt x="6145226" y="1105510"/>
                </a:lnTo>
                <a:lnTo>
                  <a:pt x="5443383" y="1105510"/>
                </a:lnTo>
                <a:lnTo>
                  <a:pt x="5443383" y="1244665"/>
                </a:lnTo>
                <a:lnTo>
                  <a:pt x="5455021" y="1244665"/>
                </a:lnTo>
                <a:lnTo>
                  <a:pt x="5455021" y="1272097"/>
                </a:lnTo>
                <a:lnTo>
                  <a:pt x="5443383" y="1272097"/>
                </a:lnTo>
                <a:lnTo>
                  <a:pt x="5443383" y="1333777"/>
                </a:lnTo>
                <a:lnTo>
                  <a:pt x="5985748" y="1333777"/>
                </a:lnTo>
                <a:lnTo>
                  <a:pt x="5985748" y="1322139"/>
                </a:lnTo>
                <a:lnTo>
                  <a:pt x="6013180" y="1322139"/>
                </a:lnTo>
                <a:lnTo>
                  <a:pt x="6013180" y="1333777"/>
                </a:lnTo>
                <a:lnTo>
                  <a:pt x="6304664" y="1333777"/>
                </a:lnTo>
                <a:lnTo>
                  <a:pt x="6304664" y="1322139"/>
                </a:lnTo>
                <a:lnTo>
                  <a:pt x="6332097" y="1322139"/>
                </a:lnTo>
                <a:lnTo>
                  <a:pt x="6332097" y="1349571"/>
                </a:lnTo>
                <a:lnTo>
                  <a:pt x="6304664" y="1349571"/>
                </a:lnTo>
                <a:lnTo>
                  <a:pt x="6304664" y="1337933"/>
                </a:lnTo>
                <a:lnTo>
                  <a:pt x="6013180" y="1337933"/>
                </a:lnTo>
                <a:lnTo>
                  <a:pt x="6013180" y="1349571"/>
                </a:lnTo>
                <a:lnTo>
                  <a:pt x="5985748" y="1349571"/>
                </a:lnTo>
                <a:lnTo>
                  <a:pt x="5985748" y="1337933"/>
                </a:lnTo>
                <a:lnTo>
                  <a:pt x="5443383" y="1337933"/>
                </a:lnTo>
                <a:lnTo>
                  <a:pt x="5443383" y="1411252"/>
                </a:lnTo>
                <a:lnTo>
                  <a:pt x="6464185" y="1411252"/>
                </a:lnTo>
                <a:lnTo>
                  <a:pt x="6464185" y="1399614"/>
                </a:lnTo>
                <a:lnTo>
                  <a:pt x="6491618" y="1399614"/>
                </a:lnTo>
                <a:lnTo>
                  <a:pt x="6491618" y="1427046"/>
                </a:lnTo>
                <a:lnTo>
                  <a:pt x="6464185" y="1427046"/>
                </a:lnTo>
                <a:lnTo>
                  <a:pt x="6464185" y="1415408"/>
                </a:lnTo>
                <a:lnTo>
                  <a:pt x="5443383" y="1415408"/>
                </a:lnTo>
                <a:lnTo>
                  <a:pt x="5443383" y="1477089"/>
                </a:lnTo>
                <a:lnTo>
                  <a:pt x="5455021" y="1477089"/>
                </a:lnTo>
                <a:lnTo>
                  <a:pt x="5455021" y="1488726"/>
                </a:lnTo>
                <a:lnTo>
                  <a:pt x="5905986" y="1488726"/>
                </a:lnTo>
                <a:lnTo>
                  <a:pt x="5905986" y="1477089"/>
                </a:lnTo>
                <a:lnTo>
                  <a:pt x="5933418" y="1477089"/>
                </a:lnTo>
                <a:lnTo>
                  <a:pt x="5933418" y="1504521"/>
                </a:lnTo>
                <a:lnTo>
                  <a:pt x="5905986" y="1504521"/>
                </a:lnTo>
                <a:lnTo>
                  <a:pt x="5905986" y="1492883"/>
                </a:lnTo>
                <a:lnTo>
                  <a:pt x="5455021" y="1492883"/>
                </a:lnTo>
                <a:lnTo>
                  <a:pt x="5455021" y="1504521"/>
                </a:lnTo>
                <a:lnTo>
                  <a:pt x="5443383" y="1504521"/>
                </a:lnTo>
                <a:lnTo>
                  <a:pt x="5443383" y="1566201"/>
                </a:lnTo>
                <a:lnTo>
                  <a:pt x="5746548" y="1566201"/>
                </a:lnTo>
                <a:lnTo>
                  <a:pt x="5746548" y="1554563"/>
                </a:lnTo>
                <a:lnTo>
                  <a:pt x="5773980" y="1554563"/>
                </a:lnTo>
                <a:lnTo>
                  <a:pt x="5773980" y="1566201"/>
                </a:lnTo>
                <a:lnTo>
                  <a:pt x="6464185" y="1566201"/>
                </a:lnTo>
                <a:lnTo>
                  <a:pt x="6464185" y="1554563"/>
                </a:lnTo>
                <a:lnTo>
                  <a:pt x="6491618" y="1554563"/>
                </a:lnTo>
                <a:lnTo>
                  <a:pt x="6491618" y="1581995"/>
                </a:lnTo>
                <a:lnTo>
                  <a:pt x="6464185" y="1581995"/>
                </a:lnTo>
                <a:lnTo>
                  <a:pt x="6464185" y="1570357"/>
                </a:lnTo>
                <a:lnTo>
                  <a:pt x="5773980" y="1570357"/>
                </a:lnTo>
                <a:lnTo>
                  <a:pt x="5773980" y="1581995"/>
                </a:lnTo>
                <a:lnTo>
                  <a:pt x="5746548" y="1581995"/>
                </a:lnTo>
                <a:lnTo>
                  <a:pt x="5746548" y="1570357"/>
                </a:lnTo>
                <a:lnTo>
                  <a:pt x="5441304" y="1570357"/>
                </a:lnTo>
                <a:cubicBezTo>
                  <a:pt x="5440141" y="1570357"/>
                  <a:pt x="5439226" y="1569443"/>
                  <a:pt x="5439226" y="1568279"/>
                </a:cubicBezTo>
                <a:lnTo>
                  <a:pt x="5439226" y="1504521"/>
                </a:lnTo>
                <a:lnTo>
                  <a:pt x="5427589" y="1504521"/>
                </a:lnTo>
                <a:lnTo>
                  <a:pt x="5427589" y="1477089"/>
                </a:lnTo>
                <a:lnTo>
                  <a:pt x="5439226" y="1477089"/>
                </a:lnTo>
                <a:lnTo>
                  <a:pt x="5439226" y="1272138"/>
                </a:lnTo>
                <a:lnTo>
                  <a:pt x="5427589" y="1272138"/>
                </a:lnTo>
                <a:lnTo>
                  <a:pt x="5427589" y="1244706"/>
                </a:lnTo>
                <a:lnTo>
                  <a:pt x="5439226" y="1244706"/>
                </a:lnTo>
                <a:lnTo>
                  <a:pt x="5439226" y="794447"/>
                </a:lnTo>
                <a:cubicBezTo>
                  <a:pt x="5420564" y="776326"/>
                  <a:pt x="5392800" y="749351"/>
                  <a:pt x="5363664" y="721046"/>
                </a:cubicBezTo>
                <a:lnTo>
                  <a:pt x="5363664" y="1322181"/>
                </a:lnTo>
                <a:lnTo>
                  <a:pt x="5375301" y="1322181"/>
                </a:lnTo>
                <a:lnTo>
                  <a:pt x="5375301" y="1349613"/>
                </a:lnTo>
                <a:lnTo>
                  <a:pt x="5347869" y="1349613"/>
                </a:lnTo>
                <a:lnTo>
                  <a:pt x="5347869" y="1322181"/>
                </a:lnTo>
                <a:lnTo>
                  <a:pt x="5359508" y="1322181"/>
                </a:lnTo>
                <a:lnTo>
                  <a:pt x="5359508" y="717014"/>
                </a:lnTo>
                <a:cubicBezTo>
                  <a:pt x="5335692" y="693905"/>
                  <a:pt x="5311211" y="670131"/>
                  <a:pt x="5290221" y="649723"/>
                </a:cubicBezTo>
                <a:lnTo>
                  <a:pt x="5283903" y="656207"/>
                </a:lnTo>
                <a:lnTo>
                  <a:pt x="5283903" y="934808"/>
                </a:lnTo>
                <a:lnTo>
                  <a:pt x="5295541" y="934808"/>
                </a:lnTo>
                <a:lnTo>
                  <a:pt x="5295541" y="962240"/>
                </a:lnTo>
                <a:lnTo>
                  <a:pt x="5283903" y="962240"/>
                </a:lnTo>
                <a:lnTo>
                  <a:pt x="5283903" y="1167232"/>
                </a:lnTo>
                <a:lnTo>
                  <a:pt x="5295541" y="1167232"/>
                </a:lnTo>
                <a:lnTo>
                  <a:pt x="5295541" y="1194664"/>
                </a:lnTo>
                <a:lnTo>
                  <a:pt x="5283903" y="1194664"/>
                </a:lnTo>
                <a:lnTo>
                  <a:pt x="5283903" y="1322181"/>
                </a:lnTo>
                <a:lnTo>
                  <a:pt x="5295541" y="1322181"/>
                </a:lnTo>
                <a:lnTo>
                  <a:pt x="5295541" y="1349613"/>
                </a:lnTo>
                <a:lnTo>
                  <a:pt x="5283903" y="1349613"/>
                </a:lnTo>
                <a:lnTo>
                  <a:pt x="5283903" y="1554563"/>
                </a:lnTo>
                <a:lnTo>
                  <a:pt x="5295541" y="1554563"/>
                </a:lnTo>
                <a:lnTo>
                  <a:pt x="5295541" y="1581995"/>
                </a:lnTo>
                <a:lnTo>
                  <a:pt x="5268109" y="1581995"/>
                </a:lnTo>
                <a:lnTo>
                  <a:pt x="5268109" y="1554563"/>
                </a:lnTo>
                <a:lnTo>
                  <a:pt x="5279747" y="1554563"/>
                </a:lnTo>
                <a:lnTo>
                  <a:pt x="5279747" y="1349613"/>
                </a:lnTo>
                <a:lnTo>
                  <a:pt x="5268109" y="1349613"/>
                </a:lnTo>
                <a:lnTo>
                  <a:pt x="5268109" y="1322181"/>
                </a:lnTo>
                <a:lnTo>
                  <a:pt x="5279747" y="1322181"/>
                </a:lnTo>
                <a:lnTo>
                  <a:pt x="5279747" y="1263327"/>
                </a:lnTo>
                <a:lnTo>
                  <a:pt x="5253229" y="1289055"/>
                </a:lnTo>
                <a:lnTo>
                  <a:pt x="5261334" y="1297409"/>
                </a:lnTo>
                <a:lnTo>
                  <a:pt x="5241674" y="1316528"/>
                </a:lnTo>
                <a:lnTo>
                  <a:pt x="5222555" y="1296869"/>
                </a:lnTo>
                <a:lnTo>
                  <a:pt x="5242215" y="1277749"/>
                </a:lnTo>
                <a:lnTo>
                  <a:pt x="5250320" y="1286104"/>
                </a:lnTo>
                <a:lnTo>
                  <a:pt x="5279705" y="1257549"/>
                </a:lnTo>
                <a:lnTo>
                  <a:pt x="5279705" y="1194664"/>
                </a:lnTo>
                <a:lnTo>
                  <a:pt x="5268068" y="1194664"/>
                </a:lnTo>
                <a:lnTo>
                  <a:pt x="5268068" y="1167232"/>
                </a:lnTo>
                <a:lnTo>
                  <a:pt x="5279705" y="1167232"/>
                </a:lnTo>
                <a:lnTo>
                  <a:pt x="5279705" y="962240"/>
                </a:lnTo>
                <a:lnTo>
                  <a:pt x="5268068" y="962240"/>
                </a:lnTo>
                <a:lnTo>
                  <a:pt x="5268068" y="934808"/>
                </a:lnTo>
                <a:lnTo>
                  <a:pt x="5279705" y="934808"/>
                </a:lnTo>
                <a:lnTo>
                  <a:pt x="5279705" y="655750"/>
                </a:lnTo>
                <a:lnTo>
                  <a:pt x="5262373" y="638916"/>
                </a:lnTo>
                <a:lnTo>
                  <a:pt x="5270478" y="630562"/>
                </a:lnTo>
                <a:lnTo>
                  <a:pt x="5241882" y="602797"/>
                </a:lnTo>
                <a:lnTo>
                  <a:pt x="5204101" y="639498"/>
                </a:lnTo>
                <a:lnTo>
                  <a:pt x="5204101" y="1089715"/>
                </a:lnTo>
                <a:lnTo>
                  <a:pt x="5215739" y="1089715"/>
                </a:lnTo>
                <a:lnTo>
                  <a:pt x="5215739" y="1117147"/>
                </a:lnTo>
                <a:lnTo>
                  <a:pt x="5204101" y="1117147"/>
                </a:lnTo>
                <a:lnTo>
                  <a:pt x="5204101" y="1413330"/>
                </a:lnTo>
                <a:cubicBezTo>
                  <a:pt x="5204101" y="1413912"/>
                  <a:pt x="5203893" y="1414452"/>
                  <a:pt x="5203477" y="1414826"/>
                </a:cubicBezTo>
                <a:lnTo>
                  <a:pt x="5173427" y="1444004"/>
                </a:lnTo>
                <a:lnTo>
                  <a:pt x="5181532" y="1452358"/>
                </a:lnTo>
                <a:lnTo>
                  <a:pt x="5161872" y="1471477"/>
                </a:lnTo>
                <a:lnTo>
                  <a:pt x="5142753" y="1451818"/>
                </a:lnTo>
                <a:lnTo>
                  <a:pt x="5162413" y="1432699"/>
                </a:lnTo>
                <a:lnTo>
                  <a:pt x="5170517" y="1441053"/>
                </a:lnTo>
                <a:lnTo>
                  <a:pt x="5199903" y="1412499"/>
                </a:lnTo>
                <a:lnTo>
                  <a:pt x="5199903" y="1117231"/>
                </a:lnTo>
                <a:lnTo>
                  <a:pt x="5188265" y="1117231"/>
                </a:lnTo>
                <a:lnTo>
                  <a:pt x="5188265" y="1089799"/>
                </a:lnTo>
                <a:lnTo>
                  <a:pt x="5199903" y="1089799"/>
                </a:lnTo>
                <a:lnTo>
                  <a:pt x="5199903" y="643613"/>
                </a:lnTo>
                <a:lnTo>
                  <a:pt x="5173385" y="669382"/>
                </a:lnTo>
                <a:lnTo>
                  <a:pt x="5181490" y="677737"/>
                </a:lnTo>
                <a:lnTo>
                  <a:pt x="5161831" y="696856"/>
                </a:lnTo>
                <a:lnTo>
                  <a:pt x="5153726" y="688502"/>
                </a:lnTo>
                <a:lnTo>
                  <a:pt x="5124340" y="717056"/>
                </a:lnTo>
                <a:lnTo>
                  <a:pt x="5124340" y="1258464"/>
                </a:lnTo>
                <a:cubicBezTo>
                  <a:pt x="5124340" y="1259046"/>
                  <a:pt x="5124133" y="1259586"/>
                  <a:pt x="5123717" y="1259960"/>
                </a:cubicBezTo>
                <a:lnTo>
                  <a:pt x="4974088" y="1405350"/>
                </a:lnTo>
                <a:lnTo>
                  <a:pt x="4982193" y="1413704"/>
                </a:lnTo>
                <a:lnTo>
                  <a:pt x="4962492" y="1432823"/>
                </a:lnTo>
                <a:lnTo>
                  <a:pt x="4943372" y="1413122"/>
                </a:lnTo>
                <a:lnTo>
                  <a:pt x="4963074" y="1394003"/>
                </a:lnTo>
                <a:lnTo>
                  <a:pt x="4971178" y="1402357"/>
                </a:lnTo>
                <a:lnTo>
                  <a:pt x="5120184" y="1257591"/>
                </a:lnTo>
                <a:lnTo>
                  <a:pt x="5120184" y="721088"/>
                </a:lnTo>
                <a:lnTo>
                  <a:pt x="4894327" y="940502"/>
                </a:lnTo>
                <a:lnTo>
                  <a:pt x="4902432" y="948856"/>
                </a:lnTo>
                <a:lnTo>
                  <a:pt x="4882772" y="967976"/>
                </a:lnTo>
                <a:lnTo>
                  <a:pt x="4863653" y="948316"/>
                </a:lnTo>
                <a:lnTo>
                  <a:pt x="4883313" y="929197"/>
                </a:lnTo>
                <a:lnTo>
                  <a:pt x="4891418" y="937551"/>
                </a:lnTo>
                <a:lnTo>
                  <a:pt x="4957628" y="873210"/>
                </a:lnTo>
                <a:lnTo>
                  <a:pt x="4883853" y="873210"/>
                </a:lnTo>
                <a:lnTo>
                  <a:pt x="4854426" y="901806"/>
                </a:lnTo>
                <a:lnTo>
                  <a:pt x="4862531" y="910161"/>
                </a:lnTo>
                <a:lnTo>
                  <a:pt x="4842871" y="929280"/>
                </a:lnTo>
                <a:lnTo>
                  <a:pt x="4823752" y="909620"/>
                </a:lnTo>
                <a:lnTo>
                  <a:pt x="4843412" y="890501"/>
                </a:lnTo>
                <a:lnTo>
                  <a:pt x="4851516" y="898855"/>
                </a:lnTo>
                <a:lnTo>
                  <a:pt x="4881526" y="869678"/>
                </a:lnTo>
                <a:cubicBezTo>
                  <a:pt x="4881941" y="869303"/>
                  <a:pt x="4882440" y="869096"/>
                  <a:pt x="4882980" y="869096"/>
                </a:cubicBezTo>
                <a:lnTo>
                  <a:pt x="4961868" y="869096"/>
                </a:lnTo>
                <a:lnTo>
                  <a:pt x="5037348" y="795777"/>
                </a:lnTo>
                <a:lnTo>
                  <a:pt x="4804093" y="795777"/>
                </a:lnTo>
                <a:lnTo>
                  <a:pt x="4734806" y="863111"/>
                </a:lnTo>
                <a:lnTo>
                  <a:pt x="4742911" y="871465"/>
                </a:lnTo>
                <a:lnTo>
                  <a:pt x="4723251" y="890584"/>
                </a:lnTo>
                <a:lnTo>
                  <a:pt x="4715146" y="882230"/>
                </a:lnTo>
                <a:lnTo>
                  <a:pt x="4535508" y="1056797"/>
                </a:lnTo>
                <a:lnTo>
                  <a:pt x="4543613" y="1065151"/>
                </a:lnTo>
                <a:lnTo>
                  <a:pt x="4523954" y="1084271"/>
                </a:lnTo>
                <a:lnTo>
                  <a:pt x="4504834" y="1064611"/>
                </a:lnTo>
                <a:lnTo>
                  <a:pt x="4524494" y="1045492"/>
                </a:lnTo>
                <a:lnTo>
                  <a:pt x="4532599" y="1053846"/>
                </a:lnTo>
                <a:lnTo>
                  <a:pt x="4712237" y="879279"/>
                </a:lnTo>
                <a:lnTo>
                  <a:pt x="4704132" y="870924"/>
                </a:lnTo>
                <a:lnTo>
                  <a:pt x="4723791" y="851805"/>
                </a:lnTo>
                <a:lnTo>
                  <a:pt x="4731897" y="860159"/>
                </a:lnTo>
                <a:lnTo>
                  <a:pt x="4801806" y="792245"/>
                </a:lnTo>
                <a:cubicBezTo>
                  <a:pt x="4802180" y="791870"/>
                  <a:pt x="4802721" y="791663"/>
                  <a:pt x="4803261" y="791663"/>
                </a:cubicBezTo>
                <a:lnTo>
                  <a:pt x="5041629" y="791663"/>
                </a:lnTo>
                <a:lnTo>
                  <a:pt x="5117066" y="718344"/>
                </a:lnTo>
                <a:lnTo>
                  <a:pt x="4804093" y="718344"/>
                </a:lnTo>
                <a:lnTo>
                  <a:pt x="4495607" y="1018060"/>
                </a:lnTo>
                <a:lnTo>
                  <a:pt x="4503712" y="1026414"/>
                </a:lnTo>
                <a:lnTo>
                  <a:pt x="4484053" y="1045533"/>
                </a:lnTo>
                <a:lnTo>
                  <a:pt x="4467219" y="1028201"/>
                </a:lnTo>
                <a:lnTo>
                  <a:pt x="4179100" y="1028201"/>
                </a:lnTo>
                <a:lnTo>
                  <a:pt x="4179100" y="1039839"/>
                </a:lnTo>
                <a:lnTo>
                  <a:pt x="4151668" y="1039839"/>
                </a:lnTo>
                <a:lnTo>
                  <a:pt x="4151668" y="1012407"/>
                </a:lnTo>
                <a:lnTo>
                  <a:pt x="4179100" y="1012407"/>
                </a:lnTo>
                <a:lnTo>
                  <a:pt x="4179100" y="1024045"/>
                </a:lnTo>
                <a:lnTo>
                  <a:pt x="4466762" y="1024045"/>
                </a:lnTo>
                <a:lnTo>
                  <a:pt x="4484593" y="1006713"/>
                </a:lnTo>
                <a:lnTo>
                  <a:pt x="4492698" y="1015067"/>
                </a:lnTo>
                <a:lnTo>
                  <a:pt x="4558909" y="950727"/>
                </a:lnTo>
                <a:lnTo>
                  <a:pt x="4418257" y="950727"/>
                </a:lnTo>
                <a:lnTo>
                  <a:pt x="4418257" y="962364"/>
                </a:lnTo>
                <a:lnTo>
                  <a:pt x="4390825" y="962364"/>
                </a:lnTo>
                <a:lnTo>
                  <a:pt x="4390825" y="950727"/>
                </a:lnTo>
                <a:lnTo>
                  <a:pt x="3142461" y="950727"/>
                </a:lnTo>
                <a:lnTo>
                  <a:pt x="3142461" y="962364"/>
                </a:lnTo>
                <a:lnTo>
                  <a:pt x="3115029" y="962364"/>
                </a:lnTo>
                <a:lnTo>
                  <a:pt x="3115029" y="950727"/>
                </a:lnTo>
                <a:lnTo>
                  <a:pt x="1946426" y="950727"/>
                </a:lnTo>
                <a:lnTo>
                  <a:pt x="1946426" y="962364"/>
                </a:lnTo>
                <a:lnTo>
                  <a:pt x="1918994" y="962364"/>
                </a:lnTo>
                <a:lnTo>
                  <a:pt x="1918994" y="934932"/>
                </a:lnTo>
                <a:lnTo>
                  <a:pt x="1946426" y="934932"/>
                </a:lnTo>
                <a:lnTo>
                  <a:pt x="1946426" y="946570"/>
                </a:lnTo>
                <a:lnTo>
                  <a:pt x="3115029" y="946570"/>
                </a:lnTo>
                <a:lnTo>
                  <a:pt x="3115029" y="934932"/>
                </a:lnTo>
                <a:lnTo>
                  <a:pt x="3142461" y="934932"/>
                </a:lnTo>
                <a:lnTo>
                  <a:pt x="3142461" y="946570"/>
                </a:lnTo>
                <a:lnTo>
                  <a:pt x="4390825" y="946570"/>
                </a:lnTo>
                <a:lnTo>
                  <a:pt x="4390825" y="934932"/>
                </a:lnTo>
                <a:lnTo>
                  <a:pt x="4418257" y="934932"/>
                </a:lnTo>
                <a:lnTo>
                  <a:pt x="4418257" y="946570"/>
                </a:lnTo>
                <a:lnTo>
                  <a:pt x="4563148" y="946570"/>
                </a:lnTo>
                <a:lnTo>
                  <a:pt x="4638628" y="873252"/>
                </a:lnTo>
                <a:lnTo>
                  <a:pt x="4577737" y="873252"/>
                </a:lnTo>
                <a:lnTo>
                  <a:pt x="4577737" y="884890"/>
                </a:lnTo>
                <a:lnTo>
                  <a:pt x="4550305" y="884890"/>
                </a:lnTo>
                <a:lnTo>
                  <a:pt x="4550305" y="873252"/>
                </a:lnTo>
                <a:lnTo>
                  <a:pt x="4498018" y="873252"/>
                </a:lnTo>
                <a:lnTo>
                  <a:pt x="4498018" y="884890"/>
                </a:lnTo>
                <a:lnTo>
                  <a:pt x="4470586" y="884890"/>
                </a:lnTo>
                <a:lnTo>
                  <a:pt x="4470586" y="873252"/>
                </a:lnTo>
                <a:lnTo>
                  <a:pt x="4338538" y="873252"/>
                </a:lnTo>
                <a:lnTo>
                  <a:pt x="4338538" y="884890"/>
                </a:lnTo>
                <a:lnTo>
                  <a:pt x="4311106" y="884890"/>
                </a:lnTo>
                <a:lnTo>
                  <a:pt x="4311106" y="873252"/>
                </a:lnTo>
                <a:lnTo>
                  <a:pt x="2504626" y="873252"/>
                </a:lnTo>
                <a:lnTo>
                  <a:pt x="2504626" y="884890"/>
                </a:lnTo>
                <a:lnTo>
                  <a:pt x="2477194" y="884890"/>
                </a:lnTo>
                <a:lnTo>
                  <a:pt x="2477194" y="873252"/>
                </a:lnTo>
                <a:lnTo>
                  <a:pt x="1946468" y="873252"/>
                </a:lnTo>
                <a:lnTo>
                  <a:pt x="1946468" y="884890"/>
                </a:lnTo>
                <a:lnTo>
                  <a:pt x="1919035" y="884890"/>
                </a:lnTo>
                <a:lnTo>
                  <a:pt x="1919035" y="873252"/>
                </a:lnTo>
                <a:lnTo>
                  <a:pt x="1534904" y="873252"/>
                </a:lnTo>
                <a:lnTo>
                  <a:pt x="1505477" y="901848"/>
                </a:lnTo>
                <a:lnTo>
                  <a:pt x="1513582" y="910202"/>
                </a:lnTo>
                <a:lnTo>
                  <a:pt x="1493923" y="929321"/>
                </a:lnTo>
                <a:lnTo>
                  <a:pt x="1474803" y="909662"/>
                </a:lnTo>
                <a:lnTo>
                  <a:pt x="1494463" y="890542"/>
                </a:lnTo>
                <a:lnTo>
                  <a:pt x="1502568" y="898897"/>
                </a:lnTo>
                <a:lnTo>
                  <a:pt x="1528919" y="873294"/>
                </a:lnTo>
                <a:lnTo>
                  <a:pt x="1308549" y="873294"/>
                </a:lnTo>
                <a:lnTo>
                  <a:pt x="1308549" y="884931"/>
                </a:lnTo>
                <a:lnTo>
                  <a:pt x="1281117" y="884931"/>
                </a:lnTo>
                <a:lnTo>
                  <a:pt x="1281117" y="857499"/>
                </a:lnTo>
                <a:lnTo>
                  <a:pt x="1308549" y="857499"/>
                </a:lnTo>
                <a:lnTo>
                  <a:pt x="1308549" y="869137"/>
                </a:lnTo>
                <a:lnTo>
                  <a:pt x="1918994" y="869137"/>
                </a:lnTo>
                <a:lnTo>
                  <a:pt x="1918994" y="857499"/>
                </a:lnTo>
                <a:lnTo>
                  <a:pt x="1946426" y="857499"/>
                </a:lnTo>
                <a:lnTo>
                  <a:pt x="1946426" y="869137"/>
                </a:lnTo>
                <a:lnTo>
                  <a:pt x="2477152" y="869137"/>
                </a:lnTo>
                <a:lnTo>
                  <a:pt x="2477152" y="857499"/>
                </a:lnTo>
                <a:lnTo>
                  <a:pt x="2504584" y="857499"/>
                </a:lnTo>
                <a:lnTo>
                  <a:pt x="2504584" y="869137"/>
                </a:lnTo>
                <a:lnTo>
                  <a:pt x="4311065" y="869137"/>
                </a:lnTo>
                <a:lnTo>
                  <a:pt x="4311065" y="857499"/>
                </a:lnTo>
                <a:lnTo>
                  <a:pt x="4338497" y="857499"/>
                </a:lnTo>
                <a:lnTo>
                  <a:pt x="4338497" y="869137"/>
                </a:lnTo>
                <a:lnTo>
                  <a:pt x="4470544" y="869137"/>
                </a:lnTo>
                <a:lnTo>
                  <a:pt x="4470544" y="857499"/>
                </a:lnTo>
                <a:lnTo>
                  <a:pt x="4497976" y="857499"/>
                </a:lnTo>
                <a:lnTo>
                  <a:pt x="4497976" y="869137"/>
                </a:lnTo>
                <a:lnTo>
                  <a:pt x="4550263" y="869137"/>
                </a:lnTo>
                <a:lnTo>
                  <a:pt x="4550263" y="857499"/>
                </a:lnTo>
                <a:lnTo>
                  <a:pt x="4577695" y="857499"/>
                </a:lnTo>
                <a:lnTo>
                  <a:pt x="4577695" y="869137"/>
                </a:lnTo>
                <a:lnTo>
                  <a:pt x="4642867" y="869137"/>
                </a:lnTo>
                <a:lnTo>
                  <a:pt x="4718347" y="795819"/>
                </a:lnTo>
                <a:lnTo>
                  <a:pt x="4577695" y="795819"/>
                </a:lnTo>
                <a:lnTo>
                  <a:pt x="4577695" y="807457"/>
                </a:lnTo>
                <a:lnTo>
                  <a:pt x="4550263" y="807457"/>
                </a:lnTo>
                <a:lnTo>
                  <a:pt x="4550263" y="795819"/>
                </a:lnTo>
                <a:lnTo>
                  <a:pt x="3939818" y="795819"/>
                </a:lnTo>
                <a:lnTo>
                  <a:pt x="3939818" y="807457"/>
                </a:lnTo>
                <a:lnTo>
                  <a:pt x="3912386" y="807457"/>
                </a:lnTo>
                <a:lnTo>
                  <a:pt x="3912386" y="795819"/>
                </a:lnTo>
                <a:lnTo>
                  <a:pt x="2345104" y="795819"/>
                </a:lnTo>
                <a:lnTo>
                  <a:pt x="2345104" y="807457"/>
                </a:lnTo>
                <a:lnTo>
                  <a:pt x="2317672" y="807457"/>
                </a:lnTo>
                <a:lnTo>
                  <a:pt x="2317672" y="795819"/>
                </a:lnTo>
                <a:lnTo>
                  <a:pt x="1614623" y="795819"/>
                </a:lnTo>
                <a:lnTo>
                  <a:pt x="1585196" y="824415"/>
                </a:lnTo>
                <a:lnTo>
                  <a:pt x="1593301" y="832769"/>
                </a:lnTo>
                <a:lnTo>
                  <a:pt x="1573642" y="851888"/>
                </a:lnTo>
                <a:lnTo>
                  <a:pt x="1554522" y="832229"/>
                </a:lnTo>
                <a:lnTo>
                  <a:pt x="1574182" y="813109"/>
                </a:lnTo>
                <a:lnTo>
                  <a:pt x="1582287" y="821464"/>
                </a:lnTo>
                <a:lnTo>
                  <a:pt x="1612296" y="792286"/>
                </a:lnTo>
                <a:cubicBezTo>
                  <a:pt x="1612711" y="791912"/>
                  <a:pt x="1613210" y="791704"/>
                  <a:pt x="1613751" y="791704"/>
                </a:cubicBezTo>
                <a:lnTo>
                  <a:pt x="2317672" y="791704"/>
                </a:lnTo>
                <a:lnTo>
                  <a:pt x="2317672" y="780066"/>
                </a:lnTo>
                <a:lnTo>
                  <a:pt x="2345104" y="780066"/>
                </a:lnTo>
                <a:lnTo>
                  <a:pt x="2345104" y="791704"/>
                </a:lnTo>
                <a:lnTo>
                  <a:pt x="3912386" y="791704"/>
                </a:lnTo>
                <a:lnTo>
                  <a:pt x="3912386" y="780066"/>
                </a:lnTo>
                <a:lnTo>
                  <a:pt x="3939818" y="780066"/>
                </a:lnTo>
                <a:lnTo>
                  <a:pt x="3939818" y="791704"/>
                </a:lnTo>
                <a:lnTo>
                  <a:pt x="4550263" y="791704"/>
                </a:lnTo>
                <a:lnTo>
                  <a:pt x="4550263" y="780066"/>
                </a:lnTo>
                <a:lnTo>
                  <a:pt x="4577695" y="780066"/>
                </a:lnTo>
                <a:lnTo>
                  <a:pt x="4577695" y="791704"/>
                </a:lnTo>
                <a:lnTo>
                  <a:pt x="4722628" y="791704"/>
                </a:lnTo>
                <a:lnTo>
                  <a:pt x="4776951" y="738918"/>
                </a:lnTo>
                <a:lnTo>
                  <a:pt x="4801765" y="714811"/>
                </a:lnTo>
                <a:cubicBezTo>
                  <a:pt x="4801931" y="714687"/>
                  <a:pt x="4802098" y="714562"/>
                  <a:pt x="4802305" y="714479"/>
                </a:cubicBezTo>
                <a:cubicBezTo>
                  <a:pt x="4802347" y="714437"/>
                  <a:pt x="4802388" y="714396"/>
                  <a:pt x="4802430" y="714396"/>
                </a:cubicBezTo>
                <a:cubicBezTo>
                  <a:pt x="4802679" y="714271"/>
                  <a:pt x="4802970" y="714230"/>
                  <a:pt x="4803219" y="714230"/>
                </a:cubicBezTo>
                <a:lnTo>
                  <a:pt x="5121306" y="714230"/>
                </a:lnTo>
                <a:lnTo>
                  <a:pt x="5150733" y="685634"/>
                </a:lnTo>
                <a:lnTo>
                  <a:pt x="5142628" y="677279"/>
                </a:lnTo>
                <a:lnTo>
                  <a:pt x="5162288" y="658160"/>
                </a:lnTo>
                <a:lnTo>
                  <a:pt x="5170393" y="666515"/>
                </a:lnTo>
                <a:lnTo>
                  <a:pt x="5196744" y="640911"/>
                </a:lnTo>
                <a:lnTo>
                  <a:pt x="5043249" y="640911"/>
                </a:lnTo>
                <a:lnTo>
                  <a:pt x="5013823" y="669507"/>
                </a:lnTo>
                <a:lnTo>
                  <a:pt x="5021927" y="677861"/>
                </a:lnTo>
                <a:lnTo>
                  <a:pt x="5002268" y="696981"/>
                </a:lnTo>
                <a:lnTo>
                  <a:pt x="4983149" y="677321"/>
                </a:lnTo>
                <a:lnTo>
                  <a:pt x="5002808" y="658202"/>
                </a:lnTo>
                <a:lnTo>
                  <a:pt x="5010913" y="666556"/>
                </a:lnTo>
                <a:lnTo>
                  <a:pt x="5037265" y="640953"/>
                </a:lnTo>
                <a:lnTo>
                  <a:pt x="4724290" y="640953"/>
                </a:lnTo>
                <a:lnTo>
                  <a:pt x="4645153" y="717846"/>
                </a:lnTo>
                <a:cubicBezTo>
                  <a:pt x="4644779" y="718220"/>
                  <a:pt x="4644239" y="718428"/>
                  <a:pt x="4643698" y="718428"/>
                </a:cubicBezTo>
                <a:lnTo>
                  <a:pt x="3062701" y="718428"/>
                </a:lnTo>
                <a:lnTo>
                  <a:pt x="3062701" y="730065"/>
                </a:lnTo>
                <a:lnTo>
                  <a:pt x="3035269" y="730065"/>
                </a:lnTo>
                <a:lnTo>
                  <a:pt x="3035269" y="718428"/>
                </a:lnTo>
                <a:lnTo>
                  <a:pt x="2743741" y="718428"/>
                </a:lnTo>
                <a:lnTo>
                  <a:pt x="2743741" y="730065"/>
                </a:lnTo>
                <a:lnTo>
                  <a:pt x="2716309" y="730065"/>
                </a:lnTo>
                <a:lnTo>
                  <a:pt x="2716309" y="718428"/>
                </a:lnTo>
                <a:lnTo>
                  <a:pt x="2491658" y="718428"/>
                </a:lnTo>
                <a:lnTo>
                  <a:pt x="2462231" y="747023"/>
                </a:lnTo>
                <a:lnTo>
                  <a:pt x="2470336" y="755378"/>
                </a:lnTo>
                <a:lnTo>
                  <a:pt x="2450676" y="774497"/>
                </a:lnTo>
                <a:lnTo>
                  <a:pt x="2431557" y="754837"/>
                </a:lnTo>
                <a:lnTo>
                  <a:pt x="2451216" y="735718"/>
                </a:lnTo>
                <a:lnTo>
                  <a:pt x="2459321" y="744072"/>
                </a:lnTo>
                <a:lnTo>
                  <a:pt x="2485673" y="718469"/>
                </a:lnTo>
                <a:lnTo>
                  <a:pt x="1786905" y="718469"/>
                </a:lnTo>
                <a:lnTo>
                  <a:pt x="1786905" y="730107"/>
                </a:lnTo>
                <a:lnTo>
                  <a:pt x="1759473" y="730107"/>
                </a:lnTo>
                <a:lnTo>
                  <a:pt x="1759473" y="702675"/>
                </a:lnTo>
                <a:lnTo>
                  <a:pt x="1786905" y="702675"/>
                </a:lnTo>
                <a:lnTo>
                  <a:pt x="1786905" y="714313"/>
                </a:lnTo>
                <a:lnTo>
                  <a:pt x="2716309" y="714313"/>
                </a:lnTo>
                <a:lnTo>
                  <a:pt x="2716309" y="702675"/>
                </a:lnTo>
                <a:lnTo>
                  <a:pt x="2743741" y="702675"/>
                </a:lnTo>
                <a:lnTo>
                  <a:pt x="2743741" y="714313"/>
                </a:lnTo>
                <a:lnTo>
                  <a:pt x="3035269" y="714313"/>
                </a:lnTo>
                <a:lnTo>
                  <a:pt x="3035269" y="702675"/>
                </a:lnTo>
                <a:lnTo>
                  <a:pt x="3062701" y="702675"/>
                </a:lnTo>
                <a:lnTo>
                  <a:pt x="3062701" y="714313"/>
                </a:lnTo>
                <a:lnTo>
                  <a:pt x="4642867" y="714313"/>
                </a:lnTo>
                <a:lnTo>
                  <a:pt x="4718305" y="640994"/>
                </a:lnTo>
                <a:lnTo>
                  <a:pt x="2172698" y="640994"/>
                </a:lnTo>
                <a:lnTo>
                  <a:pt x="2143271" y="669590"/>
                </a:lnTo>
                <a:lnTo>
                  <a:pt x="2151376" y="677945"/>
                </a:lnTo>
                <a:lnTo>
                  <a:pt x="2131717" y="697064"/>
                </a:lnTo>
                <a:lnTo>
                  <a:pt x="2112597" y="677404"/>
                </a:lnTo>
                <a:lnTo>
                  <a:pt x="2132257" y="658285"/>
                </a:lnTo>
                <a:lnTo>
                  <a:pt x="2140362" y="666639"/>
                </a:lnTo>
                <a:lnTo>
                  <a:pt x="2166713" y="641036"/>
                </a:lnTo>
                <a:lnTo>
                  <a:pt x="1707144" y="641036"/>
                </a:lnTo>
                <a:lnTo>
                  <a:pt x="1707144" y="652674"/>
                </a:lnTo>
                <a:lnTo>
                  <a:pt x="1679712" y="652674"/>
                </a:lnTo>
                <a:lnTo>
                  <a:pt x="1679712" y="641036"/>
                </a:lnTo>
                <a:lnTo>
                  <a:pt x="1614540" y="641036"/>
                </a:lnTo>
                <a:lnTo>
                  <a:pt x="1585113" y="669632"/>
                </a:lnTo>
                <a:lnTo>
                  <a:pt x="1593218" y="677986"/>
                </a:lnTo>
                <a:lnTo>
                  <a:pt x="1573559" y="697105"/>
                </a:lnTo>
                <a:lnTo>
                  <a:pt x="1554439" y="677446"/>
                </a:lnTo>
                <a:lnTo>
                  <a:pt x="1574099" y="658326"/>
                </a:lnTo>
                <a:lnTo>
                  <a:pt x="1582204" y="666681"/>
                </a:lnTo>
                <a:lnTo>
                  <a:pt x="1608555" y="641078"/>
                </a:lnTo>
                <a:lnTo>
                  <a:pt x="1308466" y="641078"/>
                </a:lnTo>
                <a:lnTo>
                  <a:pt x="1308466" y="652715"/>
                </a:lnTo>
                <a:lnTo>
                  <a:pt x="1281034" y="652715"/>
                </a:lnTo>
                <a:lnTo>
                  <a:pt x="1281034" y="641078"/>
                </a:lnTo>
                <a:lnTo>
                  <a:pt x="1228747" y="641078"/>
                </a:lnTo>
                <a:lnTo>
                  <a:pt x="1228747" y="652715"/>
                </a:lnTo>
                <a:lnTo>
                  <a:pt x="1201315" y="652715"/>
                </a:lnTo>
                <a:lnTo>
                  <a:pt x="1201315" y="625283"/>
                </a:lnTo>
                <a:lnTo>
                  <a:pt x="1228747" y="625283"/>
                </a:lnTo>
                <a:lnTo>
                  <a:pt x="1228747" y="636921"/>
                </a:lnTo>
                <a:lnTo>
                  <a:pt x="1281034" y="636921"/>
                </a:lnTo>
                <a:lnTo>
                  <a:pt x="1281034" y="625283"/>
                </a:lnTo>
                <a:lnTo>
                  <a:pt x="1308466" y="625283"/>
                </a:lnTo>
                <a:lnTo>
                  <a:pt x="1308466" y="636921"/>
                </a:lnTo>
                <a:lnTo>
                  <a:pt x="1679712" y="636921"/>
                </a:lnTo>
                <a:lnTo>
                  <a:pt x="1679712" y="625283"/>
                </a:lnTo>
                <a:lnTo>
                  <a:pt x="1707144" y="625283"/>
                </a:lnTo>
                <a:lnTo>
                  <a:pt x="1707144" y="636921"/>
                </a:lnTo>
                <a:lnTo>
                  <a:pt x="2166713" y="636921"/>
                </a:lnTo>
                <a:lnTo>
                  <a:pt x="2140362" y="611318"/>
                </a:lnTo>
                <a:lnTo>
                  <a:pt x="2132257" y="619672"/>
                </a:lnTo>
                <a:lnTo>
                  <a:pt x="2112597" y="600553"/>
                </a:lnTo>
                <a:lnTo>
                  <a:pt x="2131717" y="580893"/>
                </a:lnTo>
                <a:lnTo>
                  <a:pt x="2151376" y="600013"/>
                </a:lnTo>
                <a:lnTo>
                  <a:pt x="2143271" y="608367"/>
                </a:lnTo>
                <a:lnTo>
                  <a:pt x="2172698" y="636963"/>
                </a:lnTo>
                <a:lnTo>
                  <a:pt x="2565433" y="636963"/>
                </a:lnTo>
                <a:lnTo>
                  <a:pt x="2539082" y="611360"/>
                </a:lnTo>
                <a:lnTo>
                  <a:pt x="2530977" y="619714"/>
                </a:lnTo>
                <a:lnTo>
                  <a:pt x="2511318" y="600595"/>
                </a:lnTo>
                <a:lnTo>
                  <a:pt x="2530437" y="580935"/>
                </a:lnTo>
                <a:lnTo>
                  <a:pt x="2550096" y="600054"/>
                </a:lnTo>
                <a:lnTo>
                  <a:pt x="2541991" y="608409"/>
                </a:lnTo>
                <a:lnTo>
                  <a:pt x="2571418" y="637004"/>
                </a:lnTo>
                <a:lnTo>
                  <a:pt x="5201025" y="637004"/>
                </a:lnTo>
                <a:lnTo>
                  <a:pt x="5238765" y="600345"/>
                </a:lnTo>
                <a:lnTo>
                  <a:pt x="5201025" y="563686"/>
                </a:lnTo>
                <a:lnTo>
                  <a:pt x="5056135" y="563686"/>
                </a:lnTo>
                <a:lnTo>
                  <a:pt x="5056135" y="575324"/>
                </a:lnTo>
                <a:lnTo>
                  <a:pt x="5028702" y="575324"/>
                </a:lnTo>
                <a:lnTo>
                  <a:pt x="5028702" y="563686"/>
                </a:lnTo>
                <a:lnTo>
                  <a:pt x="4976415" y="563686"/>
                </a:lnTo>
                <a:lnTo>
                  <a:pt x="4976415" y="575324"/>
                </a:lnTo>
                <a:lnTo>
                  <a:pt x="4948983" y="575324"/>
                </a:lnTo>
                <a:lnTo>
                  <a:pt x="4948983" y="563686"/>
                </a:lnTo>
                <a:lnTo>
                  <a:pt x="4896696" y="563686"/>
                </a:lnTo>
                <a:lnTo>
                  <a:pt x="4896696" y="575324"/>
                </a:lnTo>
                <a:lnTo>
                  <a:pt x="4869264" y="575324"/>
                </a:lnTo>
                <a:lnTo>
                  <a:pt x="4869264" y="563686"/>
                </a:lnTo>
                <a:lnTo>
                  <a:pt x="4338538" y="563686"/>
                </a:lnTo>
                <a:lnTo>
                  <a:pt x="4338538" y="575324"/>
                </a:lnTo>
                <a:lnTo>
                  <a:pt x="4311106" y="575324"/>
                </a:lnTo>
                <a:lnTo>
                  <a:pt x="4311106" y="563686"/>
                </a:lnTo>
                <a:lnTo>
                  <a:pt x="4099339" y="563686"/>
                </a:lnTo>
                <a:lnTo>
                  <a:pt x="4099339" y="575324"/>
                </a:lnTo>
                <a:lnTo>
                  <a:pt x="4071907" y="575324"/>
                </a:lnTo>
                <a:lnTo>
                  <a:pt x="4071907" y="563686"/>
                </a:lnTo>
                <a:lnTo>
                  <a:pt x="3860141" y="563686"/>
                </a:lnTo>
                <a:lnTo>
                  <a:pt x="3860141" y="575324"/>
                </a:lnTo>
                <a:lnTo>
                  <a:pt x="3832709" y="575324"/>
                </a:lnTo>
                <a:lnTo>
                  <a:pt x="3832709" y="563686"/>
                </a:lnTo>
                <a:lnTo>
                  <a:pt x="3780421" y="563686"/>
                </a:lnTo>
                <a:lnTo>
                  <a:pt x="3780421" y="575324"/>
                </a:lnTo>
                <a:lnTo>
                  <a:pt x="3752990" y="575324"/>
                </a:lnTo>
                <a:lnTo>
                  <a:pt x="3752990" y="563686"/>
                </a:lnTo>
                <a:lnTo>
                  <a:pt x="3620942" y="563686"/>
                </a:lnTo>
                <a:lnTo>
                  <a:pt x="3620942" y="575324"/>
                </a:lnTo>
                <a:lnTo>
                  <a:pt x="3593510" y="575324"/>
                </a:lnTo>
                <a:lnTo>
                  <a:pt x="3593510" y="563686"/>
                </a:lnTo>
                <a:lnTo>
                  <a:pt x="2983065" y="563686"/>
                </a:lnTo>
                <a:lnTo>
                  <a:pt x="2983065" y="575324"/>
                </a:lnTo>
                <a:lnTo>
                  <a:pt x="2955633" y="575324"/>
                </a:lnTo>
                <a:lnTo>
                  <a:pt x="2955633" y="563686"/>
                </a:lnTo>
                <a:lnTo>
                  <a:pt x="2424907" y="563686"/>
                </a:lnTo>
                <a:lnTo>
                  <a:pt x="2424907" y="575324"/>
                </a:lnTo>
                <a:lnTo>
                  <a:pt x="2397475" y="575324"/>
                </a:lnTo>
                <a:lnTo>
                  <a:pt x="2397475" y="563686"/>
                </a:lnTo>
                <a:lnTo>
                  <a:pt x="909912" y="563686"/>
                </a:lnTo>
                <a:lnTo>
                  <a:pt x="909912" y="575324"/>
                </a:lnTo>
                <a:lnTo>
                  <a:pt x="882480" y="575324"/>
                </a:lnTo>
                <a:lnTo>
                  <a:pt x="882480" y="547892"/>
                </a:lnTo>
                <a:lnTo>
                  <a:pt x="909912" y="547892"/>
                </a:lnTo>
                <a:lnTo>
                  <a:pt x="909912" y="559530"/>
                </a:lnTo>
                <a:lnTo>
                  <a:pt x="1210001" y="559530"/>
                </a:lnTo>
                <a:cubicBezTo>
                  <a:pt x="1199569" y="549388"/>
                  <a:pt x="1171763" y="522413"/>
                  <a:pt x="1134522" y="486211"/>
                </a:cubicBezTo>
                <a:lnTo>
                  <a:pt x="909870" y="486211"/>
                </a:lnTo>
                <a:lnTo>
                  <a:pt x="909870" y="497849"/>
                </a:lnTo>
                <a:lnTo>
                  <a:pt x="882438" y="497849"/>
                </a:lnTo>
                <a:lnTo>
                  <a:pt x="882438" y="486211"/>
                </a:lnTo>
                <a:lnTo>
                  <a:pt x="750391" y="486211"/>
                </a:lnTo>
                <a:lnTo>
                  <a:pt x="750391" y="497849"/>
                </a:lnTo>
                <a:lnTo>
                  <a:pt x="722959" y="497849"/>
                </a:lnTo>
                <a:lnTo>
                  <a:pt x="722959" y="470417"/>
                </a:lnTo>
                <a:lnTo>
                  <a:pt x="750391" y="470417"/>
                </a:lnTo>
                <a:lnTo>
                  <a:pt x="750391" y="482055"/>
                </a:lnTo>
                <a:lnTo>
                  <a:pt x="882438" y="482055"/>
                </a:lnTo>
                <a:lnTo>
                  <a:pt x="882438" y="470417"/>
                </a:lnTo>
                <a:lnTo>
                  <a:pt x="909870" y="470417"/>
                </a:lnTo>
                <a:lnTo>
                  <a:pt x="909870" y="482055"/>
                </a:lnTo>
                <a:lnTo>
                  <a:pt x="970761" y="482055"/>
                </a:lnTo>
                <a:lnTo>
                  <a:pt x="944410" y="456452"/>
                </a:lnTo>
                <a:lnTo>
                  <a:pt x="936305" y="464806"/>
                </a:lnTo>
                <a:lnTo>
                  <a:pt x="916645" y="445687"/>
                </a:lnTo>
                <a:lnTo>
                  <a:pt x="935765" y="426027"/>
                </a:lnTo>
                <a:lnTo>
                  <a:pt x="955466" y="445147"/>
                </a:lnTo>
                <a:lnTo>
                  <a:pt x="947361" y="453501"/>
                </a:lnTo>
                <a:lnTo>
                  <a:pt x="976788" y="482097"/>
                </a:lnTo>
                <a:lnTo>
                  <a:pt x="1130282" y="482097"/>
                </a:lnTo>
                <a:cubicBezTo>
                  <a:pt x="1112036" y="464391"/>
                  <a:pt x="1091711" y="444648"/>
                  <a:pt x="1070140" y="423658"/>
                </a:cubicBezTo>
                <a:lnTo>
                  <a:pt x="975084" y="331304"/>
                </a:lnTo>
                <a:lnTo>
                  <a:pt x="272035" y="331304"/>
                </a:lnTo>
                <a:lnTo>
                  <a:pt x="272035" y="342942"/>
                </a:lnTo>
                <a:lnTo>
                  <a:pt x="244603" y="342942"/>
                </a:lnTo>
                <a:lnTo>
                  <a:pt x="244603" y="331304"/>
                </a:lnTo>
                <a:lnTo>
                  <a:pt x="192316" y="331304"/>
                </a:lnTo>
                <a:lnTo>
                  <a:pt x="192316" y="342942"/>
                </a:lnTo>
                <a:lnTo>
                  <a:pt x="164884" y="342942"/>
                </a:lnTo>
                <a:lnTo>
                  <a:pt x="164884" y="315510"/>
                </a:lnTo>
                <a:lnTo>
                  <a:pt x="192316" y="315510"/>
                </a:lnTo>
                <a:lnTo>
                  <a:pt x="192316" y="327147"/>
                </a:lnTo>
                <a:lnTo>
                  <a:pt x="244603" y="327147"/>
                </a:lnTo>
                <a:lnTo>
                  <a:pt x="244603" y="315510"/>
                </a:lnTo>
                <a:lnTo>
                  <a:pt x="272035" y="315510"/>
                </a:lnTo>
                <a:lnTo>
                  <a:pt x="272035" y="327147"/>
                </a:lnTo>
                <a:lnTo>
                  <a:pt x="811406" y="327147"/>
                </a:lnTo>
                <a:lnTo>
                  <a:pt x="785055" y="301544"/>
                </a:lnTo>
                <a:lnTo>
                  <a:pt x="776950" y="309898"/>
                </a:lnTo>
                <a:lnTo>
                  <a:pt x="757290" y="290779"/>
                </a:lnTo>
                <a:lnTo>
                  <a:pt x="776409" y="271120"/>
                </a:lnTo>
                <a:lnTo>
                  <a:pt x="796069" y="290239"/>
                </a:lnTo>
                <a:lnTo>
                  <a:pt x="787964" y="298593"/>
                </a:lnTo>
                <a:lnTo>
                  <a:pt x="817391" y="327189"/>
                </a:lnTo>
                <a:lnTo>
                  <a:pt x="970886" y="327189"/>
                </a:lnTo>
                <a:lnTo>
                  <a:pt x="895406" y="253871"/>
                </a:lnTo>
                <a:lnTo>
                  <a:pt x="591036" y="253871"/>
                </a:lnTo>
                <a:lnTo>
                  <a:pt x="591036" y="265509"/>
                </a:lnTo>
                <a:lnTo>
                  <a:pt x="563604" y="265509"/>
                </a:lnTo>
                <a:lnTo>
                  <a:pt x="563604" y="253871"/>
                </a:lnTo>
                <a:lnTo>
                  <a:pt x="272118" y="253871"/>
                </a:lnTo>
                <a:lnTo>
                  <a:pt x="272118" y="265509"/>
                </a:lnTo>
                <a:lnTo>
                  <a:pt x="244686" y="265509"/>
                </a:lnTo>
                <a:lnTo>
                  <a:pt x="244686" y="253871"/>
                </a:lnTo>
                <a:lnTo>
                  <a:pt x="112638" y="253871"/>
                </a:lnTo>
                <a:lnTo>
                  <a:pt x="112638" y="265509"/>
                </a:lnTo>
                <a:lnTo>
                  <a:pt x="85206" y="265509"/>
                </a:lnTo>
                <a:lnTo>
                  <a:pt x="85206" y="238077"/>
                </a:lnTo>
                <a:lnTo>
                  <a:pt x="112638" y="238077"/>
                </a:lnTo>
                <a:lnTo>
                  <a:pt x="112638" y="249714"/>
                </a:lnTo>
                <a:lnTo>
                  <a:pt x="244686" y="249714"/>
                </a:lnTo>
                <a:lnTo>
                  <a:pt x="244686" y="238077"/>
                </a:lnTo>
                <a:lnTo>
                  <a:pt x="272118" y="238077"/>
                </a:lnTo>
                <a:lnTo>
                  <a:pt x="272118" y="249714"/>
                </a:lnTo>
                <a:lnTo>
                  <a:pt x="563604" y="249714"/>
                </a:lnTo>
                <a:lnTo>
                  <a:pt x="563604" y="238077"/>
                </a:lnTo>
                <a:lnTo>
                  <a:pt x="591036" y="238077"/>
                </a:lnTo>
                <a:lnTo>
                  <a:pt x="591036" y="249714"/>
                </a:lnTo>
                <a:lnTo>
                  <a:pt x="891125" y="249714"/>
                </a:lnTo>
                <a:lnTo>
                  <a:pt x="815646" y="176396"/>
                </a:lnTo>
                <a:lnTo>
                  <a:pt x="736758" y="176396"/>
                </a:lnTo>
                <a:cubicBezTo>
                  <a:pt x="736217" y="176396"/>
                  <a:pt x="735677" y="176188"/>
                  <a:pt x="735303" y="175814"/>
                </a:cubicBezTo>
                <a:lnTo>
                  <a:pt x="705294" y="146678"/>
                </a:lnTo>
                <a:lnTo>
                  <a:pt x="697189" y="155032"/>
                </a:lnTo>
                <a:lnTo>
                  <a:pt x="677488" y="135913"/>
                </a:lnTo>
                <a:lnTo>
                  <a:pt x="696607" y="116212"/>
                </a:lnTo>
                <a:lnTo>
                  <a:pt x="716309" y="135331"/>
                </a:lnTo>
                <a:lnTo>
                  <a:pt x="708204" y="143685"/>
                </a:lnTo>
                <a:lnTo>
                  <a:pt x="737631" y="172240"/>
                </a:lnTo>
                <a:lnTo>
                  <a:pt x="811406" y="172240"/>
                </a:lnTo>
                <a:cubicBezTo>
                  <a:pt x="770923" y="132962"/>
                  <a:pt x="742244" y="105073"/>
                  <a:pt x="735927" y="98921"/>
                </a:cubicBezTo>
                <a:lnTo>
                  <a:pt x="192316" y="98921"/>
                </a:lnTo>
                <a:lnTo>
                  <a:pt x="192316" y="110559"/>
                </a:lnTo>
                <a:lnTo>
                  <a:pt x="164884" y="110559"/>
                </a:lnTo>
                <a:lnTo>
                  <a:pt x="164884" y="98921"/>
                </a:lnTo>
                <a:lnTo>
                  <a:pt x="32836" y="98921"/>
                </a:lnTo>
                <a:lnTo>
                  <a:pt x="32836" y="110185"/>
                </a:lnTo>
                <a:lnTo>
                  <a:pt x="5404" y="110185"/>
                </a:lnTo>
                <a:lnTo>
                  <a:pt x="5404" y="82753"/>
                </a:lnTo>
                <a:lnTo>
                  <a:pt x="32836" y="82753"/>
                </a:lnTo>
                <a:lnTo>
                  <a:pt x="32836" y="94391"/>
                </a:lnTo>
                <a:lnTo>
                  <a:pt x="164884" y="94391"/>
                </a:lnTo>
                <a:lnTo>
                  <a:pt x="164884" y="82753"/>
                </a:lnTo>
                <a:lnTo>
                  <a:pt x="192316" y="82753"/>
                </a:lnTo>
                <a:lnTo>
                  <a:pt x="192316" y="94391"/>
                </a:lnTo>
                <a:lnTo>
                  <a:pt x="736550" y="94391"/>
                </a:lnTo>
                <a:cubicBezTo>
                  <a:pt x="737090" y="94391"/>
                  <a:pt x="737631" y="94599"/>
                  <a:pt x="738005" y="94973"/>
                </a:cubicBezTo>
                <a:cubicBezTo>
                  <a:pt x="745736" y="102454"/>
                  <a:pt x="815978" y="170743"/>
                  <a:pt x="900435" y="252790"/>
                </a:cubicBezTo>
                <a:lnTo>
                  <a:pt x="977203" y="327397"/>
                </a:lnTo>
                <a:lnTo>
                  <a:pt x="1211581" y="555082"/>
                </a:lnTo>
                <a:cubicBezTo>
                  <a:pt x="1213410" y="556870"/>
                  <a:pt x="1214864" y="558283"/>
                  <a:pt x="1215820" y="559197"/>
                </a:cubicBezTo>
                <a:lnTo>
                  <a:pt x="1528795" y="559197"/>
                </a:lnTo>
                <a:lnTo>
                  <a:pt x="1502443" y="533594"/>
                </a:lnTo>
                <a:lnTo>
                  <a:pt x="1494338" y="541948"/>
                </a:lnTo>
                <a:lnTo>
                  <a:pt x="1474679" y="522829"/>
                </a:lnTo>
                <a:lnTo>
                  <a:pt x="1493798" y="503169"/>
                </a:lnTo>
                <a:lnTo>
                  <a:pt x="1513458" y="522289"/>
                </a:lnTo>
                <a:lnTo>
                  <a:pt x="1505353" y="530643"/>
                </a:lnTo>
                <a:lnTo>
                  <a:pt x="1534780" y="559239"/>
                </a:lnTo>
                <a:lnTo>
                  <a:pt x="2397308" y="559239"/>
                </a:lnTo>
                <a:lnTo>
                  <a:pt x="2397308" y="547601"/>
                </a:lnTo>
                <a:lnTo>
                  <a:pt x="2424740" y="547601"/>
                </a:lnTo>
                <a:lnTo>
                  <a:pt x="2424740" y="559239"/>
                </a:lnTo>
                <a:lnTo>
                  <a:pt x="2955466" y="559239"/>
                </a:lnTo>
                <a:lnTo>
                  <a:pt x="2955466" y="547601"/>
                </a:lnTo>
                <a:lnTo>
                  <a:pt x="2982898" y="547601"/>
                </a:lnTo>
                <a:lnTo>
                  <a:pt x="2982898" y="559239"/>
                </a:lnTo>
                <a:lnTo>
                  <a:pt x="3043789" y="559239"/>
                </a:lnTo>
                <a:lnTo>
                  <a:pt x="2968310" y="485921"/>
                </a:lnTo>
                <a:lnTo>
                  <a:pt x="2185500" y="485921"/>
                </a:lnTo>
                <a:lnTo>
                  <a:pt x="2185500" y="497558"/>
                </a:lnTo>
                <a:lnTo>
                  <a:pt x="2158068" y="497558"/>
                </a:lnTo>
                <a:lnTo>
                  <a:pt x="2158068" y="485921"/>
                </a:lnTo>
                <a:lnTo>
                  <a:pt x="1946301" y="485921"/>
                </a:lnTo>
                <a:lnTo>
                  <a:pt x="1946301" y="497558"/>
                </a:lnTo>
                <a:lnTo>
                  <a:pt x="1918869" y="497558"/>
                </a:lnTo>
                <a:lnTo>
                  <a:pt x="1918869" y="485921"/>
                </a:lnTo>
                <a:lnTo>
                  <a:pt x="1294708" y="485921"/>
                </a:lnTo>
                <a:cubicBezTo>
                  <a:pt x="1294168" y="485921"/>
                  <a:pt x="1293627" y="485713"/>
                  <a:pt x="1293253" y="485339"/>
                </a:cubicBezTo>
                <a:lnTo>
                  <a:pt x="1263244" y="456161"/>
                </a:lnTo>
                <a:lnTo>
                  <a:pt x="1255139" y="464515"/>
                </a:lnTo>
                <a:lnTo>
                  <a:pt x="1235480" y="445396"/>
                </a:lnTo>
                <a:lnTo>
                  <a:pt x="1243585" y="437042"/>
                </a:lnTo>
                <a:lnTo>
                  <a:pt x="1214158" y="408446"/>
                </a:lnTo>
                <a:lnTo>
                  <a:pt x="1148986" y="408446"/>
                </a:lnTo>
                <a:lnTo>
                  <a:pt x="1148986" y="420084"/>
                </a:lnTo>
                <a:lnTo>
                  <a:pt x="1121554" y="420084"/>
                </a:lnTo>
                <a:lnTo>
                  <a:pt x="1121554" y="392652"/>
                </a:lnTo>
                <a:lnTo>
                  <a:pt x="1148986" y="392652"/>
                </a:lnTo>
                <a:lnTo>
                  <a:pt x="1148986" y="404289"/>
                </a:lnTo>
                <a:lnTo>
                  <a:pt x="1209877" y="404289"/>
                </a:lnTo>
                <a:lnTo>
                  <a:pt x="1183525" y="378686"/>
                </a:lnTo>
                <a:lnTo>
                  <a:pt x="1175420" y="387041"/>
                </a:lnTo>
                <a:lnTo>
                  <a:pt x="1155761" y="367921"/>
                </a:lnTo>
                <a:lnTo>
                  <a:pt x="1163866" y="359567"/>
                </a:lnTo>
                <a:lnTo>
                  <a:pt x="1134439" y="330971"/>
                </a:lnTo>
                <a:lnTo>
                  <a:pt x="1069267" y="330971"/>
                </a:lnTo>
                <a:lnTo>
                  <a:pt x="1069267" y="342609"/>
                </a:lnTo>
                <a:lnTo>
                  <a:pt x="1041835" y="342609"/>
                </a:lnTo>
                <a:lnTo>
                  <a:pt x="1041835" y="315177"/>
                </a:lnTo>
                <a:lnTo>
                  <a:pt x="1069267" y="315177"/>
                </a:lnTo>
                <a:lnTo>
                  <a:pt x="1069267" y="326815"/>
                </a:lnTo>
                <a:lnTo>
                  <a:pt x="1130158" y="326815"/>
                </a:lnTo>
                <a:lnTo>
                  <a:pt x="1054678" y="253497"/>
                </a:lnTo>
                <a:lnTo>
                  <a:pt x="989506" y="253497"/>
                </a:lnTo>
                <a:lnTo>
                  <a:pt x="989506" y="265134"/>
                </a:lnTo>
                <a:lnTo>
                  <a:pt x="962074" y="265134"/>
                </a:lnTo>
                <a:lnTo>
                  <a:pt x="962074" y="240986"/>
                </a:lnTo>
                <a:lnTo>
                  <a:pt x="944327" y="223737"/>
                </a:lnTo>
                <a:lnTo>
                  <a:pt x="936222" y="232091"/>
                </a:lnTo>
                <a:lnTo>
                  <a:pt x="916562" y="212972"/>
                </a:lnTo>
                <a:lnTo>
                  <a:pt x="935681" y="193271"/>
                </a:lnTo>
                <a:lnTo>
                  <a:pt x="955383" y="212390"/>
                </a:lnTo>
                <a:lnTo>
                  <a:pt x="947278" y="220744"/>
                </a:lnTo>
                <a:lnTo>
                  <a:pt x="964734" y="237702"/>
                </a:lnTo>
                <a:lnTo>
                  <a:pt x="989589" y="237702"/>
                </a:lnTo>
                <a:lnTo>
                  <a:pt x="989589" y="249340"/>
                </a:lnTo>
                <a:lnTo>
                  <a:pt x="1055592" y="249340"/>
                </a:lnTo>
                <a:cubicBezTo>
                  <a:pt x="1056133" y="249340"/>
                  <a:pt x="1056673" y="249548"/>
                  <a:pt x="1057047" y="249922"/>
                </a:cubicBezTo>
                <a:lnTo>
                  <a:pt x="1166817" y="356574"/>
                </a:lnTo>
                <a:lnTo>
                  <a:pt x="1174922" y="348220"/>
                </a:lnTo>
                <a:lnTo>
                  <a:pt x="1194581" y="367339"/>
                </a:lnTo>
                <a:lnTo>
                  <a:pt x="1186476" y="375694"/>
                </a:lnTo>
                <a:lnTo>
                  <a:pt x="1246536" y="434049"/>
                </a:lnTo>
                <a:lnTo>
                  <a:pt x="1254641" y="425695"/>
                </a:lnTo>
                <a:lnTo>
                  <a:pt x="1274300" y="444814"/>
                </a:lnTo>
                <a:lnTo>
                  <a:pt x="1266195" y="453168"/>
                </a:lnTo>
                <a:lnTo>
                  <a:pt x="1295623" y="481764"/>
                </a:lnTo>
                <a:lnTo>
                  <a:pt x="1688357" y="481764"/>
                </a:lnTo>
                <a:lnTo>
                  <a:pt x="1662006" y="456161"/>
                </a:lnTo>
                <a:lnTo>
                  <a:pt x="1653901" y="464515"/>
                </a:lnTo>
                <a:lnTo>
                  <a:pt x="1634241" y="445396"/>
                </a:lnTo>
                <a:lnTo>
                  <a:pt x="1653361" y="425736"/>
                </a:lnTo>
                <a:lnTo>
                  <a:pt x="1673020" y="444856"/>
                </a:lnTo>
                <a:lnTo>
                  <a:pt x="1664915" y="453210"/>
                </a:lnTo>
                <a:lnTo>
                  <a:pt x="1694342" y="481806"/>
                </a:lnTo>
                <a:lnTo>
                  <a:pt x="1918994" y="481806"/>
                </a:lnTo>
                <a:lnTo>
                  <a:pt x="1918994" y="470168"/>
                </a:lnTo>
                <a:lnTo>
                  <a:pt x="1946426" y="470168"/>
                </a:lnTo>
                <a:lnTo>
                  <a:pt x="1946426" y="481806"/>
                </a:lnTo>
                <a:lnTo>
                  <a:pt x="2158193" y="481806"/>
                </a:lnTo>
                <a:lnTo>
                  <a:pt x="2158193" y="470168"/>
                </a:lnTo>
                <a:lnTo>
                  <a:pt x="2185625" y="470168"/>
                </a:lnTo>
                <a:lnTo>
                  <a:pt x="2185625" y="481806"/>
                </a:lnTo>
                <a:lnTo>
                  <a:pt x="2645194" y="481806"/>
                </a:lnTo>
                <a:lnTo>
                  <a:pt x="2618843" y="456202"/>
                </a:lnTo>
                <a:lnTo>
                  <a:pt x="2610738" y="464557"/>
                </a:lnTo>
                <a:lnTo>
                  <a:pt x="2591078" y="445437"/>
                </a:lnTo>
                <a:lnTo>
                  <a:pt x="2610197" y="425778"/>
                </a:lnTo>
                <a:lnTo>
                  <a:pt x="2629857" y="444897"/>
                </a:lnTo>
                <a:lnTo>
                  <a:pt x="2621752" y="453251"/>
                </a:lnTo>
                <a:lnTo>
                  <a:pt x="2651179" y="481847"/>
                </a:lnTo>
                <a:lnTo>
                  <a:pt x="2964153" y="481847"/>
                </a:lnTo>
                <a:lnTo>
                  <a:pt x="2888715" y="408529"/>
                </a:lnTo>
                <a:lnTo>
                  <a:pt x="2265385" y="408529"/>
                </a:lnTo>
                <a:lnTo>
                  <a:pt x="2265385" y="420167"/>
                </a:lnTo>
                <a:lnTo>
                  <a:pt x="2237953" y="420167"/>
                </a:lnTo>
                <a:lnTo>
                  <a:pt x="2237953" y="408529"/>
                </a:lnTo>
                <a:lnTo>
                  <a:pt x="1294833" y="408529"/>
                </a:lnTo>
                <a:cubicBezTo>
                  <a:pt x="1294292" y="408529"/>
                  <a:pt x="1293752" y="408321"/>
                  <a:pt x="1293378" y="407947"/>
                </a:cubicBezTo>
                <a:lnTo>
                  <a:pt x="1143749" y="262557"/>
                </a:lnTo>
                <a:lnTo>
                  <a:pt x="1135644" y="270912"/>
                </a:lnTo>
                <a:lnTo>
                  <a:pt x="1115984" y="251793"/>
                </a:lnTo>
                <a:lnTo>
                  <a:pt x="1135104" y="232091"/>
                </a:lnTo>
                <a:lnTo>
                  <a:pt x="1154763" y="251211"/>
                </a:lnTo>
                <a:lnTo>
                  <a:pt x="1146658" y="259565"/>
                </a:lnTo>
                <a:lnTo>
                  <a:pt x="1295706" y="404373"/>
                </a:lnTo>
                <a:lnTo>
                  <a:pt x="1369481" y="404373"/>
                </a:lnTo>
                <a:lnTo>
                  <a:pt x="1343130" y="378769"/>
                </a:lnTo>
                <a:lnTo>
                  <a:pt x="1335025" y="387124"/>
                </a:lnTo>
                <a:lnTo>
                  <a:pt x="1315365" y="368004"/>
                </a:lnTo>
                <a:lnTo>
                  <a:pt x="1334485" y="348345"/>
                </a:lnTo>
                <a:lnTo>
                  <a:pt x="1354144" y="367464"/>
                </a:lnTo>
                <a:lnTo>
                  <a:pt x="1346039" y="375818"/>
                </a:lnTo>
                <a:lnTo>
                  <a:pt x="1375466" y="404414"/>
                </a:lnTo>
                <a:lnTo>
                  <a:pt x="2237995" y="404414"/>
                </a:lnTo>
                <a:lnTo>
                  <a:pt x="2237995" y="392776"/>
                </a:lnTo>
                <a:lnTo>
                  <a:pt x="2265427" y="392776"/>
                </a:lnTo>
                <a:lnTo>
                  <a:pt x="2265427" y="404414"/>
                </a:lnTo>
                <a:lnTo>
                  <a:pt x="2884476" y="404414"/>
                </a:lnTo>
                <a:cubicBezTo>
                  <a:pt x="2867518" y="387955"/>
                  <a:pt x="2850020" y="370955"/>
                  <a:pt x="2832355" y="353790"/>
                </a:cubicBezTo>
                <a:lnTo>
                  <a:pt x="2808996" y="331096"/>
                </a:lnTo>
                <a:lnTo>
                  <a:pt x="1786988" y="331096"/>
                </a:lnTo>
                <a:lnTo>
                  <a:pt x="1786988" y="342734"/>
                </a:lnTo>
                <a:lnTo>
                  <a:pt x="1759556" y="342734"/>
                </a:lnTo>
                <a:lnTo>
                  <a:pt x="1759556" y="331096"/>
                </a:lnTo>
                <a:lnTo>
                  <a:pt x="1454312" y="331096"/>
                </a:lnTo>
                <a:cubicBezTo>
                  <a:pt x="1453772" y="331096"/>
                  <a:pt x="1453232" y="330888"/>
                  <a:pt x="1452858" y="330514"/>
                </a:cubicBezTo>
                <a:lnTo>
                  <a:pt x="1422807" y="301336"/>
                </a:lnTo>
                <a:lnTo>
                  <a:pt x="1414702" y="309691"/>
                </a:lnTo>
                <a:lnTo>
                  <a:pt x="1395043" y="290571"/>
                </a:lnTo>
                <a:lnTo>
                  <a:pt x="1414162" y="270912"/>
                </a:lnTo>
                <a:lnTo>
                  <a:pt x="1433822" y="290031"/>
                </a:lnTo>
                <a:lnTo>
                  <a:pt x="1425717" y="298385"/>
                </a:lnTo>
                <a:lnTo>
                  <a:pt x="1455144" y="326981"/>
                </a:lnTo>
                <a:lnTo>
                  <a:pt x="1528919" y="326981"/>
                </a:lnTo>
                <a:lnTo>
                  <a:pt x="1502568" y="301378"/>
                </a:lnTo>
                <a:lnTo>
                  <a:pt x="1494463" y="309732"/>
                </a:lnTo>
                <a:lnTo>
                  <a:pt x="1474803" y="290613"/>
                </a:lnTo>
                <a:lnTo>
                  <a:pt x="1493923" y="270953"/>
                </a:lnTo>
                <a:lnTo>
                  <a:pt x="1513582" y="290073"/>
                </a:lnTo>
                <a:lnTo>
                  <a:pt x="1505477" y="298427"/>
                </a:lnTo>
                <a:lnTo>
                  <a:pt x="1534904" y="327023"/>
                </a:lnTo>
                <a:lnTo>
                  <a:pt x="1759556" y="327023"/>
                </a:lnTo>
                <a:lnTo>
                  <a:pt x="1759556" y="318668"/>
                </a:lnTo>
                <a:lnTo>
                  <a:pt x="1741808" y="301419"/>
                </a:lnTo>
                <a:lnTo>
                  <a:pt x="1733703" y="309774"/>
                </a:lnTo>
                <a:lnTo>
                  <a:pt x="1714044" y="290655"/>
                </a:lnTo>
                <a:lnTo>
                  <a:pt x="1733163" y="270995"/>
                </a:lnTo>
                <a:lnTo>
                  <a:pt x="1752823" y="290114"/>
                </a:lnTo>
                <a:lnTo>
                  <a:pt x="1744718" y="298468"/>
                </a:lnTo>
                <a:lnTo>
                  <a:pt x="1762174" y="315426"/>
                </a:lnTo>
                <a:lnTo>
                  <a:pt x="1787029" y="315426"/>
                </a:lnTo>
                <a:lnTo>
                  <a:pt x="1787029" y="327064"/>
                </a:lnTo>
                <a:lnTo>
                  <a:pt x="2725038" y="327064"/>
                </a:lnTo>
                <a:lnTo>
                  <a:pt x="2698686" y="301461"/>
                </a:lnTo>
                <a:lnTo>
                  <a:pt x="2690581" y="309815"/>
                </a:lnTo>
                <a:lnTo>
                  <a:pt x="2670922" y="290696"/>
                </a:lnTo>
                <a:lnTo>
                  <a:pt x="2690041" y="271036"/>
                </a:lnTo>
                <a:lnTo>
                  <a:pt x="2709701" y="290156"/>
                </a:lnTo>
                <a:lnTo>
                  <a:pt x="2701596" y="298510"/>
                </a:lnTo>
                <a:lnTo>
                  <a:pt x="2731023" y="327106"/>
                </a:lnTo>
                <a:lnTo>
                  <a:pt x="2804798" y="327106"/>
                </a:lnTo>
                <a:lnTo>
                  <a:pt x="2729319" y="253788"/>
                </a:lnTo>
                <a:lnTo>
                  <a:pt x="1866790" y="253788"/>
                </a:lnTo>
                <a:lnTo>
                  <a:pt x="1866790" y="265425"/>
                </a:lnTo>
                <a:lnTo>
                  <a:pt x="1839358" y="265425"/>
                </a:lnTo>
                <a:lnTo>
                  <a:pt x="1839358" y="253788"/>
                </a:lnTo>
                <a:lnTo>
                  <a:pt x="1547831" y="253788"/>
                </a:lnTo>
                <a:lnTo>
                  <a:pt x="1547831" y="265425"/>
                </a:lnTo>
                <a:lnTo>
                  <a:pt x="1520399" y="265425"/>
                </a:lnTo>
                <a:lnTo>
                  <a:pt x="1520399" y="253788"/>
                </a:lnTo>
                <a:lnTo>
                  <a:pt x="1374635" y="253788"/>
                </a:lnTo>
                <a:cubicBezTo>
                  <a:pt x="1374095" y="253788"/>
                  <a:pt x="1373554" y="253580"/>
                  <a:pt x="1373180" y="253206"/>
                </a:cubicBezTo>
                <a:cubicBezTo>
                  <a:pt x="1292713" y="175066"/>
                  <a:pt x="1269521" y="152539"/>
                  <a:pt x="1259421" y="142730"/>
                </a:cubicBezTo>
                <a:lnTo>
                  <a:pt x="1214282" y="98838"/>
                </a:lnTo>
                <a:lnTo>
                  <a:pt x="896196" y="98838"/>
                </a:lnTo>
                <a:cubicBezTo>
                  <a:pt x="895656" y="98838"/>
                  <a:pt x="895115" y="98631"/>
                  <a:pt x="894741" y="98256"/>
                </a:cubicBezTo>
                <a:lnTo>
                  <a:pt x="864732" y="69120"/>
                </a:lnTo>
                <a:lnTo>
                  <a:pt x="856627" y="77475"/>
                </a:lnTo>
                <a:lnTo>
                  <a:pt x="836926" y="58355"/>
                </a:lnTo>
                <a:lnTo>
                  <a:pt x="856045" y="38654"/>
                </a:lnTo>
                <a:lnTo>
                  <a:pt x="875747" y="57773"/>
                </a:lnTo>
                <a:lnTo>
                  <a:pt x="867642" y="66128"/>
                </a:lnTo>
                <a:lnTo>
                  <a:pt x="897069" y="94682"/>
                </a:lnTo>
                <a:lnTo>
                  <a:pt x="1215155" y="94682"/>
                </a:lnTo>
                <a:cubicBezTo>
                  <a:pt x="1215696" y="94682"/>
                  <a:pt x="1216236" y="94890"/>
                  <a:pt x="1216610" y="95264"/>
                </a:cubicBezTo>
                <a:lnTo>
                  <a:pt x="1262330" y="139737"/>
                </a:lnTo>
                <a:cubicBezTo>
                  <a:pt x="1272388" y="149504"/>
                  <a:pt x="1295498" y="171949"/>
                  <a:pt x="1375466" y="249631"/>
                </a:cubicBezTo>
                <a:lnTo>
                  <a:pt x="1520357" y="249631"/>
                </a:lnTo>
                <a:lnTo>
                  <a:pt x="1520357" y="241277"/>
                </a:lnTo>
                <a:lnTo>
                  <a:pt x="1502609" y="224028"/>
                </a:lnTo>
                <a:lnTo>
                  <a:pt x="1494505" y="232382"/>
                </a:lnTo>
                <a:lnTo>
                  <a:pt x="1474845" y="213263"/>
                </a:lnTo>
                <a:lnTo>
                  <a:pt x="1493964" y="193603"/>
                </a:lnTo>
                <a:lnTo>
                  <a:pt x="1513624" y="212723"/>
                </a:lnTo>
                <a:lnTo>
                  <a:pt x="1505519" y="221077"/>
                </a:lnTo>
                <a:lnTo>
                  <a:pt x="1522976" y="238035"/>
                </a:lnTo>
                <a:lnTo>
                  <a:pt x="1547831" y="238035"/>
                </a:lnTo>
                <a:lnTo>
                  <a:pt x="1547831" y="249673"/>
                </a:lnTo>
                <a:lnTo>
                  <a:pt x="1608721" y="249673"/>
                </a:lnTo>
                <a:lnTo>
                  <a:pt x="1582370" y="224070"/>
                </a:lnTo>
                <a:lnTo>
                  <a:pt x="1574265" y="232424"/>
                </a:lnTo>
                <a:lnTo>
                  <a:pt x="1554606" y="213305"/>
                </a:lnTo>
                <a:lnTo>
                  <a:pt x="1573725" y="193603"/>
                </a:lnTo>
                <a:lnTo>
                  <a:pt x="1593384" y="212723"/>
                </a:lnTo>
                <a:lnTo>
                  <a:pt x="1585280" y="221077"/>
                </a:lnTo>
                <a:lnTo>
                  <a:pt x="1614707" y="249673"/>
                </a:lnTo>
                <a:lnTo>
                  <a:pt x="1839358" y="249673"/>
                </a:lnTo>
                <a:lnTo>
                  <a:pt x="1839358" y="238035"/>
                </a:lnTo>
                <a:lnTo>
                  <a:pt x="1866790" y="238035"/>
                </a:lnTo>
                <a:lnTo>
                  <a:pt x="1866790" y="249673"/>
                </a:lnTo>
                <a:lnTo>
                  <a:pt x="2565558" y="249673"/>
                </a:lnTo>
                <a:lnTo>
                  <a:pt x="2539207" y="224070"/>
                </a:lnTo>
                <a:lnTo>
                  <a:pt x="2531102" y="232424"/>
                </a:lnTo>
                <a:lnTo>
                  <a:pt x="2511442" y="213305"/>
                </a:lnTo>
                <a:lnTo>
                  <a:pt x="2530561" y="193603"/>
                </a:lnTo>
                <a:lnTo>
                  <a:pt x="2550221" y="212723"/>
                </a:lnTo>
                <a:lnTo>
                  <a:pt x="2542116" y="221077"/>
                </a:lnTo>
                <a:lnTo>
                  <a:pt x="2571543" y="249673"/>
                </a:lnTo>
                <a:lnTo>
                  <a:pt x="2725038" y="249673"/>
                </a:lnTo>
                <a:cubicBezTo>
                  <a:pt x="2724871" y="249507"/>
                  <a:pt x="2724663" y="249299"/>
                  <a:pt x="2724497" y="249132"/>
                </a:cubicBezTo>
                <a:cubicBezTo>
                  <a:pt x="2712361" y="237370"/>
                  <a:pt x="2700390" y="225732"/>
                  <a:pt x="2688669" y="214344"/>
                </a:cubicBezTo>
                <a:cubicBezTo>
                  <a:pt x="2673831" y="199921"/>
                  <a:pt x="2661362" y="187785"/>
                  <a:pt x="2649558" y="176355"/>
                </a:cubicBezTo>
                <a:lnTo>
                  <a:pt x="1946509" y="176355"/>
                </a:lnTo>
                <a:lnTo>
                  <a:pt x="1946509" y="187992"/>
                </a:lnTo>
                <a:lnTo>
                  <a:pt x="1919077" y="187992"/>
                </a:lnTo>
                <a:lnTo>
                  <a:pt x="1919077" y="160560"/>
                </a:lnTo>
                <a:lnTo>
                  <a:pt x="1946509" y="160560"/>
                </a:lnTo>
                <a:lnTo>
                  <a:pt x="1946509" y="172198"/>
                </a:lnTo>
                <a:lnTo>
                  <a:pt x="2087160" y="172198"/>
                </a:lnTo>
                <a:lnTo>
                  <a:pt x="2060809" y="146637"/>
                </a:lnTo>
                <a:lnTo>
                  <a:pt x="2052704" y="154991"/>
                </a:lnTo>
                <a:lnTo>
                  <a:pt x="2033003" y="135872"/>
                </a:lnTo>
                <a:lnTo>
                  <a:pt x="2052122" y="116170"/>
                </a:lnTo>
                <a:lnTo>
                  <a:pt x="2071823" y="135290"/>
                </a:lnTo>
                <a:lnTo>
                  <a:pt x="2063719" y="143644"/>
                </a:lnTo>
                <a:lnTo>
                  <a:pt x="2093146" y="172198"/>
                </a:lnTo>
                <a:lnTo>
                  <a:pt x="2406120" y="172198"/>
                </a:lnTo>
                <a:lnTo>
                  <a:pt x="2379769" y="146637"/>
                </a:lnTo>
                <a:lnTo>
                  <a:pt x="2371664" y="154991"/>
                </a:lnTo>
                <a:lnTo>
                  <a:pt x="2351962" y="135872"/>
                </a:lnTo>
                <a:lnTo>
                  <a:pt x="2371082" y="116170"/>
                </a:lnTo>
                <a:lnTo>
                  <a:pt x="2390783" y="135290"/>
                </a:lnTo>
                <a:lnTo>
                  <a:pt x="2382678" y="143644"/>
                </a:lnTo>
                <a:lnTo>
                  <a:pt x="2412105" y="172198"/>
                </a:lnTo>
                <a:lnTo>
                  <a:pt x="2645319" y="172198"/>
                </a:lnTo>
                <a:cubicBezTo>
                  <a:pt x="2636507" y="163678"/>
                  <a:pt x="2627986" y="155365"/>
                  <a:pt x="2618967" y="146637"/>
                </a:cubicBezTo>
                <a:lnTo>
                  <a:pt x="2610862" y="154991"/>
                </a:lnTo>
                <a:lnTo>
                  <a:pt x="2591161" y="135872"/>
                </a:lnTo>
                <a:lnTo>
                  <a:pt x="2599308" y="127517"/>
                </a:lnTo>
                <a:cubicBezTo>
                  <a:pt x="2592367" y="120784"/>
                  <a:pt x="2585633" y="114258"/>
                  <a:pt x="2579108" y="107899"/>
                </a:cubicBezTo>
                <a:lnTo>
                  <a:pt x="2571003" y="116253"/>
                </a:lnTo>
                <a:lnTo>
                  <a:pt x="2553213" y="98921"/>
                </a:lnTo>
                <a:lnTo>
                  <a:pt x="2026311" y="98921"/>
                </a:lnTo>
                <a:lnTo>
                  <a:pt x="2026311" y="110559"/>
                </a:lnTo>
                <a:lnTo>
                  <a:pt x="1998879" y="110559"/>
                </a:lnTo>
                <a:lnTo>
                  <a:pt x="1998879" y="98921"/>
                </a:lnTo>
                <a:lnTo>
                  <a:pt x="1787113" y="98921"/>
                </a:lnTo>
                <a:lnTo>
                  <a:pt x="1787113" y="110559"/>
                </a:lnTo>
                <a:lnTo>
                  <a:pt x="1759681" y="110559"/>
                </a:lnTo>
                <a:lnTo>
                  <a:pt x="1759681" y="98921"/>
                </a:lnTo>
                <a:lnTo>
                  <a:pt x="1534198" y="98921"/>
                </a:lnTo>
                <a:cubicBezTo>
                  <a:pt x="1533657" y="98921"/>
                  <a:pt x="1533117" y="98714"/>
                  <a:pt x="1532743" y="98340"/>
                </a:cubicBezTo>
                <a:lnTo>
                  <a:pt x="1502734" y="69203"/>
                </a:lnTo>
                <a:lnTo>
                  <a:pt x="1494629" y="77558"/>
                </a:lnTo>
                <a:lnTo>
                  <a:pt x="1474928" y="58438"/>
                </a:lnTo>
                <a:lnTo>
                  <a:pt x="1494047" y="38737"/>
                </a:lnTo>
                <a:lnTo>
                  <a:pt x="1513748" y="57857"/>
                </a:lnTo>
                <a:lnTo>
                  <a:pt x="1505644" y="66211"/>
                </a:lnTo>
                <a:lnTo>
                  <a:pt x="1535071" y="94765"/>
                </a:lnTo>
                <a:lnTo>
                  <a:pt x="1759722" y="94765"/>
                </a:lnTo>
                <a:lnTo>
                  <a:pt x="1759722" y="83127"/>
                </a:lnTo>
                <a:lnTo>
                  <a:pt x="1787154" y="83127"/>
                </a:lnTo>
                <a:lnTo>
                  <a:pt x="1787154" y="94765"/>
                </a:lnTo>
                <a:lnTo>
                  <a:pt x="1998921" y="94765"/>
                </a:lnTo>
                <a:lnTo>
                  <a:pt x="1998921" y="83127"/>
                </a:lnTo>
                <a:lnTo>
                  <a:pt x="2026353" y="83127"/>
                </a:lnTo>
                <a:lnTo>
                  <a:pt x="2026353" y="94765"/>
                </a:lnTo>
                <a:lnTo>
                  <a:pt x="2553671" y="94765"/>
                </a:lnTo>
                <a:lnTo>
                  <a:pt x="2559490" y="88780"/>
                </a:lnTo>
                <a:cubicBezTo>
                  <a:pt x="2530437" y="60558"/>
                  <a:pt x="2506621" y="37407"/>
                  <a:pt x="2490203" y="21488"/>
                </a:cubicBezTo>
                <a:lnTo>
                  <a:pt x="2265552" y="21488"/>
                </a:lnTo>
                <a:lnTo>
                  <a:pt x="2265552" y="33126"/>
                </a:lnTo>
                <a:lnTo>
                  <a:pt x="2238120" y="33126"/>
                </a:lnTo>
                <a:lnTo>
                  <a:pt x="2238120" y="21488"/>
                </a:lnTo>
                <a:lnTo>
                  <a:pt x="1308715" y="21488"/>
                </a:lnTo>
                <a:lnTo>
                  <a:pt x="1308715" y="33126"/>
                </a:lnTo>
                <a:lnTo>
                  <a:pt x="1281283" y="33126"/>
                </a:lnTo>
                <a:lnTo>
                  <a:pt x="1281283" y="21488"/>
                </a:lnTo>
                <a:lnTo>
                  <a:pt x="1069516" y="21488"/>
                </a:lnTo>
                <a:lnTo>
                  <a:pt x="1069516" y="33126"/>
                </a:lnTo>
                <a:lnTo>
                  <a:pt x="1042084" y="33126"/>
                </a:lnTo>
                <a:lnTo>
                  <a:pt x="1042084" y="21488"/>
                </a:lnTo>
                <a:lnTo>
                  <a:pt x="989797" y="21488"/>
                </a:lnTo>
                <a:lnTo>
                  <a:pt x="989797" y="33126"/>
                </a:lnTo>
                <a:lnTo>
                  <a:pt x="962365" y="33126"/>
                </a:lnTo>
                <a:lnTo>
                  <a:pt x="962365" y="5694"/>
                </a:lnTo>
                <a:lnTo>
                  <a:pt x="989797" y="5694"/>
                </a:lnTo>
                <a:lnTo>
                  <a:pt x="989797" y="17332"/>
                </a:lnTo>
                <a:lnTo>
                  <a:pt x="1042084" y="17332"/>
                </a:lnTo>
                <a:lnTo>
                  <a:pt x="1042084" y="5694"/>
                </a:lnTo>
                <a:lnTo>
                  <a:pt x="1069516" y="5694"/>
                </a:lnTo>
                <a:lnTo>
                  <a:pt x="1069516" y="17332"/>
                </a:lnTo>
                <a:lnTo>
                  <a:pt x="1281283" y="17332"/>
                </a:lnTo>
                <a:lnTo>
                  <a:pt x="1281283" y="5694"/>
                </a:lnTo>
                <a:lnTo>
                  <a:pt x="1308715" y="5694"/>
                </a:lnTo>
                <a:lnTo>
                  <a:pt x="1308715" y="17332"/>
                </a:lnTo>
                <a:lnTo>
                  <a:pt x="2238120" y="17332"/>
                </a:lnTo>
                <a:lnTo>
                  <a:pt x="2238120" y="5694"/>
                </a:lnTo>
                <a:lnTo>
                  <a:pt x="2265552" y="5694"/>
                </a:lnTo>
                <a:lnTo>
                  <a:pt x="2265552" y="17124"/>
                </a:lnTo>
                <a:lnTo>
                  <a:pt x="2491034" y="17124"/>
                </a:lnTo>
                <a:cubicBezTo>
                  <a:pt x="2491575" y="17124"/>
                  <a:pt x="2492115" y="17332"/>
                  <a:pt x="2492489" y="17706"/>
                </a:cubicBezTo>
                <a:cubicBezTo>
                  <a:pt x="2508907" y="33625"/>
                  <a:pt x="2532972" y="57025"/>
                  <a:pt x="2562399" y="85580"/>
                </a:cubicBezTo>
                <a:lnTo>
                  <a:pt x="2570546" y="77225"/>
                </a:lnTo>
                <a:lnTo>
                  <a:pt x="2590205" y="96345"/>
                </a:lnTo>
                <a:lnTo>
                  <a:pt x="2582100" y="104699"/>
                </a:lnTo>
                <a:cubicBezTo>
                  <a:pt x="2582765" y="105364"/>
                  <a:pt x="2583472" y="106029"/>
                  <a:pt x="2584220" y="106777"/>
                </a:cubicBezTo>
                <a:cubicBezTo>
                  <a:pt x="2586714" y="109188"/>
                  <a:pt x="2589540" y="111972"/>
                  <a:pt x="2592699" y="115007"/>
                </a:cubicBezTo>
                <a:cubicBezTo>
                  <a:pt x="2595608" y="117874"/>
                  <a:pt x="2598851" y="120992"/>
                  <a:pt x="2602300" y="124358"/>
                </a:cubicBezTo>
                <a:lnTo>
                  <a:pt x="2610363" y="116046"/>
                </a:lnTo>
                <a:lnTo>
                  <a:pt x="2630065" y="135165"/>
                </a:lnTo>
                <a:lnTo>
                  <a:pt x="2621960" y="143519"/>
                </a:lnTo>
                <a:cubicBezTo>
                  <a:pt x="2638710" y="159771"/>
                  <a:pt x="2658868" y="179347"/>
                  <a:pt x="2681146" y="201002"/>
                </a:cubicBezTo>
                <a:lnTo>
                  <a:pt x="3050065" y="559447"/>
                </a:lnTo>
                <a:lnTo>
                  <a:pt x="3593634" y="559447"/>
                </a:lnTo>
                <a:lnTo>
                  <a:pt x="3593634" y="547809"/>
                </a:lnTo>
                <a:lnTo>
                  <a:pt x="3621067" y="547809"/>
                </a:lnTo>
                <a:lnTo>
                  <a:pt x="3621067" y="559447"/>
                </a:lnTo>
                <a:lnTo>
                  <a:pt x="3753114" y="559447"/>
                </a:lnTo>
                <a:lnTo>
                  <a:pt x="3753114" y="547809"/>
                </a:lnTo>
                <a:lnTo>
                  <a:pt x="3780546" y="547809"/>
                </a:lnTo>
                <a:lnTo>
                  <a:pt x="3780546" y="559447"/>
                </a:lnTo>
                <a:lnTo>
                  <a:pt x="3832833" y="559447"/>
                </a:lnTo>
                <a:lnTo>
                  <a:pt x="3832833" y="547809"/>
                </a:lnTo>
                <a:lnTo>
                  <a:pt x="3860265" y="547809"/>
                </a:lnTo>
                <a:lnTo>
                  <a:pt x="3860265" y="559447"/>
                </a:lnTo>
                <a:lnTo>
                  <a:pt x="4072032" y="559447"/>
                </a:lnTo>
                <a:lnTo>
                  <a:pt x="4072032" y="547809"/>
                </a:lnTo>
                <a:lnTo>
                  <a:pt x="4099464" y="547809"/>
                </a:lnTo>
                <a:lnTo>
                  <a:pt x="4099464" y="559447"/>
                </a:lnTo>
                <a:lnTo>
                  <a:pt x="4311231" y="559447"/>
                </a:lnTo>
                <a:lnTo>
                  <a:pt x="4311231" y="547809"/>
                </a:lnTo>
                <a:lnTo>
                  <a:pt x="4338663" y="547809"/>
                </a:lnTo>
                <a:lnTo>
                  <a:pt x="4338663" y="559447"/>
                </a:lnTo>
                <a:lnTo>
                  <a:pt x="4869389" y="559447"/>
                </a:lnTo>
                <a:lnTo>
                  <a:pt x="4869389" y="547809"/>
                </a:lnTo>
                <a:lnTo>
                  <a:pt x="4896821" y="547809"/>
                </a:lnTo>
                <a:lnTo>
                  <a:pt x="4896821" y="559447"/>
                </a:lnTo>
                <a:lnTo>
                  <a:pt x="4949108" y="559447"/>
                </a:lnTo>
                <a:lnTo>
                  <a:pt x="4949108" y="547809"/>
                </a:lnTo>
                <a:lnTo>
                  <a:pt x="4976540" y="547809"/>
                </a:lnTo>
                <a:lnTo>
                  <a:pt x="4976540" y="559447"/>
                </a:lnTo>
                <a:lnTo>
                  <a:pt x="5028827" y="559447"/>
                </a:lnTo>
                <a:lnTo>
                  <a:pt x="5028827" y="547809"/>
                </a:lnTo>
                <a:lnTo>
                  <a:pt x="5056259" y="547809"/>
                </a:lnTo>
                <a:lnTo>
                  <a:pt x="5056259" y="559447"/>
                </a:lnTo>
                <a:lnTo>
                  <a:pt x="5199945" y="559447"/>
                </a:lnTo>
                <a:lnTo>
                  <a:pt x="5199945" y="486128"/>
                </a:lnTo>
                <a:lnTo>
                  <a:pt x="4258902" y="486128"/>
                </a:lnTo>
                <a:lnTo>
                  <a:pt x="4258902" y="497766"/>
                </a:lnTo>
                <a:lnTo>
                  <a:pt x="4231470" y="497766"/>
                </a:lnTo>
                <a:lnTo>
                  <a:pt x="4231470" y="486128"/>
                </a:lnTo>
                <a:lnTo>
                  <a:pt x="3128870" y="486128"/>
                </a:lnTo>
                <a:cubicBezTo>
                  <a:pt x="3128330" y="486128"/>
                  <a:pt x="3127789" y="485921"/>
                  <a:pt x="3127415" y="485546"/>
                </a:cubicBezTo>
                <a:cubicBezTo>
                  <a:pt x="3126958" y="485089"/>
                  <a:pt x="3125877" y="484050"/>
                  <a:pt x="3124423" y="482637"/>
                </a:cubicBezTo>
                <a:lnTo>
                  <a:pt x="3122469" y="480725"/>
                </a:lnTo>
                <a:cubicBezTo>
                  <a:pt x="3115902" y="474366"/>
                  <a:pt x="3103599" y="462395"/>
                  <a:pt x="3087182" y="446435"/>
                </a:cubicBezTo>
                <a:lnTo>
                  <a:pt x="2968559" y="331179"/>
                </a:lnTo>
                <a:lnTo>
                  <a:pt x="2889671" y="331179"/>
                </a:lnTo>
                <a:cubicBezTo>
                  <a:pt x="2889131" y="331179"/>
                  <a:pt x="2888590" y="330971"/>
                  <a:pt x="2888217" y="330597"/>
                </a:cubicBezTo>
                <a:lnTo>
                  <a:pt x="2858207" y="301419"/>
                </a:lnTo>
                <a:lnTo>
                  <a:pt x="2850103" y="309774"/>
                </a:lnTo>
                <a:lnTo>
                  <a:pt x="2830443" y="290655"/>
                </a:lnTo>
                <a:lnTo>
                  <a:pt x="2849562" y="270995"/>
                </a:lnTo>
                <a:lnTo>
                  <a:pt x="2869222" y="290114"/>
                </a:lnTo>
                <a:lnTo>
                  <a:pt x="2861117" y="298468"/>
                </a:lnTo>
                <a:lnTo>
                  <a:pt x="2890544" y="327064"/>
                </a:lnTo>
                <a:lnTo>
                  <a:pt x="2964320" y="327064"/>
                </a:lnTo>
                <a:cubicBezTo>
                  <a:pt x="2872963" y="238326"/>
                  <a:pt x="2771132" y="139363"/>
                  <a:pt x="2738629" y="107775"/>
                </a:cubicBezTo>
                <a:lnTo>
                  <a:pt x="2730524" y="116129"/>
                </a:lnTo>
                <a:lnTo>
                  <a:pt x="2710864" y="97010"/>
                </a:lnTo>
                <a:lnTo>
                  <a:pt x="2729984" y="77350"/>
                </a:lnTo>
                <a:lnTo>
                  <a:pt x="2749643" y="96469"/>
                </a:lnTo>
                <a:lnTo>
                  <a:pt x="2741538" y="104823"/>
                </a:lnTo>
                <a:cubicBezTo>
                  <a:pt x="2784474" y="146553"/>
                  <a:pt x="2948234" y="305659"/>
                  <a:pt x="3049151" y="403708"/>
                </a:cubicBezTo>
                <a:lnTo>
                  <a:pt x="3129784" y="482014"/>
                </a:lnTo>
                <a:lnTo>
                  <a:pt x="4231512" y="482014"/>
                </a:lnTo>
                <a:lnTo>
                  <a:pt x="4231512" y="470376"/>
                </a:lnTo>
                <a:lnTo>
                  <a:pt x="4258944" y="470376"/>
                </a:lnTo>
                <a:lnTo>
                  <a:pt x="4258944" y="482014"/>
                </a:lnTo>
                <a:lnTo>
                  <a:pt x="5199986" y="482014"/>
                </a:lnTo>
                <a:lnTo>
                  <a:pt x="5199986" y="408695"/>
                </a:lnTo>
                <a:lnTo>
                  <a:pt x="4418423" y="408695"/>
                </a:lnTo>
                <a:lnTo>
                  <a:pt x="4418423" y="420333"/>
                </a:lnTo>
                <a:lnTo>
                  <a:pt x="4390992" y="420333"/>
                </a:lnTo>
                <a:lnTo>
                  <a:pt x="4390992" y="408695"/>
                </a:lnTo>
                <a:lnTo>
                  <a:pt x="4338704" y="408695"/>
                </a:lnTo>
                <a:lnTo>
                  <a:pt x="4338704" y="420333"/>
                </a:lnTo>
                <a:lnTo>
                  <a:pt x="4311272" y="420333"/>
                </a:lnTo>
                <a:lnTo>
                  <a:pt x="4311272" y="408695"/>
                </a:lnTo>
                <a:lnTo>
                  <a:pt x="3461628" y="408695"/>
                </a:lnTo>
                <a:lnTo>
                  <a:pt x="3461628" y="420333"/>
                </a:lnTo>
                <a:lnTo>
                  <a:pt x="3434196" y="420333"/>
                </a:lnTo>
                <a:lnTo>
                  <a:pt x="3434196" y="408695"/>
                </a:lnTo>
                <a:lnTo>
                  <a:pt x="3128953" y="408695"/>
                </a:lnTo>
                <a:cubicBezTo>
                  <a:pt x="3128413" y="408695"/>
                  <a:pt x="3127872" y="408487"/>
                  <a:pt x="3127498" y="408113"/>
                </a:cubicBezTo>
                <a:lnTo>
                  <a:pt x="3097448" y="378936"/>
                </a:lnTo>
                <a:lnTo>
                  <a:pt x="3089343" y="387290"/>
                </a:lnTo>
                <a:lnTo>
                  <a:pt x="3069683" y="368171"/>
                </a:lnTo>
                <a:lnTo>
                  <a:pt x="3088802" y="348511"/>
                </a:lnTo>
                <a:lnTo>
                  <a:pt x="3108462" y="367630"/>
                </a:lnTo>
                <a:lnTo>
                  <a:pt x="3100357" y="375985"/>
                </a:lnTo>
                <a:lnTo>
                  <a:pt x="3129784" y="404580"/>
                </a:lnTo>
                <a:lnTo>
                  <a:pt x="3434155" y="404580"/>
                </a:lnTo>
                <a:lnTo>
                  <a:pt x="3434155" y="392943"/>
                </a:lnTo>
                <a:lnTo>
                  <a:pt x="3461587" y="392943"/>
                </a:lnTo>
                <a:lnTo>
                  <a:pt x="3461587" y="404580"/>
                </a:lnTo>
                <a:lnTo>
                  <a:pt x="4311231" y="404580"/>
                </a:lnTo>
                <a:lnTo>
                  <a:pt x="4311231" y="392943"/>
                </a:lnTo>
                <a:lnTo>
                  <a:pt x="4338663" y="392943"/>
                </a:lnTo>
                <a:lnTo>
                  <a:pt x="4338663" y="404580"/>
                </a:lnTo>
                <a:lnTo>
                  <a:pt x="4390950" y="404580"/>
                </a:lnTo>
                <a:lnTo>
                  <a:pt x="4390950" y="392943"/>
                </a:lnTo>
                <a:lnTo>
                  <a:pt x="4418382" y="392943"/>
                </a:lnTo>
                <a:lnTo>
                  <a:pt x="4418382" y="404580"/>
                </a:lnTo>
                <a:lnTo>
                  <a:pt x="4877951" y="404580"/>
                </a:lnTo>
                <a:lnTo>
                  <a:pt x="4802472" y="331262"/>
                </a:lnTo>
                <a:lnTo>
                  <a:pt x="4737300" y="331262"/>
                </a:lnTo>
                <a:lnTo>
                  <a:pt x="4737300" y="342900"/>
                </a:lnTo>
                <a:lnTo>
                  <a:pt x="4709868" y="342900"/>
                </a:lnTo>
                <a:lnTo>
                  <a:pt x="4709868" y="331262"/>
                </a:lnTo>
                <a:lnTo>
                  <a:pt x="3860224" y="331262"/>
                </a:lnTo>
                <a:lnTo>
                  <a:pt x="3860224" y="342900"/>
                </a:lnTo>
                <a:lnTo>
                  <a:pt x="3832792" y="342900"/>
                </a:lnTo>
                <a:lnTo>
                  <a:pt x="3832792" y="331262"/>
                </a:lnTo>
                <a:lnTo>
                  <a:pt x="3780505" y="331262"/>
                </a:lnTo>
                <a:lnTo>
                  <a:pt x="3780505" y="342900"/>
                </a:lnTo>
                <a:lnTo>
                  <a:pt x="3753073" y="342900"/>
                </a:lnTo>
                <a:lnTo>
                  <a:pt x="3753073" y="331262"/>
                </a:lnTo>
                <a:lnTo>
                  <a:pt x="3621025" y="331262"/>
                </a:lnTo>
                <a:lnTo>
                  <a:pt x="3621025" y="342900"/>
                </a:lnTo>
                <a:lnTo>
                  <a:pt x="3593593" y="342900"/>
                </a:lnTo>
                <a:lnTo>
                  <a:pt x="3593593" y="331262"/>
                </a:lnTo>
                <a:lnTo>
                  <a:pt x="3062867" y="331262"/>
                </a:lnTo>
                <a:lnTo>
                  <a:pt x="3062867" y="342900"/>
                </a:lnTo>
                <a:lnTo>
                  <a:pt x="3035435" y="342900"/>
                </a:lnTo>
                <a:lnTo>
                  <a:pt x="3035435" y="315468"/>
                </a:lnTo>
                <a:lnTo>
                  <a:pt x="3062867" y="315468"/>
                </a:lnTo>
                <a:lnTo>
                  <a:pt x="3062867" y="327106"/>
                </a:lnTo>
                <a:lnTo>
                  <a:pt x="3593593" y="327106"/>
                </a:lnTo>
                <a:lnTo>
                  <a:pt x="3593593" y="315468"/>
                </a:lnTo>
                <a:lnTo>
                  <a:pt x="3621025" y="315468"/>
                </a:lnTo>
                <a:lnTo>
                  <a:pt x="3621025" y="327106"/>
                </a:lnTo>
                <a:lnTo>
                  <a:pt x="3753073" y="327106"/>
                </a:lnTo>
                <a:lnTo>
                  <a:pt x="3753073" y="315468"/>
                </a:lnTo>
                <a:lnTo>
                  <a:pt x="3780505" y="315468"/>
                </a:lnTo>
                <a:lnTo>
                  <a:pt x="3780505" y="327106"/>
                </a:lnTo>
                <a:lnTo>
                  <a:pt x="3832792" y="327106"/>
                </a:lnTo>
                <a:lnTo>
                  <a:pt x="3832792" y="315468"/>
                </a:lnTo>
                <a:lnTo>
                  <a:pt x="3860224" y="315468"/>
                </a:lnTo>
                <a:lnTo>
                  <a:pt x="3860224" y="327106"/>
                </a:lnTo>
                <a:lnTo>
                  <a:pt x="4638752" y="327106"/>
                </a:lnTo>
                <a:cubicBezTo>
                  <a:pt x="4636300" y="324695"/>
                  <a:pt x="4632684" y="321204"/>
                  <a:pt x="4628153" y="316798"/>
                </a:cubicBezTo>
                <a:cubicBezTo>
                  <a:pt x="4626616" y="315343"/>
                  <a:pt x="4624995" y="313764"/>
                  <a:pt x="4623249" y="312060"/>
                </a:cubicBezTo>
                <a:cubicBezTo>
                  <a:pt x="4620797" y="309691"/>
                  <a:pt x="4618137" y="307155"/>
                  <a:pt x="4615352" y="304412"/>
                </a:cubicBezTo>
                <a:cubicBezTo>
                  <a:pt x="4606374" y="295725"/>
                  <a:pt x="4595651" y="285293"/>
                  <a:pt x="4583847" y="273821"/>
                </a:cubicBezTo>
                <a:lnTo>
                  <a:pt x="4577529" y="267670"/>
                </a:lnTo>
                <a:cubicBezTo>
                  <a:pt x="4576989" y="267129"/>
                  <a:pt x="4576407" y="266548"/>
                  <a:pt x="4575825" y="266007"/>
                </a:cubicBezTo>
                <a:lnTo>
                  <a:pt x="4572541" y="262807"/>
                </a:lnTo>
                <a:lnTo>
                  <a:pt x="4564437" y="271161"/>
                </a:lnTo>
                <a:lnTo>
                  <a:pt x="4546606" y="253829"/>
                </a:lnTo>
                <a:lnTo>
                  <a:pt x="3621025" y="253829"/>
                </a:lnTo>
                <a:lnTo>
                  <a:pt x="3621025" y="265467"/>
                </a:lnTo>
                <a:lnTo>
                  <a:pt x="3593593" y="265467"/>
                </a:lnTo>
                <a:lnTo>
                  <a:pt x="3593593" y="253829"/>
                </a:lnTo>
                <a:lnTo>
                  <a:pt x="3461545" y="253829"/>
                </a:lnTo>
                <a:lnTo>
                  <a:pt x="3461545" y="265467"/>
                </a:lnTo>
                <a:lnTo>
                  <a:pt x="3434113" y="265467"/>
                </a:lnTo>
                <a:lnTo>
                  <a:pt x="3434113" y="253829"/>
                </a:lnTo>
                <a:lnTo>
                  <a:pt x="3062867" y="253829"/>
                </a:lnTo>
                <a:lnTo>
                  <a:pt x="3062867" y="265467"/>
                </a:lnTo>
                <a:lnTo>
                  <a:pt x="3035435" y="265467"/>
                </a:lnTo>
                <a:lnTo>
                  <a:pt x="3035435" y="241318"/>
                </a:lnTo>
                <a:lnTo>
                  <a:pt x="3017687" y="224070"/>
                </a:lnTo>
                <a:lnTo>
                  <a:pt x="3009582" y="232424"/>
                </a:lnTo>
                <a:lnTo>
                  <a:pt x="2989923" y="213305"/>
                </a:lnTo>
                <a:lnTo>
                  <a:pt x="3009042" y="193603"/>
                </a:lnTo>
                <a:lnTo>
                  <a:pt x="3028702" y="212723"/>
                </a:lnTo>
                <a:lnTo>
                  <a:pt x="3020597" y="221077"/>
                </a:lnTo>
                <a:lnTo>
                  <a:pt x="3038053" y="238035"/>
                </a:lnTo>
                <a:lnTo>
                  <a:pt x="3062908" y="238035"/>
                </a:lnTo>
                <a:lnTo>
                  <a:pt x="3062908" y="249673"/>
                </a:lnTo>
                <a:lnTo>
                  <a:pt x="3434155" y="249673"/>
                </a:lnTo>
                <a:lnTo>
                  <a:pt x="3434155" y="238035"/>
                </a:lnTo>
                <a:lnTo>
                  <a:pt x="3461587" y="238035"/>
                </a:lnTo>
                <a:lnTo>
                  <a:pt x="3461587" y="249673"/>
                </a:lnTo>
                <a:lnTo>
                  <a:pt x="3593634" y="249673"/>
                </a:lnTo>
                <a:lnTo>
                  <a:pt x="3593634" y="238035"/>
                </a:lnTo>
                <a:lnTo>
                  <a:pt x="3621067" y="238035"/>
                </a:lnTo>
                <a:lnTo>
                  <a:pt x="3621067" y="249673"/>
                </a:lnTo>
                <a:lnTo>
                  <a:pt x="4319835" y="249673"/>
                </a:lnTo>
                <a:lnTo>
                  <a:pt x="4293483" y="224070"/>
                </a:lnTo>
                <a:lnTo>
                  <a:pt x="4285378" y="232424"/>
                </a:lnTo>
                <a:lnTo>
                  <a:pt x="4265719" y="213305"/>
                </a:lnTo>
                <a:lnTo>
                  <a:pt x="4284838" y="193645"/>
                </a:lnTo>
                <a:lnTo>
                  <a:pt x="4304497" y="212764"/>
                </a:lnTo>
                <a:lnTo>
                  <a:pt x="4296393" y="221119"/>
                </a:lnTo>
                <a:lnTo>
                  <a:pt x="4325820" y="249714"/>
                </a:lnTo>
                <a:lnTo>
                  <a:pt x="4547063" y="249714"/>
                </a:lnTo>
                <a:lnTo>
                  <a:pt x="4552882" y="243729"/>
                </a:lnTo>
                <a:cubicBezTo>
                  <a:pt x="4530188" y="221659"/>
                  <a:pt x="4505915" y="198092"/>
                  <a:pt x="4483595" y="176396"/>
                </a:cubicBezTo>
                <a:lnTo>
                  <a:pt x="3222388" y="176396"/>
                </a:lnTo>
                <a:lnTo>
                  <a:pt x="3222388" y="188034"/>
                </a:lnTo>
                <a:lnTo>
                  <a:pt x="3194956" y="188034"/>
                </a:lnTo>
                <a:lnTo>
                  <a:pt x="3194956" y="160602"/>
                </a:lnTo>
                <a:lnTo>
                  <a:pt x="3222388" y="160602"/>
                </a:lnTo>
                <a:lnTo>
                  <a:pt x="3222388" y="172240"/>
                </a:lnTo>
                <a:lnTo>
                  <a:pt x="4240115" y="172240"/>
                </a:lnTo>
                <a:lnTo>
                  <a:pt x="4213764" y="146678"/>
                </a:lnTo>
                <a:lnTo>
                  <a:pt x="4205659" y="155032"/>
                </a:lnTo>
                <a:lnTo>
                  <a:pt x="4185958" y="135913"/>
                </a:lnTo>
                <a:lnTo>
                  <a:pt x="4205077" y="116212"/>
                </a:lnTo>
                <a:lnTo>
                  <a:pt x="4224779" y="135331"/>
                </a:lnTo>
                <a:lnTo>
                  <a:pt x="4216674" y="143685"/>
                </a:lnTo>
                <a:lnTo>
                  <a:pt x="4246101" y="172240"/>
                </a:lnTo>
                <a:lnTo>
                  <a:pt x="4479356" y="172240"/>
                </a:lnTo>
                <a:cubicBezTo>
                  <a:pt x="4451466" y="145140"/>
                  <a:pt x="4426986" y="121366"/>
                  <a:pt x="4413145" y="107899"/>
                </a:cubicBezTo>
                <a:lnTo>
                  <a:pt x="4405040" y="116253"/>
                </a:lnTo>
                <a:lnTo>
                  <a:pt x="4387251" y="98921"/>
                </a:lnTo>
                <a:lnTo>
                  <a:pt x="3621150" y="98921"/>
                </a:lnTo>
                <a:lnTo>
                  <a:pt x="3621150" y="110559"/>
                </a:lnTo>
                <a:lnTo>
                  <a:pt x="3593718" y="110559"/>
                </a:lnTo>
                <a:lnTo>
                  <a:pt x="3593718" y="98921"/>
                </a:lnTo>
                <a:lnTo>
                  <a:pt x="3381951" y="98921"/>
                </a:lnTo>
                <a:lnTo>
                  <a:pt x="3381951" y="110559"/>
                </a:lnTo>
                <a:lnTo>
                  <a:pt x="3354519" y="110559"/>
                </a:lnTo>
                <a:lnTo>
                  <a:pt x="3354519" y="98921"/>
                </a:lnTo>
                <a:lnTo>
                  <a:pt x="2889837" y="98921"/>
                </a:lnTo>
                <a:cubicBezTo>
                  <a:pt x="2889297" y="98921"/>
                  <a:pt x="2888757" y="98714"/>
                  <a:pt x="2888383" y="98340"/>
                </a:cubicBezTo>
                <a:lnTo>
                  <a:pt x="2858374" y="69203"/>
                </a:lnTo>
                <a:lnTo>
                  <a:pt x="2850269" y="77558"/>
                </a:lnTo>
                <a:lnTo>
                  <a:pt x="2830568" y="58438"/>
                </a:lnTo>
                <a:lnTo>
                  <a:pt x="2849687" y="38737"/>
                </a:lnTo>
                <a:lnTo>
                  <a:pt x="2869388" y="57857"/>
                </a:lnTo>
                <a:lnTo>
                  <a:pt x="2861283" y="66211"/>
                </a:lnTo>
                <a:lnTo>
                  <a:pt x="2890710" y="94765"/>
                </a:lnTo>
                <a:lnTo>
                  <a:pt x="3354560" y="94765"/>
                </a:lnTo>
                <a:lnTo>
                  <a:pt x="3354560" y="83127"/>
                </a:lnTo>
                <a:lnTo>
                  <a:pt x="3381993" y="83127"/>
                </a:lnTo>
                <a:lnTo>
                  <a:pt x="3381993" y="94765"/>
                </a:lnTo>
                <a:lnTo>
                  <a:pt x="3593759" y="94765"/>
                </a:lnTo>
                <a:lnTo>
                  <a:pt x="3593759" y="83127"/>
                </a:lnTo>
                <a:lnTo>
                  <a:pt x="3621191" y="83127"/>
                </a:lnTo>
                <a:lnTo>
                  <a:pt x="3621191" y="94765"/>
                </a:lnTo>
                <a:lnTo>
                  <a:pt x="4001041" y="94765"/>
                </a:lnTo>
                <a:lnTo>
                  <a:pt x="3925603" y="21488"/>
                </a:lnTo>
                <a:lnTo>
                  <a:pt x="3860431" y="21488"/>
                </a:lnTo>
                <a:lnTo>
                  <a:pt x="3860431" y="33126"/>
                </a:lnTo>
                <a:lnTo>
                  <a:pt x="3833000" y="33126"/>
                </a:lnTo>
                <a:lnTo>
                  <a:pt x="3833000" y="21488"/>
                </a:lnTo>
                <a:lnTo>
                  <a:pt x="3780712" y="21488"/>
                </a:lnTo>
                <a:lnTo>
                  <a:pt x="3780712" y="33126"/>
                </a:lnTo>
                <a:lnTo>
                  <a:pt x="3753281" y="33126"/>
                </a:lnTo>
                <a:lnTo>
                  <a:pt x="3753281" y="5694"/>
                </a:lnTo>
                <a:lnTo>
                  <a:pt x="3780712" y="5694"/>
                </a:lnTo>
                <a:lnTo>
                  <a:pt x="3780712" y="17332"/>
                </a:lnTo>
                <a:lnTo>
                  <a:pt x="3833000" y="17332"/>
                </a:lnTo>
                <a:lnTo>
                  <a:pt x="3833000" y="5694"/>
                </a:lnTo>
                <a:lnTo>
                  <a:pt x="3860431" y="5694"/>
                </a:lnTo>
                <a:lnTo>
                  <a:pt x="3860431" y="17290"/>
                </a:lnTo>
                <a:lnTo>
                  <a:pt x="3926435" y="17290"/>
                </a:lnTo>
                <a:cubicBezTo>
                  <a:pt x="3926975" y="17290"/>
                  <a:pt x="3927515" y="17498"/>
                  <a:pt x="3927889" y="17872"/>
                </a:cubicBezTo>
                <a:lnTo>
                  <a:pt x="4007027" y="94724"/>
                </a:lnTo>
                <a:lnTo>
                  <a:pt x="4387749" y="94724"/>
                </a:lnTo>
                <a:lnTo>
                  <a:pt x="4404583" y="77391"/>
                </a:lnTo>
                <a:lnTo>
                  <a:pt x="4424242" y="96511"/>
                </a:lnTo>
                <a:lnTo>
                  <a:pt x="4416137" y="104865"/>
                </a:lnTo>
                <a:cubicBezTo>
                  <a:pt x="4426154" y="114674"/>
                  <a:pt x="4441782" y="129845"/>
                  <a:pt x="4460278" y="147800"/>
                </a:cubicBezTo>
                <a:cubicBezTo>
                  <a:pt x="4463271" y="150710"/>
                  <a:pt x="4466305" y="153661"/>
                  <a:pt x="4469381" y="156653"/>
                </a:cubicBezTo>
                <a:cubicBezTo>
                  <a:pt x="4473994" y="161184"/>
                  <a:pt x="4478774" y="165839"/>
                  <a:pt x="4483678" y="170577"/>
                </a:cubicBezTo>
                <a:cubicBezTo>
                  <a:pt x="4484468" y="171325"/>
                  <a:pt x="4485216" y="172073"/>
                  <a:pt x="4486006" y="172822"/>
                </a:cubicBezTo>
                <a:lnTo>
                  <a:pt x="4555916" y="240737"/>
                </a:lnTo>
                <a:lnTo>
                  <a:pt x="4564021" y="232382"/>
                </a:lnTo>
                <a:lnTo>
                  <a:pt x="4583681" y="251502"/>
                </a:lnTo>
                <a:lnTo>
                  <a:pt x="4575576" y="259856"/>
                </a:lnTo>
                <a:lnTo>
                  <a:pt x="4644862" y="327189"/>
                </a:lnTo>
                <a:lnTo>
                  <a:pt x="4710034" y="327189"/>
                </a:lnTo>
                <a:lnTo>
                  <a:pt x="4710034" y="315551"/>
                </a:lnTo>
                <a:lnTo>
                  <a:pt x="4737466" y="315551"/>
                </a:lnTo>
                <a:lnTo>
                  <a:pt x="4737466" y="327189"/>
                </a:lnTo>
                <a:lnTo>
                  <a:pt x="4801391" y="327189"/>
                </a:lnTo>
                <a:lnTo>
                  <a:pt x="4801391" y="253871"/>
                </a:lnTo>
                <a:lnTo>
                  <a:pt x="4737466" y="253871"/>
                </a:lnTo>
                <a:lnTo>
                  <a:pt x="4737466" y="265509"/>
                </a:lnTo>
                <a:lnTo>
                  <a:pt x="4710034" y="265509"/>
                </a:lnTo>
                <a:lnTo>
                  <a:pt x="4710034" y="253871"/>
                </a:lnTo>
                <a:lnTo>
                  <a:pt x="4644031" y="253871"/>
                </a:lnTo>
                <a:cubicBezTo>
                  <a:pt x="4643491" y="253871"/>
                  <a:pt x="4642950" y="253663"/>
                  <a:pt x="4642576" y="253289"/>
                </a:cubicBezTo>
                <a:lnTo>
                  <a:pt x="4612525" y="224111"/>
                </a:lnTo>
                <a:lnTo>
                  <a:pt x="4604421" y="232465"/>
                </a:lnTo>
                <a:lnTo>
                  <a:pt x="4584761" y="213346"/>
                </a:lnTo>
                <a:lnTo>
                  <a:pt x="4603880" y="193645"/>
                </a:lnTo>
                <a:lnTo>
                  <a:pt x="4623540" y="212764"/>
                </a:lnTo>
                <a:lnTo>
                  <a:pt x="4615435" y="221119"/>
                </a:lnTo>
                <a:lnTo>
                  <a:pt x="4644862" y="249714"/>
                </a:lnTo>
                <a:lnTo>
                  <a:pt x="4710034" y="249714"/>
                </a:lnTo>
                <a:lnTo>
                  <a:pt x="4710034" y="238077"/>
                </a:lnTo>
                <a:lnTo>
                  <a:pt x="4737466" y="238077"/>
                </a:lnTo>
                <a:lnTo>
                  <a:pt x="4737466" y="249714"/>
                </a:lnTo>
                <a:lnTo>
                  <a:pt x="4801391" y="249714"/>
                </a:lnTo>
                <a:lnTo>
                  <a:pt x="4801391" y="98921"/>
                </a:lnTo>
                <a:lnTo>
                  <a:pt x="4737466" y="98921"/>
                </a:lnTo>
                <a:lnTo>
                  <a:pt x="4737466" y="110559"/>
                </a:lnTo>
                <a:lnTo>
                  <a:pt x="4710034" y="110559"/>
                </a:lnTo>
                <a:lnTo>
                  <a:pt x="4710034" y="83127"/>
                </a:lnTo>
                <a:lnTo>
                  <a:pt x="4737466" y="83127"/>
                </a:lnTo>
                <a:lnTo>
                  <a:pt x="4737466" y="94765"/>
                </a:lnTo>
                <a:lnTo>
                  <a:pt x="4803469" y="94765"/>
                </a:lnTo>
                <a:cubicBezTo>
                  <a:pt x="4804633" y="94765"/>
                  <a:pt x="4805547" y="95679"/>
                  <a:pt x="4805547" y="96843"/>
                </a:cubicBezTo>
                <a:lnTo>
                  <a:pt x="4805547" y="328353"/>
                </a:lnTo>
                <a:lnTo>
                  <a:pt x="4884061" y="404622"/>
                </a:lnTo>
                <a:lnTo>
                  <a:pt x="4957836" y="404622"/>
                </a:lnTo>
                <a:lnTo>
                  <a:pt x="4931485" y="379019"/>
                </a:lnTo>
                <a:lnTo>
                  <a:pt x="4923380" y="387373"/>
                </a:lnTo>
                <a:lnTo>
                  <a:pt x="4903721" y="368254"/>
                </a:lnTo>
                <a:lnTo>
                  <a:pt x="4922840" y="348594"/>
                </a:lnTo>
                <a:lnTo>
                  <a:pt x="4942499" y="367714"/>
                </a:lnTo>
                <a:lnTo>
                  <a:pt x="4934395" y="376068"/>
                </a:lnTo>
                <a:lnTo>
                  <a:pt x="4963821" y="404664"/>
                </a:lnTo>
                <a:lnTo>
                  <a:pt x="5200111" y="404664"/>
                </a:lnTo>
                <a:lnTo>
                  <a:pt x="5200111" y="188034"/>
                </a:lnTo>
                <a:lnTo>
                  <a:pt x="5188473" y="188034"/>
                </a:lnTo>
                <a:lnTo>
                  <a:pt x="5188473" y="160602"/>
                </a:lnTo>
                <a:lnTo>
                  <a:pt x="5200111" y="160602"/>
                </a:lnTo>
                <a:lnTo>
                  <a:pt x="5200111" y="21488"/>
                </a:lnTo>
                <a:lnTo>
                  <a:pt x="5136186" y="21488"/>
                </a:lnTo>
                <a:lnTo>
                  <a:pt x="5136186" y="33126"/>
                </a:lnTo>
                <a:lnTo>
                  <a:pt x="5108754" y="33126"/>
                </a:lnTo>
                <a:lnTo>
                  <a:pt x="5108754" y="5694"/>
                </a:lnTo>
                <a:lnTo>
                  <a:pt x="5136186" y="5694"/>
                </a:lnTo>
                <a:lnTo>
                  <a:pt x="5136186" y="17332"/>
                </a:lnTo>
                <a:lnTo>
                  <a:pt x="5202189" y="17332"/>
                </a:lnTo>
                <a:cubicBezTo>
                  <a:pt x="5203353" y="17332"/>
                  <a:pt x="5204267" y="18246"/>
                  <a:pt x="5204267" y="19410"/>
                </a:cubicBezTo>
                <a:lnTo>
                  <a:pt x="5204267" y="160602"/>
                </a:lnTo>
                <a:lnTo>
                  <a:pt x="5215905" y="160602"/>
                </a:lnTo>
                <a:lnTo>
                  <a:pt x="5215905" y="188034"/>
                </a:lnTo>
                <a:lnTo>
                  <a:pt x="5204267" y="188034"/>
                </a:lnTo>
                <a:lnTo>
                  <a:pt x="5204267" y="560818"/>
                </a:lnTo>
                <a:lnTo>
                  <a:pt x="5242049" y="597519"/>
                </a:lnTo>
                <a:lnTo>
                  <a:pt x="5279830" y="560818"/>
                </a:lnTo>
                <a:lnTo>
                  <a:pt x="5279830" y="342983"/>
                </a:lnTo>
                <a:lnTo>
                  <a:pt x="5268192" y="342983"/>
                </a:lnTo>
                <a:lnTo>
                  <a:pt x="5268192" y="315551"/>
                </a:lnTo>
                <a:lnTo>
                  <a:pt x="5279830" y="315551"/>
                </a:lnTo>
                <a:lnTo>
                  <a:pt x="5279830" y="19410"/>
                </a:lnTo>
                <a:cubicBezTo>
                  <a:pt x="5279830" y="18246"/>
                  <a:pt x="5280744" y="17332"/>
                  <a:pt x="5281908" y="17332"/>
                </a:cubicBezTo>
                <a:lnTo>
                  <a:pt x="5507391" y="17332"/>
                </a:lnTo>
                <a:lnTo>
                  <a:pt x="5507391" y="5694"/>
                </a:lnTo>
                <a:lnTo>
                  <a:pt x="5534823" y="5694"/>
                </a:lnTo>
                <a:lnTo>
                  <a:pt x="5534823" y="33126"/>
                </a:lnTo>
                <a:lnTo>
                  <a:pt x="5507391" y="33126"/>
                </a:lnTo>
                <a:lnTo>
                  <a:pt x="5507391" y="21488"/>
                </a:lnTo>
                <a:lnTo>
                  <a:pt x="5283986" y="21488"/>
                </a:lnTo>
                <a:lnTo>
                  <a:pt x="5283986" y="94724"/>
                </a:lnTo>
                <a:lnTo>
                  <a:pt x="5839235" y="94724"/>
                </a:lnTo>
                <a:lnTo>
                  <a:pt x="5868662" y="66169"/>
                </a:lnTo>
                <a:lnTo>
                  <a:pt x="5860557" y="57815"/>
                </a:lnTo>
                <a:lnTo>
                  <a:pt x="5880258" y="38696"/>
                </a:lnTo>
                <a:lnTo>
                  <a:pt x="5899378" y="58397"/>
                </a:lnTo>
                <a:lnTo>
                  <a:pt x="5879676" y="77516"/>
                </a:lnTo>
                <a:lnTo>
                  <a:pt x="5871571" y="69162"/>
                </a:lnTo>
                <a:lnTo>
                  <a:pt x="5841563" y="98298"/>
                </a:lnTo>
                <a:cubicBezTo>
                  <a:pt x="5841147" y="98672"/>
                  <a:pt x="5840648" y="98880"/>
                  <a:pt x="5840108" y="98880"/>
                </a:cubicBezTo>
                <a:lnTo>
                  <a:pt x="5284028" y="98880"/>
                </a:lnTo>
                <a:lnTo>
                  <a:pt x="5284028" y="172198"/>
                </a:lnTo>
                <a:lnTo>
                  <a:pt x="5666912" y="172198"/>
                </a:lnTo>
                <a:lnTo>
                  <a:pt x="5666912" y="160560"/>
                </a:lnTo>
                <a:lnTo>
                  <a:pt x="5694344" y="160560"/>
                </a:lnTo>
                <a:lnTo>
                  <a:pt x="5694344" y="172198"/>
                </a:lnTo>
                <a:lnTo>
                  <a:pt x="5826392" y="172198"/>
                </a:lnTo>
                <a:lnTo>
                  <a:pt x="5826392" y="160560"/>
                </a:lnTo>
                <a:lnTo>
                  <a:pt x="5851247" y="160560"/>
                </a:lnTo>
                <a:lnTo>
                  <a:pt x="5877266" y="135290"/>
                </a:lnTo>
                <a:cubicBezTo>
                  <a:pt x="5884706" y="128058"/>
                  <a:pt x="5892935" y="120077"/>
                  <a:pt x="5901622" y="111640"/>
                </a:cubicBezTo>
                <a:lnTo>
                  <a:pt x="5908563" y="104907"/>
                </a:lnTo>
                <a:lnTo>
                  <a:pt x="5900458" y="96552"/>
                </a:lnTo>
                <a:lnTo>
                  <a:pt x="5920118" y="77433"/>
                </a:lnTo>
                <a:lnTo>
                  <a:pt x="5928264" y="85787"/>
                </a:lnTo>
                <a:cubicBezTo>
                  <a:pt x="5947882" y="66751"/>
                  <a:pt x="5968622" y="46634"/>
                  <a:pt x="5988323" y="27474"/>
                </a:cubicBezTo>
                <a:lnTo>
                  <a:pt x="5980219" y="19119"/>
                </a:lnTo>
                <a:close/>
              </a:path>
            </a:pathLst>
          </a:custGeom>
          <a:gradFill>
            <a:gsLst>
              <a:gs pos="0">
                <a:srgbClr val="FFFFFF">
                  <a:alpha val="49803"/>
                </a:srgbClr>
              </a:gs>
              <a:gs pos="81000">
                <a:srgbClr val="20846F">
                  <a:alpha val="0"/>
                </a:srgbClr>
              </a:gs>
              <a:gs pos="100000">
                <a:srgbClr val="20846F">
                  <a:alpha val="0"/>
                </a:srgbClr>
              </a:gs>
            </a:gsLst>
            <a:lin ang="81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kaggle.com/datasets/bhavikjikadara/chatgpt-user-feedback?resource=download" TargetMode="External"/><Relationship Id="rId4" Type="http://schemas.openxmlformats.org/officeDocument/2006/relationships/hyperlink" Target="https://www.geeksforgeeks.org/python-sentiment-analysis-using-vader/" TargetMode="External"/><Relationship Id="rId5" Type="http://schemas.openxmlformats.org/officeDocument/2006/relationships/hyperlink" Target="https://scikit-learn.org/stable/api/index.html" TargetMode="External"/><Relationship Id="rId6" Type="http://schemas.openxmlformats.org/officeDocument/2006/relationships/hyperlink" Target="https://www.analyticsvidhya.com/blog/2015/12/improve-machine-learning-results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DAlRWORddM3Itmr2EcZfi-Lp5md2OwsX/view" TargetMode="External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rgbClr val="20846F"/>
            </a:gs>
          </a:gsLst>
          <a:lin ang="5400000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/>
          <p:nvPr/>
        </p:nvSpPr>
        <p:spPr>
          <a:xfrm>
            <a:off x="2626365" y="598582"/>
            <a:ext cx="3891270" cy="3946337"/>
          </a:xfrm>
          <a:custGeom>
            <a:rect b="b" l="l" r="r" t="t"/>
            <a:pathLst>
              <a:path extrusionOk="0" h="4437090" w="4375175">
                <a:moveTo>
                  <a:pt x="229811" y="2929846"/>
                </a:moveTo>
                <a:cubicBezTo>
                  <a:pt x="239431" y="2874494"/>
                  <a:pt x="254542" y="2771786"/>
                  <a:pt x="276399" y="2670529"/>
                </a:cubicBezTo>
                <a:cubicBezTo>
                  <a:pt x="284339" y="2633731"/>
                  <a:pt x="278875" y="2609114"/>
                  <a:pt x="255823" y="2580542"/>
                </a:cubicBezTo>
                <a:cubicBezTo>
                  <a:pt x="-167960" y="2055304"/>
                  <a:pt x="-53412" y="1301427"/>
                  <a:pt x="511868" y="932799"/>
                </a:cubicBezTo>
                <a:cubicBezTo>
                  <a:pt x="612727" y="867030"/>
                  <a:pt x="734816" y="834160"/>
                  <a:pt x="845749" y="783133"/>
                </a:cubicBezTo>
                <a:cubicBezTo>
                  <a:pt x="868744" y="772547"/>
                  <a:pt x="894841" y="752568"/>
                  <a:pt x="903976" y="730484"/>
                </a:cubicBezTo>
                <a:cubicBezTo>
                  <a:pt x="1095705" y="267856"/>
                  <a:pt x="1443217" y="20093"/>
                  <a:pt x="1940424" y="855"/>
                </a:cubicBezTo>
                <a:cubicBezTo>
                  <a:pt x="2248692" y="-11070"/>
                  <a:pt x="2519195" y="102083"/>
                  <a:pt x="2739780" y="322327"/>
                </a:cubicBezTo>
                <a:cubicBezTo>
                  <a:pt x="2772992" y="355481"/>
                  <a:pt x="2801394" y="368971"/>
                  <a:pt x="2852648" y="361031"/>
                </a:cubicBezTo>
                <a:cubicBezTo>
                  <a:pt x="3528891" y="256131"/>
                  <a:pt x="4144259" y="782080"/>
                  <a:pt x="4142609" y="1465151"/>
                </a:cubicBezTo>
                <a:cubicBezTo>
                  <a:pt x="4142353" y="1565753"/>
                  <a:pt x="4118049" y="1666896"/>
                  <a:pt x="4098697" y="1766588"/>
                </a:cubicBezTo>
                <a:cubicBezTo>
                  <a:pt x="4091582" y="1803328"/>
                  <a:pt x="4096249" y="1827945"/>
                  <a:pt x="4119358" y="1856547"/>
                </a:cubicBezTo>
                <a:cubicBezTo>
                  <a:pt x="4543169" y="2381329"/>
                  <a:pt x="4428508" y="3136259"/>
                  <a:pt x="3863426" y="3504318"/>
                </a:cubicBezTo>
                <a:cubicBezTo>
                  <a:pt x="3762511" y="3570058"/>
                  <a:pt x="3640478" y="3602957"/>
                  <a:pt x="3529545" y="3654012"/>
                </a:cubicBezTo>
                <a:cubicBezTo>
                  <a:pt x="3506551" y="3664599"/>
                  <a:pt x="3480397" y="3684577"/>
                  <a:pt x="3471233" y="3706661"/>
                </a:cubicBezTo>
                <a:cubicBezTo>
                  <a:pt x="3279533" y="4169318"/>
                  <a:pt x="2932021" y="4416967"/>
                  <a:pt x="2434785" y="4436234"/>
                </a:cubicBezTo>
                <a:cubicBezTo>
                  <a:pt x="2128937" y="4448073"/>
                  <a:pt x="1859629" y="4337083"/>
                  <a:pt x="1640210" y="4118860"/>
                </a:cubicBezTo>
                <a:cubicBezTo>
                  <a:pt x="1603527" y="4082375"/>
                  <a:pt x="1571368" y="4069057"/>
                  <a:pt x="1516414" y="4076855"/>
                </a:cubicBezTo>
                <a:cubicBezTo>
                  <a:pt x="838350" y="4173017"/>
                  <a:pt x="244098" y="3663517"/>
                  <a:pt x="229811" y="2929846"/>
                </a:cubicBezTo>
                <a:close/>
                <a:moveTo>
                  <a:pt x="834593" y="1089835"/>
                </a:moveTo>
                <a:cubicBezTo>
                  <a:pt x="805850" y="1101418"/>
                  <a:pt x="786668" y="1107736"/>
                  <a:pt x="768768" y="1116615"/>
                </a:cubicBezTo>
                <a:cubicBezTo>
                  <a:pt x="485174" y="1257458"/>
                  <a:pt x="319144" y="1485756"/>
                  <a:pt x="293417" y="1800426"/>
                </a:cubicBezTo>
                <a:cubicBezTo>
                  <a:pt x="266637" y="2127903"/>
                  <a:pt x="394390" y="2395246"/>
                  <a:pt x="673629" y="2570296"/>
                </a:cubicBezTo>
                <a:cubicBezTo>
                  <a:pt x="965988" y="2753572"/>
                  <a:pt x="1269447" y="2919174"/>
                  <a:pt x="1568807" y="3091237"/>
                </a:cubicBezTo>
                <a:cubicBezTo>
                  <a:pt x="1584345" y="3100173"/>
                  <a:pt x="1611637" y="3105637"/>
                  <a:pt x="1625355" y="3098067"/>
                </a:cubicBezTo>
                <a:cubicBezTo>
                  <a:pt x="1742976" y="3033124"/>
                  <a:pt x="1858747" y="2964794"/>
                  <a:pt x="1983283" y="2892736"/>
                </a:cubicBezTo>
                <a:cubicBezTo>
                  <a:pt x="1955877" y="2874977"/>
                  <a:pt x="1937834" y="2862143"/>
                  <a:pt x="1918738" y="2851101"/>
                </a:cubicBezTo>
                <a:cubicBezTo>
                  <a:pt x="1623334" y="2680518"/>
                  <a:pt x="1327076" y="2511415"/>
                  <a:pt x="1032497" y="2339381"/>
                </a:cubicBezTo>
                <a:cubicBezTo>
                  <a:pt x="829072" y="2220593"/>
                  <a:pt x="833313" y="2255512"/>
                  <a:pt x="834309" y="2000862"/>
                </a:cubicBezTo>
                <a:cubicBezTo>
                  <a:pt x="835476" y="1701303"/>
                  <a:pt x="834593" y="1401716"/>
                  <a:pt x="834593" y="1089807"/>
                </a:cubicBezTo>
                <a:close/>
                <a:moveTo>
                  <a:pt x="3540587" y="3357755"/>
                </a:moveTo>
                <a:cubicBezTo>
                  <a:pt x="3617313" y="3313757"/>
                  <a:pt x="3682057" y="3284302"/>
                  <a:pt x="3738235" y="3243179"/>
                </a:cubicBezTo>
                <a:cubicBezTo>
                  <a:pt x="4227986" y="2884767"/>
                  <a:pt x="4197848" y="2165013"/>
                  <a:pt x="3678528" y="1850314"/>
                </a:cubicBezTo>
                <a:cubicBezTo>
                  <a:pt x="3442005" y="1706967"/>
                  <a:pt x="3200304" y="1572128"/>
                  <a:pt x="2960508" y="1434216"/>
                </a:cubicBezTo>
                <a:cubicBezTo>
                  <a:pt x="2897671" y="1398074"/>
                  <a:pt x="2832926" y="1337798"/>
                  <a:pt x="2769349" y="1338168"/>
                </a:cubicBezTo>
                <a:cubicBezTo>
                  <a:pt x="2705544" y="1338538"/>
                  <a:pt x="2641767" y="1400208"/>
                  <a:pt x="2578617" y="1436123"/>
                </a:cubicBezTo>
                <a:cubicBezTo>
                  <a:pt x="2518170" y="1470502"/>
                  <a:pt x="2458548" y="1506331"/>
                  <a:pt x="2391499" y="1545690"/>
                </a:cubicBezTo>
                <a:cubicBezTo>
                  <a:pt x="2422662" y="1564985"/>
                  <a:pt x="2443380" y="1578588"/>
                  <a:pt x="2464838" y="1590968"/>
                </a:cubicBezTo>
                <a:cubicBezTo>
                  <a:pt x="2787164" y="1777289"/>
                  <a:pt x="3108552" y="1965317"/>
                  <a:pt x="3432756" y="2148336"/>
                </a:cubicBezTo>
                <a:cubicBezTo>
                  <a:pt x="3512071" y="2193130"/>
                  <a:pt x="3542608" y="2250930"/>
                  <a:pt x="3541754" y="2339865"/>
                </a:cubicBezTo>
                <a:cubicBezTo>
                  <a:pt x="3538766" y="2649924"/>
                  <a:pt x="3540587" y="2960013"/>
                  <a:pt x="3540587" y="3270101"/>
                </a:cubicBezTo>
                <a:cubicBezTo>
                  <a:pt x="3540587" y="3292413"/>
                  <a:pt x="3540587" y="3314725"/>
                  <a:pt x="3540587" y="3357755"/>
                </a:cubicBezTo>
                <a:close/>
                <a:moveTo>
                  <a:pt x="2669970" y="2733651"/>
                </a:moveTo>
                <a:cubicBezTo>
                  <a:pt x="2646577" y="2744380"/>
                  <a:pt x="2633372" y="2749218"/>
                  <a:pt x="2621391" y="2756133"/>
                </a:cubicBezTo>
                <a:cubicBezTo>
                  <a:pt x="2286428" y="2949625"/>
                  <a:pt x="1951039" y="3142406"/>
                  <a:pt x="1617215" y="3337833"/>
                </a:cubicBezTo>
                <a:cubicBezTo>
                  <a:pt x="1548629" y="3377989"/>
                  <a:pt x="1488012" y="3380010"/>
                  <a:pt x="1418970" y="3339484"/>
                </a:cubicBezTo>
                <a:cubicBezTo>
                  <a:pt x="1140983" y="3176300"/>
                  <a:pt x="861402" y="3015821"/>
                  <a:pt x="582247" y="2854601"/>
                </a:cubicBezTo>
                <a:cubicBezTo>
                  <a:pt x="568786" y="2846832"/>
                  <a:pt x="553902" y="2841538"/>
                  <a:pt x="537140" y="2833940"/>
                </a:cubicBezTo>
                <a:cubicBezTo>
                  <a:pt x="532985" y="2846462"/>
                  <a:pt x="528915" y="2853889"/>
                  <a:pt x="528175" y="2861659"/>
                </a:cubicBezTo>
                <a:cubicBezTo>
                  <a:pt x="497013" y="3188737"/>
                  <a:pt x="604872" y="3459865"/>
                  <a:pt x="875233" y="3648605"/>
                </a:cubicBezTo>
                <a:cubicBezTo>
                  <a:pt x="1150943" y="3841072"/>
                  <a:pt x="1450617" y="3860083"/>
                  <a:pt x="1748127" y="3700684"/>
                </a:cubicBezTo>
                <a:cubicBezTo>
                  <a:pt x="2019312" y="3555402"/>
                  <a:pt x="2279399" y="3389458"/>
                  <a:pt x="2550414" y="3243805"/>
                </a:cubicBezTo>
                <a:cubicBezTo>
                  <a:pt x="2647516" y="3191611"/>
                  <a:pt x="2682976" y="3132047"/>
                  <a:pt x="2672019" y="3025582"/>
                </a:cubicBezTo>
                <a:cubicBezTo>
                  <a:pt x="2662372" y="2931810"/>
                  <a:pt x="2669999" y="2836273"/>
                  <a:pt x="2669999" y="2733622"/>
                </a:cubicBezTo>
                <a:close/>
                <a:moveTo>
                  <a:pt x="1705780" y="1703011"/>
                </a:moveTo>
                <a:cubicBezTo>
                  <a:pt x="1728205" y="1692879"/>
                  <a:pt x="1741382" y="1688212"/>
                  <a:pt x="1753306" y="1681325"/>
                </a:cubicBezTo>
                <a:cubicBezTo>
                  <a:pt x="2088269" y="1487833"/>
                  <a:pt x="2423572" y="1294967"/>
                  <a:pt x="2757510" y="1099710"/>
                </a:cubicBezTo>
                <a:cubicBezTo>
                  <a:pt x="2823250" y="1061291"/>
                  <a:pt x="2882900" y="1054717"/>
                  <a:pt x="2950263" y="1094303"/>
                </a:cubicBezTo>
                <a:cubicBezTo>
                  <a:pt x="3177935" y="1228174"/>
                  <a:pt x="3406887" y="1359910"/>
                  <a:pt x="3635527" y="1492130"/>
                </a:cubicBezTo>
                <a:cubicBezTo>
                  <a:pt x="3701210" y="1530123"/>
                  <a:pt x="3767548" y="1567034"/>
                  <a:pt x="3831211" y="1603120"/>
                </a:cubicBezTo>
                <a:cubicBezTo>
                  <a:pt x="3838496" y="1596546"/>
                  <a:pt x="3840744" y="1595465"/>
                  <a:pt x="3841399" y="1593786"/>
                </a:cubicBezTo>
                <a:cubicBezTo>
                  <a:pt x="3843619" y="1588008"/>
                  <a:pt x="3846436" y="1582117"/>
                  <a:pt x="3847005" y="1576084"/>
                </a:cubicBezTo>
                <a:cubicBezTo>
                  <a:pt x="3878396" y="1251567"/>
                  <a:pt x="3772130" y="981919"/>
                  <a:pt x="3505555" y="792468"/>
                </a:cubicBezTo>
                <a:cubicBezTo>
                  <a:pt x="3233572" y="599175"/>
                  <a:pt x="2934525" y="574216"/>
                  <a:pt x="2638865" y="730797"/>
                </a:cubicBezTo>
                <a:cubicBezTo>
                  <a:pt x="2333983" y="892245"/>
                  <a:pt x="2039376" y="1073187"/>
                  <a:pt x="1740841" y="1246558"/>
                </a:cubicBezTo>
                <a:cubicBezTo>
                  <a:pt x="1726413" y="1254954"/>
                  <a:pt x="1707544" y="1272427"/>
                  <a:pt x="1707288" y="1286002"/>
                </a:cubicBezTo>
                <a:cubicBezTo>
                  <a:pt x="1704812" y="1422377"/>
                  <a:pt x="1705780" y="1558809"/>
                  <a:pt x="1705780" y="1703011"/>
                </a:cubicBezTo>
                <a:close/>
                <a:moveTo>
                  <a:pt x="1504689" y="2380362"/>
                </a:moveTo>
                <a:lnTo>
                  <a:pt x="1504689" y="2291541"/>
                </a:lnTo>
                <a:cubicBezTo>
                  <a:pt x="1504689" y="1921063"/>
                  <a:pt x="1506937" y="1550528"/>
                  <a:pt x="1503152" y="1180078"/>
                </a:cubicBezTo>
                <a:cubicBezTo>
                  <a:pt x="1502156" y="1084229"/>
                  <a:pt x="1538754" y="1025575"/>
                  <a:pt x="1620858" y="980297"/>
                </a:cubicBezTo>
                <a:cubicBezTo>
                  <a:pt x="1812103" y="874856"/>
                  <a:pt x="2000273" y="763753"/>
                  <a:pt x="2189440" y="654527"/>
                </a:cubicBezTo>
                <a:cubicBezTo>
                  <a:pt x="2286144" y="598691"/>
                  <a:pt x="2382335" y="541944"/>
                  <a:pt x="2487434" y="480558"/>
                </a:cubicBezTo>
                <a:cubicBezTo>
                  <a:pt x="2455646" y="456596"/>
                  <a:pt x="2432594" y="436703"/>
                  <a:pt x="2407208" y="420424"/>
                </a:cubicBezTo>
                <a:cubicBezTo>
                  <a:pt x="1866573" y="73652"/>
                  <a:pt x="1149407" y="440203"/>
                  <a:pt x="1125757" y="1081724"/>
                </a:cubicBezTo>
                <a:cubicBezTo>
                  <a:pt x="1113036" y="1426789"/>
                  <a:pt x="1122541" y="1772650"/>
                  <a:pt x="1123480" y="2118170"/>
                </a:cubicBezTo>
                <a:cubicBezTo>
                  <a:pt x="1123537" y="2136156"/>
                  <a:pt x="1132160" y="2162651"/>
                  <a:pt x="1145508" y="2170762"/>
                </a:cubicBezTo>
                <a:cubicBezTo>
                  <a:pt x="1258945" y="2239547"/>
                  <a:pt x="1374432" y="2305002"/>
                  <a:pt x="1504689" y="2380333"/>
                </a:cubicBezTo>
                <a:close/>
                <a:moveTo>
                  <a:pt x="1889966" y="3954851"/>
                </a:moveTo>
                <a:cubicBezTo>
                  <a:pt x="1910115" y="3972410"/>
                  <a:pt x="1922780" y="3985416"/>
                  <a:pt x="1937322" y="3995804"/>
                </a:cubicBezTo>
                <a:cubicBezTo>
                  <a:pt x="2088183" y="4103578"/>
                  <a:pt x="2257685" y="4156483"/>
                  <a:pt x="2441758" y="4148742"/>
                </a:cubicBezTo>
                <a:cubicBezTo>
                  <a:pt x="2911416" y="4129020"/>
                  <a:pt x="3251814" y="3770096"/>
                  <a:pt x="3252696" y="3298902"/>
                </a:cubicBezTo>
                <a:cubicBezTo>
                  <a:pt x="3253209" y="3015849"/>
                  <a:pt x="3244642" y="2732455"/>
                  <a:pt x="3256396" y="2449887"/>
                </a:cubicBezTo>
                <a:cubicBezTo>
                  <a:pt x="3261917" y="2317211"/>
                  <a:pt x="3225319" y="2237099"/>
                  <a:pt x="3101665" y="2187353"/>
                </a:cubicBezTo>
                <a:cubicBezTo>
                  <a:pt x="3024256" y="2156219"/>
                  <a:pt x="2954475" y="2106160"/>
                  <a:pt x="2870521" y="2058491"/>
                </a:cubicBezTo>
                <a:lnTo>
                  <a:pt x="2870521" y="2146031"/>
                </a:lnTo>
                <a:cubicBezTo>
                  <a:pt x="2870521" y="2516509"/>
                  <a:pt x="2868443" y="2886987"/>
                  <a:pt x="2871972" y="3257437"/>
                </a:cubicBezTo>
                <a:cubicBezTo>
                  <a:pt x="2872854" y="3350014"/>
                  <a:pt x="2839870" y="3409294"/>
                  <a:pt x="2759417" y="3453860"/>
                </a:cubicBezTo>
                <a:cubicBezTo>
                  <a:pt x="2568372" y="3559671"/>
                  <a:pt x="2380172" y="3670632"/>
                  <a:pt x="2190977" y="3779800"/>
                </a:cubicBezTo>
                <a:cubicBezTo>
                  <a:pt x="2092480" y="3836633"/>
                  <a:pt x="1994354" y="3894120"/>
                  <a:pt x="1889938" y="3954851"/>
                </a:cubicBezTo>
                <a:close/>
                <a:moveTo>
                  <a:pt x="2669942" y="2218544"/>
                </a:moveTo>
                <a:cubicBezTo>
                  <a:pt x="2669942" y="2141620"/>
                  <a:pt x="2672873" y="2064553"/>
                  <a:pt x="2668206" y="1987913"/>
                </a:cubicBezTo>
                <a:cubicBezTo>
                  <a:pt x="2666754" y="1964178"/>
                  <a:pt x="2650590" y="1931963"/>
                  <a:pt x="2631152" y="1920181"/>
                </a:cubicBezTo>
                <a:cubicBezTo>
                  <a:pt x="2497964" y="1839386"/>
                  <a:pt x="2362898" y="1761551"/>
                  <a:pt x="2226266" y="1686704"/>
                </a:cubicBezTo>
                <a:cubicBezTo>
                  <a:pt x="2206003" y="1675605"/>
                  <a:pt x="2169178" y="1675633"/>
                  <a:pt x="2148915" y="1686761"/>
                </a:cubicBezTo>
                <a:cubicBezTo>
                  <a:pt x="2012283" y="1761608"/>
                  <a:pt x="1877217" y="1839443"/>
                  <a:pt x="1744029" y="1920238"/>
                </a:cubicBezTo>
                <a:cubicBezTo>
                  <a:pt x="1724591" y="1932048"/>
                  <a:pt x="1707459" y="1964634"/>
                  <a:pt x="1706975" y="1987970"/>
                </a:cubicBezTo>
                <a:cubicBezTo>
                  <a:pt x="1703702" y="2141734"/>
                  <a:pt x="1703702" y="2295611"/>
                  <a:pt x="1706975" y="2449374"/>
                </a:cubicBezTo>
                <a:cubicBezTo>
                  <a:pt x="1707459" y="2472682"/>
                  <a:pt x="1724648" y="2505239"/>
                  <a:pt x="1744086" y="2517021"/>
                </a:cubicBezTo>
                <a:cubicBezTo>
                  <a:pt x="1877274" y="2597816"/>
                  <a:pt x="2012368" y="2675651"/>
                  <a:pt x="2148972" y="2750498"/>
                </a:cubicBezTo>
                <a:cubicBezTo>
                  <a:pt x="2169234" y="2761597"/>
                  <a:pt x="2206060" y="2761569"/>
                  <a:pt x="2226323" y="2750470"/>
                </a:cubicBezTo>
                <a:cubicBezTo>
                  <a:pt x="2362955" y="2675594"/>
                  <a:pt x="2498021" y="2597788"/>
                  <a:pt x="2631209" y="2516993"/>
                </a:cubicBezTo>
                <a:cubicBezTo>
                  <a:pt x="2650647" y="2505211"/>
                  <a:pt x="2666783" y="2472967"/>
                  <a:pt x="2668206" y="2449204"/>
                </a:cubicBezTo>
                <a:cubicBezTo>
                  <a:pt x="2672873" y="2372564"/>
                  <a:pt x="2669942" y="2295497"/>
                  <a:pt x="2669942" y="2218573"/>
                </a:cubicBezTo>
                <a:close/>
              </a:path>
            </a:pathLst>
          </a:cu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5"/>
          <p:cNvSpPr/>
          <p:nvPr/>
        </p:nvSpPr>
        <p:spPr>
          <a:xfrm>
            <a:off x="838265" y="1910682"/>
            <a:ext cx="1119525" cy="1135368"/>
          </a:xfrm>
          <a:custGeom>
            <a:rect b="b" l="l" r="r" t="t"/>
            <a:pathLst>
              <a:path extrusionOk="0" h="1173507" w="1157132">
                <a:moveTo>
                  <a:pt x="60780" y="774876"/>
                </a:moveTo>
                <a:cubicBezTo>
                  <a:pt x="63324" y="760237"/>
                  <a:pt x="67321" y="733073"/>
                  <a:pt x="73101" y="706293"/>
                </a:cubicBezTo>
                <a:cubicBezTo>
                  <a:pt x="75201" y="696561"/>
                  <a:pt x="73756" y="690050"/>
                  <a:pt x="67659" y="682493"/>
                </a:cubicBezTo>
                <a:cubicBezTo>
                  <a:pt x="-44421" y="543580"/>
                  <a:pt x="-14126" y="344197"/>
                  <a:pt x="135377" y="246704"/>
                </a:cubicBezTo>
                <a:cubicBezTo>
                  <a:pt x="162052" y="229309"/>
                  <a:pt x="194342" y="220616"/>
                  <a:pt x="223681" y="207121"/>
                </a:cubicBezTo>
                <a:cubicBezTo>
                  <a:pt x="229763" y="204321"/>
                  <a:pt x="236665" y="199037"/>
                  <a:pt x="239081" y="193196"/>
                </a:cubicBezTo>
                <a:cubicBezTo>
                  <a:pt x="289788" y="70842"/>
                  <a:pt x="381697" y="5314"/>
                  <a:pt x="513197" y="226"/>
                </a:cubicBezTo>
                <a:cubicBezTo>
                  <a:pt x="594727" y="-2928"/>
                  <a:pt x="666268" y="26999"/>
                  <a:pt x="724608" y="85248"/>
                </a:cubicBezTo>
                <a:cubicBezTo>
                  <a:pt x="733392" y="94017"/>
                  <a:pt x="740904" y="97584"/>
                  <a:pt x="754459" y="95484"/>
                </a:cubicBezTo>
                <a:cubicBezTo>
                  <a:pt x="933310" y="67741"/>
                  <a:pt x="1096060" y="206842"/>
                  <a:pt x="1095624" y="387498"/>
                </a:cubicBezTo>
                <a:cubicBezTo>
                  <a:pt x="1095556" y="414105"/>
                  <a:pt x="1089128" y="440855"/>
                  <a:pt x="1084010" y="467222"/>
                </a:cubicBezTo>
                <a:cubicBezTo>
                  <a:pt x="1082128" y="476938"/>
                  <a:pt x="1083363" y="483449"/>
                  <a:pt x="1089474" y="491013"/>
                </a:cubicBezTo>
                <a:cubicBezTo>
                  <a:pt x="1201563" y="629806"/>
                  <a:pt x="1171237" y="829468"/>
                  <a:pt x="1021787" y="926811"/>
                </a:cubicBezTo>
                <a:cubicBezTo>
                  <a:pt x="995097" y="944197"/>
                  <a:pt x="962822" y="952898"/>
                  <a:pt x="933483" y="966401"/>
                </a:cubicBezTo>
                <a:cubicBezTo>
                  <a:pt x="927401" y="969201"/>
                  <a:pt x="920484" y="974485"/>
                  <a:pt x="918060" y="980326"/>
                </a:cubicBezTo>
                <a:cubicBezTo>
                  <a:pt x="867360" y="1102688"/>
                  <a:pt x="775451" y="1168185"/>
                  <a:pt x="643944" y="1173281"/>
                </a:cubicBezTo>
                <a:cubicBezTo>
                  <a:pt x="563054" y="1176412"/>
                  <a:pt x="491829" y="1147058"/>
                  <a:pt x="433798" y="1089343"/>
                </a:cubicBezTo>
                <a:cubicBezTo>
                  <a:pt x="424096" y="1079694"/>
                  <a:pt x="415590" y="1076171"/>
                  <a:pt x="401056" y="1078233"/>
                </a:cubicBezTo>
                <a:cubicBezTo>
                  <a:pt x="221724" y="1103666"/>
                  <a:pt x="64558" y="968915"/>
                  <a:pt x="60780" y="774876"/>
                </a:cubicBezTo>
                <a:close/>
                <a:moveTo>
                  <a:pt x="220731" y="288236"/>
                </a:moveTo>
                <a:cubicBezTo>
                  <a:pt x="213129" y="291299"/>
                  <a:pt x="208056" y="292970"/>
                  <a:pt x="203321" y="295319"/>
                </a:cubicBezTo>
                <a:cubicBezTo>
                  <a:pt x="128317" y="332568"/>
                  <a:pt x="84406" y="392948"/>
                  <a:pt x="77602" y="476171"/>
                </a:cubicBezTo>
                <a:cubicBezTo>
                  <a:pt x="70519" y="562781"/>
                  <a:pt x="104307" y="633487"/>
                  <a:pt x="178159" y="679784"/>
                </a:cubicBezTo>
                <a:cubicBezTo>
                  <a:pt x="255481" y="728256"/>
                  <a:pt x="335739" y="772054"/>
                  <a:pt x="414913" y="817560"/>
                </a:cubicBezTo>
                <a:cubicBezTo>
                  <a:pt x="419023" y="819924"/>
                  <a:pt x="426241" y="821369"/>
                  <a:pt x="429869" y="819367"/>
                </a:cubicBezTo>
                <a:cubicBezTo>
                  <a:pt x="460977" y="802191"/>
                  <a:pt x="491595" y="784119"/>
                  <a:pt x="524532" y="765061"/>
                </a:cubicBezTo>
                <a:cubicBezTo>
                  <a:pt x="517284" y="760365"/>
                  <a:pt x="512512" y="756970"/>
                  <a:pt x="507462" y="754050"/>
                </a:cubicBezTo>
                <a:cubicBezTo>
                  <a:pt x="429334" y="708935"/>
                  <a:pt x="350981" y="664211"/>
                  <a:pt x="273071" y="618712"/>
                </a:cubicBezTo>
                <a:cubicBezTo>
                  <a:pt x="219270" y="587295"/>
                  <a:pt x="220392" y="596531"/>
                  <a:pt x="220655" y="529182"/>
                </a:cubicBezTo>
                <a:cubicBezTo>
                  <a:pt x="220964" y="449955"/>
                  <a:pt x="220731" y="370721"/>
                  <a:pt x="220731" y="288229"/>
                </a:cubicBezTo>
                <a:close/>
                <a:moveTo>
                  <a:pt x="936403" y="888048"/>
                </a:moveTo>
                <a:cubicBezTo>
                  <a:pt x="956695" y="876412"/>
                  <a:pt x="973819" y="868622"/>
                  <a:pt x="988676" y="857745"/>
                </a:cubicBezTo>
                <a:cubicBezTo>
                  <a:pt x="1118204" y="762954"/>
                  <a:pt x="1110233" y="572596"/>
                  <a:pt x="972885" y="489365"/>
                </a:cubicBezTo>
                <a:cubicBezTo>
                  <a:pt x="910330" y="451453"/>
                  <a:pt x="846406" y="415791"/>
                  <a:pt x="782986" y="379317"/>
                </a:cubicBezTo>
                <a:cubicBezTo>
                  <a:pt x="766367" y="369758"/>
                  <a:pt x="749243" y="353816"/>
                  <a:pt x="732428" y="353914"/>
                </a:cubicBezTo>
                <a:cubicBezTo>
                  <a:pt x="715554" y="354012"/>
                  <a:pt x="698686" y="370322"/>
                  <a:pt x="681984" y="379821"/>
                </a:cubicBezTo>
                <a:cubicBezTo>
                  <a:pt x="665997" y="388914"/>
                  <a:pt x="650229" y="398390"/>
                  <a:pt x="632496" y="408799"/>
                </a:cubicBezTo>
                <a:cubicBezTo>
                  <a:pt x="640738" y="413902"/>
                  <a:pt x="646217" y="417500"/>
                  <a:pt x="651892" y="420774"/>
                </a:cubicBezTo>
                <a:cubicBezTo>
                  <a:pt x="737140" y="470052"/>
                  <a:pt x="822140" y="519781"/>
                  <a:pt x="907884" y="568185"/>
                </a:cubicBezTo>
                <a:cubicBezTo>
                  <a:pt x="928861" y="580032"/>
                  <a:pt x="936938" y="595319"/>
                  <a:pt x="936712" y="618840"/>
                </a:cubicBezTo>
                <a:cubicBezTo>
                  <a:pt x="935921" y="700843"/>
                  <a:pt x="936403" y="782855"/>
                  <a:pt x="936403" y="864866"/>
                </a:cubicBezTo>
                <a:cubicBezTo>
                  <a:pt x="936403" y="870767"/>
                  <a:pt x="936403" y="876668"/>
                  <a:pt x="936403" y="888048"/>
                </a:cubicBezTo>
                <a:close/>
                <a:moveTo>
                  <a:pt x="706145" y="722987"/>
                </a:moveTo>
                <a:cubicBezTo>
                  <a:pt x="699958" y="725825"/>
                  <a:pt x="696466" y="727104"/>
                  <a:pt x="693297" y="728933"/>
                </a:cubicBezTo>
                <a:cubicBezTo>
                  <a:pt x="604707" y="780107"/>
                  <a:pt x="516005" y="831093"/>
                  <a:pt x="427716" y="882779"/>
                </a:cubicBezTo>
                <a:cubicBezTo>
                  <a:pt x="409576" y="893400"/>
                  <a:pt x="393544" y="893934"/>
                  <a:pt x="375285" y="883216"/>
                </a:cubicBezTo>
                <a:cubicBezTo>
                  <a:pt x="301763" y="840058"/>
                  <a:pt x="227821" y="797614"/>
                  <a:pt x="153991" y="754976"/>
                </a:cubicBezTo>
                <a:cubicBezTo>
                  <a:pt x="150431" y="752921"/>
                  <a:pt x="146494" y="751521"/>
                  <a:pt x="142061" y="749511"/>
                </a:cubicBezTo>
                <a:cubicBezTo>
                  <a:pt x="140962" y="752823"/>
                  <a:pt x="139886" y="754787"/>
                  <a:pt x="139690" y="756842"/>
                </a:cubicBezTo>
                <a:cubicBezTo>
                  <a:pt x="131448" y="843347"/>
                  <a:pt x="159975" y="915054"/>
                  <a:pt x="231479" y="964971"/>
                </a:cubicBezTo>
                <a:cubicBezTo>
                  <a:pt x="304398" y="1015874"/>
                  <a:pt x="383654" y="1020902"/>
                  <a:pt x="462339" y="978745"/>
                </a:cubicBezTo>
                <a:cubicBezTo>
                  <a:pt x="534061" y="940321"/>
                  <a:pt x="602848" y="896433"/>
                  <a:pt x="674525" y="857911"/>
                </a:cubicBezTo>
                <a:cubicBezTo>
                  <a:pt x="700206" y="844107"/>
                  <a:pt x="709585" y="828354"/>
                  <a:pt x="706687" y="800196"/>
                </a:cubicBezTo>
                <a:cubicBezTo>
                  <a:pt x="704135" y="775396"/>
                  <a:pt x="706153" y="750128"/>
                  <a:pt x="706153" y="722980"/>
                </a:cubicBezTo>
                <a:close/>
                <a:moveTo>
                  <a:pt x="451139" y="450407"/>
                </a:moveTo>
                <a:cubicBezTo>
                  <a:pt x="457070" y="447727"/>
                  <a:pt x="460555" y="446493"/>
                  <a:pt x="463709" y="444671"/>
                </a:cubicBezTo>
                <a:cubicBezTo>
                  <a:pt x="552299" y="393497"/>
                  <a:pt x="640979" y="342489"/>
                  <a:pt x="729297" y="290848"/>
                </a:cubicBezTo>
                <a:cubicBezTo>
                  <a:pt x="746684" y="280687"/>
                  <a:pt x="762460" y="278948"/>
                  <a:pt x="780276" y="289418"/>
                </a:cubicBezTo>
                <a:cubicBezTo>
                  <a:pt x="840490" y="324823"/>
                  <a:pt x="901043" y="359665"/>
                  <a:pt x="961512" y="394634"/>
                </a:cubicBezTo>
                <a:cubicBezTo>
                  <a:pt x="978884" y="404682"/>
                  <a:pt x="996429" y="414444"/>
                  <a:pt x="1013266" y="423988"/>
                </a:cubicBezTo>
                <a:cubicBezTo>
                  <a:pt x="1015193" y="422249"/>
                  <a:pt x="1015788" y="421963"/>
                  <a:pt x="1015961" y="421519"/>
                </a:cubicBezTo>
                <a:cubicBezTo>
                  <a:pt x="1016548" y="419991"/>
                  <a:pt x="1017293" y="418433"/>
                  <a:pt x="1017444" y="416838"/>
                </a:cubicBezTo>
                <a:cubicBezTo>
                  <a:pt x="1025746" y="331010"/>
                  <a:pt x="997641" y="259695"/>
                  <a:pt x="927138" y="209589"/>
                </a:cubicBezTo>
                <a:cubicBezTo>
                  <a:pt x="855205" y="158468"/>
                  <a:pt x="776114" y="151867"/>
                  <a:pt x="697918" y="193279"/>
                </a:cubicBezTo>
                <a:cubicBezTo>
                  <a:pt x="617284" y="235978"/>
                  <a:pt x="539368" y="283833"/>
                  <a:pt x="460412" y="329686"/>
                </a:cubicBezTo>
                <a:cubicBezTo>
                  <a:pt x="456596" y="331906"/>
                  <a:pt x="451606" y="336527"/>
                  <a:pt x="451538" y="340118"/>
                </a:cubicBezTo>
                <a:cubicBezTo>
                  <a:pt x="450883" y="376186"/>
                  <a:pt x="451139" y="412269"/>
                  <a:pt x="451139" y="450407"/>
                </a:cubicBezTo>
                <a:close/>
                <a:moveTo>
                  <a:pt x="397955" y="629550"/>
                </a:moveTo>
                <a:lnTo>
                  <a:pt x="397955" y="606059"/>
                </a:lnTo>
                <a:cubicBezTo>
                  <a:pt x="397955" y="508077"/>
                  <a:pt x="398550" y="410079"/>
                  <a:pt x="397549" y="312103"/>
                </a:cubicBezTo>
                <a:cubicBezTo>
                  <a:pt x="397285" y="286753"/>
                  <a:pt x="406965" y="271241"/>
                  <a:pt x="428679" y="259266"/>
                </a:cubicBezTo>
                <a:cubicBezTo>
                  <a:pt x="479259" y="231379"/>
                  <a:pt x="529026" y="201995"/>
                  <a:pt x="579056" y="173107"/>
                </a:cubicBezTo>
                <a:cubicBezTo>
                  <a:pt x="604632" y="158340"/>
                  <a:pt x="630072" y="143332"/>
                  <a:pt x="657869" y="127096"/>
                </a:cubicBezTo>
                <a:cubicBezTo>
                  <a:pt x="649461" y="120759"/>
                  <a:pt x="643365" y="115498"/>
                  <a:pt x="636651" y="111192"/>
                </a:cubicBezTo>
                <a:cubicBezTo>
                  <a:pt x="493665" y="19479"/>
                  <a:pt x="303991" y="116424"/>
                  <a:pt x="297737" y="286091"/>
                </a:cubicBezTo>
                <a:cubicBezTo>
                  <a:pt x="294372" y="377352"/>
                  <a:pt x="296886" y="468825"/>
                  <a:pt x="297134" y="560207"/>
                </a:cubicBezTo>
                <a:cubicBezTo>
                  <a:pt x="297150" y="564964"/>
                  <a:pt x="299430" y="571971"/>
                  <a:pt x="302960" y="574116"/>
                </a:cubicBezTo>
                <a:cubicBezTo>
                  <a:pt x="332962" y="592308"/>
                  <a:pt x="363505" y="609620"/>
                  <a:pt x="397955" y="629543"/>
                </a:cubicBezTo>
                <a:close/>
                <a:moveTo>
                  <a:pt x="499852" y="1045966"/>
                </a:moveTo>
                <a:cubicBezTo>
                  <a:pt x="505181" y="1050610"/>
                  <a:pt x="508531" y="1054050"/>
                  <a:pt x="512377" y="1056797"/>
                </a:cubicBezTo>
                <a:cubicBezTo>
                  <a:pt x="552276" y="1085301"/>
                  <a:pt x="597105" y="1099293"/>
                  <a:pt x="645788" y="1097246"/>
                </a:cubicBezTo>
                <a:cubicBezTo>
                  <a:pt x="770002" y="1092030"/>
                  <a:pt x="860029" y="997103"/>
                  <a:pt x="860263" y="872483"/>
                </a:cubicBezTo>
                <a:cubicBezTo>
                  <a:pt x="860398" y="797622"/>
                  <a:pt x="858133" y="722671"/>
                  <a:pt x="861241" y="647938"/>
                </a:cubicBezTo>
                <a:cubicBezTo>
                  <a:pt x="862701" y="612849"/>
                  <a:pt x="853022" y="591661"/>
                  <a:pt x="820318" y="578504"/>
                </a:cubicBezTo>
                <a:cubicBezTo>
                  <a:pt x="799846" y="570270"/>
                  <a:pt x="781390" y="557030"/>
                  <a:pt x="759186" y="544423"/>
                </a:cubicBezTo>
                <a:lnTo>
                  <a:pt x="759186" y="567575"/>
                </a:lnTo>
                <a:cubicBezTo>
                  <a:pt x="759186" y="665558"/>
                  <a:pt x="758637" y="763541"/>
                  <a:pt x="759570" y="861516"/>
                </a:cubicBezTo>
                <a:cubicBezTo>
                  <a:pt x="759803" y="886001"/>
                  <a:pt x="751080" y="901679"/>
                  <a:pt x="729802" y="913466"/>
                </a:cubicBezTo>
                <a:cubicBezTo>
                  <a:pt x="679275" y="941450"/>
                  <a:pt x="629500" y="970797"/>
                  <a:pt x="579463" y="999669"/>
                </a:cubicBezTo>
                <a:cubicBezTo>
                  <a:pt x="553412" y="1014700"/>
                  <a:pt x="527460" y="1029904"/>
                  <a:pt x="499845" y="1045966"/>
                </a:cubicBezTo>
                <a:close/>
                <a:moveTo>
                  <a:pt x="706138" y="586753"/>
                </a:moveTo>
                <a:cubicBezTo>
                  <a:pt x="706138" y="566409"/>
                  <a:pt x="706913" y="546026"/>
                  <a:pt x="705678" y="525757"/>
                </a:cubicBezTo>
                <a:cubicBezTo>
                  <a:pt x="705295" y="519480"/>
                  <a:pt x="701019" y="510959"/>
                  <a:pt x="695879" y="507843"/>
                </a:cubicBezTo>
                <a:cubicBezTo>
                  <a:pt x="660653" y="486475"/>
                  <a:pt x="624932" y="465889"/>
                  <a:pt x="588796" y="446094"/>
                </a:cubicBezTo>
                <a:cubicBezTo>
                  <a:pt x="583437" y="443159"/>
                  <a:pt x="573697" y="443166"/>
                  <a:pt x="568338" y="446109"/>
                </a:cubicBezTo>
                <a:cubicBezTo>
                  <a:pt x="532202" y="465904"/>
                  <a:pt x="496480" y="486490"/>
                  <a:pt x="461255" y="507858"/>
                </a:cubicBezTo>
                <a:cubicBezTo>
                  <a:pt x="456114" y="510982"/>
                  <a:pt x="451583" y="519600"/>
                  <a:pt x="451455" y="525772"/>
                </a:cubicBezTo>
                <a:cubicBezTo>
                  <a:pt x="450590" y="566439"/>
                  <a:pt x="450590" y="607136"/>
                  <a:pt x="451455" y="647803"/>
                </a:cubicBezTo>
                <a:cubicBezTo>
                  <a:pt x="451583" y="653967"/>
                  <a:pt x="456129" y="662578"/>
                  <a:pt x="461270" y="665694"/>
                </a:cubicBezTo>
                <a:cubicBezTo>
                  <a:pt x="496495" y="687062"/>
                  <a:pt x="532225" y="707648"/>
                  <a:pt x="568353" y="727443"/>
                </a:cubicBezTo>
                <a:cubicBezTo>
                  <a:pt x="573712" y="730378"/>
                  <a:pt x="583452" y="730371"/>
                  <a:pt x="588811" y="727435"/>
                </a:cubicBezTo>
                <a:cubicBezTo>
                  <a:pt x="624947" y="707633"/>
                  <a:pt x="660669" y="687055"/>
                  <a:pt x="695894" y="665686"/>
                </a:cubicBezTo>
                <a:cubicBezTo>
                  <a:pt x="701034" y="662570"/>
                  <a:pt x="705302" y="654042"/>
                  <a:pt x="705678" y="647757"/>
                </a:cubicBezTo>
                <a:cubicBezTo>
                  <a:pt x="706913" y="627488"/>
                  <a:pt x="706138" y="607106"/>
                  <a:pt x="706138" y="5867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2232325" y="2075400"/>
            <a:ext cx="63948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ChatGPT Review</a:t>
            </a:r>
            <a:endParaRPr sz="6000"/>
          </a:p>
        </p:txBody>
      </p:sp>
      <p:sp>
        <p:nvSpPr>
          <p:cNvPr id="159" name="Google Shape;159;p25"/>
          <p:cNvSpPr txBox="1"/>
          <p:nvPr/>
        </p:nvSpPr>
        <p:spPr>
          <a:xfrm>
            <a:off x="3101951" y="3068100"/>
            <a:ext cx="3647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EF4EB"/>
                </a:solidFill>
                <a:latin typeface="DM Sans"/>
                <a:ea typeface="DM Sans"/>
                <a:cs typeface="DM Sans"/>
                <a:sym typeface="DM Sans"/>
              </a:rPr>
              <a:t>Member: Ritesh Penumatsa, Wai Kei Rachel Foong</a:t>
            </a:r>
            <a:endParaRPr sz="1200">
              <a:solidFill>
                <a:srgbClr val="CEF4E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rgbClr val="20846F"/>
            </a:gs>
          </a:gsLst>
          <a:lin ang="5400012" scaled="0"/>
        </a:gra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34"/>
          <p:cNvGrpSpPr/>
          <p:nvPr/>
        </p:nvGrpSpPr>
        <p:grpSpPr>
          <a:xfrm>
            <a:off x="-1634572" y="373161"/>
            <a:ext cx="6874540" cy="6918415"/>
            <a:chOff x="5334246" y="-374908"/>
            <a:chExt cx="7556930" cy="7605161"/>
          </a:xfrm>
        </p:grpSpPr>
        <p:sp>
          <p:nvSpPr>
            <p:cNvPr id="302" name="Google Shape;302;p34"/>
            <p:cNvSpPr/>
            <p:nvPr/>
          </p:nvSpPr>
          <p:spPr>
            <a:xfrm rot="1239403">
              <a:off x="6191537" y="465129"/>
              <a:ext cx="5842349" cy="5925087"/>
            </a:xfrm>
            <a:custGeom>
              <a:rect b="b" l="l" r="r" t="t"/>
              <a:pathLst>
                <a:path extrusionOk="0" h="5929591" w="5846791">
                  <a:moveTo>
                    <a:pt x="5504890" y="2481052"/>
                  </a:moveTo>
                  <a:cubicBezTo>
                    <a:pt x="5474008" y="2442830"/>
                    <a:pt x="5467771" y="2409933"/>
                    <a:pt x="5477279" y="2360835"/>
                  </a:cubicBezTo>
                  <a:cubicBezTo>
                    <a:pt x="5503102" y="2227611"/>
                    <a:pt x="5535619" y="2092447"/>
                    <a:pt x="5535961" y="1958007"/>
                  </a:cubicBezTo>
                  <a:cubicBezTo>
                    <a:pt x="5538167" y="1045140"/>
                    <a:pt x="4715815" y="342321"/>
                    <a:pt x="3812114" y="482505"/>
                  </a:cubicBezTo>
                  <a:cubicBezTo>
                    <a:pt x="3743620" y="493115"/>
                    <a:pt x="3705665" y="475089"/>
                    <a:pt x="3661282" y="430782"/>
                  </a:cubicBezTo>
                  <a:cubicBezTo>
                    <a:pt x="3366539" y="136419"/>
                    <a:pt x="3005051" y="-14793"/>
                    <a:pt x="2593096" y="1142"/>
                  </a:cubicBezTo>
                  <a:cubicBezTo>
                    <a:pt x="1928650" y="26851"/>
                    <a:pt x="1464249" y="357952"/>
                    <a:pt x="1208070" y="976190"/>
                  </a:cubicBezTo>
                  <a:cubicBezTo>
                    <a:pt x="1195824" y="1005702"/>
                    <a:pt x="1160949" y="1032400"/>
                    <a:pt x="1130258" y="1046547"/>
                  </a:cubicBezTo>
                  <a:cubicBezTo>
                    <a:pt x="982012" y="1114738"/>
                    <a:pt x="818895" y="1158664"/>
                    <a:pt x="684074" y="1246554"/>
                  </a:cubicBezTo>
                  <a:cubicBezTo>
                    <a:pt x="-71381" y="1739174"/>
                    <a:pt x="-224457" y="2746625"/>
                    <a:pt x="341868" y="3448531"/>
                  </a:cubicBezTo>
                  <a:cubicBezTo>
                    <a:pt x="372673" y="3486714"/>
                    <a:pt x="379975" y="3519612"/>
                    <a:pt x="369365" y="3568786"/>
                  </a:cubicBezTo>
                  <a:cubicBezTo>
                    <a:pt x="340157" y="3704064"/>
                    <a:pt x="319962" y="3841319"/>
                    <a:pt x="307107" y="3915328"/>
                  </a:cubicBezTo>
                  <a:cubicBezTo>
                    <a:pt x="326237" y="4895814"/>
                    <a:pt x="1120332" y="5576651"/>
                    <a:pt x="2026467" y="5448143"/>
                  </a:cubicBezTo>
                  <a:cubicBezTo>
                    <a:pt x="2099905" y="5437723"/>
                    <a:pt x="2142881" y="5455521"/>
                    <a:pt x="2191903" y="5504315"/>
                  </a:cubicBezTo>
                  <a:cubicBezTo>
                    <a:pt x="2485125" y="5795940"/>
                    <a:pt x="2845015" y="5944300"/>
                    <a:pt x="3253738" y="5928441"/>
                  </a:cubicBezTo>
                  <a:cubicBezTo>
                    <a:pt x="3918184" y="5902694"/>
                    <a:pt x="4382623" y="5571745"/>
                    <a:pt x="4638802" y="4953469"/>
                  </a:cubicBezTo>
                  <a:cubicBezTo>
                    <a:pt x="4651048" y="4923957"/>
                    <a:pt x="4685961" y="4897259"/>
                    <a:pt x="4716728" y="4883111"/>
                  </a:cubicBezTo>
                  <a:cubicBezTo>
                    <a:pt x="4864936" y="4814883"/>
                    <a:pt x="5028053" y="4770919"/>
                    <a:pt x="5162912" y="4683066"/>
                  </a:cubicBezTo>
                  <a:cubicBezTo>
                    <a:pt x="5918062" y="4191207"/>
                    <a:pt x="6071291" y="3182312"/>
                    <a:pt x="5504928" y="2481052"/>
                  </a:cubicBezTo>
                  <a:close/>
                </a:path>
              </a:pathLst>
            </a:custGeom>
            <a:solidFill>
              <a:schemeClr val="dk1">
                <a:alpha val="84710"/>
              </a:schemeClr>
            </a:solidFill>
            <a:ln>
              <a:noFill/>
            </a:ln>
            <a:effectLst>
              <a:outerShdw blurRad="558800" sx="88000" rotWithShape="0" algn="t" dir="5400000" dist="838200" sy="88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499692" y="689196"/>
              <a:ext cx="5408282" cy="5484872"/>
            </a:xfrm>
            <a:custGeom>
              <a:rect b="b" l="l" r="r" t="t"/>
              <a:pathLst>
                <a:path extrusionOk="0" h="5929591" w="5846791">
                  <a:moveTo>
                    <a:pt x="5504890" y="2481052"/>
                  </a:moveTo>
                  <a:cubicBezTo>
                    <a:pt x="5474008" y="2442830"/>
                    <a:pt x="5467771" y="2409933"/>
                    <a:pt x="5477279" y="2360835"/>
                  </a:cubicBezTo>
                  <a:cubicBezTo>
                    <a:pt x="5503102" y="2227611"/>
                    <a:pt x="5535619" y="2092447"/>
                    <a:pt x="5535961" y="1958007"/>
                  </a:cubicBezTo>
                  <a:cubicBezTo>
                    <a:pt x="5538167" y="1045140"/>
                    <a:pt x="4715815" y="342321"/>
                    <a:pt x="3812114" y="482505"/>
                  </a:cubicBezTo>
                  <a:cubicBezTo>
                    <a:pt x="3743620" y="493115"/>
                    <a:pt x="3705665" y="475089"/>
                    <a:pt x="3661282" y="430782"/>
                  </a:cubicBezTo>
                  <a:cubicBezTo>
                    <a:pt x="3366539" y="136419"/>
                    <a:pt x="3005051" y="-14793"/>
                    <a:pt x="2593096" y="1142"/>
                  </a:cubicBezTo>
                  <a:cubicBezTo>
                    <a:pt x="1928650" y="26851"/>
                    <a:pt x="1464249" y="357952"/>
                    <a:pt x="1208070" y="976190"/>
                  </a:cubicBezTo>
                  <a:cubicBezTo>
                    <a:pt x="1195824" y="1005702"/>
                    <a:pt x="1160949" y="1032400"/>
                    <a:pt x="1130258" y="1046547"/>
                  </a:cubicBezTo>
                  <a:cubicBezTo>
                    <a:pt x="982012" y="1114738"/>
                    <a:pt x="818895" y="1158664"/>
                    <a:pt x="684074" y="1246554"/>
                  </a:cubicBezTo>
                  <a:cubicBezTo>
                    <a:pt x="-71381" y="1739174"/>
                    <a:pt x="-224457" y="2746625"/>
                    <a:pt x="341868" y="3448531"/>
                  </a:cubicBezTo>
                  <a:cubicBezTo>
                    <a:pt x="372673" y="3486714"/>
                    <a:pt x="379975" y="3519612"/>
                    <a:pt x="369365" y="3568786"/>
                  </a:cubicBezTo>
                  <a:cubicBezTo>
                    <a:pt x="340157" y="3704064"/>
                    <a:pt x="319962" y="3841319"/>
                    <a:pt x="307107" y="3915328"/>
                  </a:cubicBezTo>
                  <a:cubicBezTo>
                    <a:pt x="326237" y="4895814"/>
                    <a:pt x="1120332" y="5576651"/>
                    <a:pt x="2026467" y="5448143"/>
                  </a:cubicBezTo>
                  <a:cubicBezTo>
                    <a:pt x="2099905" y="5437723"/>
                    <a:pt x="2142881" y="5455521"/>
                    <a:pt x="2191903" y="5504315"/>
                  </a:cubicBezTo>
                  <a:cubicBezTo>
                    <a:pt x="2485125" y="5795940"/>
                    <a:pt x="2845015" y="5944300"/>
                    <a:pt x="3253738" y="5928441"/>
                  </a:cubicBezTo>
                  <a:cubicBezTo>
                    <a:pt x="3918184" y="5902694"/>
                    <a:pt x="4382623" y="5571745"/>
                    <a:pt x="4638802" y="4953469"/>
                  </a:cubicBezTo>
                  <a:cubicBezTo>
                    <a:pt x="4651048" y="4923957"/>
                    <a:pt x="4685961" y="4897259"/>
                    <a:pt x="4716728" y="4883111"/>
                  </a:cubicBezTo>
                  <a:cubicBezTo>
                    <a:pt x="4864936" y="4814883"/>
                    <a:pt x="5028053" y="4770919"/>
                    <a:pt x="5162912" y="4683066"/>
                  </a:cubicBezTo>
                  <a:cubicBezTo>
                    <a:pt x="5918062" y="4191207"/>
                    <a:pt x="6071291" y="3182312"/>
                    <a:pt x="5504928" y="2481052"/>
                  </a:cubicBezTo>
                  <a:close/>
                </a:path>
              </a:pathLst>
            </a:custGeom>
            <a:solidFill>
              <a:schemeClr val="dk1">
                <a:alpha val="98820"/>
              </a:schemeClr>
            </a:solidFill>
            <a:ln>
              <a:noFill/>
            </a:ln>
            <a:effectLst>
              <a:outerShdw blurRad="558800" sx="88000" rotWithShape="0" algn="t" dir="5400000" dist="838200" sy="88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4" name="Google Shape;304;p34"/>
          <p:cNvSpPr/>
          <p:nvPr/>
        </p:nvSpPr>
        <p:spPr>
          <a:xfrm>
            <a:off x="4547996" y="2886303"/>
            <a:ext cx="4189230" cy="4248514"/>
          </a:xfrm>
          <a:custGeom>
            <a:rect b="b" l="l" r="r" t="t"/>
            <a:pathLst>
              <a:path extrusionOk="0" h="4437090" w="4375175">
                <a:moveTo>
                  <a:pt x="229811" y="2929846"/>
                </a:moveTo>
                <a:cubicBezTo>
                  <a:pt x="239431" y="2874494"/>
                  <a:pt x="254542" y="2771786"/>
                  <a:pt x="276399" y="2670529"/>
                </a:cubicBezTo>
                <a:cubicBezTo>
                  <a:pt x="284339" y="2633731"/>
                  <a:pt x="278875" y="2609114"/>
                  <a:pt x="255823" y="2580542"/>
                </a:cubicBezTo>
                <a:cubicBezTo>
                  <a:pt x="-167960" y="2055304"/>
                  <a:pt x="-53412" y="1301427"/>
                  <a:pt x="511868" y="932799"/>
                </a:cubicBezTo>
                <a:cubicBezTo>
                  <a:pt x="612727" y="867030"/>
                  <a:pt x="734816" y="834160"/>
                  <a:pt x="845749" y="783133"/>
                </a:cubicBezTo>
                <a:cubicBezTo>
                  <a:pt x="868744" y="772547"/>
                  <a:pt x="894841" y="752568"/>
                  <a:pt x="903976" y="730484"/>
                </a:cubicBezTo>
                <a:cubicBezTo>
                  <a:pt x="1095705" y="267856"/>
                  <a:pt x="1443217" y="20093"/>
                  <a:pt x="1940424" y="855"/>
                </a:cubicBezTo>
                <a:cubicBezTo>
                  <a:pt x="2248692" y="-11070"/>
                  <a:pt x="2519195" y="102083"/>
                  <a:pt x="2739780" y="322327"/>
                </a:cubicBezTo>
                <a:cubicBezTo>
                  <a:pt x="2772992" y="355481"/>
                  <a:pt x="2801394" y="368971"/>
                  <a:pt x="2852648" y="361031"/>
                </a:cubicBezTo>
                <a:cubicBezTo>
                  <a:pt x="3528891" y="256131"/>
                  <a:pt x="4144259" y="782080"/>
                  <a:pt x="4142609" y="1465151"/>
                </a:cubicBezTo>
                <a:cubicBezTo>
                  <a:pt x="4142353" y="1565753"/>
                  <a:pt x="4118049" y="1666896"/>
                  <a:pt x="4098697" y="1766588"/>
                </a:cubicBezTo>
                <a:cubicBezTo>
                  <a:pt x="4091582" y="1803328"/>
                  <a:pt x="4096249" y="1827945"/>
                  <a:pt x="4119358" y="1856547"/>
                </a:cubicBezTo>
                <a:cubicBezTo>
                  <a:pt x="4543169" y="2381329"/>
                  <a:pt x="4428508" y="3136259"/>
                  <a:pt x="3863426" y="3504318"/>
                </a:cubicBezTo>
                <a:cubicBezTo>
                  <a:pt x="3762511" y="3570058"/>
                  <a:pt x="3640478" y="3602957"/>
                  <a:pt x="3529545" y="3654012"/>
                </a:cubicBezTo>
                <a:cubicBezTo>
                  <a:pt x="3506551" y="3664599"/>
                  <a:pt x="3480397" y="3684577"/>
                  <a:pt x="3471233" y="3706661"/>
                </a:cubicBezTo>
                <a:cubicBezTo>
                  <a:pt x="3279533" y="4169318"/>
                  <a:pt x="2932021" y="4416967"/>
                  <a:pt x="2434785" y="4436234"/>
                </a:cubicBezTo>
                <a:cubicBezTo>
                  <a:pt x="2128937" y="4448073"/>
                  <a:pt x="1859629" y="4337083"/>
                  <a:pt x="1640210" y="4118860"/>
                </a:cubicBezTo>
                <a:cubicBezTo>
                  <a:pt x="1603527" y="4082375"/>
                  <a:pt x="1571368" y="4069057"/>
                  <a:pt x="1516414" y="4076855"/>
                </a:cubicBezTo>
                <a:cubicBezTo>
                  <a:pt x="838350" y="4173017"/>
                  <a:pt x="244098" y="3663517"/>
                  <a:pt x="229811" y="2929846"/>
                </a:cubicBezTo>
                <a:close/>
                <a:moveTo>
                  <a:pt x="834593" y="1089835"/>
                </a:moveTo>
                <a:cubicBezTo>
                  <a:pt x="805850" y="1101418"/>
                  <a:pt x="786668" y="1107736"/>
                  <a:pt x="768768" y="1116615"/>
                </a:cubicBezTo>
                <a:cubicBezTo>
                  <a:pt x="485174" y="1257458"/>
                  <a:pt x="319144" y="1485756"/>
                  <a:pt x="293417" y="1800426"/>
                </a:cubicBezTo>
                <a:cubicBezTo>
                  <a:pt x="266637" y="2127903"/>
                  <a:pt x="394390" y="2395246"/>
                  <a:pt x="673629" y="2570296"/>
                </a:cubicBezTo>
                <a:cubicBezTo>
                  <a:pt x="965988" y="2753572"/>
                  <a:pt x="1269447" y="2919174"/>
                  <a:pt x="1568807" y="3091237"/>
                </a:cubicBezTo>
                <a:cubicBezTo>
                  <a:pt x="1584345" y="3100173"/>
                  <a:pt x="1611637" y="3105637"/>
                  <a:pt x="1625355" y="3098067"/>
                </a:cubicBezTo>
                <a:cubicBezTo>
                  <a:pt x="1742976" y="3033124"/>
                  <a:pt x="1858747" y="2964794"/>
                  <a:pt x="1983283" y="2892736"/>
                </a:cubicBezTo>
                <a:cubicBezTo>
                  <a:pt x="1955877" y="2874977"/>
                  <a:pt x="1937834" y="2862143"/>
                  <a:pt x="1918738" y="2851101"/>
                </a:cubicBezTo>
                <a:cubicBezTo>
                  <a:pt x="1623334" y="2680518"/>
                  <a:pt x="1327076" y="2511415"/>
                  <a:pt x="1032497" y="2339381"/>
                </a:cubicBezTo>
                <a:cubicBezTo>
                  <a:pt x="829072" y="2220593"/>
                  <a:pt x="833313" y="2255512"/>
                  <a:pt x="834309" y="2000862"/>
                </a:cubicBezTo>
                <a:cubicBezTo>
                  <a:pt x="835476" y="1701303"/>
                  <a:pt x="834593" y="1401716"/>
                  <a:pt x="834593" y="1089807"/>
                </a:cubicBezTo>
                <a:close/>
                <a:moveTo>
                  <a:pt x="3540587" y="3357755"/>
                </a:moveTo>
                <a:cubicBezTo>
                  <a:pt x="3617313" y="3313757"/>
                  <a:pt x="3682057" y="3284302"/>
                  <a:pt x="3738235" y="3243179"/>
                </a:cubicBezTo>
                <a:cubicBezTo>
                  <a:pt x="4227986" y="2884767"/>
                  <a:pt x="4197848" y="2165013"/>
                  <a:pt x="3678528" y="1850314"/>
                </a:cubicBezTo>
                <a:cubicBezTo>
                  <a:pt x="3442005" y="1706967"/>
                  <a:pt x="3200304" y="1572128"/>
                  <a:pt x="2960508" y="1434216"/>
                </a:cubicBezTo>
                <a:cubicBezTo>
                  <a:pt x="2897671" y="1398074"/>
                  <a:pt x="2832926" y="1337798"/>
                  <a:pt x="2769349" y="1338168"/>
                </a:cubicBezTo>
                <a:cubicBezTo>
                  <a:pt x="2705544" y="1338538"/>
                  <a:pt x="2641767" y="1400208"/>
                  <a:pt x="2578617" y="1436123"/>
                </a:cubicBezTo>
                <a:cubicBezTo>
                  <a:pt x="2518170" y="1470502"/>
                  <a:pt x="2458548" y="1506331"/>
                  <a:pt x="2391499" y="1545690"/>
                </a:cubicBezTo>
                <a:cubicBezTo>
                  <a:pt x="2422662" y="1564985"/>
                  <a:pt x="2443380" y="1578588"/>
                  <a:pt x="2464838" y="1590968"/>
                </a:cubicBezTo>
                <a:cubicBezTo>
                  <a:pt x="2787164" y="1777289"/>
                  <a:pt x="3108552" y="1965317"/>
                  <a:pt x="3432756" y="2148336"/>
                </a:cubicBezTo>
                <a:cubicBezTo>
                  <a:pt x="3512071" y="2193130"/>
                  <a:pt x="3542608" y="2250930"/>
                  <a:pt x="3541754" y="2339865"/>
                </a:cubicBezTo>
                <a:cubicBezTo>
                  <a:pt x="3538766" y="2649924"/>
                  <a:pt x="3540587" y="2960013"/>
                  <a:pt x="3540587" y="3270101"/>
                </a:cubicBezTo>
                <a:cubicBezTo>
                  <a:pt x="3540587" y="3292413"/>
                  <a:pt x="3540587" y="3314725"/>
                  <a:pt x="3540587" y="3357755"/>
                </a:cubicBezTo>
                <a:close/>
                <a:moveTo>
                  <a:pt x="2669970" y="2733651"/>
                </a:moveTo>
                <a:cubicBezTo>
                  <a:pt x="2646577" y="2744380"/>
                  <a:pt x="2633372" y="2749218"/>
                  <a:pt x="2621391" y="2756133"/>
                </a:cubicBezTo>
                <a:cubicBezTo>
                  <a:pt x="2286428" y="2949625"/>
                  <a:pt x="1951039" y="3142406"/>
                  <a:pt x="1617215" y="3337833"/>
                </a:cubicBezTo>
                <a:cubicBezTo>
                  <a:pt x="1548629" y="3377989"/>
                  <a:pt x="1488012" y="3380010"/>
                  <a:pt x="1418970" y="3339484"/>
                </a:cubicBezTo>
                <a:cubicBezTo>
                  <a:pt x="1140983" y="3176300"/>
                  <a:pt x="861402" y="3015821"/>
                  <a:pt x="582247" y="2854601"/>
                </a:cubicBezTo>
                <a:cubicBezTo>
                  <a:pt x="568786" y="2846832"/>
                  <a:pt x="553902" y="2841538"/>
                  <a:pt x="537140" y="2833940"/>
                </a:cubicBezTo>
                <a:cubicBezTo>
                  <a:pt x="532985" y="2846462"/>
                  <a:pt x="528915" y="2853889"/>
                  <a:pt x="528175" y="2861659"/>
                </a:cubicBezTo>
                <a:cubicBezTo>
                  <a:pt x="497013" y="3188737"/>
                  <a:pt x="604872" y="3459865"/>
                  <a:pt x="875233" y="3648605"/>
                </a:cubicBezTo>
                <a:cubicBezTo>
                  <a:pt x="1150943" y="3841072"/>
                  <a:pt x="1450617" y="3860083"/>
                  <a:pt x="1748127" y="3700684"/>
                </a:cubicBezTo>
                <a:cubicBezTo>
                  <a:pt x="2019312" y="3555402"/>
                  <a:pt x="2279399" y="3389458"/>
                  <a:pt x="2550414" y="3243805"/>
                </a:cubicBezTo>
                <a:cubicBezTo>
                  <a:pt x="2647516" y="3191611"/>
                  <a:pt x="2682976" y="3132047"/>
                  <a:pt x="2672019" y="3025582"/>
                </a:cubicBezTo>
                <a:cubicBezTo>
                  <a:pt x="2662372" y="2931810"/>
                  <a:pt x="2669999" y="2836273"/>
                  <a:pt x="2669999" y="2733622"/>
                </a:cubicBezTo>
                <a:close/>
                <a:moveTo>
                  <a:pt x="1705780" y="1703011"/>
                </a:moveTo>
                <a:cubicBezTo>
                  <a:pt x="1728205" y="1692879"/>
                  <a:pt x="1741382" y="1688212"/>
                  <a:pt x="1753306" y="1681325"/>
                </a:cubicBezTo>
                <a:cubicBezTo>
                  <a:pt x="2088269" y="1487833"/>
                  <a:pt x="2423572" y="1294967"/>
                  <a:pt x="2757510" y="1099710"/>
                </a:cubicBezTo>
                <a:cubicBezTo>
                  <a:pt x="2823250" y="1061291"/>
                  <a:pt x="2882900" y="1054717"/>
                  <a:pt x="2950263" y="1094303"/>
                </a:cubicBezTo>
                <a:cubicBezTo>
                  <a:pt x="3177935" y="1228174"/>
                  <a:pt x="3406887" y="1359910"/>
                  <a:pt x="3635527" y="1492130"/>
                </a:cubicBezTo>
                <a:cubicBezTo>
                  <a:pt x="3701210" y="1530123"/>
                  <a:pt x="3767548" y="1567034"/>
                  <a:pt x="3831211" y="1603120"/>
                </a:cubicBezTo>
                <a:cubicBezTo>
                  <a:pt x="3838496" y="1596546"/>
                  <a:pt x="3840744" y="1595465"/>
                  <a:pt x="3841399" y="1593786"/>
                </a:cubicBezTo>
                <a:cubicBezTo>
                  <a:pt x="3843619" y="1588008"/>
                  <a:pt x="3846436" y="1582117"/>
                  <a:pt x="3847005" y="1576084"/>
                </a:cubicBezTo>
                <a:cubicBezTo>
                  <a:pt x="3878396" y="1251567"/>
                  <a:pt x="3772130" y="981919"/>
                  <a:pt x="3505555" y="792468"/>
                </a:cubicBezTo>
                <a:cubicBezTo>
                  <a:pt x="3233572" y="599175"/>
                  <a:pt x="2934525" y="574216"/>
                  <a:pt x="2638865" y="730797"/>
                </a:cubicBezTo>
                <a:cubicBezTo>
                  <a:pt x="2333983" y="892245"/>
                  <a:pt x="2039376" y="1073187"/>
                  <a:pt x="1740841" y="1246558"/>
                </a:cubicBezTo>
                <a:cubicBezTo>
                  <a:pt x="1726413" y="1254954"/>
                  <a:pt x="1707544" y="1272427"/>
                  <a:pt x="1707288" y="1286002"/>
                </a:cubicBezTo>
                <a:cubicBezTo>
                  <a:pt x="1704812" y="1422377"/>
                  <a:pt x="1705780" y="1558809"/>
                  <a:pt x="1705780" y="1703011"/>
                </a:cubicBezTo>
                <a:close/>
                <a:moveTo>
                  <a:pt x="1504689" y="2380362"/>
                </a:moveTo>
                <a:lnTo>
                  <a:pt x="1504689" y="2291541"/>
                </a:lnTo>
                <a:cubicBezTo>
                  <a:pt x="1504689" y="1921063"/>
                  <a:pt x="1506937" y="1550528"/>
                  <a:pt x="1503152" y="1180078"/>
                </a:cubicBezTo>
                <a:cubicBezTo>
                  <a:pt x="1502156" y="1084229"/>
                  <a:pt x="1538754" y="1025575"/>
                  <a:pt x="1620858" y="980297"/>
                </a:cubicBezTo>
                <a:cubicBezTo>
                  <a:pt x="1812103" y="874856"/>
                  <a:pt x="2000273" y="763753"/>
                  <a:pt x="2189440" y="654527"/>
                </a:cubicBezTo>
                <a:cubicBezTo>
                  <a:pt x="2286144" y="598691"/>
                  <a:pt x="2382335" y="541944"/>
                  <a:pt x="2487434" y="480558"/>
                </a:cubicBezTo>
                <a:cubicBezTo>
                  <a:pt x="2455646" y="456596"/>
                  <a:pt x="2432594" y="436703"/>
                  <a:pt x="2407208" y="420424"/>
                </a:cubicBezTo>
                <a:cubicBezTo>
                  <a:pt x="1866573" y="73652"/>
                  <a:pt x="1149407" y="440203"/>
                  <a:pt x="1125757" y="1081724"/>
                </a:cubicBezTo>
                <a:cubicBezTo>
                  <a:pt x="1113036" y="1426789"/>
                  <a:pt x="1122541" y="1772650"/>
                  <a:pt x="1123480" y="2118170"/>
                </a:cubicBezTo>
                <a:cubicBezTo>
                  <a:pt x="1123537" y="2136156"/>
                  <a:pt x="1132160" y="2162651"/>
                  <a:pt x="1145508" y="2170762"/>
                </a:cubicBezTo>
                <a:cubicBezTo>
                  <a:pt x="1258945" y="2239547"/>
                  <a:pt x="1374432" y="2305002"/>
                  <a:pt x="1504689" y="2380333"/>
                </a:cubicBezTo>
                <a:close/>
                <a:moveTo>
                  <a:pt x="1889966" y="3954851"/>
                </a:moveTo>
                <a:cubicBezTo>
                  <a:pt x="1910115" y="3972410"/>
                  <a:pt x="1922780" y="3985416"/>
                  <a:pt x="1937322" y="3995804"/>
                </a:cubicBezTo>
                <a:cubicBezTo>
                  <a:pt x="2088183" y="4103578"/>
                  <a:pt x="2257685" y="4156483"/>
                  <a:pt x="2441758" y="4148742"/>
                </a:cubicBezTo>
                <a:cubicBezTo>
                  <a:pt x="2911416" y="4129020"/>
                  <a:pt x="3251814" y="3770096"/>
                  <a:pt x="3252696" y="3298902"/>
                </a:cubicBezTo>
                <a:cubicBezTo>
                  <a:pt x="3253209" y="3015849"/>
                  <a:pt x="3244642" y="2732455"/>
                  <a:pt x="3256396" y="2449887"/>
                </a:cubicBezTo>
                <a:cubicBezTo>
                  <a:pt x="3261917" y="2317211"/>
                  <a:pt x="3225319" y="2237099"/>
                  <a:pt x="3101665" y="2187353"/>
                </a:cubicBezTo>
                <a:cubicBezTo>
                  <a:pt x="3024256" y="2156219"/>
                  <a:pt x="2954475" y="2106160"/>
                  <a:pt x="2870521" y="2058491"/>
                </a:cubicBezTo>
                <a:lnTo>
                  <a:pt x="2870521" y="2146031"/>
                </a:lnTo>
                <a:cubicBezTo>
                  <a:pt x="2870521" y="2516509"/>
                  <a:pt x="2868443" y="2886987"/>
                  <a:pt x="2871972" y="3257437"/>
                </a:cubicBezTo>
                <a:cubicBezTo>
                  <a:pt x="2872854" y="3350014"/>
                  <a:pt x="2839870" y="3409294"/>
                  <a:pt x="2759417" y="3453860"/>
                </a:cubicBezTo>
                <a:cubicBezTo>
                  <a:pt x="2568372" y="3559671"/>
                  <a:pt x="2380172" y="3670632"/>
                  <a:pt x="2190977" y="3779800"/>
                </a:cubicBezTo>
                <a:cubicBezTo>
                  <a:pt x="2092480" y="3836633"/>
                  <a:pt x="1994354" y="3894120"/>
                  <a:pt x="1889938" y="3954851"/>
                </a:cubicBezTo>
                <a:close/>
                <a:moveTo>
                  <a:pt x="2669942" y="2218544"/>
                </a:moveTo>
                <a:cubicBezTo>
                  <a:pt x="2669942" y="2141620"/>
                  <a:pt x="2672873" y="2064553"/>
                  <a:pt x="2668206" y="1987913"/>
                </a:cubicBezTo>
                <a:cubicBezTo>
                  <a:pt x="2666754" y="1964178"/>
                  <a:pt x="2650590" y="1931963"/>
                  <a:pt x="2631152" y="1920181"/>
                </a:cubicBezTo>
                <a:cubicBezTo>
                  <a:pt x="2497964" y="1839386"/>
                  <a:pt x="2362898" y="1761551"/>
                  <a:pt x="2226266" y="1686704"/>
                </a:cubicBezTo>
                <a:cubicBezTo>
                  <a:pt x="2206003" y="1675605"/>
                  <a:pt x="2169178" y="1675633"/>
                  <a:pt x="2148915" y="1686761"/>
                </a:cubicBezTo>
                <a:cubicBezTo>
                  <a:pt x="2012283" y="1761608"/>
                  <a:pt x="1877217" y="1839443"/>
                  <a:pt x="1744029" y="1920238"/>
                </a:cubicBezTo>
                <a:cubicBezTo>
                  <a:pt x="1724591" y="1932048"/>
                  <a:pt x="1707459" y="1964634"/>
                  <a:pt x="1706975" y="1987970"/>
                </a:cubicBezTo>
                <a:cubicBezTo>
                  <a:pt x="1703702" y="2141734"/>
                  <a:pt x="1703702" y="2295611"/>
                  <a:pt x="1706975" y="2449374"/>
                </a:cubicBezTo>
                <a:cubicBezTo>
                  <a:pt x="1707459" y="2472682"/>
                  <a:pt x="1724648" y="2505239"/>
                  <a:pt x="1744086" y="2517021"/>
                </a:cubicBezTo>
                <a:cubicBezTo>
                  <a:pt x="1877274" y="2597816"/>
                  <a:pt x="2012368" y="2675651"/>
                  <a:pt x="2148972" y="2750498"/>
                </a:cubicBezTo>
                <a:cubicBezTo>
                  <a:pt x="2169234" y="2761597"/>
                  <a:pt x="2206060" y="2761569"/>
                  <a:pt x="2226323" y="2750470"/>
                </a:cubicBezTo>
                <a:cubicBezTo>
                  <a:pt x="2362955" y="2675594"/>
                  <a:pt x="2498021" y="2597788"/>
                  <a:pt x="2631209" y="2516993"/>
                </a:cubicBezTo>
                <a:cubicBezTo>
                  <a:pt x="2650647" y="2505211"/>
                  <a:pt x="2666783" y="2472967"/>
                  <a:pt x="2668206" y="2449204"/>
                </a:cubicBezTo>
                <a:cubicBezTo>
                  <a:pt x="2672873" y="2372564"/>
                  <a:pt x="2669942" y="2295497"/>
                  <a:pt x="2669942" y="2218573"/>
                </a:cubicBezTo>
                <a:close/>
              </a:path>
            </a:pathLst>
          </a:custGeom>
          <a:solidFill>
            <a:schemeClr val="dk1">
              <a:alpha val="471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3274149" y="853150"/>
            <a:ext cx="5742656" cy="1326739"/>
            <a:chOff x="3972883" y="2111619"/>
            <a:chExt cx="6953210" cy="1394219"/>
          </a:xfrm>
        </p:grpSpPr>
        <p:sp>
          <p:nvSpPr>
            <p:cNvPr id="306" name="Google Shape;306;p34"/>
            <p:cNvSpPr txBox="1"/>
            <p:nvPr/>
          </p:nvSpPr>
          <p:spPr>
            <a:xfrm>
              <a:off x="3972883" y="2111619"/>
              <a:ext cx="6932400" cy="6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3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Selecting the Right Model</a:t>
              </a:r>
              <a:endParaRPr b="1" sz="3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07" name="Google Shape;307;p34"/>
            <p:cNvSpPr txBox="1"/>
            <p:nvPr/>
          </p:nvSpPr>
          <p:spPr>
            <a:xfrm>
              <a:off x="5377293" y="2878538"/>
              <a:ext cx="5548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-323850" lvl="0" marL="457200" marR="0" rtl="0" algn="l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Clr>
                  <a:srgbClr val="CEF4EB"/>
                </a:buClr>
                <a:buSzPts val="1500"/>
                <a:buFont typeface="Sora"/>
                <a:buChar char="●"/>
              </a:pPr>
              <a:r>
                <a:rPr lang="en" sz="1500">
                  <a:solidFill>
                    <a:srgbClr val="CEF4EB"/>
                  </a:solidFill>
                  <a:latin typeface="Sora"/>
                  <a:ea typeface="Sora"/>
                  <a:cs typeface="Sora"/>
                  <a:sym typeface="Sora"/>
                </a:rPr>
                <a:t>GridSearchCV</a:t>
              </a:r>
              <a:endParaRPr sz="1500">
                <a:solidFill>
                  <a:srgbClr val="CEF4EB"/>
                </a:solidFill>
                <a:latin typeface="Sora"/>
                <a:ea typeface="Sora"/>
                <a:cs typeface="Sora"/>
                <a:sym typeface="Sora"/>
              </a:endParaRPr>
            </a:p>
            <a:p>
              <a:pPr indent="-323850" lvl="0" marL="457200" marR="0" rtl="0" algn="l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Clr>
                  <a:srgbClr val="CEF4EB"/>
                </a:buClr>
                <a:buSzPts val="1500"/>
                <a:buFont typeface="Sora"/>
                <a:buChar char="●"/>
              </a:pPr>
              <a:r>
                <a:rPr lang="en" sz="1500">
                  <a:solidFill>
                    <a:srgbClr val="CEF4EB"/>
                  </a:solidFill>
                  <a:latin typeface="Sora"/>
                  <a:ea typeface="Sora"/>
                  <a:cs typeface="Sora"/>
                  <a:sym typeface="Sora"/>
                </a:rPr>
                <a:t>Regression Model: Random Forest </a:t>
              </a:r>
              <a:endParaRPr sz="1500">
                <a:solidFill>
                  <a:srgbClr val="CEF4EB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308" name="Google Shape;308;p34"/>
          <p:cNvGrpSpPr/>
          <p:nvPr/>
        </p:nvGrpSpPr>
        <p:grpSpPr>
          <a:xfrm>
            <a:off x="629944" y="2083377"/>
            <a:ext cx="2644213" cy="2928569"/>
            <a:chOff x="1710085" y="1744946"/>
            <a:chExt cx="3050546" cy="3378598"/>
          </a:xfrm>
        </p:grpSpPr>
        <p:sp>
          <p:nvSpPr>
            <p:cNvPr id="309" name="Google Shape;309;p34"/>
            <p:cNvSpPr/>
            <p:nvPr/>
          </p:nvSpPr>
          <p:spPr>
            <a:xfrm>
              <a:off x="2196314" y="2867236"/>
              <a:ext cx="772285" cy="329254"/>
            </a:xfrm>
            <a:custGeom>
              <a:rect b="b" l="l" r="r" t="t"/>
              <a:pathLst>
                <a:path extrusionOk="0" h="546479" w="1281800">
                  <a:moveTo>
                    <a:pt x="44497" y="540100"/>
                  </a:moveTo>
                  <a:lnTo>
                    <a:pt x="143936" y="455986"/>
                  </a:lnTo>
                  <a:lnTo>
                    <a:pt x="1217552" y="455986"/>
                  </a:lnTo>
                  <a:cubicBezTo>
                    <a:pt x="1252968" y="455986"/>
                    <a:pt x="1281801" y="427267"/>
                    <a:pt x="1281801" y="391737"/>
                  </a:cubicBezTo>
                  <a:lnTo>
                    <a:pt x="1281801" y="64249"/>
                  </a:lnTo>
                  <a:cubicBezTo>
                    <a:pt x="1281801" y="28833"/>
                    <a:pt x="1253082" y="0"/>
                    <a:pt x="1217552" y="0"/>
                  </a:cubicBezTo>
                  <a:lnTo>
                    <a:pt x="64249" y="0"/>
                  </a:lnTo>
                  <a:cubicBezTo>
                    <a:pt x="28833" y="0"/>
                    <a:pt x="0" y="28719"/>
                    <a:pt x="0" y="64249"/>
                  </a:cubicBezTo>
                  <a:lnTo>
                    <a:pt x="0" y="519440"/>
                  </a:lnTo>
                  <a:cubicBezTo>
                    <a:pt x="0" y="542370"/>
                    <a:pt x="26903" y="554857"/>
                    <a:pt x="44497" y="540100"/>
                  </a:cubicBezTo>
                  <a:close/>
                  <a:moveTo>
                    <a:pt x="147001" y="62092"/>
                  </a:moveTo>
                  <a:lnTo>
                    <a:pt x="1134800" y="62092"/>
                  </a:lnTo>
                  <a:cubicBezTo>
                    <a:pt x="1144562" y="62092"/>
                    <a:pt x="1152508" y="70038"/>
                    <a:pt x="1152508" y="79800"/>
                  </a:cubicBezTo>
                  <a:cubicBezTo>
                    <a:pt x="1152508" y="89563"/>
                    <a:pt x="1144562" y="97509"/>
                    <a:pt x="1134800" y="97509"/>
                  </a:cubicBezTo>
                  <a:lnTo>
                    <a:pt x="147001" y="97509"/>
                  </a:lnTo>
                  <a:cubicBezTo>
                    <a:pt x="137238" y="97509"/>
                    <a:pt x="129293" y="89563"/>
                    <a:pt x="129293" y="79800"/>
                  </a:cubicBezTo>
                  <a:cubicBezTo>
                    <a:pt x="129293" y="70038"/>
                    <a:pt x="137238" y="62092"/>
                    <a:pt x="147001" y="62092"/>
                  </a:cubicBezTo>
                  <a:close/>
                  <a:moveTo>
                    <a:pt x="129293" y="178558"/>
                  </a:moveTo>
                  <a:cubicBezTo>
                    <a:pt x="129293" y="168795"/>
                    <a:pt x="137238" y="160849"/>
                    <a:pt x="147001" y="160849"/>
                  </a:cubicBezTo>
                  <a:lnTo>
                    <a:pt x="985075" y="160849"/>
                  </a:lnTo>
                  <a:cubicBezTo>
                    <a:pt x="994837" y="160849"/>
                    <a:pt x="1002783" y="168795"/>
                    <a:pt x="1002783" y="178558"/>
                  </a:cubicBezTo>
                  <a:lnTo>
                    <a:pt x="1002783" y="178558"/>
                  </a:lnTo>
                  <a:cubicBezTo>
                    <a:pt x="1002783" y="188320"/>
                    <a:pt x="994837" y="196266"/>
                    <a:pt x="985075" y="196266"/>
                  </a:cubicBezTo>
                  <a:lnTo>
                    <a:pt x="147001" y="196266"/>
                  </a:lnTo>
                  <a:cubicBezTo>
                    <a:pt x="137238" y="196266"/>
                    <a:pt x="129293" y="188320"/>
                    <a:pt x="129293" y="178558"/>
                  </a:cubicBezTo>
                  <a:lnTo>
                    <a:pt x="129293" y="178558"/>
                  </a:lnTo>
                  <a:close/>
                  <a:moveTo>
                    <a:pt x="147001" y="259607"/>
                  </a:moveTo>
                  <a:lnTo>
                    <a:pt x="1134800" y="259607"/>
                  </a:lnTo>
                  <a:cubicBezTo>
                    <a:pt x="1144562" y="259607"/>
                    <a:pt x="1152508" y="267553"/>
                    <a:pt x="1152508" y="277315"/>
                  </a:cubicBezTo>
                  <a:cubicBezTo>
                    <a:pt x="1152508" y="287077"/>
                    <a:pt x="1144562" y="295023"/>
                    <a:pt x="1134800" y="295023"/>
                  </a:cubicBezTo>
                  <a:lnTo>
                    <a:pt x="147001" y="295023"/>
                  </a:lnTo>
                  <a:cubicBezTo>
                    <a:pt x="137238" y="295023"/>
                    <a:pt x="129293" y="287077"/>
                    <a:pt x="129293" y="277315"/>
                  </a:cubicBezTo>
                  <a:cubicBezTo>
                    <a:pt x="129293" y="267553"/>
                    <a:pt x="137238" y="259607"/>
                    <a:pt x="147001" y="259607"/>
                  </a:cubicBezTo>
                  <a:close/>
                  <a:moveTo>
                    <a:pt x="147001" y="358364"/>
                  </a:moveTo>
                  <a:lnTo>
                    <a:pt x="985075" y="358364"/>
                  </a:lnTo>
                  <a:cubicBezTo>
                    <a:pt x="994837" y="358364"/>
                    <a:pt x="1002783" y="366310"/>
                    <a:pt x="1002783" y="376072"/>
                  </a:cubicBezTo>
                  <a:cubicBezTo>
                    <a:pt x="1002783" y="385834"/>
                    <a:pt x="994837" y="393780"/>
                    <a:pt x="985075" y="393780"/>
                  </a:cubicBezTo>
                  <a:lnTo>
                    <a:pt x="147001" y="393780"/>
                  </a:lnTo>
                  <a:cubicBezTo>
                    <a:pt x="137238" y="393780"/>
                    <a:pt x="129293" y="385834"/>
                    <a:pt x="129293" y="376072"/>
                  </a:cubicBezTo>
                  <a:cubicBezTo>
                    <a:pt x="129293" y="366310"/>
                    <a:pt x="137238" y="358364"/>
                    <a:pt x="147001" y="35836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>
              <a:off x="1710085" y="3168841"/>
              <a:ext cx="919147" cy="1944323"/>
            </a:xfrm>
            <a:custGeom>
              <a:rect b="b" l="l" r="r" t="t"/>
              <a:pathLst>
                <a:path extrusionOk="0" h="3227092" w="1525555">
                  <a:moveTo>
                    <a:pt x="1525442" y="3185773"/>
                  </a:moveTo>
                  <a:cubicBezTo>
                    <a:pt x="1525442" y="3174308"/>
                    <a:pt x="1523058" y="3163297"/>
                    <a:pt x="1518404" y="3153421"/>
                  </a:cubicBezTo>
                  <a:cubicBezTo>
                    <a:pt x="1509890" y="3135146"/>
                    <a:pt x="1494339" y="3121978"/>
                    <a:pt x="1473566" y="3115394"/>
                  </a:cubicBezTo>
                  <a:cubicBezTo>
                    <a:pt x="1473339" y="3115394"/>
                    <a:pt x="1472998" y="3115281"/>
                    <a:pt x="1472771" y="3115167"/>
                  </a:cubicBezTo>
                  <a:cubicBezTo>
                    <a:pt x="1466528" y="3113919"/>
                    <a:pt x="1459830" y="3112670"/>
                    <a:pt x="1452906" y="3111421"/>
                  </a:cubicBezTo>
                  <a:cubicBezTo>
                    <a:pt x="1392857" y="3100183"/>
                    <a:pt x="1310559" y="3084859"/>
                    <a:pt x="1287062" y="3052734"/>
                  </a:cubicBezTo>
                  <a:cubicBezTo>
                    <a:pt x="1285019" y="3050010"/>
                    <a:pt x="1282635" y="3044902"/>
                    <a:pt x="1280138" y="3039453"/>
                  </a:cubicBezTo>
                  <a:cubicBezTo>
                    <a:pt x="1274121" y="3026626"/>
                    <a:pt x="1267424" y="3012323"/>
                    <a:pt x="1256867" y="3008010"/>
                  </a:cubicBezTo>
                  <a:lnTo>
                    <a:pt x="1244608" y="2938993"/>
                  </a:lnTo>
                  <a:cubicBezTo>
                    <a:pt x="1257775" y="2934112"/>
                    <a:pt x="1268673" y="2928436"/>
                    <a:pt x="1276392" y="2921966"/>
                  </a:cubicBezTo>
                  <a:cubicBezTo>
                    <a:pt x="1267878" y="2445775"/>
                    <a:pt x="1158678" y="1936210"/>
                    <a:pt x="1072634" y="1526424"/>
                  </a:cubicBezTo>
                  <a:cubicBezTo>
                    <a:pt x="1089888" y="1518478"/>
                    <a:pt x="1098969" y="1513029"/>
                    <a:pt x="1099537" y="1512689"/>
                  </a:cubicBezTo>
                  <a:cubicBezTo>
                    <a:pt x="1102034" y="1511213"/>
                    <a:pt x="1103396" y="1508262"/>
                    <a:pt x="1103056" y="1505310"/>
                  </a:cubicBezTo>
                  <a:cubicBezTo>
                    <a:pt x="1091364" y="1423694"/>
                    <a:pt x="1083418" y="1348434"/>
                    <a:pt x="1075812" y="1275671"/>
                  </a:cubicBezTo>
                  <a:cubicBezTo>
                    <a:pt x="1064007" y="1162271"/>
                    <a:pt x="1053110" y="1058859"/>
                    <a:pt x="1030293" y="959194"/>
                  </a:cubicBezTo>
                  <a:lnTo>
                    <a:pt x="1160153" y="966913"/>
                  </a:lnTo>
                  <a:cubicBezTo>
                    <a:pt x="1160153" y="966913"/>
                    <a:pt x="1160494" y="966913"/>
                    <a:pt x="1160607" y="966913"/>
                  </a:cubicBezTo>
                  <a:cubicBezTo>
                    <a:pt x="1164013" y="966913"/>
                    <a:pt x="1166964" y="964529"/>
                    <a:pt x="1167759" y="961237"/>
                  </a:cubicBezTo>
                  <a:cubicBezTo>
                    <a:pt x="1171164" y="946935"/>
                    <a:pt x="1174116" y="932972"/>
                    <a:pt x="1176726" y="919464"/>
                  </a:cubicBezTo>
                  <a:lnTo>
                    <a:pt x="1302727" y="931156"/>
                  </a:lnTo>
                  <a:cubicBezTo>
                    <a:pt x="1305451" y="931383"/>
                    <a:pt x="1308176" y="931497"/>
                    <a:pt x="1310900" y="931497"/>
                  </a:cubicBezTo>
                  <a:cubicBezTo>
                    <a:pt x="1337349" y="931497"/>
                    <a:pt x="1362549" y="919578"/>
                    <a:pt x="1379349" y="898691"/>
                  </a:cubicBezTo>
                  <a:cubicBezTo>
                    <a:pt x="1397965" y="875648"/>
                    <a:pt x="1403755" y="845112"/>
                    <a:pt x="1394787" y="816961"/>
                  </a:cubicBezTo>
                  <a:lnTo>
                    <a:pt x="1239046" y="321699"/>
                  </a:lnTo>
                  <a:cubicBezTo>
                    <a:pt x="1273327" y="293320"/>
                    <a:pt x="1303522" y="249050"/>
                    <a:pt x="1330197" y="209660"/>
                  </a:cubicBezTo>
                  <a:cubicBezTo>
                    <a:pt x="1335079" y="202509"/>
                    <a:pt x="1339619" y="195812"/>
                    <a:pt x="1344160" y="189228"/>
                  </a:cubicBezTo>
                  <a:cubicBezTo>
                    <a:pt x="1345068" y="187979"/>
                    <a:pt x="1345522" y="186390"/>
                    <a:pt x="1345522" y="184914"/>
                  </a:cubicBezTo>
                  <a:lnTo>
                    <a:pt x="1344273" y="114536"/>
                  </a:lnTo>
                  <a:cubicBezTo>
                    <a:pt x="1344273" y="113514"/>
                    <a:pt x="1344046" y="112379"/>
                    <a:pt x="1343479" y="111471"/>
                  </a:cubicBezTo>
                  <a:cubicBezTo>
                    <a:pt x="1340641" y="105682"/>
                    <a:pt x="1334057" y="100914"/>
                    <a:pt x="1326451" y="99211"/>
                  </a:cubicBezTo>
                  <a:cubicBezTo>
                    <a:pt x="1325770" y="99098"/>
                    <a:pt x="1325089" y="98984"/>
                    <a:pt x="1324408" y="98871"/>
                  </a:cubicBezTo>
                  <a:cubicBezTo>
                    <a:pt x="1324522" y="97622"/>
                    <a:pt x="1324635" y="96260"/>
                    <a:pt x="1324749" y="94898"/>
                  </a:cubicBezTo>
                  <a:cubicBezTo>
                    <a:pt x="1325203" y="88654"/>
                    <a:pt x="1325884" y="80027"/>
                    <a:pt x="1321911" y="75487"/>
                  </a:cubicBezTo>
                  <a:cubicBezTo>
                    <a:pt x="1318846" y="67995"/>
                    <a:pt x="1312376" y="54033"/>
                    <a:pt x="1300457" y="50627"/>
                  </a:cubicBezTo>
                  <a:cubicBezTo>
                    <a:pt x="1295916" y="38027"/>
                    <a:pt x="1289332" y="30535"/>
                    <a:pt x="1280932" y="28265"/>
                  </a:cubicBezTo>
                  <a:cubicBezTo>
                    <a:pt x="1278208" y="14416"/>
                    <a:pt x="1270262" y="341"/>
                    <a:pt x="1249375" y="0"/>
                  </a:cubicBezTo>
                  <a:cubicBezTo>
                    <a:pt x="1249375" y="0"/>
                    <a:pt x="1249375" y="0"/>
                    <a:pt x="1249375" y="0"/>
                  </a:cubicBezTo>
                  <a:cubicBezTo>
                    <a:pt x="1245743" y="0"/>
                    <a:pt x="1242565" y="2724"/>
                    <a:pt x="1242111" y="6357"/>
                  </a:cubicBezTo>
                  <a:lnTo>
                    <a:pt x="1225537" y="118509"/>
                  </a:lnTo>
                  <a:cubicBezTo>
                    <a:pt x="1221337" y="122595"/>
                    <a:pt x="1210327" y="133266"/>
                    <a:pt x="1197613" y="146093"/>
                  </a:cubicBezTo>
                  <a:cubicBezTo>
                    <a:pt x="1192505" y="136557"/>
                    <a:pt x="1186375" y="127817"/>
                    <a:pt x="1183651" y="123957"/>
                  </a:cubicBezTo>
                  <a:lnTo>
                    <a:pt x="1183651" y="75373"/>
                  </a:lnTo>
                  <a:cubicBezTo>
                    <a:pt x="1183651" y="71173"/>
                    <a:pt x="1181267" y="67314"/>
                    <a:pt x="1176953" y="64703"/>
                  </a:cubicBezTo>
                  <a:cubicBezTo>
                    <a:pt x="1171164" y="61298"/>
                    <a:pt x="1161288" y="59935"/>
                    <a:pt x="1153456" y="64249"/>
                  </a:cubicBezTo>
                  <a:cubicBezTo>
                    <a:pt x="1149142" y="66633"/>
                    <a:pt x="1141764" y="70606"/>
                    <a:pt x="1130072" y="151882"/>
                  </a:cubicBezTo>
                  <a:cubicBezTo>
                    <a:pt x="1125532" y="182758"/>
                    <a:pt x="1129845" y="249390"/>
                    <a:pt x="1130072" y="252115"/>
                  </a:cubicBezTo>
                  <a:cubicBezTo>
                    <a:pt x="1130072" y="252569"/>
                    <a:pt x="1130072" y="252909"/>
                    <a:pt x="1130299" y="253363"/>
                  </a:cubicBezTo>
                  <a:cubicBezTo>
                    <a:pt x="1129278" y="276407"/>
                    <a:pt x="1132342" y="297974"/>
                    <a:pt x="1132456" y="298883"/>
                  </a:cubicBezTo>
                  <a:cubicBezTo>
                    <a:pt x="1132456" y="298996"/>
                    <a:pt x="1132456" y="299110"/>
                    <a:pt x="1132456" y="299223"/>
                  </a:cubicBezTo>
                  <a:lnTo>
                    <a:pt x="1213846" y="717296"/>
                  </a:lnTo>
                  <a:lnTo>
                    <a:pt x="1178656" y="714344"/>
                  </a:lnTo>
                  <a:cubicBezTo>
                    <a:pt x="1176386" y="704809"/>
                    <a:pt x="1173775" y="695614"/>
                    <a:pt x="1170824" y="686420"/>
                  </a:cubicBezTo>
                  <a:cubicBezTo>
                    <a:pt x="1169916" y="683582"/>
                    <a:pt x="1167305" y="681539"/>
                    <a:pt x="1164353" y="681312"/>
                  </a:cubicBezTo>
                  <a:lnTo>
                    <a:pt x="907017" y="661106"/>
                  </a:lnTo>
                  <a:cubicBezTo>
                    <a:pt x="829373" y="653274"/>
                    <a:pt x="761378" y="646349"/>
                    <a:pt x="677151" y="654863"/>
                  </a:cubicBezTo>
                  <a:cubicBezTo>
                    <a:pt x="677151" y="654863"/>
                    <a:pt x="677151" y="654863"/>
                    <a:pt x="677151" y="654863"/>
                  </a:cubicBezTo>
                  <a:cubicBezTo>
                    <a:pt x="677037" y="654863"/>
                    <a:pt x="676924" y="654863"/>
                    <a:pt x="676810" y="654863"/>
                  </a:cubicBezTo>
                  <a:cubicBezTo>
                    <a:pt x="669773" y="655544"/>
                    <a:pt x="662508" y="656338"/>
                    <a:pt x="655129" y="657360"/>
                  </a:cubicBezTo>
                  <a:cubicBezTo>
                    <a:pt x="655129" y="657360"/>
                    <a:pt x="655016" y="657360"/>
                    <a:pt x="654902" y="657360"/>
                  </a:cubicBezTo>
                  <a:cubicBezTo>
                    <a:pt x="648318" y="658155"/>
                    <a:pt x="641735" y="659176"/>
                    <a:pt x="635037" y="660198"/>
                  </a:cubicBezTo>
                  <a:lnTo>
                    <a:pt x="623118" y="621830"/>
                  </a:lnTo>
                  <a:cubicBezTo>
                    <a:pt x="664778" y="605598"/>
                    <a:pt x="694632" y="577219"/>
                    <a:pt x="711773" y="537262"/>
                  </a:cubicBezTo>
                  <a:cubicBezTo>
                    <a:pt x="733795" y="485840"/>
                    <a:pt x="734816" y="416824"/>
                    <a:pt x="714951" y="332029"/>
                  </a:cubicBezTo>
                  <a:cubicBezTo>
                    <a:pt x="700421" y="270164"/>
                    <a:pt x="679875" y="223509"/>
                    <a:pt x="678627" y="220558"/>
                  </a:cubicBezTo>
                  <a:cubicBezTo>
                    <a:pt x="671475" y="203417"/>
                    <a:pt x="662394" y="187639"/>
                    <a:pt x="651270" y="173336"/>
                  </a:cubicBezTo>
                  <a:cubicBezTo>
                    <a:pt x="681578" y="145184"/>
                    <a:pt x="676697" y="111471"/>
                    <a:pt x="660124" y="84568"/>
                  </a:cubicBezTo>
                  <a:cubicBezTo>
                    <a:pt x="645821" y="61298"/>
                    <a:pt x="608134" y="46541"/>
                    <a:pt x="608134" y="46541"/>
                  </a:cubicBezTo>
                  <a:cubicBezTo>
                    <a:pt x="608134" y="46541"/>
                    <a:pt x="583048" y="-5676"/>
                    <a:pt x="494620" y="2724"/>
                  </a:cubicBezTo>
                  <a:cubicBezTo>
                    <a:pt x="406193" y="11238"/>
                    <a:pt x="371231" y="73444"/>
                    <a:pt x="371231" y="73444"/>
                  </a:cubicBezTo>
                  <a:cubicBezTo>
                    <a:pt x="371231" y="73444"/>
                    <a:pt x="341717" y="64930"/>
                    <a:pt x="314587" y="89676"/>
                  </a:cubicBezTo>
                  <a:cubicBezTo>
                    <a:pt x="286095" y="115671"/>
                    <a:pt x="284733" y="140076"/>
                    <a:pt x="284733" y="140076"/>
                  </a:cubicBezTo>
                  <a:cubicBezTo>
                    <a:pt x="284733" y="140076"/>
                    <a:pt x="227976" y="155968"/>
                    <a:pt x="208905" y="201942"/>
                  </a:cubicBezTo>
                  <a:cubicBezTo>
                    <a:pt x="185522" y="258358"/>
                    <a:pt x="201641" y="327148"/>
                    <a:pt x="253516" y="416824"/>
                  </a:cubicBezTo>
                  <a:cubicBezTo>
                    <a:pt x="290863" y="481300"/>
                    <a:pt x="341149" y="519668"/>
                    <a:pt x="379971" y="550997"/>
                  </a:cubicBezTo>
                  <a:cubicBezTo>
                    <a:pt x="393366" y="570295"/>
                    <a:pt x="407215" y="586754"/>
                    <a:pt x="421517" y="600149"/>
                  </a:cubicBezTo>
                  <a:cubicBezTo>
                    <a:pt x="430939" y="609003"/>
                    <a:pt x="441950" y="616155"/>
                    <a:pt x="453982" y="621717"/>
                  </a:cubicBezTo>
                  <a:lnTo>
                    <a:pt x="479296" y="702766"/>
                  </a:lnTo>
                  <a:cubicBezTo>
                    <a:pt x="477253" y="703560"/>
                    <a:pt x="475209" y="704468"/>
                    <a:pt x="473166" y="705263"/>
                  </a:cubicBezTo>
                  <a:cubicBezTo>
                    <a:pt x="473166" y="705263"/>
                    <a:pt x="473053" y="705263"/>
                    <a:pt x="472939" y="705263"/>
                  </a:cubicBezTo>
                  <a:cubicBezTo>
                    <a:pt x="387804" y="740112"/>
                    <a:pt x="303690" y="786085"/>
                    <a:pt x="236149" y="834669"/>
                  </a:cubicBezTo>
                  <a:cubicBezTo>
                    <a:pt x="236149" y="834669"/>
                    <a:pt x="236149" y="834669"/>
                    <a:pt x="236149" y="834669"/>
                  </a:cubicBezTo>
                  <a:cubicBezTo>
                    <a:pt x="236149" y="834669"/>
                    <a:pt x="236149" y="834669"/>
                    <a:pt x="236149" y="834669"/>
                  </a:cubicBezTo>
                  <a:cubicBezTo>
                    <a:pt x="236035" y="834669"/>
                    <a:pt x="235922" y="834896"/>
                    <a:pt x="235808" y="835010"/>
                  </a:cubicBezTo>
                  <a:cubicBezTo>
                    <a:pt x="235581" y="835237"/>
                    <a:pt x="235354" y="835464"/>
                    <a:pt x="235127" y="835691"/>
                  </a:cubicBezTo>
                  <a:cubicBezTo>
                    <a:pt x="235127" y="835691"/>
                    <a:pt x="235127" y="835691"/>
                    <a:pt x="235127" y="835691"/>
                  </a:cubicBezTo>
                  <a:lnTo>
                    <a:pt x="235127" y="835691"/>
                  </a:lnTo>
                  <a:cubicBezTo>
                    <a:pt x="171332" y="904594"/>
                    <a:pt x="123543" y="1004713"/>
                    <a:pt x="63153" y="1131508"/>
                  </a:cubicBezTo>
                  <a:cubicBezTo>
                    <a:pt x="51461" y="1156028"/>
                    <a:pt x="39315" y="1181455"/>
                    <a:pt x="26488" y="1207903"/>
                  </a:cubicBezTo>
                  <a:cubicBezTo>
                    <a:pt x="24899" y="1211195"/>
                    <a:pt x="25921" y="1215168"/>
                    <a:pt x="28986" y="1217212"/>
                  </a:cubicBezTo>
                  <a:cubicBezTo>
                    <a:pt x="34548" y="1221071"/>
                    <a:pt x="40224" y="1224817"/>
                    <a:pt x="45899" y="1228563"/>
                  </a:cubicBezTo>
                  <a:lnTo>
                    <a:pt x="9007" y="1304163"/>
                  </a:lnTo>
                  <a:cubicBezTo>
                    <a:pt x="-9723" y="1342531"/>
                    <a:pt x="1515" y="1388958"/>
                    <a:pt x="35683" y="1414726"/>
                  </a:cubicBezTo>
                  <a:lnTo>
                    <a:pt x="370890" y="1658554"/>
                  </a:lnTo>
                  <a:lnTo>
                    <a:pt x="416523" y="1701463"/>
                  </a:lnTo>
                  <a:cubicBezTo>
                    <a:pt x="417885" y="1702711"/>
                    <a:pt x="419588" y="1703392"/>
                    <a:pt x="421290" y="1703392"/>
                  </a:cubicBezTo>
                  <a:cubicBezTo>
                    <a:pt x="418906" y="1759582"/>
                    <a:pt x="419928" y="1828712"/>
                    <a:pt x="424582" y="1920545"/>
                  </a:cubicBezTo>
                  <a:cubicBezTo>
                    <a:pt x="439793" y="2217498"/>
                    <a:pt x="409825" y="2511953"/>
                    <a:pt x="357949" y="2896539"/>
                  </a:cubicBezTo>
                  <a:cubicBezTo>
                    <a:pt x="363512" y="2901761"/>
                    <a:pt x="370777" y="2906755"/>
                    <a:pt x="379177" y="2911409"/>
                  </a:cubicBezTo>
                  <a:cubicBezTo>
                    <a:pt x="378609" y="2913453"/>
                    <a:pt x="378041" y="2915610"/>
                    <a:pt x="377474" y="2917653"/>
                  </a:cubicBezTo>
                  <a:cubicBezTo>
                    <a:pt x="372820" y="2934339"/>
                    <a:pt x="368166" y="2951480"/>
                    <a:pt x="363285" y="2968280"/>
                  </a:cubicBezTo>
                  <a:cubicBezTo>
                    <a:pt x="360106" y="2970210"/>
                    <a:pt x="357155" y="2972480"/>
                    <a:pt x="354658" y="2974750"/>
                  </a:cubicBezTo>
                  <a:cubicBezTo>
                    <a:pt x="353409" y="2975885"/>
                    <a:pt x="352501" y="2977474"/>
                    <a:pt x="352274" y="2979177"/>
                  </a:cubicBezTo>
                  <a:cubicBezTo>
                    <a:pt x="350912" y="2988826"/>
                    <a:pt x="349209" y="3001313"/>
                    <a:pt x="347733" y="3014026"/>
                  </a:cubicBezTo>
                  <a:cubicBezTo>
                    <a:pt x="329344" y="3032643"/>
                    <a:pt x="315609" y="3056934"/>
                    <a:pt x="306755" y="3086108"/>
                  </a:cubicBezTo>
                  <a:cubicBezTo>
                    <a:pt x="300398" y="3107108"/>
                    <a:pt x="296879" y="3130151"/>
                    <a:pt x="296311" y="3153649"/>
                  </a:cubicBezTo>
                  <a:cubicBezTo>
                    <a:pt x="296311" y="3153649"/>
                    <a:pt x="296311" y="3153649"/>
                    <a:pt x="296311" y="3153649"/>
                  </a:cubicBezTo>
                  <a:cubicBezTo>
                    <a:pt x="296084" y="3159097"/>
                    <a:pt x="296084" y="3164773"/>
                    <a:pt x="296311" y="3170335"/>
                  </a:cubicBezTo>
                  <a:cubicBezTo>
                    <a:pt x="296311" y="3170335"/>
                    <a:pt x="296311" y="3170448"/>
                    <a:pt x="296311" y="3170562"/>
                  </a:cubicBezTo>
                  <a:cubicBezTo>
                    <a:pt x="296311" y="3170562"/>
                    <a:pt x="296311" y="3170562"/>
                    <a:pt x="296311" y="3170562"/>
                  </a:cubicBezTo>
                  <a:cubicBezTo>
                    <a:pt x="296311" y="3170562"/>
                    <a:pt x="296311" y="3170562"/>
                    <a:pt x="296311" y="3170562"/>
                  </a:cubicBezTo>
                  <a:cubicBezTo>
                    <a:pt x="296311" y="3170562"/>
                    <a:pt x="296311" y="3170676"/>
                    <a:pt x="296311" y="3170789"/>
                  </a:cubicBezTo>
                  <a:cubicBezTo>
                    <a:pt x="296311" y="3170789"/>
                    <a:pt x="296311" y="3170903"/>
                    <a:pt x="296311" y="3171016"/>
                  </a:cubicBezTo>
                  <a:cubicBezTo>
                    <a:pt x="296311" y="3171243"/>
                    <a:pt x="296311" y="3171357"/>
                    <a:pt x="296311" y="3171584"/>
                  </a:cubicBezTo>
                  <a:cubicBezTo>
                    <a:pt x="296311" y="3171584"/>
                    <a:pt x="296311" y="3171811"/>
                    <a:pt x="296311" y="3171811"/>
                  </a:cubicBezTo>
                  <a:cubicBezTo>
                    <a:pt x="296311" y="3171924"/>
                    <a:pt x="296311" y="3172038"/>
                    <a:pt x="296425" y="3172265"/>
                  </a:cubicBezTo>
                  <a:cubicBezTo>
                    <a:pt x="296425" y="3172492"/>
                    <a:pt x="296425" y="3172605"/>
                    <a:pt x="296538" y="3172832"/>
                  </a:cubicBezTo>
                  <a:cubicBezTo>
                    <a:pt x="296538" y="3172832"/>
                    <a:pt x="296538" y="3173059"/>
                    <a:pt x="296652" y="3173173"/>
                  </a:cubicBezTo>
                  <a:cubicBezTo>
                    <a:pt x="296652" y="3173286"/>
                    <a:pt x="296765" y="3173400"/>
                    <a:pt x="296879" y="3173514"/>
                  </a:cubicBezTo>
                  <a:cubicBezTo>
                    <a:pt x="296879" y="3173627"/>
                    <a:pt x="296992" y="3173854"/>
                    <a:pt x="297106" y="3173967"/>
                  </a:cubicBezTo>
                  <a:cubicBezTo>
                    <a:pt x="297106" y="3173967"/>
                    <a:pt x="297106" y="3174081"/>
                    <a:pt x="297219" y="3174195"/>
                  </a:cubicBezTo>
                  <a:cubicBezTo>
                    <a:pt x="297219" y="3174195"/>
                    <a:pt x="297219" y="3174195"/>
                    <a:pt x="297219" y="3174308"/>
                  </a:cubicBezTo>
                  <a:cubicBezTo>
                    <a:pt x="297219" y="3174308"/>
                    <a:pt x="297333" y="3174535"/>
                    <a:pt x="297446" y="3174648"/>
                  </a:cubicBezTo>
                  <a:cubicBezTo>
                    <a:pt x="297446" y="3174762"/>
                    <a:pt x="297560" y="3174876"/>
                    <a:pt x="297673" y="3174989"/>
                  </a:cubicBezTo>
                  <a:cubicBezTo>
                    <a:pt x="297673" y="3174989"/>
                    <a:pt x="297673" y="3174989"/>
                    <a:pt x="297673" y="3174989"/>
                  </a:cubicBezTo>
                  <a:cubicBezTo>
                    <a:pt x="297787" y="3175103"/>
                    <a:pt x="297900" y="3175216"/>
                    <a:pt x="298127" y="3175443"/>
                  </a:cubicBezTo>
                  <a:cubicBezTo>
                    <a:pt x="298127" y="3175443"/>
                    <a:pt x="298241" y="3175557"/>
                    <a:pt x="298355" y="3175670"/>
                  </a:cubicBezTo>
                  <a:cubicBezTo>
                    <a:pt x="298695" y="3175897"/>
                    <a:pt x="298922" y="3176238"/>
                    <a:pt x="299263" y="3176465"/>
                  </a:cubicBezTo>
                  <a:cubicBezTo>
                    <a:pt x="299263" y="3176465"/>
                    <a:pt x="299263" y="3176465"/>
                    <a:pt x="299263" y="3176465"/>
                  </a:cubicBezTo>
                  <a:cubicBezTo>
                    <a:pt x="300057" y="3176919"/>
                    <a:pt x="300852" y="3177373"/>
                    <a:pt x="301760" y="3177486"/>
                  </a:cubicBezTo>
                  <a:cubicBezTo>
                    <a:pt x="302895" y="3177714"/>
                    <a:pt x="303917" y="3177940"/>
                    <a:pt x="305052" y="3178167"/>
                  </a:cubicBezTo>
                  <a:cubicBezTo>
                    <a:pt x="329117" y="3183162"/>
                    <a:pt x="350912" y="3189065"/>
                    <a:pt x="373955" y="3195422"/>
                  </a:cubicBezTo>
                  <a:cubicBezTo>
                    <a:pt x="383263" y="3197919"/>
                    <a:pt x="392912" y="3200643"/>
                    <a:pt x="402901" y="3203254"/>
                  </a:cubicBezTo>
                  <a:lnTo>
                    <a:pt x="405171" y="3203822"/>
                  </a:lnTo>
                  <a:cubicBezTo>
                    <a:pt x="441269" y="3213357"/>
                    <a:pt x="475436" y="3222324"/>
                    <a:pt x="515053" y="3225503"/>
                  </a:cubicBezTo>
                  <a:cubicBezTo>
                    <a:pt x="527539" y="3226524"/>
                    <a:pt x="540367" y="3226865"/>
                    <a:pt x="553080" y="3226865"/>
                  </a:cubicBezTo>
                  <a:cubicBezTo>
                    <a:pt x="572150" y="3226865"/>
                    <a:pt x="591221" y="3226070"/>
                    <a:pt x="610064" y="3225276"/>
                  </a:cubicBezTo>
                  <a:cubicBezTo>
                    <a:pt x="644913" y="3223800"/>
                    <a:pt x="680897" y="3222211"/>
                    <a:pt x="715178" y="3225957"/>
                  </a:cubicBezTo>
                  <a:cubicBezTo>
                    <a:pt x="715405" y="3225957"/>
                    <a:pt x="715519" y="3225957"/>
                    <a:pt x="715746" y="3225957"/>
                  </a:cubicBezTo>
                  <a:cubicBezTo>
                    <a:pt x="715746" y="3225957"/>
                    <a:pt x="715973" y="3225957"/>
                    <a:pt x="716086" y="3225957"/>
                  </a:cubicBezTo>
                  <a:cubicBezTo>
                    <a:pt x="716086" y="3225957"/>
                    <a:pt x="716200" y="3225957"/>
                    <a:pt x="716313" y="3225957"/>
                  </a:cubicBezTo>
                  <a:cubicBezTo>
                    <a:pt x="716540" y="3225957"/>
                    <a:pt x="716654" y="3225957"/>
                    <a:pt x="716881" y="3225957"/>
                  </a:cubicBezTo>
                  <a:cubicBezTo>
                    <a:pt x="717108" y="3225957"/>
                    <a:pt x="717335" y="3225957"/>
                    <a:pt x="717448" y="3225957"/>
                  </a:cubicBezTo>
                  <a:cubicBezTo>
                    <a:pt x="717675" y="3225957"/>
                    <a:pt x="717789" y="3225957"/>
                    <a:pt x="718016" y="3225957"/>
                  </a:cubicBezTo>
                  <a:cubicBezTo>
                    <a:pt x="718243" y="3225957"/>
                    <a:pt x="718470" y="3225843"/>
                    <a:pt x="718584" y="3225730"/>
                  </a:cubicBezTo>
                  <a:cubicBezTo>
                    <a:pt x="718697" y="3225730"/>
                    <a:pt x="718924" y="3225730"/>
                    <a:pt x="719038" y="3225503"/>
                  </a:cubicBezTo>
                  <a:cubicBezTo>
                    <a:pt x="719265" y="3225503"/>
                    <a:pt x="719492" y="3225276"/>
                    <a:pt x="719719" y="3225162"/>
                  </a:cubicBezTo>
                  <a:cubicBezTo>
                    <a:pt x="719832" y="3225162"/>
                    <a:pt x="719946" y="3225049"/>
                    <a:pt x="720059" y="3224935"/>
                  </a:cubicBezTo>
                  <a:cubicBezTo>
                    <a:pt x="720400" y="3224708"/>
                    <a:pt x="720627" y="3224481"/>
                    <a:pt x="720967" y="3224254"/>
                  </a:cubicBezTo>
                  <a:cubicBezTo>
                    <a:pt x="720967" y="3224254"/>
                    <a:pt x="721081" y="3224141"/>
                    <a:pt x="721194" y="3224027"/>
                  </a:cubicBezTo>
                  <a:cubicBezTo>
                    <a:pt x="721421" y="3223800"/>
                    <a:pt x="721649" y="3223573"/>
                    <a:pt x="721762" y="3223346"/>
                  </a:cubicBezTo>
                  <a:cubicBezTo>
                    <a:pt x="721762" y="3223346"/>
                    <a:pt x="721876" y="3223119"/>
                    <a:pt x="721989" y="3223006"/>
                  </a:cubicBezTo>
                  <a:cubicBezTo>
                    <a:pt x="722103" y="3222779"/>
                    <a:pt x="722330" y="3222551"/>
                    <a:pt x="722443" y="3222438"/>
                  </a:cubicBezTo>
                  <a:cubicBezTo>
                    <a:pt x="722443" y="3222324"/>
                    <a:pt x="722557" y="3222211"/>
                    <a:pt x="722670" y="3221984"/>
                  </a:cubicBezTo>
                  <a:cubicBezTo>
                    <a:pt x="722670" y="3221870"/>
                    <a:pt x="722784" y="3221757"/>
                    <a:pt x="722897" y="3221643"/>
                  </a:cubicBezTo>
                  <a:cubicBezTo>
                    <a:pt x="728800" y="3208249"/>
                    <a:pt x="731751" y="3196670"/>
                    <a:pt x="731865" y="3185319"/>
                  </a:cubicBezTo>
                  <a:cubicBezTo>
                    <a:pt x="731865" y="3185319"/>
                    <a:pt x="731865" y="3185205"/>
                    <a:pt x="731865" y="3185092"/>
                  </a:cubicBezTo>
                  <a:cubicBezTo>
                    <a:pt x="732659" y="3175897"/>
                    <a:pt x="732092" y="3167724"/>
                    <a:pt x="730162" y="3160119"/>
                  </a:cubicBezTo>
                  <a:cubicBezTo>
                    <a:pt x="725167" y="3141275"/>
                    <a:pt x="711432" y="3126405"/>
                    <a:pt x="688162" y="3114827"/>
                  </a:cubicBezTo>
                  <a:cubicBezTo>
                    <a:pt x="687481" y="3114486"/>
                    <a:pt x="686800" y="3114259"/>
                    <a:pt x="686005" y="3114146"/>
                  </a:cubicBezTo>
                  <a:cubicBezTo>
                    <a:pt x="680102" y="3113238"/>
                    <a:pt x="674086" y="3112329"/>
                    <a:pt x="667729" y="3111308"/>
                  </a:cubicBezTo>
                  <a:cubicBezTo>
                    <a:pt x="620280" y="3104270"/>
                    <a:pt x="567156" y="3096437"/>
                    <a:pt x="542296" y="3059318"/>
                  </a:cubicBezTo>
                  <a:cubicBezTo>
                    <a:pt x="542296" y="3059318"/>
                    <a:pt x="542296" y="3059318"/>
                    <a:pt x="542296" y="3059318"/>
                  </a:cubicBezTo>
                  <a:cubicBezTo>
                    <a:pt x="541161" y="3057615"/>
                    <a:pt x="540253" y="3056140"/>
                    <a:pt x="539345" y="3054551"/>
                  </a:cubicBezTo>
                  <a:cubicBezTo>
                    <a:pt x="537302" y="3050805"/>
                    <a:pt x="535372" y="3046945"/>
                    <a:pt x="533783" y="3042632"/>
                  </a:cubicBezTo>
                  <a:lnTo>
                    <a:pt x="533783" y="3042632"/>
                  </a:lnTo>
                  <a:cubicBezTo>
                    <a:pt x="531739" y="3037069"/>
                    <a:pt x="530718" y="3028329"/>
                    <a:pt x="529810" y="3019815"/>
                  </a:cubicBezTo>
                  <a:cubicBezTo>
                    <a:pt x="528107" y="3004945"/>
                    <a:pt x="526404" y="2989621"/>
                    <a:pt x="518458" y="2982015"/>
                  </a:cubicBezTo>
                  <a:cubicBezTo>
                    <a:pt x="518458" y="2982015"/>
                    <a:pt x="518458" y="2982015"/>
                    <a:pt x="518458" y="2982015"/>
                  </a:cubicBezTo>
                  <a:cubicBezTo>
                    <a:pt x="521750" y="2970437"/>
                    <a:pt x="525042" y="2958858"/>
                    <a:pt x="528334" y="2947280"/>
                  </a:cubicBezTo>
                  <a:cubicBezTo>
                    <a:pt x="536734" y="2946939"/>
                    <a:pt x="544113" y="2946031"/>
                    <a:pt x="549902" y="2944329"/>
                  </a:cubicBezTo>
                  <a:cubicBezTo>
                    <a:pt x="676243" y="2498218"/>
                    <a:pt x="730389" y="2166984"/>
                    <a:pt x="771822" y="1802150"/>
                  </a:cubicBezTo>
                  <a:lnTo>
                    <a:pt x="816546" y="1797950"/>
                  </a:lnTo>
                  <a:cubicBezTo>
                    <a:pt x="926541" y="2125324"/>
                    <a:pt x="1022915" y="2541354"/>
                    <a:pt x="1064802" y="2956928"/>
                  </a:cubicBezTo>
                  <a:cubicBezTo>
                    <a:pt x="1073202" y="2957950"/>
                    <a:pt x="1082056" y="2958631"/>
                    <a:pt x="1091250" y="2958972"/>
                  </a:cubicBezTo>
                  <a:lnTo>
                    <a:pt x="1099083" y="3019815"/>
                  </a:lnTo>
                  <a:cubicBezTo>
                    <a:pt x="1097607" y="3020951"/>
                    <a:pt x="1096131" y="3022313"/>
                    <a:pt x="1094656" y="3023788"/>
                  </a:cubicBezTo>
                  <a:cubicBezTo>
                    <a:pt x="1093294" y="3025264"/>
                    <a:pt x="1092499" y="3027194"/>
                    <a:pt x="1092613" y="3029124"/>
                  </a:cubicBezTo>
                  <a:lnTo>
                    <a:pt x="1093634" y="3058070"/>
                  </a:lnTo>
                  <a:cubicBezTo>
                    <a:pt x="1075472" y="3077480"/>
                    <a:pt x="1070931" y="3110059"/>
                    <a:pt x="1070364" y="3134465"/>
                  </a:cubicBezTo>
                  <a:cubicBezTo>
                    <a:pt x="1069683" y="3163297"/>
                    <a:pt x="1074337" y="3195989"/>
                    <a:pt x="1082510" y="3221984"/>
                  </a:cubicBezTo>
                  <a:cubicBezTo>
                    <a:pt x="1083531" y="3225049"/>
                    <a:pt x="1086369" y="3227092"/>
                    <a:pt x="1089548" y="3227092"/>
                  </a:cubicBezTo>
                  <a:lnTo>
                    <a:pt x="1191029" y="3227092"/>
                  </a:lnTo>
                  <a:cubicBezTo>
                    <a:pt x="1193072" y="3227092"/>
                    <a:pt x="1195002" y="3226298"/>
                    <a:pt x="1196364" y="3224708"/>
                  </a:cubicBezTo>
                  <a:lnTo>
                    <a:pt x="1211348" y="3208703"/>
                  </a:lnTo>
                  <a:cubicBezTo>
                    <a:pt x="1228148" y="3214606"/>
                    <a:pt x="1267878" y="3227092"/>
                    <a:pt x="1302159" y="3227092"/>
                  </a:cubicBezTo>
                  <a:lnTo>
                    <a:pt x="1511479" y="3227092"/>
                  </a:lnTo>
                  <a:cubicBezTo>
                    <a:pt x="1514431" y="3227092"/>
                    <a:pt x="1517155" y="3225276"/>
                    <a:pt x="1518290" y="3222551"/>
                  </a:cubicBezTo>
                  <a:cubicBezTo>
                    <a:pt x="1522150" y="3213130"/>
                    <a:pt x="1524420" y="3203595"/>
                    <a:pt x="1525328" y="3194060"/>
                  </a:cubicBezTo>
                  <a:cubicBezTo>
                    <a:pt x="1525328" y="3193946"/>
                    <a:pt x="1525328" y="3193832"/>
                    <a:pt x="1525328" y="3193719"/>
                  </a:cubicBezTo>
                  <a:cubicBezTo>
                    <a:pt x="1525442" y="3192016"/>
                    <a:pt x="1525555" y="3190427"/>
                    <a:pt x="1525555" y="3188838"/>
                  </a:cubicBezTo>
                  <a:cubicBezTo>
                    <a:pt x="1525555" y="3188838"/>
                    <a:pt x="1525555" y="3188838"/>
                    <a:pt x="1525555" y="3188838"/>
                  </a:cubicBezTo>
                  <a:cubicBezTo>
                    <a:pt x="1525555" y="3188838"/>
                    <a:pt x="1525555" y="3188838"/>
                    <a:pt x="1525555" y="3188838"/>
                  </a:cubicBezTo>
                  <a:cubicBezTo>
                    <a:pt x="1525555" y="3188838"/>
                    <a:pt x="1525555" y="3188838"/>
                    <a:pt x="1525555" y="3188838"/>
                  </a:cubicBezTo>
                  <a:lnTo>
                    <a:pt x="1525555" y="3188838"/>
                  </a:lnTo>
                  <a:cubicBezTo>
                    <a:pt x="1525555" y="3187930"/>
                    <a:pt x="1525555" y="3187022"/>
                    <a:pt x="1525555" y="3186113"/>
                  </a:cubicBezTo>
                  <a:cubicBezTo>
                    <a:pt x="1525555" y="3186000"/>
                    <a:pt x="1525555" y="3185887"/>
                    <a:pt x="1525555" y="3185659"/>
                  </a:cubicBezTo>
                  <a:close/>
                  <a:moveTo>
                    <a:pt x="1181721" y="729442"/>
                  </a:moveTo>
                  <a:lnTo>
                    <a:pt x="1222246" y="732847"/>
                  </a:lnTo>
                  <a:cubicBezTo>
                    <a:pt x="1224516" y="733074"/>
                    <a:pt x="1226786" y="732166"/>
                    <a:pt x="1228375" y="730463"/>
                  </a:cubicBezTo>
                  <a:cubicBezTo>
                    <a:pt x="1229965" y="728760"/>
                    <a:pt x="1230532" y="726377"/>
                    <a:pt x="1230078" y="724106"/>
                  </a:cubicBezTo>
                  <a:lnTo>
                    <a:pt x="1146872" y="296612"/>
                  </a:lnTo>
                  <a:cubicBezTo>
                    <a:pt x="1146532" y="294569"/>
                    <a:pt x="1143694" y="273228"/>
                    <a:pt x="1144943" y="251888"/>
                  </a:cubicBezTo>
                  <a:cubicBezTo>
                    <a:pt x="1144943" y="250866"/>
                    <a:pt x="1144943" y="249844"/>
                    <a:pt x="1144488" y="248936"/>
                  </a:cubicBezTo>
                  <a:cubicBezTo>
                    <a:pt x="1143807" y="237017"/>
                    <a:pt x="1140742" y="180260"/>
                    <a:pt x="1144488" y="153925"/>
                  </a:cubicBezTo>
                  <a:cubicBezTo>
                    <a:pt x="1153570" y="91492"/>
                    <a:pt x="1159586" y="79006"/>
                    <a:pt x="1160948" y="76849"/>
                  </a:cubicBezTo>
                  <a:cubicBezTo>
                    <a:pt x="1163445" y="75827"/>
                    <a:pt x="1166964" y="76395"/>
                    <a:pt x="1168667" y="77076"/>
                  </a:cubicBezTo>
                  <a:lnTo>
                    <a:pt x="1168667" y="126341"/>
                  </a:lnTo>
                  <a:cubicBezTo>
                    <a:pt x="1168667" y="127930"/>
                    <a:pt x="1169235" y="129520"/>
                    <a:pt x="1170143" y="130768"/>
                  </a:cubicBezTo>
                  <a:cubicBezTo>
                    <a:pt x="1170256" y="130882"/>
                    <a:pt x="1182743" y="147568"/>
                    <a:pt x="1188532" y="161531"/>
                  </a:cubicBezTo>
                  <a:cubicBezTo>
                    <a:pt x="1189440" y="163801"/>
                    <a:pt x="1191483" y="165504"/>
                    <a:pt x="1193981" y="165958"/>
                  </a:cubicBezTo>
                  <a:cubicBezTo>
                    <a:pt x="1196364" y="166412"/>
                    <a:pt x="1198862" y="165617"/>
                    <a:pt x="1200678" y="163914"/>
                  </a:cubicBezTo>
                  <a:cubicBezTo>
                    <a:pt x="1219748" y="144390"/>
                    <a:pt x="1237229" y="127590"/>
                    <a:pt x="1237456" y="127476"/>
                  </a:cubicBezTo>
                  <a:cubicBezTo>
                    <a:pt x="1238592" y="126341"/>
                    <a:pt x="1239386" y="124865"/>
                    <a:pt x="1239613" y="123276"/>
                  </a:cubicBezTo>
                  <a:lnTo>
                    <a:pt x="1255505" y="15778"/>
                  </a:lnTo>
                  <a:cubicBezTo>
                    <a:pt x="1260954" y="17481"/>
                    <a:pt x="1265494" y="22249"/>
                    <a:pt x="1267084" y="34962"/>
                  </a:cubicBezTo>
                  <a:lnTo>
                    <a:pt x="1253802" y="124411"/>
                  </a:lnTo>
                  <a:lnTo>
                    <a:pt x="1228375" y="162098"/>
                  </a:lnTo>
                  <a:cubicBezTo>
                    <a:pt x="1226105" y="165504"/>
                    <a:pt x="1227013" y="170044"/>
                    <a:pt x="1230419" y="172314"/>
                  </a:cubicBezTo>
                  <a:cubicBezTo>
                    <a:pt x="1231667" y="173222"/>
                    <a:pt x="1233143" y="173563"/>
                    <a:pt x="1234505" y="173563"/>
                  </a:cubicBezTo>
                  <a:cubicBezTo>
                    <a:pt x="1236889" y="173563"/>
                    <a:pt x="1239159" y="172428"/>
                    <a:pt x="1240635" y="170271"/>
                  </a:cubicBezTo>
                  <a:lnTo>
                    <a:pt x="1266970" y="131109"/>
                  </a:lnTo>
                  <a:cubicBezTo>
                    <a:pt x="1267538" y="130201"/>
                    <a:pt x="1267992" y="129179"/>
                    <a:pt x="1268105" y="128044"/>
                  </a:cubicBezTo>
                  <a:lnTo>
                    <a:pt x="1280478" y="44611"/>
                  </a:lnTo>
                  <a:cubicBezTo>
                    <a:pt x="1283089" y="47108"/>
                    <a:pt x="1285359" y="51535"/>
                    <a:pt x="1287403" y="57779"/>
                  </a:cubicBezTo>
                  <a:lnTo>
                    <a:pt x="1279116" y="134287"/>
                  </a:lnTo>
                  <a:lnTo>
                    <a:pt x="1253348" y="175152"/>
                  </a:lnTo>
                  <a:cubicBezTo>
                    <a:pt x="1251192" y="178558"/>
                    <a:pt x="1252213" y="183098"/>
                    <a:pt x="1255619" y="185368"/>
                  </a:cubicBezTo>
                  <a:cubicBezTo>
                    <a:pt x="1256867" y="186163"/>
                    <a:pt x="1258229" y="186504"/>
                    <a:pt x="1259592" y="186504"/>
                  </a:cubicBezTo>
                  <a:cubicBezTo>
                    <a:pt x="1262089" y="186504"/>
                    <a:pt x="1264473" y="185255"/>
                    <a:pt x="1265835" y="183098"/>
                  </a:cubicBezTo>
                  <a:lnTo>
                    <a:pt x="1292511" y="140757"/>
                  </a:lnTo>
                  <a:cubicBezTo>
                    <a:pt x="1293078" y="139849"/>
                    <a:pt x="1293532" y="138714"/>
                    <a:pt x="1293646" y="137579"/>
                  </a:cubicBezTo>
                  <a:lnTo>
                    <a:pt x="1301138" y="68108"/>
                  </a:lnTo>
                  <a:cubicBezTo>
                    <a:pt x="1303522" y="70946"/>
                    <a:pt x="1305905" y="75260"/>
                    <a:pt x="1308403" y="81163"/>
                  </a:cubicBezTo>
                  <a:lnTo>
                    <a:pt x="1303749" y="160622"/>
                  </a:lnTo>
                  <a:lnTo>
                    <a:pt x="1282181" y="192747"/>
                  </a:lnTo>
                  <a:cubicBezTo>
                    <a:pt x="1279911" y="196152"/>
                    <a:pt x="1280819" y="200693"/>
                    <a:pt x="1284224" y="202963"/>
                  </a:cubicBezTo>
                  <a:cubicBezTo>
                    <a:pt x="1285473" y="203758"/>
                    <a:pt x="1286949" y="204212"/>
                    <a:pt x="1288311" y="204212"/>
                  </a:cubicBezTo>
                  <a:cubicBezTo>
                    <a:pt x="1290695" y="204212"/>
                    <a:pt x="1292965" y="203077"/>
                    <a:pt x="1294441" y="200920"/>
                  </a:cubicBezTo>
                  <a:lnTo>
                    <a:pt x="1317143" y="167093"/>
                  </a:lnTo>
                  <a:cubicBezTo>
                    <a:pt x="1317824" y="165958"/>
                    <a:pt x="1318278" y="164709"/>
                    <a:pt x="1318392" y="163460"/>
                  </a:cubicBezTo>
                  <a:lnTo>
                    <a:pt x="1321343" y="113174"/>
                  </a:lnTo>
                  <a:cubicBezTo>
                    <a:pt x="1323614" y="113174"/>
                    <a:pt x="1327700" y="114649"/>
                    <a:pt x="1329630" y="116692"/>
                  </a:cubicBezTo>
                  <a:lnTo>
                    <a:pt x="1330765" y="182531"/>
                  </a:lnTo>
                  <a:cubicBezTo>
                    <a:pt x="1326679" y="188433"/>
                    <a:pt x="1322478" y="194563"/>
                    <a:pt x="1318165" y="201033"/>
                  </a:cubicBezTo>
                  <a:cubicBezTo>
                    <a:pt x="1291035" y="240990"/>
                    <a:pt x="1260386" y="286169"/>
                    <a:pt x="1226219" y="312845"/>
                  </a:cubicBezTo>
                  <a:cubicBezTo>
                    <a:pt x="1223835" y="314775"/>
                    <a:pt x="1222813" y="317953"/>
                    <a:pt x="1223721" y="320904"/>
                  </a:cubicBezTo>
                  <a:lnTo>
                    <a:pt x="1381052" y="820934"/>
                  </a:lnTo>
                  <a:cubicBezTo>
                    <a:pt x="1388430" y="844431"/>
                    <a:pt x="1383663" y="869858"/>
                    <a:pt x="1368111" y="889042"/>
                  </a:cubicBezTo>
                  <a:cubicBezTo>
                    <a:pt x="1352673" y="908226"/>
                    <a:pt x="1328835" y="918329"/>
                    <a:pt x="1304316" y="916059"/>
                  </a:cubicBezTo>
                  <a:lnTo>
                    <a:pt x="1179564" y="904480"/>
                  </a:lnTo>
                  <a:cubicBezTo>
                    <a:pt x="1190916" y="837848"/>
                    <a:pt x="1191710" y="780409"/>
                    <a:pt x="1181948" y="728987"/>
                  </a:cubicBezTo>
                  <a:close/>
                  <a:moveTo>
                    <a:pt x="431507" y="589479"/>
                  </a:moveTo>
                  <a:cubicBezTo>
                    <a:pt x="426285" y="584598"/>
                    <a:pt x="421177" y="579262"/>
                    <a:pt x="416069" y="573587"/>
                  </a:cubicBezTo>
                  <a:cubicBezTo>
                    <a:pt x="403469" y="547365"/>
                    <a:pt x="382241" y="502073"/>
                    <a:pt x="368847" y="468473"/>
                  </a:cubicBezTo>
                  <a:lnTo>
                    <a:pt x="382582" y="464159"/>
                  </a:lnTo>
                  <a:cubicBezTo>
                    <a:pt x="386441" y="462910"/>
                    <a:pt x="388598" y="458824"/>
                    <a:pt x="387463" y="454964"/>
                  </a:cubicBezTo>
                  <a:cubicBezTo>
                    <a:pt x="386214" y="451105"/>
                    <a:pt x="382128" y="448948"/>
                    <a:pt x="378268" y="450083"/>
                  </a:cubicBezTo>
                  <a:lnTo>
                    <a:pt x="357609" y="456554"/>
                  </a:lnTo>
                  <a:cubicBezTo>
                    <a:pt x="345576" y="460300"/>
                    <a:pt x="332749" y="453602"/>
                    <a:pt x="329117" y="441570"/>
                  </a:cubicBezTo>
                  <a:lnTo>
                    <a:pt x="324349" y="426359"/>
                  </a:lnTo>
                  <a:cubicBezTo>
                    <a:pt x="320603" y="414326"/>
                    <a:pt x="327301" y="401499"/>
                    <a:pt x="339333" y="397867"/>
                  </a:cubicBezTo>
                  <a:lnTo>
                    <a:pt x="348414" y="395029"/>
                  </a:lnTo>
                  <a:cubicBezTo>
                    <a:pt x="351933" y="393894"/>
                    <a:pt x="353976" y="390488"/>
                    <a:pt x="353522" y="386856"/>
                  </a:cubicBezTo>
                  <a:lnTo>
                    <a:pt x="354203" y="388559"/>
                  </a:lnTo>
                  <a:lnTo>
                    <a:pt x="402220" y="464500"/>
                  </a:lnTo>
                  <a:cubicBezTo>
                    <a:pt x="402220" y="464500"/>
                    <a:pt x="365895" y="373007"/>
                    <a:pt x="393252" y="357342"/>
                  </a:cubicBezTo>
                  <a:cubicBezTo>
                    <a:pt x="420723" y="341677"/>
                    <a:pt x="440020" y="323742"/>
                    <a:pt x="442971" y="302174"/>
                  </a:cubicBezTo>
                  <a:cubicBezTo>
                    <a:pt x="445923" y="280720"/>
                    <a:pt x="444901" y="232250"/>
                    <a:pt x="486447" y="219309"/>
                  </a:cubicBezTo>
                  <a:cubicBezTo>
                    <a:pt x="525837" y="207050"/>
                    <a:pt x="600756" y="207277"/>
                    <a:pt x="639464" y="182531"/>
                  </a:cubicBezTo>
                  <a:cubicBezTo>
                    <a:pt x="649794" y="195812"/>
                    <a:pt x="658308" y="210455"/>
                    <a:pt x="664891" y="226347"/>
                  </a:cubicBezTo>
                  <a:cubicBezTo>
                    <a:pt x="664891" y="226347"/>
                    <a:pt x="664891" y="226461"/>
                    <a:pt x="664891" y="226574"/>
                  </a:cubicBezTo>
                  <a:cubicBezTo>
                    <a:pt x="665686" y="228504"/>
                    <a:pt x="747870" y="415462"/>
                    <a:pt x="698038" y="531473"/>
                  </a:cubicBezTo>
                  <a:cubicBezTo>
                    <a:pt x="681919" y="569160"/>
                    <a:pt x="653200" y="595608"/>
                    <a:pt x="612675" y="610025"/>
                  </a:cubicBezTo>
                  <a:cubicBezTo>
                    <a:pt x="612448" y="610025"/>
                    <a:pt x="612107" y="610252"/>
                    <a:pt x="611880" y="610252"/>
                  </a:cubicBezTo>
                  <a:cubicBezTo>
                    <a:pt x="611880" y="610252"/>
                    <a:pt x="611653" y="610252"/>
                    <a:pt x="611653" y="610252"/>
                  </a:cubicBezTo>
                  <a:cubicBezTo>
                    <a:pt x="611540" y="610252"/>
                    <a:pt x="611426" y="610365"/>
                    <a:pt x="611199" y="610479"/>
                  </a:cubicBezTo>
                  <a:cubicBezTo>
                    <a:pt x="580778" y="621036"/>
                    <a:pt x="546383" y="625236"/>
                    <a:pt x="514258" y="622171"/>
                  </a:cubicBezTo>
                  <a:cubicBezTo>
                    <a:pt x="479296" y="618879"/>
                    <a:pt x="450690" y="607527"/>
                    <a:pt x="431393" y="589479"/>
                  </a:cubicBezTo>
                  <a:close/>
                  <a:moveTo>
                    <a:pt x="490988" y="714117"/>
                  </a:moveTo>
                  <a:cubicBezTo>
                    <a:pt x="494620" y="712641"/>
                    <a:pt x="496437" y="708782"/>
                    <a:pt x="495301" y="705036"/>
                  </a:cubicBezTo>
                  <a:lnTo>
                    <a:pt x="471463" y="628641"/>
                  </a:lnTo>
                  <a:cubicBezTo>
                    <a:pt x="491215" y="634998"/>
                    <a:pt x="513010" y="637949"/>
                    <a:pt x="534804" y="637949"/>
                  </a:cubicBezTo>
                  <a:cubicBezTo>
                    <a:pt x="560459" y="637949"/>
                    <a:pt x="586226" y="633976"/>
                    <a:pt x="609156" y="626825"/>
                  </a:cubicBezTo>
                  <a:lnTo>
                    <a:pt x="622891" y="670755"/>
                  </a:lnTo>
                  <a:cubicBezTo>
                    <a:pt x="624026" y="674274"/>
                    <a:pt x="627432" y="676430"/>
                    <a:pt x="631064" y="675863"/>
                  </a:cubicBezTo>
                  <a:cubicBezTo>
                    <a:pt x="644913" y="673706"/>
                    <a:pt x="658535" y="671776"/>
                    <a:pt x="671929" y="670301"/>
                  </a:cubicBezTo>
                  <a:cubicBezTo>
                    <a:pt x="672724" y="678928"/>
                    <a:pt x="670340" y="688349"/>
                    <a:pt x="664664" y="698112"/>
                  </a:cubicBezTo>
                  <a:cubicBezTo>
                    <a:pt x="651383" y="721268"/>
                    <a:pt x="623799" y="740566"/>
                    <a:pt x="592469" y="748398"/>
                  </a:cubicBezTo>
                  <a:cubicBezTo>
                    <a:pt x="529356" y="764290"/>
                    <a:pt x="487015" y="742723"/>
                    <a:pt x="470896" y="722063"/>
                  </a:cubicBezTo>
                  <a:cubicBezTo>
                    <a:pt x="477480" y="719339"/>
                    <a:pt x="484177" y="716614"/>
                    <a:pt x="490988" y="713890"/>
                  </a:cubicBezTo>
                  <a:close/>
                  <a:moveTo>
                    <a:pt x="391209" y="2921853"/>
                  </a:moveTo>
                  <a:cubicBezTo>
                    <a:pt x="391550" y="2920717"/>
                    <a:pt x="391890" y="2919582"/>
                    <a:pt x="392117" y="2918334"/>
                  </a:cubicBezTo>
                  <a:cubicBezTo>
                    <a:pt x="427647" y="2934566"/>
                    <a:pt x="476231" y="2945577"/>
                    <a:pt x="512556" y="2947393"/>
                  </a:cubicBezTo>
                  <a:cubicBezTo>
                    <a:pt x="509831" y="2956702"/>
                    <a:pt x="507220" y="2966010"/>
                    <a:pt x="504610" y="2975318"/>
                  </a:cubicBezTo>
                  <a:cubicBezTo>
                    <a:pt x="496210" y="2972934"/>
                    <a:pt x="489739" y="2974296"/>
                    <a:pt x="484631" y="2975999"/>
                  </a:cubicBezTo>
                  <a:cubicBezTo>
                    <a:pt x="475891" y="2977702"/>
                    <a:pt x="467831" y="2981334"/>
                    <a:pt x="460453" y="2984853"/>
                  </a:cubicBezTo>
                  <a:cubicBezTo>
                    <a:pt x="451031" y="2989166"/>
                    <a:pt x="442177" y="2993253"/>
                    <a:pt x="432642" y="2993253"/>
                  </a:cubicBezTo>
                  <a:cubicBezTo>
                    <a:pt x="417317" y="2993139"/>
                    <a:pt x="406874" y="2985648"/>
                    <a:pt x="394047" y="2972593"/>
                  </a:cubicBezTo>
                  <a:cubicBezTo>
                    <a:pt x="393933" y="2972480"/>
                    <a:pt x="393706" y="2972367"/>
                    <a:pt x="393593" y="2972139"/>
                  </a:cubicBezTo>
                  <a:cubicBezTo>
                    <a:pt x="388485" y="2967712"/>
                    <a:pt x="383604" y="2965556"/>
                    <a:pt x="379063" y="2964875"/>
                  </a:cubicBezTo>
                  <a:cubicBezTo>
                    <a:pt x="383150" y="2950458"/>
                    <a:pt x="387236" y="2935928"/>
                    <a:pt x="391096" y="2921853"/>
                  </a:cubicBezTo>
                  <a:close/>
                  <a:moveTo>
                    <a:pt x="716767" y="3184978"/>
                  </a:moveTo>
                  <a:cubicBezTo>
                    <a:pt x="715973" y="3192697"/>
                    <a:pt x="714157" y="3201097"/>
                    <a:pt x="710978" y="3210519"/>
                  </a:cubicBezTo>
                  <a:cubicBezTo>
                    <a:pt x="710978" y="3210746"/>
                    <a:pt x="710865" y="3210973"/>
                    <a:pt x="710751" y="3211087"/>
                  </a:cubicBezTo>
                  <a:cubicBezTo>
                    <a:pt x="677265" y="3208022"/>
                    <a:pt x="642756" y="3209497"/>
                    <a:pt x="609270" y="3210859"/>
                  </a:cubicBezTo>
                  <a:cubicBezTo>
                    <a:pt x="578280" y="3212222"/>
                    <a:pt x="546269" y="3213584"/>
                    <a:pt x="516075" y="3211200"/>
                  </a:cubicBezTo>
                  <a:cubicBezTo>
                    <a:pt x="477820" y="3208135"/>
                    <a:pt x="444334" y="3199395"/>
                    <a:pt x="408804" y="3189973"/>
                  </a:cubicBezTo>
                  <a:lnTo>
                    <a:pt x="406533" y="3189405"/>
                  </a:lnTo>
                  <a:cubicBezTo>
                    <a:pt x="396544" y="3186794"/>
                    <a:pt x="387009" y="3184184"/>
                    <a:pt x="377701" y="3181573"/>
                  </a:cubicBezTo>
                  <a:cubicBezTo>
                    <a:pt x="355566" y="3175557"/>
                    <a:pt x="334452" y="3169767"/>
                    <a:pt x="311295" y="3164773"/>
                  </a:cubicBezTo>
                  <a:cubicBezTo>
                    <a:pt x="311295" y="3164773"/>
                    <a:pt x="311295" y="3164773"/>
                    <a:pt x="311295" y="3164773"/>
                  </a:cubicBezTo>
                  <a:cubicBezTo>
                    <a:pt x="311182" y="3164773"/>
                    <a:pt x="311068" y="3164773"/>
                    <a:pt x="310955" y="3164773"/>
                  </a:cubicBezTo>
                  <a:cubicBezTo>
                    <a:pt x="310728" y="3164773"/>
                    <a:pt x="310614" y="3164773"/>
                    <a:pt x="310387" y="3164659"/>
                  </a:cubicBezTo>
                  <a:cubicBezTo>
                    <a:pt x="310387" y="3164092"/>
                    <a:pt x="310387" y="3163524"/>
                    <a:pt x="310387" y="3162956"/>
                  </a:cubicBezTo>
                  <a:cubicBezTo>
                    <a:pt x="310387" y="3162616"/>
                    <a:pt x="310387" y="3162389"/>
                    <a:pt x="310387" y="3162049"/>
                  </a:cubicBezTo>
                  <a:cubicBezTo>
                    <a:pt x="310387" y="3159665"/>
                    <a:pt x="310387" y="3157281"/>
                    <a:pt x="310387" y="3154897"/>
                  </a:cubicBezTo>
                  <a:cubicBezTo>
                    <a:pt x="310728" y="3138665"/>
                    <a:pt x="312657" y="3122659"/>
                    <a:pt x="315949" y="3107448"/>
                  </a:cubicBezTo>
                  <a:cubicBezTo>
                    <a:pt x="351479" y="3114259"/>
                    <a:pt x="372479" y="3114713"/>
                    <a:pt x="411528" y="3130265"/>
                  </a:cubicBezTo>
                  <a:cubicBezTo>
                    <a:pt x="470215" y="3153535"/>
                    <a:pt x="507674" y="3180097"/>
                    <a:pt x="571356" y="3184524"/>
                  </a:cubicBezTo>
                  <a:cubicBezTo>
                    <a:pt x="615286" y="3187589"/>
                    <a:pt x="670227" y="3181232"/>
                    <a:pt x="716767" y="3184865"/>
                  </a:cubicBezTo>
                  <a:close/>
                  <a:moveTo>
                    <a:pt x="519593" y="3048194"/>
                  </a:moveTo>
                  <a:cubicBezTo>
                    <a:pt x="521296" y="3052961"/>
                    <a:pt x="523453" y="3057389"/>
                    <a:pt x="525723" y="3061588"/>
                  </a:cubicBezTo>
                  <a:cubicBezTo>
                    <a:pt x="525723" y="3061588"/>
                    <a:pt x="525723" y="3061588"/>
                    <a:pt x="525723" y="3061588"/>
                  </a:cubicBezTo>
                  <a:cubicBezTo>
                    <a:pt x="525723" y="3061588"/>
                    <a:pt x="525723" y="3061702"/>
                    <a:pt x="525837" y="3061815"/>
                  </a:cubicBezTo>
                  <a:cubicBezTo>
                    <a:pt x="526404" y="3062837"/>
                    <a:pt x="526972" y="3063859"/>
                    <a:pt x="527539" y="3064767"/>
                  </a:cubicBezTo>
                  <a:cubicBezTo>
                    <a:pt x="527539" y="3064767"/>
                    <a:pt x="527539" y="3064767"/>
                    <a:pt x="527539" y="3064880"/>
                  </a:cubicBezTo>
                  <a:cubicBezTo>
                    <a:pt x="548653" y="3099275"/>
                    <a:pt x="588610" y="3112670"/>
                    <a:pt x="628453" y="3120275"/>
                  </a:cubicBezTo>
                  <a:cubicBezTo>
                    <a:pt x="611199" y="3126745"/>
                    <a:pt x="593378" y="3132989"/>
                    <a:pt x="574648" y="3129924"/>
                  </a:cubicBezTo>
                  <a:cubicBezTo>
                    <a:pt x="529696" y="3122773"/>
                    <a:pt x="512329" y="3107448"/>
                    <a:pt x="490307" y="3067945"/>
                  </a:cubicBezTo>
                  <a:cubicBezTo>
                    <a:pt x="478161" y="3046037"/>
                    <a:pt x="473053" y="3022085"/>
                    <a:pt x="466696" y="2997907"/>
                  </a:cubicBezTo>
                  <a:cubicBezTo>
                    <a:pt x="474074" y="2994502"/>
                    <a:pt x="480885" y="2991323"/>
                    <a:pt x="487923" y="2990188"/>
                  </a:cubicBezTo>
                  <a:cubicBezTo>
                    <a:pt x="488491" y="2990188"/>
                    <a:pt x="489058" y="2989961"/>
                    <a:pt x="489626" y="2989961"/>
                  </a:cubicBezTo>
                  <a:cubicBezTo>
                    <a:pt x="489966" y="2989961"/>
                    <a:pt x="490307" y="2989961"/>
                    <a:pt x="490647" y="2989961"/>
                  </a:cubicBezTo>
                  <a:cubicBezTo>
                    <a:pt x="491101" y="2989961"/>
                    <a:pt x="491442" y="2989961"/>
                    <a:pt x="491896" y="2989961"/>
                  </a:cubicBezTo>
                  <a:cubicBezTo>
                    <a:pt x="492350" y="2989961"/>
                    <a:pt x="492918" y="2989961"/>
                    <a:pt x="493372" y="2989961"/>
                  </a:cubicBezTo>
                  <a:cubicBezTo>
                    <a:pt x="493599" y="2989961"/>
                    <a:pt x="493939" y="2989961"/>
                    <a:pt x="494166" y="2989961"/>
                  </a:cubicBezTo>
                  <a:cubicBezTo>
                    <a:pt x="494734" y="2989961"/>
                    <a:pt x="495415" y="2989961"/>
                    <a:pt x="495983" y="2989961"/>
                  </a:cubicBezTo>
                  <a:cubicBezTo>
                    <a:pt x="496210" y="2989961"/>
                    <a:pt x="496323" y="2989961"/>
                    <a:pt x="496550" y="2989961"/>
                  </a:cubicBezTo>
                  <a:cubicBezTo>
                    <a:pt x="497231" y="2989961"/>
                    <a:pt x="497912" y="2990075"/>
                    <a:pt x="498593" y="2990188"/>
                  </a:cubicBezTo>
                  <a:cubicBezTo>
                    <a:pt x="498707" y="2990188"/>
                    <a:pt x="498934" y="2990188"/>
                    <a:pt x="499047" y="2990188"/>
                  </a:cubicBezTo>
                  <a:cubicBezTo>
                    <a:pt x="499728" y="2990188"/>
                    <a:pt x="500523" y="2990415"/>
                    <a:pt x="501204" y="2990642"/>
                  </a:cubicBezTo>
                  <a:cubicBezTo>
                    <a:pt x="501318" y="2990642"/>
                    <a:pt x="501545" y="2990642"/>
                    <a:pt x="501658" y="2990642"/>
                  </a:cubicBezTo>
                  <a:cubicBezTo>
                    <a:pt x="502453" y="2990869"/>
                    <a:pt x="503134" y="2990983"/>
                    <a:pt x="503929" y="2991210"/>
                  </a:cubicBezTo>
                  <a:cubicBezTo>
                    <a:pt x="504042" y="2991210"/>
                    <a:pt x="504156" y="2991210"/>
                    <a:pt x="504383" y="2991323"/>
                  </a:cubicBezTo>
                  <a:cubicBezTo>
                    <a:pt x="505291" y="2991550"/>
                    <a:pt x="506199" y="2991891"/>
                    <a:pt x="507107" y="2992232"/>
                  </a:cubicBezTo>
                  <a:cubicBezTo>
                    <a:pt x="507107" y="2992232"/>
                    <a:pt x="507334" y="2992232"/>
                    <a:pt x="507447" y="2992345"/>
                  </a:cubicBezTo>
                  <a:cubicBezTo>
                    <a:pt x="507561" y="2992345"/>
                    <a:pt x="507674" y="2992458"/>
                    <a:pt x="507788" y="2992572"/>
                  </a:cubicBezTo>
                  <a:cubicBezTo>
                    <a:pt x="507788" y="2992572"/>
                    <a:pt x="508015" y="2992685"/>
                    <a:pt x="508015" y="2992799"/>
                  </a:cubicBezTo>
                  <a:cubicBezTo>
                    <a:pt x="511874" y="2996431"/>
                    <a:pt x="513691" y="3011983"/>
                    <a:pt x="514712" y="3021518"/>
                  </a:cubicBezTo>
                  <a:cubicBezTo>
                    <a:pt x="515847" y="3031280"/>
                    <a:pt x="516869" y="3040588"/>
                    <a:pt x="519480" y="3047740"/>
                  </a:cubicBezTo>
                  <a:close/>
                  <a:moveTo>
                    <a:pt x="604275" y="1617689"/>
                  </a:moveTo>
                  <a:lnTo>
                    <a:pt x="500183" y="1579208"/>
                  </a:lnTo>
                  <a:cubicBezTo>
                    <a:pt x="499047" y="1578754"/>
                    <a:pt x="497912" y="1578640"/>
                    <a:pt x="496777" y="1578754"/>
                  </a:cubicBezTo>
                  <a:lnTo>
                    <a:pt x="468512" y="1582046"/>
                  </a:lnTo>
                  <a:cubicBezTo>
                    <a:pt x="464426" y="1582500"/>
                    <a:pt x="461588" y="1586132"/>
                    <a:pt x="462042" y="1590219"/>
                  </a:cubicBezTo>
                  <a:cubicBezTo>
                    <a:pt x="462496" y="1594305"/>
                    <a:pt x="466128" y="1597143"/>
                    <a:pt x="470215" y="1596689"/>
                  </a:cubicBezTo>
                  <a:lnTo>
                    <a:pt x="496664" y="1593624"/>
                  </a:lnTo>
                  <a:lnTo>
                    <a:pt x="597578" y="1630970"/>
                  </a:lnTo>
                  <a:cubicBezTo>
                    <a:pt x="595534" y="1636987"/>
                    <a:pt x="592583" y="1641527"/>
                    <a:pt x="588383" y="1645160"/>
                  </a:cubicBezTo>
                  <a:lnTo>
                    <a:pt x="499615" y="1619392"/>
                  </a:lnTo>
                  <a:cubicBezTo>
                    <a:pt x="498934" y="1619165"/>
                    <a:pt x="498253" y="1619051"/>
                    <a:pt x="497572" y="1619051"/>
                  </a:cubicBezTo>
                  <a:lnTo>
                    <a:pt x="458296" y="1619051"/>
                  </a:lnTo>
                  <a:cubicBezTo>
                    <a:pt x="454209" y="1619051"/>
                    <a:pt x="450917" y="1622343"/>
                    <a:pt x="450917" y="1626430"/>
                  </a:cubicBezTo>
                  <a:cubicBezTo>
                    <a:pt x="450917" y="1630516"/>
                    <a:pt x="454209" y="1633808"/>
                    <a:pt x="458296" y="1633808"/>
                  </a:cubicBezTo>
                  <a:lnTo>
                    <a:pt x="496550" y="1633808"/>
                  </a:lnTo>
                  <a:lnTo>
                    <a:pt x="580891" y="1658327"/>
                  </a:lnTo>
                  <a:cubicBezTo>
                    <a:pt x="579075" y="1664684"/>
                    <a:pt x="577940" y="1666387"/>
                    <a:pt x="573513" y="1669225"/>
                  </a:cubicBezTo>
                  <a:lnTo>
                    <a:pt x="486901" y="1652311"/>
                  </a:lnTo>
                  <a:cubicBezTo>
                    <a:pt x="483609" y="1651630"/>
                    <a:pt x="480318" y="1653333"/>
                    <a:pt x="478842" y="1656284"/>
                  </a:cubicBezTo>
                  <a:cubicBezTo>
                    <a:pt x="477366" y="1659235"/>
                    <a:pt x="478047" y="1662868"/>
                    <a:pt x="480545" y="1665025"/>
                  </a:cubicBezTo>
                  <a:lnTo>
                    <a:pt x="536394" y="1715425"/>
                  </a:lnTo>
                  <a:cubicBezTo>
                    <a:pt x="533669" y="1719398"/>
                    <a:pt x="530831" y="1722236"/>
                    <a:pt x="527880" y="1724052"/>
                  </a:cubicBezTo>
                  <a:lnTo>
                    <a:pt x="452847" y="1666273"/>
                  </a:lnTo>
                  <a:cubicBezTo>
                    <a:pt x="450009" y="1664116"/>
                    <a:pt x="446036" y="1664230"/>
                    <a:pt x="443425" y="1666614"/>
                  </a:cubicBezTo>
                  <a:lnTo>
                    <a:pt x="421290" y="1686479"/>
                  </a:lnTo>
                  <a:lnTo>
                    <a:pt x="380198" y="1647884"/>
                  </a:lnTo>
                  <a:cubicBezTo>
                    <a:pt x="380198" y="1647884"/>
                    <a:pt x="379744" y="1647430"/>
                    <a:pt x="379517" y="1647316"/>
                  </a:cubicBezTo>
                  <a:lnTo>
                    <a:pt x="43969" y="1403261"/>
                  </a:lnTo>
                  <a:cubicBezTo>
                    <a:pt x="15477" y="1381807"/>
                    <a:pt x="6169" y="1343099"/>
                    <a:pt x="21834" y="1311088"/>
                  </a:cubicBezTo>
                  <a:lnTo>
                    <a:pt x="57932" y="1237077"/>
                  </a:lnTo>
                  <a:cubicBezTo>
                    <a:pt x="106856" y="1268520"/>
                    <a:pt x="157030" y="1295423"/>
                    <a:pt x="207770" y="1317104"/>
                  </a:cubicBezTo>
                  <a:lnTo>
                    <a:pt x="182457" y="1372272"/>
                  </a:lnTo>
                  <a:cubicBezTo>
                    <a:pt x="181094" y="1375337"/>
                    <a:pt x="181889" y="1379083"/>
                    <a:pt x="184613" y="1381126"/>
                  </a:cubicBezTo>
                  <a:lnTo>
                    <a:pt x="411415" y="1559570"/>
                  </a:lnTo>
                  <a:cubicBezTo>
                    <a:pt x="414025" y="1561613"/>
                    <a:pt x="417771" y="1561727"/>
                    <a:pt x="420382" y="1559570"/>
                  </a:cubicBezTo>
                  <a:lnTo>
                    <a:pt x="485766" y="1510305"/>
                  </a:lnTo>
                  <a:lnTo>
                    <a:pt x="535258" y="1513937"/>
                  </a:lnTo>
                  <a:cubicBezTo>
                    <a:pt x="533215" y="1519386"/>
                    <a:pt x="530945" y="1524040"/>
                    <a:pt x="529469" y="1525856"/>
                  </a:cubicBezTo>
                  <a:lnTo>
                    <a:pt x="497458" y="1525856"/>
                  </a:lnTo>
                  <a:cubicBezTo>
                    <a:pt x="494620" y="1525856"/>
                    <a:pt x="491896" y="1527559"/>
                    <a:pt x="490761" y="1530170"/>
                  </a:cubicBezTo>
                  <a:lnTo>
                    <a:pt x="479977" y="1553781"/>
                  </a:lnTo>
                  <a:cubicBezTo>
                    <a:pt x="478955" y="1556051"/>
                    <a:pt x="479069" y="1558548"/>
                    <a:pt x="480431" y="1560705"/>
                  </a:cubicBezTo>
                  <a:cubicBezTo>
                    <a:pt x="481680" y="1562748"/>
                    <a:pt x="483950" y="1564111"/>
                    <a:pt x="486334" y="1564224"/>
                  </a:cubicBezTo>
                  <a:cubicBezTo>
                    <a:pt x="496550" y="1564792"/>
                    <a:pt x="500410" y="1565019"/>
                    <a:pt x="501885" y="1565246"/>
                  </a:cubicBezTo>
                  <a:cubicBezTo>
                    <a:pt x="508356" y="1566154"/>
                    <a:pt x="555918" y="1585224"/>
                    <a:pt x="602232" y="1604635"/>
                  </a:cubicBezTo>
                  <a:cubicBezTo>
                    <a:pt x="602345" y="1604635"/>
                    <a:pt x="602572" y="1604749"/>
                    <a:pt x="602686" y="1604862"/>
                  </a:cubicBezTo>
                  <a:cubicBezTo>
                    <a:pt x="605297" y="1605997"/>
                    <a:pt x="607907" y="1607019"/>
                    <a:pt x="610518" y="1608154"/>
                  </a:cubicBezTo>
                  <a:cubicBezTo>
                    <a:pt x="608929" y="1611105"/>
                    <a:pt x="606886" y="1614284"/>
                    <a:pt x="604161" y="1617576"/>
                  </a:cubicBezTo>
                  <a:close/>
                  <a:moveTo>
                    <a:pt x="221505" y="1322893"/>
                  </a:moveTo>
                  <a:cubicBezTo>
                    <a:pt x="230927" y="1326753"/>
                    <a:pt x="240349" y="1330385"/>
                    <a:pt x="249771" y="1333904"/>
                  </a:cubicBezTo>
                  <a:cubicBezTo>
                    <a:pt x="250565" y="1334245"/>
                    <a:pt x="251473" y="1334358"/>
                    <a:pt x="252381" y="1334358"/>
                  </a:cubicBezTo>
                  <a:cubicBezTo>
                    <a:pt x="254992" y="1334358"/>
                    <a:pt x="257489" y="1332996"/>
                    <a:pt x="258852" y="1330612"/>
                  </a:cubicBezTo>
                  <a:cubicBezTo>
                    <a:pt x="278263" y="1296444"/>
                    <a:pt x="299830" y="1263298"/>
                    <a:pt x="318787" y="1234125"/>
                  </a:cubicBezTo>
                  <a:cubicBezTo>
                    <a:pt x="330025" y="1216758"/>
                    <a:pt x="340922" y="1200071"/>
                    <a:pt x="350344" y="1184633"/>
                  </a:cubicBezTo>
                  <a:cubicBezTo>
                    <a:pt x="393252" y="1313245"/>
                    <a:pt x="403696" y="1350818"/>
                    <a:pt x="404604" y="1359331"/>
                  </a:cubicBezTo>
                  <a:cubicBezTo>
                    <a:pt x="407555" y="1384418"/>
                    <a:pt x="405171" y="1474548"/>
                    <a:pt x="403242" y="1534370"/>
                  </a:cubicBezTo>
                  <a:lnTo>
                    <a:pt x="198462" y="1373293"/>
                  </a:lnTo>
                  <a:lnTo>
                    <a:pt x="221505" y="1322893"/>
                  </a:lnTo>
                  <a:close/>
                  <a:moveTo>
                    <a:pt x="803038" y="1579776"/>
                  </a:moveTo>
                  <a:cubicBezTo>
                    <a:pt x="740038" y="1585905"/>
                    <a:pt x="673973" y="1589651"/>
                    <a:pt x="606886" y="1590786"/>
                  </a:cubicBezTo>
                  <a:cubicBezTo>
                    <a:pt x="572945" y="1576484"/>
                    <a:pt x="512896" y="1551738"/>
                    <a:pt x="503474" y="1550829"/>
                  </a:cubicBezTo>
                  <a:cubicBezTo>
                    <a:pt x="502339" y="1550716"/>
                    <a:pt x="500523" y="1550602"/>
                    <a:pt x="498026" y="1550376"/>
                  </a:cubicBezTo>
                  <a:lnTo>
                    <a:pt x="502339" y="1540954"/>
                  </a:lnTo>
                  <a:lnTo>
                    <a:pt x="531058" y="1540954"/>
                  </a:lnTo>
                  <a:cubicBezTo>
                    <a:pt x="539572" y="1540954"/>
                    <a:pt x="546723" y="1530397"/>
                    <a:pt x="552399" y="1509510"/>
                  </a:cubicBezTo>
                  <a:cubicBezTo>
                    <a:pt x="552967" y="1507354"/>
                    <a:pt x="552626" y="1505083"/>
                    <a:pt x="551264" y="1503267"/>
                  </a:cubicBezTo>
                  <a:cubicBezTo>
                    <a:pt x="549902" y="1501451"/>
                    <a:pt x="547972" y="1500316"/>
                    <a:pt x="545815" y="1500202"/>
                  </a:cubicBezTo>
                  <a:lnTo>
                    <a:pt x="484177" y="1495662"/>
                  </a:lnTo>
                  <a:cubicBezTo>
                    <a:pt x="482361" y="1495548"/>
                    <a:pt x="480658" y="1496002"/>
                    <a:pt x="479182" y="1497137"/>
                  </a:cubicBezTo>
                  <a:lnTo>
                    <a:pt x="417658" y="1543565"/>
                  </a:lnTo>
                  <a:cubicBezTo>
                    <a:pt x="419701" y="1483743"/>
                    <a:pt x="422312" y="1384985"/>
                    <a:pt x="419133" y="1357742"/>
                  </a:cubicBezTo>
                  <a:cubicBezTo>
                    <a:pt x="417544" y="1343780"/>
                    <a:pt x="398247" y="1281801"/>
                    <a:pt x="360106" y="1168060"/>
                  </a:cubicBezTo>
                  <a:cubicBezTo>
                    <a:pt x="361128" y="1166244"/>
                    <a:pt x="362149" y="1164541"/>
                    <a:pt x="363058" y="1162838"/>
                  </a:cubicBezTo>
                  <a:cubicBezTo>
                    <a:pt x="363171" y="1162611"/>
                    <a:pt x="363285" y="1162384"/>
                    <a:pt x="363398" y="1162157"/>
                  </a:cubicBezTo>
                  <a:cubicBezTo>
                    <a:pt x="364760" y="1158979"/>
                    <a:pt x="396204" y="1082697"/>
                    <a:pt x="359766" y="964756"/>
                  </a:cubicBezTo>
                  <a:cubicBezTo>
                    <a:pt x="358063" y="959308"/>
                    <a:pt x="356247" y="953972"/>
                    <a:pt x="354430" y="948864"/>
                  </a:cubicBezTo>
                  <a:cubicBezTo>
                    <a:pt x="353068" y="945005"/>
                    <a:pt x="348755" y="943075"/>
                    <a:pt x="344895" y="944551"/>
                  </a:cubicBezTo>
                  <a:cubicBezTo>
                    <a:pt x="341036" y="945913"/>
                    <a:pt x="339106" y="950226"/>
                    <a:pt x="340582" y="954086"/>
                  </a:cubicBezTo>
                  <a:cubicBezTo>
                    <a:pt x="342398" y="958967"/>
                    <a:pt x="344101" y="964075"/>
                    <a:pt x="345690" y="969183"/>
                  </a:cubicBezTo>
                  <a:cubicBezTo>
                    <a:pt x="363852" y="1027984"/>
                    <a:pt x="364079" y="1075773"/>
                    <a:pt x="361014" y="1105400"/>
                  </a:cubicBezTo>
                  <a:cubicBezTo>
                    <a:pt x="357949" y="1135368"/>
                    <a:pt x="351025" y="1153530"/>
                    <a:pt x="350003" y="1156028"/>
                  </a:cubicBezTo>
                  <a:cubicBezTo>
                    <a:pt x="338652" y="1176460"/>
                    <a:pt x="322874" y="1200638"/>
                    <a:pt x="306187" y="1226179"/>
                  </a:cubicBezTo>
                  <a:cubicBezTo>
                    <a:pt x="288025" y="1253990"/>
                    <a:pt x="267706" y="1285433"/>
                    <a:pt x="248862" y="1318012"/>
                  </a:cubicBezTo>
                  <a:cubicBezTo>
                    <a:pt x="178484" y="1291223"/>
                    <a:pt x="108900" y="1254671"/>
                    <a:pt x="42040" y="1209039"/>
                  </a:cubicBezTo>
                  <a:cubicBezTo>
                    <a:pt x="53959" y="1184519"/>
                    <a:pt x="65083" y="1161022"/>
                    <a:pt x="75980" y="1138206"/>
                  </a:cubicBezTo>
                  <a:cubicBezTo>
                    <a:pt x="135802" y="1012886"/>
                    <a:pt x="183024" y="913902"/>
                    <a:pt x="245003" y="846588"/>
                  </a:cubicBezTo>
                  <a:cubicBezTo>
                    <a:pt x="305846" y="802885"/>
                    <a:pt x="380312" y="761339"/>
                    <a:pt x="456707" y="728306"/>
                  </a:cubicBezTo>
                  <a:cubicBezTo>
                    <a:pt x="470442" y="748171"/>
                    <a:pt x="502226" y="769058"/>
                    <a:pt x="549675" y="769058"/>
                  </a:cubicBezTo>
                  <a:cubicBezTo>
                    <a:pt x="563750" y="769058"/>
                    <a:pt x="579188" y="767242"/>
                    <a:pt x="595875" y="763042"/>
                  </a:cubicBezTo>
                  <a:cubicBezTo>
                    <a:pt x="630837" y="754188"/>
                    <a:pt x="662054" y="732279"/>
                    <a:pt x="677265" y="705717"/>
                  </a:cubicBezTo>
                  <a:cubicBezTo>
                    <a:pt x="684416" y="693231"/>
                    <a:pt x="687481" y="680744"/>
                    <a:pt x="686346" y="669052"/>
                  </a:cubicBezTo>
                  <a:cubicBezTo>
                    <a:pt x="765578" y="661901"/>
                    <a:pt x="830963" y="668598"/>
                    <a:pt x="905314" y="676090"/>
                  </a:cubicBezTo>
                  <a:cubicBezTo>
                    <a:pt x="905314" y="676090"/>
                    <a:pt x="905314" y="676090"/>
                    <a:pt x="905428" y="676090"/>
                  </a:cubicBezTo>
                  <a:cubicBezTo>
                    <a:pt x="905428" y="676090"/>
                    <a:pt x="905428" y="676090"/>
                    <a:pt x="905428" y="676090"/>
                  </a:cubicBezTo>
                  <a:lnTo>
                    <a:pt x="1157883" y="695841"/>
                  </a:lnTo>
                  <a:cubicBezTo>
                    <a:pt x="1160607" y="704468"/>
                    <a:pt x="1162878" y="713209"/>
                    <a:pt x="1164921" y="722177"/>
                  </a:cubicBezTo>
                  <a:cubicBezTo>
                    <a:pt x="1164921" y="722517"/>
                    <a:pt x="1165034" y="722971"/>
                    <a:pt x="1165148" y="723312"/>
                  </a:cubicBezTo>
                  <a:cubicBezTo>
                    <a:pt x="1179110" y="787220"/>
                    <a:pt x="1175591" y="861004"/>
                    <a:pt x="1154591" y="951929"/>
                  </a:cubicBezTo>
                  <a:lnTo>
                    <a:pt x="1026547" y="944324"/>
                  </a:lnTo>
                  <a:cubicBezTo>
                    <a:pt x="1014401" y="893923"/>
                    <a:pt x="998963" y="844545"/>
                    <a:pt x="978531" y="795053"/>
                  </a:cubicBezTo>
                  <a:cubicBezTo>
                    <a:pt x="976942" y="791307"/>
                    <a:pt x="972628" y="789490"/>
                    <a:pt x="968882" y="791080"/>
                  </a:cubicBezTo>
                  <a:cubicBezTo>
                    <a:pt x="965136" y="792669"/>
                    <a:pt x="963320" y="796982"/>
                    <a:pt x="964909" y="800728"/>
                  </a:cubicBezTo>
                  <a:cubicBezTo>
                    <a:pt x="1026774" y="950567"/>
                    <a:pt x="1042666" y="1101995"/>
                    <a:pt x="1060942" y="1277374"/>
                  </a:cubicBezTo>
                  <a:cubicBezTo>
                    <a:pt x="1068434" y="1348774"/>
                    <a:pt x="1076153" y="1422672"/>
                    <a:pt x="1087504" y="1502586"/>
                  </a:cubicBezTo>
                  <a:cubicBezTo>
                    <a:pt x="1066391" y="1514051"/>
                    <a:pt x="966725" y="1563770"/>
                    <a:pt x="802811" y="1579776"/>
                  </a:cubicBezTo>
                  <a:close/>
                  <a:moveTo>
                    <a:pt x="1250284" y="3021632"/>
                  </a:moveTo>
                  <a:cubicBezTo>
                    <a:pt x="1250284" y="3021632"/>
                    <a:pt x="1250284" y="3021632"/>
                    <a:pt x="1250284" y="3021632"/>
                  </a:cubicBezTo>
                  <a:lnTo>
                    <a:pt x="1250284" y="3021632"/>
                  </a:lnTo>
                  <a:cubicBezTo>
                    <a:pt x="1255278" y="3021632"/>
                    <a:pt x="1262997" y="3038091"/>
                    <a:pt x="1266743" y="3045923"/>
                  </a:cubicBezTo>
                  <a:cubicBezTo>
                    <a:pt x="1269694" y="3052280"/>
                    <a:pt x="1272305" y="3057729"/>
                    <a:pt x="1275143" y="3061588"/>
                  </a:cubicBezTo>
                  <a:cubicBezTo>
                    <a:pt x="1296824" y="3091329"/>
                    <a:pt x="1354489" y="3106994"/>
                    <a:pt x="1410679" y="3118459"/>
                  </a:cubicBezTo>
                  <a:cubicBezTo>
                    <a:pt x="1391154" y="3124816"/>
                    <a:pt x="1368906" y="3129924"/>
                    <a:pt x="1351084" y="3128221"/>
                  </a:cubicBezTo>
                  <a:cubicBezTo>
                    <a:pt x="1309538" y="3124362"/>
                    <a:pt x="1278322" y="3111194"/>
                    <a:pt x="1249375" y="3083951"/>
                  </a:cubicBezTo>
                  <a:cubicBezTo>
                    <a:pt x="1234051" y="3069535"/>
                    <a:pt x="1220883" y="3050237"/>
                    <a:pt x="1211916" y="3035140"/>
                  </a:cubicBezTo>
                  <a:cubicBezTo>
                    <a:pt x="1213051" y="3034459"/>
                    <a:pt x="1214300" y="3033778"/>
                    <a:pt x="1215435" y="3033096"/>
                  </a:cubicBezTo>
                  <a:cubicBezTo>
                    <a:pt x="1226673" y="3026513"/>
                    <a:pt x="1235527" y="3021291"/>
                    <a:pt x="1250397" y="3021518"/>
                  </a:cubicBezTo>
                  <a:close/>
                  <a:moveTo>
                    <a:pt x="1230532" y="2943874"/>
                  </a:moveTo>
                  <a:lnTo>
                    <a:pt x="1241770" y="3007329"/>
                  </a:lnTo>
                  <a:cubicBezTo>
                    <a:pt x="1227694" y="3008918"/>
                    <a:pt x="1217592" y="3014821"/>
                    <a:pt x="1207943" y="3020496"/>
                  </a:cubicBezTo>
                  <a:cubicBezTo>
                    <a:pt x="1198862" y="3025832"/>
                    <a:pt x="1189326" y="3031394"/>
                    <a:pt x="1175591" y="3034005"/>
                  </a:cubicBezTo>
                  <a:cubicBezTo>
                    <a:pt x="1156407" y="3037637"/>
                    <a:pt x="1133591" y="3020270"/>
                    <a:pt x="1133364" y="3020042"/>
                  </a:cubicBezTo>
                  <a:cubicBezTo>
                    <a:pt x="1133251" y="3019929"/>
                    <a:pt x="1133023" y="3019815"/>
                    <a:pt x="1132910" y="3019702"/>
                  </a:cubicBezTo>
                  <a:cubicBezTo>
                    <a:pt x="1126213" y="3015388"/>
                    <a:pt x="1119402" y="3013572"/>
                    <a:pt x="1112932" y="3014253"/>
                  </a:cubicBezTo>
                  <a:lnTo>
                    <a:pt x="1105894" y="2959766"/>
                  </a:lnTo>
                  <a:cubicBezTo>
                    <a:pt x="1148121" y="2960107"/>
                    <a:pt x="1195002" y="2954545"/>
                    <a:pt x="1230646" y="2943874"/>
                  </a:cubicBezTo>
                  <a:close/>
                  <a:moveTo>
                    <a:pt x="1510798" y="3187703"/>
                  </a:moveTo>
                  <a:cubicBezTo>
                    <a:pt x="1510798" y="3187703"/>
                    <a:pt x="1510798" y="3188270"/>
                    <a:pt x="1510798" y="3188611"/>
                  </a:cubicBezTo>
                  <a:cubicBezTo>
                    <a:pt x="1510798" y="3189519"/>
                    <a:pt x="1510798" y="3190427"/>
                    <a:pt x="1510685" y="3191449"/>
                  </a:cubicBezTo>
                  <a:cubicBezTo>
                    <a:pt x="1510685" y="3191676"/>
                    <a:pt x="1510685" y="3192016"/>
                    <a:pt x="1510685" y="3192243"/>
                  </a:cubicBezTo>
                  <a:cubicBezTo>
                    <a:pt x="1510117" y="3199054"/>
                    <a:pt x="1508755" y="3205865"/>
                    <a:pt x="1506371" y="3212676"/>
                  </a:cubicBezTo>
                  <a:lnTo>
                    <a:pt x="1302159" y="3212676"/>
                  </a:lnTo>
                  <a:cubicBezTo>
                    <a:pt x="1266516" y="3212676"/>
                    <a:pt x="1223948" y="3198032"/>
                    <a:pt x="1211802" y="3193605"/>
                  </a:cubicBezTo>
                  <a:cubicBezTo>
                    <a:pt x="1211008" y="3193265"/>
                    <a:pt x="1210100" y="3193151"/>
                    <a:pt x="1209305" y="3193151"/>
                  </a:cubicBezTo>
                  <a:cubicBezTo>
                    <a:pt x="1207262" y="3193151"/>
                    <a:pt x="1205332" y="3193946"/>
                    <a:pt x="1203856" y="3195535"/>
                  </a:cubicBezTo>
                  <a:lnTo>
                    <a:pt x="1187737" y="3212789"/>
                  </a:lnTo>
                  <a:lnTo>
                    <a:pt x="1094996" y="3212789"/>
                  </a:lnTo>
                  <a:cubicBezTo>
                    <a:pt x="1090115" y="3195762"/>
                    <a:pt x="1086823" y="3175784"/>
                    <a:pt x="1085575" y="3156373"/>
                  </a:cubicBezTo>
                  <a:cubicBezTo>
                    <a:pt x="1114067" y="3155464"/>
                    <a:pt x="1155272" y="3153762"/>
                    <a:pt x="1181835" y="3155805"/>
                  </a:cubicBezTo>
                  <a:cubicBezTo>
                    <a:pt x="1222813" y="3158870"/>
                    <a:pt x="1253348" y="3178395"/>
                    <a:pt x="1354603" y="3183276"/>
                  </a:cubicBezTo>
                  <a:cubicBezTo>
                    <a:pt x="1412836" y="3186113"/>
                    <a:pt x="1469252" y="3187362"/>
                    <a:pt x="1510912" y="3186568"/>
                  </a:cubicBezTo>
                  <a:cubicBezTo>
                    <a:pt x="1510912" y="3187022"/>
                    <a:pt x="1510912" y="3187362"/>
                    <a:pt x="1510912" y="318781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34"/>
            <p:cNvSpPr/>
            <p:nvPr/>
          </p:nvSpPr>
          <p:spPr>
            <a:xfrm>
              <a:off x="2065493" y="3391909"/>
              <a:ext cx="40483" cy="68128"/>
            </a:xfrm>
            <a:custGeom>
              <a:rect b="b" l="l" r="r" t="t"/>
              <a:pathLst>
                <a:path extrusionOk="0" h="113076" w="67191">
                  <a:moveTo>
                    <a:pt x="52460" y="70168"/>
                  </a:moveTo>
                  <a:cubicBezTo>
                    <a:pt x="52119" y="71757"/>
                    <a:pt x="49508" y="77092"/>
                    <a:pt x="40314" y="85719"/>
                  </a:cubicBezTo>
                  <a:cubicBezTo>
                    <a:pt x="32595" y="92984"/>
                    <a:pt x="25103" y="97865"/>
                    <a:pt x="22719" y="98660"/>
                  </a:cubicBezTo>
                  <a:cubicBezTo>
                    <a:pt x="18859" y="99908"/>
                    <a:pt x="16703" y="103995"/>
                    <a:pt x="17838" y="107854"/>
                  </a:cubicBezTo>
                  <a:cubicBezTo>
                    <a:pt x="18859" y="111033"/>
                    <a:pt x="21697" y="113076"/>
                    <a:pt x="24876" y="113076"/>
                  </a:cubicBezTo>
                  <a:cubicBezTo>
                    <a:pt x="25557" y="113076"/>
                    <a:pt x="26351" y="113076"/>
                    <a:pt x="27032" y="112736"/>
                  </a:cubicBezTo>
                  <a:cubicBezTo>
                    <a:pt x="36454" y="109784"/>
                    <a:pt x="71984" y="82881"/>
                    <a:pt x="66649" y="66081"/>
                  </a:cubicBezTo>
                  <a:cubicBezTo>
                    <a:pt x="63357" y="55525"/>
                    <a:pt x="27827" y="17951"/>
                    <a:pt x="12730" y="2286"/>
                  </a:cubicBezTo>
                  <a:cubicBezTo>
                    <a:pt x="9892" y="-665"/>
                    <a:pt x="5238" y="-779"/>
                    <a:pt x="2286" y="2059"/>
                  </a:cubicBezTo>
                  <a:cubicBezTo>
                    <a:pt x="-665" y="4897"/>
                    <a:pt x="-779" y="9551"/>
                    <a:pt x="2059" y="12503"/>
                  </a:cubicBezTo>
                  <a:cubicBezTo>
                    <a:pt x="24195" y="35432"/>
                    <a:pt x="49395" y="63697"/>
                    <a:pt x="52346" y="701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3018943" y="1744946"/>
              <a:ext cx="1741688" cy="1942097"/>
            </a:xfrm>
            <a:custGeom>
              <a:rect b="b" l="l" r="r" t="t"/>
              <a:pathLst>
                <a:path extrusionOk="0" h="2735348" w="2453081">
                  <a:moveTo>
                    <a:pt x="2436963" y="444408"/>
                  </a:moveTo>
                  <a:cubicBezTo>
                    <a:pt x="2446385" y="437370"/>
                    <a:pt x="2452515" y="426132"/>
                    <a:pt x="2452515" y="413418"/>
                  </a:cubicBezTo>
                  <a:lnTo>
                    <a:pt x="2452515" y="370737"/>
                  </a:lnTo>
                  <a:cubicBezTo>
                    <a:pt x="2452515" y="358023"/>
                    <a:pt x="2446385" y="346786"/>
                    <a:pt x="2436963" y="339748"/>
                  </a:cubicBezTo>
                  <a:cubicBezTo>
                    <a:pt x="2436963" y="339748"/>
                    <a:pt x="2436963" y="339521"/>
                    <a:pt x="2436963" y="339407"/>
                  </a:cubicBezTo>
                  <a:lnTo>
                    <a:pt x="2436963" y="133720"/>
                  </a:lnTo>
                  <a:cubicBezTo>
                    <a:pt x="2436963" y="60049"/>
                    <a:pt x="2377028" y="0"/>
                    <a:pt x="2303244" y="0"/>
                  </a:cubicBezTo>
                  <a:lnTo>
                    <a:pt x="2095513" y="0"/>
                  </a:lnTo>
                  <a:cubicBezTo>
                    <a:pt x="2091426" y="0"/>
                    <a:pt x="2088134" y="3292"/>
                    <a:pt x="2088134" y="7378"/>
                  </a:cubicBezTo>
                  <a:lnTo>
                    <a:pt x="888518" y="7378"/>
                  </a:lnTo>
                  <a:cubicBezTo>
                    <a:pt x="818706" y="7378"/>
                    <a:pt x="762176" y="63908"/>
                    <a:pt x="762176" y="133720"/>
                  </a:cubicBezTo>
                  <a:lnTo>
                    <a:pt x="762176" y="798799"/>
                  </a:lnTo>
                  <a:cubicBezTo>
                    <a:pt x="736068" y="819912"/>
                    <a:pt x="715976" y="848518"/>
                    <a:pt x="705306" y="882231"/>
                  </a:cubicBezTo>
                  <a:cubicBezTo>
                    <a:pt x="664895" y="1009708"/>
                    <a:pt x="662057" y="1195417"/>
                    <a:pt x="700765" y="1322212"/>
                  </a:cubicBezTo>
                  <a:cubicBezTo>
                    <a:pt x="710982" y="1355812"/>
                    <a:pt x="730733" y="1384531"/>
                    <a:pt x="756501" y="1405872"/>
                  </a:cubicBezTo>
                  <a:cubicBezTo>
                    <a:pt x="755479" y="1407121"/>
                    <a:pt x="754912" y="1408710"/>
                    <a:pt x="754912" y="1410413"/>
                  </a:cubicBezTo>
                  <a:lnTo>
                    <a:pt x="754912" y="1701463"/>
                  </a:lnTo>
                  <a:lnTo>
                    <a:pt x="746284" y="1701463"/>
                  </a:lnTo>
                  <a:cubicBezTo>
                    <a:pt x="744128" y="1701463"/>
                    <a:pt x="742084" y="1702371"/>
                    <a:pt x="740722" y="1703960"/>
                  </a:cubicBezTo>
                  <a:cubicBezTo>
                    <a:pt x="739360" y="1705549"/>
                    <a:pt x="738679" y="1707706"/>
                    <a:pt x="739020" y="1709863"/>
                  </a:cubicBezTo>
                  <a:lnTo>
                    <a:pt x="745263" y="1754133"/>
                  </a:lnTo>
                  <a:lnTo>
                    <a:pt x="405175" y="2040529"/>
                  </a:lnTo>
                  <a:cubicBezTo>
                    <a:pt x="398818" y="2040529"/>
                    <a:pt x="392575" y="2040870"/>
                    <a:pt x="386218" y="2041778"/>
                  </a:cubicBezTo>
                  <a:lnTo>
                    <a:pt x="299834" y="1812252"/>
                  </a:lnTo>
                  <a:cubicBezTo>
                    <a:pt x="302104" y="1809982"/>
                    <a:pt x="304147" y="1807485"/>
                    <a:pt x="306190" y="1804874"/>
                  </a:cubicBezTo>
                  <a:cubicBezTo>
                    <a:pt x="332072" y="1770933"/>
                    <a:pt x="328212" y="1723371"/>
                    <a:pt x="298812" y="1693971"/>
                  </a:cubicBezTo>
                  <a:lnTo>
                    <a:pt x="345920" y="1540046"/>
                  </a:lnTo>
                  <a:cubicBezTo>
                    <a:pt x="356023" y="1534370"/>
                    <a:pt x="363401" y="1525062"/>
                    <a:pt x="366807" y="1513937"/>
                  </a:cubicBezTo>
                  <a:cubicBezTo>
                    <a:pt x="370326" y="1502359"/>
                    <a:pt x="369191" y="1490213"/>
                    <a:pt x="363515" y="1479543"/>
                  </a:cubicBezTo>
                  <a:cubicBezTo>
                    <a:pt x="357839" y="1468872"/>
                    <a:pt x="348418" y="1461040"/>
                    <a:pt x="336839" y="1457521"/>
                  </a:cubicBezTo>
                  <a:cubicBezTo>
                    <a:pt x="325261" y="1454002"/>
                    <a:pt x="313115" y="1455137"/>
                    <a:pt x="302444" y="1460813"/>
                  </a:cubicBezTo>
                  <a:cubicBezTo>
                    <a:pt x="300628" y="1461721"/>
                    <a:pt x="298926" y="1462856"/>
                    <a:pt x="297336" y="1463991"/>
                  </a:cubicBezTo>
                  <a:lnTo>
                    <a:pt x="183482" y="1405986"/>
                  </a:lnTo>
                  <a:cubicBezTo>
                    <a:pt x="172698" y="1400537"/>
                    <a:pt x="159530" y="1404737"/>
                    <a:pt x="153968" y="1415521"/>
                  </a:cubicBezTo>
                  <a:cubicBezTo>
                    <a:pt x="148519" y="1426305"/>
                    <a:pt x="152719" y="1439472"/>
                    <a:pt x="163617" y="1445034"/>
                  </a:cubicBezTo>
                  <a:lnTo>
                    <a:pt x="278606" y="1503608"/>
                  </a:lnTo>
                  <a:cubicBezTo>
                    <a:pt x="278947" y="1509510"/>
                    <a:pt x="280536" y="1515300"/>
                    <a:pt x="283261" y="1520748"/>
                  </a:cubicBezTo>
                  <a:lnTo>
                    <a:pt x="237855" y="1669225"/>
                  </a:lnTo>
                  <a:cubicBezTo>
                    <a:pt x="219352" y="1669565"/>
                    <a:pt x="201076" y="1675922"/>
                    <a:pt x="186206" y="1687841"/>
                  </a:cubicBezTo>
                  <a:lnTo>
                    <a:pt x="89265" y="1622797"/>
                  </a:lnTo>
                  <a:cubicBezTo>
                    <a:pt x="87335" y="1614170"/>
                    <a:pt x="82908" y="1606451"/>
                    <a:pt x="76665" y="1600322"/>
                  </a:cubicBezTo>
                  <a:lnTo>
                    <a:pt x="107768" y="1475570"/>
                  </a:lnTo>
                  <a:cubicBezTo>
                    <a:pt x="110719" y="1463878"/>
                    <a:pt x="103568" y="1451959"/>
                    <a:pt x="91762" y="1449007"/>
                  </a:cubicBezTo>
                  <a:cubicBezTo>
                    <a:pt x="80070" y="1446056"/>
                    <a:pt x="68151" y="1453207"/>
                    <a:pt x="65200" y="1465013"/>
                  </a:cubicBezTo>
                  <a:lnTo>
                    <a:pt x="34324" y="1588857"/>
                  </a:lnTo>
                  <a:cubicBezTo>
                    <a:pt x="23427" y="1591581"/>
                    <a:pt x="14005" y="1598165"/>
                    <a:pt x="7648" y="1607587"/>
                  </a:cubicBezTo>
                  <a:cubicBezTo>
                    <a:pt x="-6200" y="1628246"/>
                    <a:pt x="-752" y="1656398"/>
                    <a:pt x="20021" y="1670360"/>
                  </a:cubicBezTo>
                  <a:cubicBezTo>
                    <a:pt x="27513" y="1675468"/>
                    <a:pt x="36254" y="1678079"/>
                    <a:pt x="45108" y="1678079"/>
                  </a:cubicBezTo>
                  <a:cubicBezTo>
                    <a:pt x="47605" y="1678079"/>
                    <a:pt x="50103" y="1677852"/>
                    <a:pt x="52714" y="1677398"/>
                  </a:cubicBezTo>
                  <a:lnTo>
                    <a:pt x="155217" y="1746187"/>
                  </a:lnTo>
                  <a:cubicBezTo>
                    <a:pt x="154649" y="1752317"/>
                    <a:pt x="154763" y="1758674"/>
                    <a:pt x="155671" y="1764917"/>
                  </a:cubicBezTo>
                  <a:cubicBezTo>
                    <a:pt x="158622" y="1787279"/>
                    <a:pt x="170200" y="1807144"/>
                    <a:pt x="188136" y="1820766"/>
                  </a:cubicBezTo>
                  <a:cubicBezTo>
                    <a:pt x="194833" y="1825874"/>
                    <a:pt x="202098" y="1829847"/>
                    <a:pt x="209590" y="1832685"/>
                  </a:cubicBezTo>
                  <a:lnTo>
                    <a:pt x="307553" y="2092746"/>
                  </a:lnTo>
                  <a:cubicBezTo>
                    <a:pt x="304488" y="2097513"/>
                    <a:pt x="301650" y="2102622"/>
                    <a:pt x="299266" y="2107957"/>
                  </a:cubicBezTo>
                  <a:cubicBezTo>
                    <a:pt x="286666" y="2135767"/>
                    <a:pt x="285758" y="2166871"/>
                    <a:pt x="296542" y="2195476"/>
                  </a:cubicBezTo>
                  <a:cubicBezTo>
                    <a:pt x="307326" y="2224082"/>
                    <a:pt x="328666" y="2246671"/>
                    <a:pt x="356477" y="2259271"/>
                  </a:cubicBezTo>
                  <a:cubicBezTo>
                    <a:pt x="371461" y="2266082"/>
                    <a:pt x="387466" y="2269487"/>
                    <a:pt x="403472" y="2269487"/>
                  </a:cubicBezTo>
                  <a:cubicBezTo>
                    <a:pt x="417094" y="2269487"/>
                    <a:pt x="430829" y="2266990"/>
                    <a:pt x="443997" y="2261995"/>
                  </a:cubicBezTo>
                  <a:cubicBezTo>
                    <a:pt x="472602" y="2251211"/>
                    <a:pt x="495191" y="2229871"/>
                    <a:pt x="507791" y="2202060"/>
                  </a:cubicBezTo>
                  <a:cubicBezTo>
                    <a:pt x="512105" y="2192525"/>
                    <a:pt x="514943" y="2182649"/>
                    <a:pt x="516532" y="2172546"/>
                  </a:cubicBezTo>
                  <a:lnTo>
                    <a:pt x="755252" y="1971513"/>
                  </a:lnTo>
                  <a:lnTo>
                    <a:pt x="755252" y="2601629"/>
                  </a:lnTo>
                  <a:cubicBezTo>
                    <a:pt x="755252" y="2675414"/>
                    <a:pt x="815188" y="2735349"/>
                    <a:pt x="888972" y="2735349"/>
                  </a:cubicBezTo>
                  <a:lnTo>
                    <a:pt x="2208573" y="2735349"/>
                  </a:lnTo>
                  <a:cubicBezTo>
                    <a:pt x="2208573" y="2735349"/>
                    <a:pt x="2208913" y="2735349"/>
                    <a:pt x="2209027" y="2735349"/>
                  </a:cubicBezTo>
                  <a:lnTo>
                    <a:pt x="2303811" y="2735349"/>
                  </a:lnTo>
                  <a:cubicBezTo>
                    <a:pt x="2377482" y="2735349"/>
                    <a:pt x="2437531" y="2675414"/>
                    <a:pt x="2437531" y="2601629"/>
                  </a:cubicBezTo>
                  <a:lnTo>
                    <a:pt x="2437531" y="1059086"/>
                  </a:lnTo>
                  <a:cubicBezTo>
                    <a:pt x="2446952" y="1052049"/>
                    <a:pt x="2453082" y="1040811"/>
                    <a:pt x="2453082" y="1028097"/>
                  </a:cubicBezTo>
                  <a:lnTo>
                    <a:pt x="2453082" y="734550"/>
                  </a:lnTo>
                  <a:cubicBezTo>
                    <a:pt x="2453082" y="721836"/>
                    <a:pt x="2446952" y="710598"/>
                    <a:pt x="2437531" y="703560"/>
                  </a:cubicBezTo>
                  <a:cubicBezTo>
                    <a:pt x="2437531" y="703560"/>
                    <a:pt x="2437531" y="703333"/>
                    <a:pt x="2437531" y="703220"/>
                  </a:cubicBezTo>
                  <a:lnTo>
                    <a:pt x="2437531" y="581873"/>
                  </a:lnTo>
                  <a:cubicBezTo>
                    <a:pt x="2446952" y="574835"/>
                    <a:pt x="2453082" y="563597"/>
                    <a:pt x="2453082" y="550884"/>
                  </a:cubicBezTo>
                  <a:lnTo>
                    <a:pt x="2453082" y="508203"/>
                  </a:lnTo>
                  <a:cubicBezTo>
                    <a:pt x="2453082" y="495489"/>
                    <a:pt x="2446952" y="484251"/>
                    <a:pt x="2437531" y="477213"/>
                  </a:cubicBezTo>
                  <a:cubicBezTo>
                    <a:pt x="2437531" y="477213"/>
                    <a:pt x="2437531" y="476986"/>
                    <a:pt x="2437531" y="476873"/>
                  </a:cubicBezTo>
                  <a:lnTo>
                    <a:pt x="2437531" y="444294"/>
                  </a:lnTo>
                  <a:close/>
                  <a:moveTo>
                    <a:pt x="70081" y="1649927"/>
                  </a:moveTo>
                  <a:cubicBezTo>
                    <a:pt x="65541" y="1656625"/>
                    <a:pt x="58616" y="1661279"/>
                    <a:pt x="50670" y="1662868"/>
                  </a:cubicBezTo>
                  <a:cubicBezTo>
                    <a:pt x="42724" y="1664457"/>
                    <a:pt x="34551" y="1662868"/>
                    <a:pt x="27854" y="1658327"/>
                  </a:cubicBezTo>
                  <a:cubicBezTo>
                    <a:pt x="13892" y="1649019"/>
                    <a:pt x="10146" y="1630062"/>
                    <a:pt x="19567" y="1616100"/>
                  </a:cubicBezTo>
                  <a:cubicBezTo>
                    <a:pt x="24108" y="1609403"/>
                    <a:pt x="31032" y="1604749"/>
                    <a:pt x="38978" y="1603160"/>
                  </a:cubicBezTo>
                  <a:cubicBezTo>
                    <a:pt x="46924" y="1601570"/>
                    <a:pt x="55097" y="1603160"/>
                    <a:pt x="61795" y="1607700"/>
                  </a:cubicBezTo>
                  <a:cubicBezTo>
                    <a:pt x="68492" y="1612241"/>
                    <a:pt x="73146" y="1619165"/>
                    <a:pt x="74735" y="1627111"/>
                  </a:cubicBezTo>
                  <a:cubicBezTo>
                    <a:pt x="76324" y="1635057"/>
                    <a:pt x="74735" y="1643230"/>
                    <a:pt x="70195" y="1649927"/>
                  </a:cubicBezTo>
                  <a:close/>
                  <a:moveTo>
                    <a:pt x="294271" y="1492029"/>
                  </a:moveTo>
                  <a:cubicBezTo>
                    <a:pt x="296655" y="1484197"/>
                    <a:pt x="301877" y="1477840"/>
                    <a:pt x="309142" y="1474094"/>
                  </a:cubicBezTo>
                  <a:cubicBezTo>
                    <a:pt x="313569" y="1471710"/>
                    <a:pt x="318450" y="1470575"/>
                    <a:pt x="323444" y="1470575"/>
                  </a:cubicBezTo>
                  <a:cubicBezTo>
                    <a:pt x="326396" y="1470575"/>
                    <a:pt x="329461" y="1471029"/>
                    <a:pt x="332412" y="1471937"/>
                  </a:cubicBezTo>
                  <a:cubicBezTo>
                    <a:pt x="340245" y="1474321"/>
                    <a:pt x="346601" y="1479543"/>
                    <a:pt x="350347" y="1486808"/>
                  </a:cubicBezTo>
                  <a:cubicBezTo>
                    <a:pt x="354207" y="1493959"/>
                    <a:pt x="355001" y="1502246"/>
                    <a:pt x="352618" y="1509964"/>
                  </a:cubicBezTo>
                  <a:cubicBezTo>
                    <a:pt x="350234" y="1517797"/>
                    <a:pt x="345012" y="1524154"/>
                    <a:pt x="337747" y="1527900"/>
                  </a:cubicBezTo>
                  <a:cubicBezTo>
                    <a:pt x="330596" y="1531759"/>
                    <a:pt x="322309" y="1532554"/>
                    <a:pt x="314590" y="1530170"/>
                  </a:cubicBezTo>
                  <a:cubicBezTo>
                    <a:pt x="306758" y="1527786"/>
                    <a:pt x="300401" y="1522564"/>
                    <a:pt x="296655" y="1515300"/>
                  </a:cubicBezTo>
                  <a:cubicBezTo>
                    <a:pt x="292796" y="1508148"/>
                    <a:pt x="292001" y="1499862"/>
                    <a:pt x="294385" y="1492143"/>
                  </a:cubicBezTo>
                  <a:close/>
                  <a:moveTo>
                    <a:pt x="196536" y="1809188"/>
                  </a:moveTo>
                  <a:cubicBezTo>
                    <a:pt x="181779" y="1797836"/>
                    <a:pt x="172244" y="1781490"/>
                    <a:pt x="169747" y="1763101"/>
                  </a:cubicBezTo>
                  <a:cubicBezTo>
                    <a:pt x="167249" y="1744598"/>
                    <a:pt x="172130" y="1726322"/>
                    <a:pt x="183482" y="1711566"/>
                  </a:cubicBezTo>
                  <a:cubicBezTo>
                    <a:pt x="197217" y="1693630"/>
                    <a:pt x="217990" y="1684209"/>
                    <a:pt x="238990" y="1684209"/>
                  </a:cubicBezTo>
                  <a:cubicBezTo>
                    <a:pt x="253747" y="1684209"/>
                    <a:pt x="268617" y="1688863"/>
                    <a:pt x="281217" y="1698511"/>
                  </a:cubicBezTo>
                  <a:cubicBezTo>
                    <a:pt x="311753" y="1721782"/>
                    <a:pt x="317655" y="1765712"/>
                    <a:pt x="294271" y="1796247"/>
                  </a:cubicBezTo>
                  <a:cubicBezTo>
                    <a:pt x="271001" y="1826782"/>
                    <a:pt x="227071" y="1832685"/>
                    <a:pt x="196536" y="1809301"/>
                  </a:cubicBezTo>
                  <a:close/>
                  <a:moveTo>
                    <a:pt x="1548261" y="97963"/>
                  </a:moveTo>
                  <a:cubicBezTo>
                    <a:pt x="1563699" y="97963"/>
                    <a:pt x="1576299" y="110449"/>
                    <a:pt x="1576299" y="126001"/>
                  </a:cubicBezTo>
                  <a:cubicBezTo>
                    <a:pt x="1576299" y="141552"/>
                    <a:pt x="1563813" y="154039"/>
                    <a:pt x="1548261" y="154039"/>
                  </a:cubicBezTo>
                  <a:cubicBezTo>
                    <a:pt x="1532710" y="154039"/>
                    <a:pt x="1520337" y="141552"/>
                    <a:pt x="1520337" y="126001"/>
                  </a:cubicBezTo>
                  <a:cubicBezTo>
                    <a:pt x="1520337" y="110449"/>
                    <a:pt x="1532823" y="97963"/>
                    <a:pt x="1548261" y="97963"/>
                  </a:cubicBezTo>
                  <a:close/>
                  <a:moveTo>
                    <a:pt x="888518" y="92741"/>
                  </a:moveTo>
                  <a:lnTo>
                    <a:pt x="1322936" y="92741"/>
                  </a:lnTo>
                  <a:cubicBezTo>
                    <a:pt x="1366639" y="92741"/>
                    <a:pt x="1408639" y="110109"/>
                    <a:pt x="1439628" y="140984"/>
                  </a:cubicBezTo>
                  <a:lnTo>
                    <a:pt x="1494683" y="196039"/>
                  </a:lnTo>
                  <a:cubicBezTo>
                    <a:pt x="1524310" y="225666"/>
                    <a:pt x="1572326" y="225666"/>
                    <a:pt x="1601953" y="196039"/>
                  </a:cubicBezTo>
                  <a:lnTo>
                    <a:pt x="1657008" y="140984"/>
                  </a:lnTo>
                  <a:cubicBezTo>
                    <a:pt x="1687884" y="110109"/>
                    <a:pt x="1729884" y="92741"/>
                    <a:pt x="1773700" y="92741"/>
                  </a:cubicBezTo>
                  <a:lnTo>
                    <a:pt x="2208119" y="92741"/>
                  </a:lnTo>
                  <a:cubicBezTo>
                    <a:pt x="2230822" y="92741"/>
                    <a:pt x="2249097" y="111130"/>
                    <a:pt x="2249097" y="133720"/>
                  </a:cubicBezTo>
                  <a:lnTo>
                    <a:pt x="2249097" y="2059827"/>
                  </a:lnTo>
                  <a:lnTo>
                    <a:pt x="2150681" y="1854707"/>
                  </a:lnTo>
                  <a:lnTo>
                    <a:pt x="2171227" y="1710090"/>
                  </a:lnTo>
                  <a:cubicBezTo>
                    <a:pt x="2171567" y="1707933"/>
                    <a:pt x="2170886" y="1705890"/>
                    <a:pt x="2169524" y="1704187"/>
                  </a:cubicBezTo>
                  <a:cubicBezTo>
                    <a:pt x="2168162" y="1702598"/>
                    <a:pt x="2166118" y="1701690"/>
                    <a:pt x="2163962" y="1701690"/>
                  </a:cubicBezTo>
                  <a:lnTo>
                    <a:pt x="1533391" y="1701690"/>
                  </a:lnTo>
                  <a:lnTo>
                    <a:pt x="1533391" y="1619846"/>
                  </a:lnTo>
                  <a:cubicBezTo>
                    <a:pt x="1651105" y="1601797"/>
                    <a:pt x="1752360" y="1563884"/>
                    <a:pt x="1831366" y="1507354"/>
                  </a:cubicBezTo>
                  <a:cubicBezTo>
                    <a:pt x="1892777" y="1463424"/>
                    <a:pt x="1940339" y="1408596"/>
                    <a:pt x="1972690" y="1344461"/>
                  </a:cubicBezTo>
                  <a:cubicBezTo>
                    <a:pt x="2007085" y="1276352"/>
                    <a:pt x="2024453" y="1197347"/>
                    <a:pt x="2024453" y="1109600"/>
                  </a:cubicBezTo>
                  <a:cubicBezTo>
                    <a:pt x="2024453" y="1021854"/>
                    <a:pt x="2007085" y="935129"/>
                    <a:pt x="1972918" y="854307"/>
                  </a:cubicBezTo>
                  <a:cubicBezTo>
                    <a:pt x="1939885" y="776209"/>
                    <a:pt x="1892549" y="706058"/>
                    <a:pt x="1832387" y="645782"/>
                  </a:cubicBezTo>
                  <a:cubicBezTo>
                    <a:pt x="1772111" y="585506"/>
                    <a:pt x="1701960" y="538284"/>
                    <a:pt x="1623862" y="505251"/>
                  </a:cubicBezTo>
                  <a:cubicBezTo>
                    <a:pt x="1542926" y="471083"/>
                    <a:pt x="1457110" y="453716"/>
                    <a:pt x="1368568" y="453716"/>
                  </a:cubicBezTo>
                  <a:cubicBezTo>
                    <a:pt x="1280028" y="453716"/>
                    <a:pt x="1194097" y="471083"/>
                    <a:pt x="1113275" y="505251"/>
                  </a:cubicBezTo>
                  <a:cubicBezTo>
                    <a:pt x="1035178" y="538284"/>
                    <a:pt x="965026" y="585619"/>
                    <a:pt x="904750" y="645782"/>
                  </a:cubicBezTo>
                  <a:cubicBezTo>
                    <a:pt x="884204" y="666328"/>
                    <a:pt x="865247" y="687895"/>
                    <a:pt x="847879" y="710598"/>
                  </a:cubicBezTo>
                  <a:lnTo>
                    <a:pt x="847879" y="133833"/>
                  </a:lnTo>
                  <a:cubicBezTo>
                    <a:pt x="847879" y="111130"/>
                    <a:pt x="866269" y="92855"/>
                    <a:pt x="888858" y="92855"/>
                  </a:cubicBezTo>
                  <a:close/>
                  <a:moveTo>
                    <a:pt x="2220946" y="2365520"/>
                  </a:moveTo>
                  <a:lnTo>
                    <a:pt x="1998458" y="1901815"/>
                  </a:lnTo>
                  <a:cubicBezTo>
                    <a:pt x="1990172" y="1884561"/>
                    <a:pt x="1989150" y="1865264"/>
                    <a:pt x="1995507" y="1847215"/>
                  </a:cubicBezTo>
                  <a:cubicBezTo>
                    <a:pt x="2001864" y="1829166"/>
                    <a:pt x="2014804" y="1814750"/>
                    <a:pt x="2032058" y="1806463"/>
                  </a:cubicBezTo>
                  <a:cubicBezTo>
                    <a:pt x="2041820" y="1801809"/>
                    <a:pt x="2052377" y="1799425"/>
                    <a:pt x="2062934" y="1799425"/>
                  </a:cubicBezTo>
                  <a:cubicBezTo>
                    <a:pt x="2070880" y="1799425"/>
                    <a:pt x="2078940" y="1800788"/>
                    <a:pt x="2086659" y="1803512"/>
                  </a:cubicBezTo>
                  <a:cubicBezTo>
                    <a:pt x="2104707" y="1809869"/>
                    <a:pt x="2119124" y="1822809"/>
                    <a:pt x="2127410" y="1840063"/>
                  </a:cubicBezTo>
                  <a:lnTo>
                    <a:pt x="2349898" y="2303769"/>
                  </a:lnTo>
                  <a:lnTo>
                    <a:pt x="2221059" y="2365634"/>
                  </a:lnTo>
                  <a:close/>
                  <a:moveTo>
                    <a:pt x="1368228" y="1617008"/>
                  </a:moveTo>
                  <a:cubicBezTo>
                    <a:pt x="1182292" y="1617008"/>
                    <a:pt x="1025189" y="1574894"/>
                    <a:pt x="913831" y="1495208"/>
                  </a:cubicBezTo>
                  <a:cubicBezTo>
                    <a:pt x="892718" y="1480110"/>
                    <a:pt x="873307" y="1463651"/>
                    <a:pt x="855712" y="1446056"/>
                  </a:cubicBezTo>
                  <a:cubicBezTo>
                    <a:pt x="860139" y="1446397"/>
                    <a:pt x="864566" y="1446624"/>
                    <a:pt x="868993" y="1446624"/>
                  </a:cubicBezTo>
                  <a:lnTo>
                    <a:pt x="1313741" y="1446624"/>
                  </a:lnTo>
                  <a:cubicBezTo>
                    <a:pt x="1406142" y="1446624"/>
                    <a:pt x="1482650" y="1375337"/>
                    <a:pt x="1489461" y="1283163"/>
                  </a:cubicBezTo>
                  <a:cubicBezTo>
                    <a:pt x="1498429" y="1162384"/>
                    <a:pt x="1498429" y="1038086"/>
                    <a:pt x="1490142" y="923324"/>
                  </a:cubicBezTo>
                  <a:cubicBezTo>
                    <a:pt x="1483445" y="831150"/>
                    <a:pt x="1406823" y="759636"/>
                    <a:pt x="1314422" y="759636"/>
                  </a:cubicBezTo>
                  <a:lnTo>
                    <a:pt x="873080" y="759636"/>
                  </a:lnTo>
                  <a:cubicBezTo>
                    <a:pt x="857074" y="759636"/>
                    <a:pt x="841523" y="761793"/>
                    <a:pt x="826652" y="765879"/>
                  </a:cubicBezTo>
                  <a:cubicBezTo>
                    <a:pt x="851739" y="726377"/>
                    <a:pt x="881139" y="689712"/>
                    <a:pt x="914739" y="656111"/>
                  </a:cubicBezTo>
                  <a:cubicBezTo>
                    <a:pt x="973653" y="597198"/>
                    <a:pt x="1042216" y="550997"/>
                    <a:pt x="1118611" y="518646"/>
                  </a:cubicBezTo>
                  <a:cubicBezTo>
                    <a:pt x="1197616" y="485159"/>
                    <a:pt x="1281617" y="468246"/>
                    <a:pt x="1368228" y="468246"/>
                  </a:cubicBezTo>
                  <a:cubicBezTo>
                    <a:pt x="1454839" y="468246"/>
                    <a:pt x="1538726" y="485159"/>
                    <a:pt x="1617846" y="518646"/>
                  </a:cubicBezTo>
                  <a:cubicBezTo>
                    <a:pt x="1694240" y="550997"/>
                    <a:pt x="1762803" y="597198"/>
                    <a:pt x="1821717" y="656111"/>
                  </a:cubicBezTo>
                  <a:cubicBezTo>
                    <a:pt x="1880631" y="715025"/>
                    <a:pt x="1926831" y="783588"/>
                    <a:pt x="1959182" y="859983"/>
                  </a:cubicBezTo>
                  <a:cubicBezTo>
                    <a:pt x="1992669" y="938988"/>
                    <a:pt x="2009582" y="1022989"/>
                    <a:pt x="2009582" y="1109600"/>
                  </a:cubicBezTo>
                  <a:cubicBezTo>
                    <a:pt x="2009582" y="1196211"/>
                    <a:pt x="1992669" y="1271812"/>
                    <a:pt x="1959409" y="1337877"/>
                  </a:cubicBezTo>
                  <a:cubicBezTo>
                    <a:pt x="1928079" y="1399856"/>
                    <a:pt x="1882106" y="1452867"/>
                    <a:pt x="1822738" y="1495435"/>
                  </a:cubicBezTo>
                  <a:cubicBezTo>
                    <a:pt x="1711381" y="1575122"/>
                    <a:pt x="1554278" y="1617235"/>
                    <a:pt x="1368342" y="1617235"/>
                  </a:cubicBezTo>
                  <a:close/>
                  <a:moveTo>
                    <a:pt x="1518521" y="1621889"/>
                  </a:moveTo>
                  <a:lnTo>
                    <a:pt x="1518521" y="1701576"/>
                  </a:lnTo>
                  <a:lnTo>
                    <a:pt x="1244611" y="1701576"/>
                  </a:lnTo>
                  <a:lnTo>
                    <a:pt x="1244611" y="1625181"/>
                  </a:lnTo>
                  <a:cubicBezTo>
                    <a:pt x="1284228" y="1629495"/>
                    <a:pt x="1325547" y="1631765"/>
                    <a:pt x="1368342" y="1631765"/>
                  </a:cubicBezTo>
                  <a:cubicBezTo>
                    <a:pt x="1420785" y="1631765"/>
                    <a:pt x="1470958" y="1628473"/>
                    <a:pt x="1518634" y="1621889"/>
                  </a:cubicBezTo>
                  <a:close/>
                  <a:moveTo>
                    <a:pt x="1116113" y="1100633"/>
                  </a:moveTo>
                  <a:cubicBezTo>
                    <a:pt x="1116113" y="1021854"/>
                    <a:pt x="1174687" y="957718"/>
                    <a:pt x="1246654" y="957718"/>
                  </a:cubicBezTo>
                  <a:cubicBezTo>
                    <a:pt x="1318622" y="957718"/>
                    <a:pt x="1377196" y="1021854"/>
                    <a:pt x="1377196" y="1100633"/>
                  </a:cubicBezTo>
                  <a:cubicBezTo>
                    <a:pt x="1377196" y="1110849"/>
                    <a:pt x="1368909" y="1119135"/>
                    <a:pt x="1358693" y="1119135"/>
                  </a:cubicBezTo>
                  <a:cubicBezTo>
                    <a:pt x="1348477" y="1119135"/>
                    <a:pt x="1340190" y="1110849"/>
                    <a:pt x="1340190" y="1100633"/>
                  </a:cubicBezTo>
                  <a:cubicBezTo>
                    <a:pt x="1340190" y="1042286"/>
                    <a:pt x="1298190" y="994724"/>
                    <a:pt x="1246654" y="994724"/>
                  </a:cubicBezTo>
                  <a:cubicBezTo>
                    <a:pt x="1195119" y="994724"/>
                    <a:pt x="1153119" y="1042286"/>
                    <a:pt x="1153119" y="1100633"/>
                  </a:cubicBezTo>
                  <a:cubicBezTo>
                    <a:pt x="1153119" y="1110849"/>
                    <a:pt x="1144832" y="1119135"/>
                    <a:pt x="1134616" y="1119135"/>
                  </a:cubicBezTo>
                  <a:cubicBezTo>
                    <a:pt x="1124400" y="1119135"/>
                    <a:pt x="1116113" y="1110849"/>
                    <a:pt x="1116113" y="1100633"/>
                  </a:cubicBezTo>
                  <a:close/>
                  <a:moveTo>
                    <a:pt x="747647" y="1100633"/>
                  </a:moveTo>
                  <a:cubicBezTo>
                    <a:pt x="747647" y="1021854"/>
                    <a:pt x="806220" y="957718"/>
                    <a:pt x="878188" y="957718"/>
                  </a:cubicBezTo>
                  <a:cubicBezTo>
                    <a:pt x="950156" y="957718"/>
                    <a:pt x="1008729" y="1021854"/>
                    <a:pt x="1008729" y="1100633"/>
                  </a:cubicBezTo>
                  <a:cubicBezTo>
                    <a:pt x="1008729" y="1110849"/>
                    <a:pt x="1000442" y="1119135"/>
                    <a:pt x="990226" y="1119135"/>
                  </a:cubicBezTo>
                  <a:cubicBezTo>
                    <a:pt x="980010" y="1119135"/>
                    <a:pt x="971723" y="1110849"/>
                    <a:pt x="971723" y="1100633"/>
                  </a:cubicBezTo>
                  <a:cubicBezTo>
                    <a:pt x="971723" y="1042286"/>
                    <a:pt x="929723" y="994724"/>
                    <a:pt x="878188" y="994724"/>
                  </a:cubicBezTo>
                  <a:cubicBezTo>
                    <a:pt x="826652" y="994724"/>
                    <a:pt x="784652" y="1042286"/>
                    <a:pt x="784652" y="1100633"/>
                  </a:cubicBezTo>
                  <a:cubicBezTo>
                    <a:pt x="784652" y="1110849"/>
                    <a:pt x="776366" y="1119135"/>
                    <a:pt x="766149" y="1119135"/>
                  </a:cubicBezTo>
                  <a:cubicBezTo>
                    <a:pt x="755933" y="1119135"/>
                    <a:pt x="747647" y="1110849"/>
                    <a:pt x="747647" y="1100633"/>
                  </a:cubicBezTo>
                  <a:close/>
                  <a:moveTo>
                    <a:pt x="854917" y="1465694"/>
                  </a:moveTo>
                  <a:cubicBezTo>
                    <a:pt x="870582" y="1480451"/>
                    <a:pt x="887382" y="1494300"/>
                    <a:pt x="905318" y="1507240"/>
                  </a:cubicBezTo>
                  <a:cubicBezTo>
                    <a:pt x="990226" y="1567970"/>
                    <a:pt x="1100789" y="1607359"/>
                    <a:pt x="1229854" y="1623478"/>
                  </a:cubicBezTo>
                  <a:lnTo>
                    <a:pt x="1229854" y="1701576"/>
                  </a:lnTo>
                  <a:lnTo>
                    <a:pt x="854917" y="1701576"/>
                  </a:lnTo>
                  <a:lnTo>
                    <a:pt x="854917" y="1465807"/>
                  </a:lnTo>
                  <a:close/>
                  <a:moveTo>
                    <a:pt x="762176" y="1716219"/>
                  </a:moveTo>
                  <a:lnTo>
                    <a:pt x="1960772" y="1716219"/>
                  </a:lnTo>
                  <a:lnTo>
                    <a:pt x="1904809" y="2109432"/>
                  </a:lnTo>
                  <a:lnTo>
                    <a:pt x="1636348" y="2109432"/>
                  </a:lnTo>
                  <a:cubicBezTo>
                    <a:pt x="1632943" y="2109432"/>
                    <a:pt x="1629991" y="2111816"/>
                    <a:pt x="1629197" y="2115108"/>
                  </a:cubicBezTo>
                  <a:lnTo>
                    <a:pt x="1598434" y="2242698"/>
                  </a:lnTo>
                  <a:lnTo>
                    <a:pt x="1116794" y="2242698"/>
                  </a:lnTo>
                  <a:lnTo>
                    <a:pt x="1086032" y="2115108"/>
                  </a:lnTo>
                  <a:cubicBezTo>
                    <a:pt x="1085237" y="2111816"/>
                    <a:pt x="1082286" y="2109432"/>
                    <a:pt x="1078881" y="2109432"/>
                  </a:cubicBezTo>
                  <a:lnTo>
                    <a:pt x="847198" y="2109432"/>
                  </a:lnTo>
                  <a:cubicBezTo>
                    <a:pt x="846177" y="2109205"/>
                    <a:pt x="845042" y="2109092"/>
                    <a:pt x="844020" y="2109319"/>
                  </a:cubicBezTo>
                  <a:cubicBezTo>
                    <a:pt x="843907" y="2109319"/>
                    <a:pt x="843793" y="2109319"/>
                    <a:pt x="843680" y="2109432"/>
                  </a:cubicBezTo>
                  <a:lnTo>
                    <a:pt x="810533" y="2109432"/>
                  </a:lnTo>
                  <a:lnTo>
                    <a:pt x="809058" y="2098875"/>
                  </a:lnTo>
                  <a:lnTo>
                    <a:pt x="754685" y="1716219"/>
                  </a:lnTo>
                  <a:lnTo>
                    <a:pt x="762290" y="1716219"/>
                  </a:lnTo>
                  <a:close/>
                  <a:moveTo>
                    <a:pt x="1273671" y="2635116"/>
                  </a:moveTo>
                  <a:cubicBezTo>
                    <a:pt x="1234054" y="2619111"/>
                    <a:pt x="1206016" y="2580402"/>
                    <a:pt x="1206016" y="2535110"/>
                  </a:cubicBezTo>
                  <a:lnTo>
                    <a:pt x="1206016" y="2493110"/>
                  </a:lnTo>
                  <a:lnTo>
                    <a:pt x="1637256" y="2493110"/>
                  </a:lnTo>
                  <a:lnTo>
                    <a:pt x="1637256" y="2535110"/>
                  </a:lnTo>
                  <a:cubicBezTo>
                    <a:pt x="1637256" y="2580402"/>
                    <a:pt x="1609218" y="2619111"/>
                    <a:pt x="1569602" y="2635116"/>
                  </a:cubicBezTo>
                  <a:lnTo>
                    <a:pt x="1273671" y="2635116"/>
                  </a:lnTo>
                  <a:close/>
                  <a:moveTo>
                    <a:pt x="1030183" y="2478353"/>
                  </a:moveTo>
                  <a:cubicBezTo>
                    <a:pt x="967864" y="2478353"/>
                    <a:pt x="914058" y="2433969"/>
                    <a:pt x="902253" y="2372785"/>
                  </a:cubicBezTo>
                  <a:lnTo>
                    <a:pt x="854463" y="2124189"/>
                  </a:lnTo>
                  <a:lnTo>
                    <a:pt x="1073205" y="2124189"/>
                  </a:lnTo>
                  <a:lnTo>
                    <a:pt x="1103967" y="2251779"/>
                  </a:lnTo>
                  <a:cubicBezTo>
                    <a:pt x="1104762" y="2255071"/>
                    <a:pt x="1107713" y="2257455"/>
                    <a:pt x="1111119" y="2257455"/>
                  </a:cubicBezTo>
                  <a:lnTo>
                    <a:pt x="1604451" y="2257455"/>
                  </a:lnTo>
                  <a:cubicBezTo>
                    <a:pt x="1607856" y="2257455"/>
                    <a:pt x="1610808" y="2255071"/>
                    <a:pt x="1611602" y="2251779"/>
                  </a:cubicBezTo>
                  <a:lnTo>
                    <a:pt x="1642365" y="2124189"/>
                  </a:lnTo>
                  <a:lnTo>
                    <a:pt x="1835792" y="2124189"/>
                  </a:lnTo>
                  <a:lnTo>
                    <a:pt x="1788003" y="2372785"/>
                  </a:lnTo>
                  <a:cubicBezTo>
                    <a:pt x="1776198" y="2433969"/>
                    <a:pt x="1722392" y="2478353"/>
                    <a:pt x="1660073" y="2478353"/>
                  </a:cubicBezTo>
                  <a:lnTo>
                    <a:pt x="1030183" y="2478353"/>
                  </a:lnTo>
                  <a:close/>
                  <a:moveTo>
                    <a:pt x="493829" y="2195817"/>
                  </a:moveTo>
                  <a:cubicBezTo>
                    <a:pt x="482932" y="2220109"/>
                    <a:pt x="463180" y="2238612"/>
                    <a:pt x="438321" y="2248033"/>
                  </a:cubicBezTo>
                  <a:cubicBezTo>
                    <a:pt x="413461" y="2257455"/>
                    <a:pt x="386331" y="2256660"/>
                    <a:pt x="362039" y="2245649"/>
                  </a:cubicBezTo>
                  <a:cubicBezTo>
                    <a:pt x="337747" y="2234752"/>
                    <a:pt x="319245" y="2215000"/>
                    <a:pt x="309823" y="2190141"/>
                  </a:cubicBezTo>
                  <a:cubicBezTo>
                    <a:pt x="300401" y="2165281"/>
                    <a:pt x="301196" y="2138152"/>
                    <a:pt x="312207" y="2113973"/>
                  </a:cubicBezTo>
                  <a:cubicBezTo>
                    <a:pt x="323104" y="2089681"/>
                    <a:pt x="342855" y="2071178"/>
                    <a:pt x="367715" y="2061756"/>
                  </a:cubicBezTo>
                  <a:cubicBezTo>
                    <a:pt x="379180" y="2057443"/>
                    <a:pt x="391099" y="2055286"/>
                    <a:pt x="403018" y="2055286"/>
                  </a:cubicBezTo>
                  <a:cubicBezTo>
                    <a:pt x="416980" y="2055286"/>
                    <a:pt x="430829" y="2058237"/>
                    <a:pt x="443883" y="2064140"/>
                  </a:cubicBezTo>
                  <a:cubicBezTo>
                    <a:pt x="468175" y="2075038"/>
                    <a:pt x="486678" y="2094789"/>
                    <a:pt x="496099" y="2119649"/>
                  </a:cubicBezTo>
                  <a:cubicBezTo>
                    <a:pt x="505521" y="2144508"/>
                    <a:pt x="504726" y="2171638"/>
                    <a:pt x="493716" y="2195930"/>
                  </a:cubicBezTo>
                  <a:close/>
                  <a:moveTo>
                    <a:pt x="509948" y="2114314"/>
                  </a:moveTo>
                  <a:cubicBezTo>
                    <a:pt x="499164" y="2085708"/>
                    <a:pt x="477824" y="2063118"/>
                    <a:pt x="450013" y="2050519"/>
                  </a:cubicBezTo>
                  <a:cubicBezTo>
                    <a:pt x="441953" y="2046886"/>
                    <a:pt x="433667" y="2044275"/>
                    <a:pt x="425267" y="2042572"/>
                  </a:cubicBezTo>
                  <a:lnTo>
                    <a:pt x="747533" y="1771274"/>
                  </a:lnTo>
                  <a:lnTo>
                    <a:pt x="771257" y="1938140"/>
                  </a:lnTo>
                  <a:lnTo>
                    <a:pt x="757409" y="1949831"/>
                  </a:lnTo>
                  <a:cubicBezTo>
                    <a:pt x="757409" y="1949831"/>
                    <a:pt x="757409" y="1949831"/>
                    <a:pt x="757409" y="1949831"/>
                  </a:cubicBezTo>
                  <a:lnTo>
                    <a:pt x="517440" y="2151887"/>
                  </a:lnTo>
                  <a:cubicBezTo>
                    <a:pt x="517099" y="2139173"/>
                    <a:pt x="514602" y="2126460"/>
                    <a:pt x="510062" y="2114314"/>
                  </a:cubicBezTo>
                  <a:close/>
                  <a:moveTo>
                    <a:pt x="854804" y="2601402"/>
                  </a:moveTo>
                  <a:lnTo>
                    <a:pt x="854804" y="2204444"/>
                  </a:lnTo>
                  <a:lnTo>
                    <a:pt x="887723" y="2375396"/>
                  </a:lnTo>
                  <a:cubicBezTo>
                    <a:pt x="900891" y="2443504"/>
                    <a:pt x="960712" y="2492996"/>
                    <a:pt x="1030070" y="2492996"/>
                  </a:cubicBezTo>
                  <a:lnTo>
                    <a:pt x="1191146" y="2492996"/>
                  </a:lnTo>
                  <a:lnTo>
                    <a:pt x="1191146" y="2534997"/>
                  </a:lnTo>
                  <a:cubicBezTo>
                    <a:pt x="1191146" y="2576202"/>
                    <a:pt x="1211692" y="2612754"/>
                    <a:pt x="1243022" y="2635003"/>
                  </a:cubicBezTo>
                  <a:lnTo>
                    <a:pt x="888404" y="2635003"/>
                  </a:lnTo>
                  <a:cubicBezTo>
                    <a:pt x="869901" y="2635003"/>
                    <a:pt x="854804" y="2619905"/>
                    <a:pt x="854804" y="2601402"/>
                  </a:cubicBezTo>
                  <a:close/>
                  <a:moveTo>
                    <a:pt x="2208005" y="2635003"/>
                  </a:moveTo>
                  <a:lnTo>
                    <a:pt x="1600137" y="2635003"/>
                  </a:lnTo>
                  <a:cubicBezTo>
                    <a:pt x="1631467" y="2612754"/>
                    <a:pt x="1652013" y="2576202"/>
                    <a:pt x="1652013" y="2534997"/>
                  </a:cubicBezTo>
                  <a:lnTo>
                    <a:pt x="1652013" y="2492996"/>
                  </a:lnTo>
                  <a:lnTo>
                    <a:pt x="1659959" y="2492996"/>
                  </a:lnTo>
                  <a:cubicBezTo>
                    <a:pt x="1674035" y="2492996"/>
                    <a:pt x="1687770" y="2490953"/>
                    <a:pt x="1700711" y="2487094"/>
                  </a:cubicBezTo>
                  <a:lnTo>
                    <a:pt x="1863603" y="2492996"/>
                  </a:lnTo>
                  <a:cubicBezTo>
                    <a:pt x="1932960" y="2492996"/>
                    <a:pt x="1992896" y="2443504"/>
                    <a:pt x="2005950" y="2375396"/>
                  </a:cubicBezTo>
                  <a:lnTo>
                    <a:pt x="2054307" y="2124076"/>
                  </a:lnTo>
                  <a:lnTo>
                    <a:pt x="2088702" y="2124076"/>
                  </a:lnTo>
                  <a:lnTo>
                    <a:pt x="2210729" y="2378347"/>
                  </a:lnTo>
                  <a:cubicBezTo>
                    <a:pt x="2211978" y="2380958"/>
                    <a:pt x="2214589" y="2382547"/>
                    <a:pt x="2217427" y="2382547"/>
                  </a:cubicBezTo>
                  <a:cubicBezTo>
                    <a:pt x="2218449" y="2382547"/>
                    <a:pt x="2219584" y="2382320"/>
                    <a:pt x="2220605" y="2381866"/>
                  </a:cubicBezTo>
                  <a:lnTo>
                    <a:pt x="2241605" y="2371763"/>
                  </a:lnTo>
                  <a:lnTo>
                    <a:pt x="2241605" y="2601516"/>
                  </a:lnTo>
                  <a:cubicBezTo>
                    <a:pt x="2241605" y="2620019"/>
                    <a:pt x="2226508" y="2635116"/>
                    <a:pt x="2208005" y="2635116"/>
                  </a:cubicBezTo>
                  <a:close/>
                  <a:moveTo>
                    <a:pt x="2422093" y="2601402"/>
                  </a:moveTo>
                  <a:cubicBezTo>
                    <a:pt x="2422093" y="2667014"/>
                    <a:pt x="2368741" y="2720365"/>
                    <a:pt x="2303130" y="2720365"/>
                  </a:cubicBezTo>
                  <a:lnTo>
                    <a:pt x="2268962" y="2720365"/>
                  </a:lnTo>
                  <a:cubicBezTo>
                    <a:pt x="2312098" y="2698116"/>
                    <a:pt x="2341611" y="2653165"/>
                    <a:pt x="2341611" y="2601402"/>
                  </a:cubicBezTo>
                  <a:lnTo>
                    <a:pt x="2341611" y="2323634"/>
                  </a:lnTo>
                  <a:lnTo>
                    <a:pt x="2362611" y="2313531"/>
                  </a:lnTo>
                  <a:cubicBezTo>
                    <a:pt x="2364428" y="2312736"/>
                    <a:pt x="2365676" y="2311147"/>
                    <a:pt x="2366357" y="2309331"/>
                  </a:cubicBezTo>
                  <a:cubicBezTo>
                    <a:pt x="2367039" y="2307514"/>
                    <a:pt x="2366925" y="2305471"/>
                    <a:pt x="2366017" y="2303655"/>
                  </a:cubicBezTo>
                  <a:lnTo>
                    <a:pt x="2334119" y="2237249"/>
                  </a:lnTo>
                  <a:lnTo>
                    <a:pt x="2334119" y="133720"/>
                  </a:lnTo>
                  <a:cubicBezTo>
                    <a:pt x="2334119" y="78892"/>
                    <a:pt x="2299157" y="32238"/>
                    <a:pt x="2250346" y="14757"/>
                  </a:cubicBezTo>
                  <a:lnTo>
                    <a:pt x="2302903" y="14757"/>
                  </a:lnTo>
                  <a:cubicBezTo>
                    <a:pt x="2368514" y="14757"/>
                    <a:pt x="2421866" y="68108"/>
                    <a:pt x="2421866" y="133720"/>
                  </a:cubicBezTo>
                  <a:lnTo>
                    <a:pt x="2421866" y="332937"/>
                  </a:lnTo>
                  <a:cubicBezTo>
                    <a:pt x="2419141" y="332369"/>
                    <a:pt x="2416304" y="332029"/>
                    <a:pt x="2413466" y="332029"/>
                  </a:cubicBezTo>
                  <a:lnTo>
                    <a:pt x="2392239" y="332029"/>
                  </a:lnTo>
                  <a:cubicBezTo>
                    <a:pt x="2370898" y="332029"/>
                    <a:pt x="2353530" y="347694"/>
                    <a:pt x="2353530" y="366991"/>
                  </a:cubicBezTo>
                  <a:lnTo>
                    <a:pt x="2353530" y="417164"/>
                  </a:lnTo>
                  <a:cubicBezTo>
                    <a:pt x="2353530" y="436462"/>
                    <a:pt x="2370898" y="452127"/>
                    <a:pt x="2392239" y="452127"/>
                  </a:cubicBezTo>
                  <a:lnTo>
                    <a:pt x="2413466" y="452127"/>
                  </a:lnTo>
                  <a:cubicBezTo>
                    <a:pt x="2416304" y="452127"/>
                    <a:pt x="2419141" y="451786"/>
                    <a:pt x="2421866" y="451219"/>
                  </a:cubicBezTo>
                  <a:lnTo>
                    <a:pt x="2421866" y="470629"/>
                  </a:lnTo>
                  <a:cubicBezTo>
                    <a:pt x="2419141" y="470062"/>
                    <a:pt x="2416304" y="469721"/>
                    <a:pt x="2413466" y="469721"/>
                  </a:cubicBezTo>
                  <a:lnTo>
                    <a:pt x="2392239" y="469721"/>
                  </a:lnTo>
                  <a:cubicBezTo>
                    <a:pt x="2370898" y="469721"/>
                    <a:pt x="2353530" y="485386"/>
                    <a:pt x="2353530" y="504684"/>
                  </a:cubicBezTo>
                  <a:lnTo>
                    <a:pt x="2353530" y="554857"/>
                  </a:lnTo>
                  <a:cubicBezTo>
                    <a:pt x="2353530" y="574154"/>
                    <a:pt x="2370898" y="589819"/>
                    <a:pt x="2392239" y="589819"/>
                  </a:cubicBezTo>
                  <a:lnTo>
                    <a:pt x="2413466" y="589819"/>
                  </a:lnTo>
                  <a:cubicBezTo>
                    <a:pt x="2416304" y="589819"/>
                    <a:pt x="2419141" y="589479"/>
                    <a:pt x="2421866" y="588911"/>
                  </a:cubicBezTo>
                  <a:lnTo>
                    <a:pt x="2421866" y="696977"/>
                  </a:lnTo>
                  <a:cubicBezTo>
                    <a:pt x="2419141" y="696409"/>
                    <a:pt x="2416304" y="696068"/>
                    <a:pt x="2413466" y="696068"/>
                  </a:cubicBezTo>
                  <a:lnTo>
                    <a:pt x="2392239" y="696068"/>
                  </a:lnTo>
                  <a:cubicBezTo>
                    <a:pt x="2370898" y="696068"/>
                    <a:pt x="2353530" y="711733"/>
                    <a:pt x="2353530" y="731031"/>
                  </a:cubicBezTo>
                  <a:lnTo>
                    <a:pt x="2353530" y="1031957"/>
                  </a:lnTo>
                  <a:cubicBezTo>
                    <a:pt x="2353530" y="1051254"/>
                    <a:pt x="2370898" y="1066919"/>
                    <a:pt x="2392239" y="1066919"/>
                  </a:cubicBezTo>
                  <a:lnTo>
                    <a:pt x="2413466" y="1066919"/>
                  </a:lnTo>
                  <a:cubicBezTo>
                    <a:pt x="2416304" y="1066919"/>
                    <a:pt x="2419141" y="1066578"/>
                    <a:pt x="2421866" y="1066011"/>
                  </a:cubicBezTo>
                  <a:lnTo>
                    <a:pt x="2421866" y="2601743"/>
                  </a:lnTo>
                  <a:close/>
                  <a:moveTo>
                    <a:pt x="2437644" y="734323"/>
                  </a:moveTo>
                  <a:lnTo>
                    <a:pt x="2437644" y="1027870"/>
                  </a:lnTo>
                  <a:cubicBezTo>
                    <a:pt x="2437644" y="1041038"/>
                    <a:pt x="2426860" y="1051822"/>
                    <a:pt x="2413693" y="1051822"/>
                  </a:cubicBezTo>
                  <a:cubicBezTo>
                    <a:pt x="2413352" y="1051822"/>
                    <a:pt x="2413012" y="1051822"/>
                    <a:pt x="2412671" y="1051822"/>
                  </a:cubicBezTo>
                  <a:cubicBezTo>
                    <a:pt x="2412217" y="1051822"/>
                    <a:pt x="2411649" y="1051822"/>
                    <a:pt x="2411195" y="1051822"/>
                  </a:cubicBezTo>
                  <a:cubicBezTo>
                    <a:pt x="2411082" y="1051822"/>
                    <a:pt x="2410968" y="1051822"/>
                    <a:pt x="2410855" y="1051822"/>
                  </a:cubicBezTo>
                  <a:cubicBezTo>
                    <a:pt x="2401433" y="1050686"/>
                    <a:pt x="2393601" y="1044103"/>
                    <a:pt x="2390876" y="1035135"/>
                  </a:cubicBezTo>
                  <a:cubicBezTo>
                    <a:pt x="2390876" y="1035135"/>
                    <a:pt x="2390876" y="1034908"/>
                    <a:pt x="2390876" y="1034794"/>
                  </a:cubicBezTo>
                  <a:cubicBezTo>
                    <a:pt x="2390195" y="1032638"/>
                    <a:pt x="2389855" y="1030367"/>
                    <a:pt x="2389855" y="1027984"/>
                  </a:cubicBezTo>
                  <a:lnTo>
                    <a:pt x="2389855" y="734436"/>
                  </a:lnTo>
                  <a:cubicBezTo>
                    <a:pt x="2389855" y="730350"/>
                    <a:pt x="2390876" y="726490"/>
                    <a:pt x="2392692" y="723085"/>
                  </a:cubicBezTo>
                  <a:cubicBezTo>
                    <a:pt x="2392692" y="723085"/>
                    <a:pt x="2392692" y="723085"/>
                    <a:pt x="2392692" y="723085"/>
                  </a:cubicBezTo>
                  <a:cubicBezTo>
                    <a:pt x="2394168" y="720360"/>
                    <a:pt x="2396098" y="717977"/>
                    <a:pt x="2398482" y="716047"/>
                  </a:cubicBezTo>
                  <a:cubicBezTo>
                    <a:pt x="2398822" y="715820"/>
                    <a:pt x="2399163" y="715593"/>
                    <a:pt x="2399390" y="715366"/>
                  </a:cubicBezTo>
                  <a:cubicBezTo>
                    <a:pt x="2399731" y="715139"/>
                    <a:pt x="2399958" y="714912"/>
                    <a:pt x="2400298" y="714685"/>
                  </a:cubicBezTo>
                  <a:cubicBezTo>
                    <a:pt x="2400865" y="714344"/>
                    <a:pt x="2401433" y="713890"/>
                    <a:pt x="2402114" y="713663"/>
                  </a:cubicBezTo>
                  <a:cubicBezTo>
                    <a:pt x="2402114" y="713663"/>
                    <a:pt x="2402228" y="713663"/>
                    <a:pt x="2402341" y="713550"/>
                  </a:cubicBezTo>
                  <a:cubicBezTo>
                    <a:pt x="2402909" y="713209"/>
                    <a:pt x="2403590" y="712868"/>
                    <a:pt x="2404271" y="712642"/>
                  </a:cubicBezTo>
                  <a:cubicBezTo>
                    <a:pt x="2404271" y="712642"/>
                    <a:pt x="2404384" y="712642"/>
                    <a:pt x="2404498" y="712642"/>
                  </a:cubicBezTo>
                  <a:cubicBezTo>
                    <a:pt x="2404952" y="712414"/>
                    <a:pt x="2405406" y="712301"/>
                    <a:pt x="2405860" y="712074"/>
                  </a:cubicBezTo>
                  <a:cubicBezTo>
                    <a:pt x="2406087" y="712074"/>
                    <a:pt x="2406428" y="711847"/>
                    <a:pt x="2406655" y="711733"/>
                  </a:cubicBezTo>
                  <a:cubicBezTo>
                    <a:pt x="2407222" y="711620"/>
                    <a:pt x="2407790" y="711393"/>
                    <a:pt x="2408357" y="711279"/>
                  </a:cubicBezTo>
                  <a:cubicBezTo>
                    <a:pt x="2408585" y="711279"/>
                    <a:pt x="2408812" y="711166"/>
                    <a:pt x="2409039" y="711166"/>
                  </a:cubicBezTo>
                  <a:cubicBezTo>
                    <a:pt x="2409606" y="711052"/>
                    <a:pt x="2410287" y="710939"/>
                    <a:pt x="2410855" y="710939"/>
                  </a:cubicBezTo>
                  <a:cubicBezTo>
                    <a:pt x="2411082" y="710939"/>
                    <a:pt x="2411195" y="710939"/>
                    <a:pt x="2411423" y="710939"/>
                  </a:cubicBezTo>
                  <a:cubicBezTo>
                    <a:pt x="2411876" y="710939"/>
                    <a:pt x="2412444" y="710939"/>
                    <a:pt x="2412898" y="710939"/>
                  </a:cubicBezTo>
                  <a:cubicBezTo>
                    <a:pt x="2413238" y="710939"/>
                    <a:pt x="2413579" y="710939"/>
                    <a:pt x="2413920" y="710939"/>
                  </a:cubicBezTo>
                  <a:cubicBezTo>
                    <a:pt x="2427087" y="710939"/>
                    <a:pt x="2437871" y="721723"/>
                    <a:pt x="2437871" y="734890"/>
                  </a:cubicBezTo>
                  <a:close/>
                  <a:moveTo>
                    <a:pt x="2437644" y="507976"/>
                  </a:moveTo>
                  <a:lnTo>
                    <a:pt x="2437644" y="550657"/>
                  </a:lnTo>
                  <a:cubicBezTo>
                    <a:pt x="2437644" y="563825"/>
                    <a:pt x="2426860" y="574608"/>
                    <a:pt x="2413693" y="574608"/>
                  </a:cubicBezTo>
                  <a:cubicBezTo>
                    <a:pt x="2413352" y="574608"/>
                    <a:pt x="2413012" y="574608"/>
                    <a:pt x="2412671" y="574608"/>
                  </a:cubicBezTo>
                  <a:cubicBezTo>
                    <a:pt x="2412217" y="574608"/>
                    <a:pt x="2411649" y="574608"/>
                    <a:pt x="2411195" y="574608"/>
                  </a:cubicBezTo>
                  <a:cubicBezTo>
                    <a:pt x="2411082" y="574608"/>
                    <a:pt x="2410968" y="574608"/>
                    <a:pt x="2410855" y="574608"/>
                  </a:cubicBezTo>
                  <a:cubicBezTo>
                    <a:pt x="2401433" y="573473"/>
                    <a:pt x="2393601" y="566889"/>
                    <a:pt x="2390876" y="557922"/>
                  </a:cubicBezTo>
                  <a:cubicBezTo>
                    <a:pt x="2390876" y="557922"/>
                    <a:pt x="2390876" y="557695"/>
                    <a:pt x="2390876" y="557581"/>
                  </a:cubicBezTo>
                  <a:cubicBezTo>
                    <a:pt x="2390195" y="555424"/>
                    <a:pt x="2389855" y="553154"/>
                    <a:pt x="2389855" y="550770"/>
                  </a:cubicBezTo>
                  <a:lnTo>
                    <a:pt x="2389855" y="508089"/>
                  </a:lnTo>
                  <a:cubicBezTo>
                    <a:pt x="2389855" y="505705"/>
                    <a:pt x="2390195" y="503435"/>
                    <a:pt x="2390876" y="501278"/>
                  </a:cubicBezTo>
                  <a:cubicBezTo>
                    <a:pt x="2390876" y="501278"/>
                    <a:pt x="2390876" y="501051"/>
                    <a:pt x="2390876" y="500938"/>
                  </a:cubicBezTo>
                  <a:cubicBezTo>
                    <a:pt x="2393601" y="492084"/>
                    <a:pt x="2401433" y="485386"/>
                    <a:pt x="2410855" y="484251"/>
                  </a:cubicBezTo>
                  <a:cubicBezTo>
                    <a:pt x="2410968" y="484251"/>
                    <a:pt x="2411082" y="484251"/>
                    <a:pt x="2411195" y="484251"/>
                  </a:cubicBezTo>
                  <a:cubicBezTo>
                    <a:pt x="2411649" y="484251"/>
                    <a:pt x="2412217" y="484251"/>
                    <a:pt x="2412671" y="484251"/>
                  </a:cubicBezTo>
                  <a:cubicBezTo>
                    <a:pt x="2413012" y="484251"/>
                    <a:pt x="2413352" y="484251"/>
                    <a:pt x="2413693" y="484251"/>
                  </a:cubicBezTo>
                  <a:cubicBezTo>
                    <a:pt x="2426860" y="484251"/>
                    <a:pt x="2437644" y="495035"/>
                    <a:pt x="2437644" y="508203"/>
                  </a:cubicBezTo>
                  <a:close/>
                  <a:moveTo>
                    <a:pt x="2413693" y="437029"/>
                  </a:moveTo>
                  <a:cubicBezTo>
                    <a:pt x="2413693" y="437029"/>
                    <a:pt x="2413012" y="437029"/>
                    <a:pt x="2412671" y="437029"/>
                  </a:cubicBezTo>
                  <a:cubicBezTo>
                    <a:pt x="2412217" y="437029"/>
                    <a:pt x="2411649" y="437029"/>
                    <a:pt x="2411195" y="437029"/>
                  </a:cubicBezTo>
                  <a:cubicBezTo>
                    <a:pt x="2411082" y="437029"/>
                    <a:pt x="2410968" y="437029"/>
                    <a:pt x="2410855" y="437029"/>
                  </a:cubicBezTo>
                  <a:cubicBezTo>
                    <a:pt x="2401433" y="435894"/>
                    <a:pt x="2393601" y="429310"/>
                    <a:pt x="2390876" y="420343"/>
                  </a:cubicBezTo>
                  <a:cubicBezTo>
                    <a:pt x="2390876" y="420343"/>
                    <a:pt x="2390876" y="420116"/>
                    <a:pt x="2390876" y="420002"/>
                  </a:cubicBezTo>
                  <a:cubicBezTo>
                    <a:pt x="2390195" y="417845"/>
                    <a:pt x="2389855" y="415575"/>
                    <a:pt x="2389855" y="413191"/>
                  </a:cubicBezTo>
                  <a:lnTo>
                    <a:pt x="2389855" y="370510"/>
                  </a:lnTo>
                  <a:cubicBezTo>
                    <a:pt x="2389855" y="368126"/>
                    <a:pt x="2390195" y="365856"/>
                    <a:pt x="2390876" y="363699"/>
                  </a:cubicBezTo>
                  <a:cubicBezTo>
                    <a:pt x="2390876" y="363699"/>
                    <a:pt x="2390876" y="363472"/>
                    <a:pt x="2390876" y="363359"/>
                  </a:cubicBezTo>
                  <a:cubicBezTo>
                    <a:pt x="2393601" y="354505"/>
                    <a:pt x="2401433" y="347807"/>
                    <a:pt x="2410855" y="346672"/>
                  </a:cubicBezTo>
                  <a:cubicBezTo>
                    <a:pt x="2410968" y="346672"/>
                    <a:pt x="2411082" y="346672"/>
                    <a:pt x="2411195" y="346672"/>
                  </a:cubicBezTo>
                  <a:cubicBezTo>
                    <a:pt x="2411649" y="346672"/>
                    <a:pt x="2412217" y="346672"/>
                    <a:pt x="2412671" y="346672"/>
                  </a:cubicBezTo>
                  <a:cubicBezTo>
                    <a:pt x="2413012" y="346672"/>
                    <a:pt x="2413352" y="346672"/>
                    <a:pt x="2413693" y="346672"/>
                  </a:cubicBezTo>
                  <a:cubicBezTo>
                    <a:pt x="2426860" y="346672"/>
                    <a:pt x="2437644" y="357456"/>
                    <a:pt x="2437644" y="370624"/>
                  </a:cubicBezTo>
                  <a:lnTo>
                    <a:pt x="2437644" y="413305"/>
                  </a:lnTo>
                  <a:cubicBezTo>
                    <a:pt x="2437644" y="426472"/>
                    <a:pt x="2426860" y="437256"/>
                    <a:pt x="2413693" y="43725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3269105" y="3240395"/>
              <a:ext cx="72499" cy="72499"/>
            </a:xfrm>
            <a:custGeom>
              <a:rect b="b" l="l" r="r" t="t"/>
              <a:pathLst>
                <a:path extrusionOk="0" h="102111" w="102111">
                  <a:moveTo>
                    <a:pt x="72056" y="4515"/>
                  </a:moveTo>
                  <a:cubicBezTo>
                    <a:pt x="46402" y="-7063"/>
                    <a:pt x="16093" y="4402"/>
                    <a:pt x="4515" y="30056"/>
                  </a:cubicBezTo>
                  <a:cubicBezTo>
                    <a:pt x="-7063" y="55710"/>
                    <a:pt x="4402" y="86018"/>
                    <a:pt x="30056" y="97597"/>
                  </a:cubicBezTo>
                  <a:cubicBezTo>
                    <a:pt x="55710" y="109175"/>
                    <a:pt x="86018" y="97710"/>
                    <a:pt x="97596" y="72056"/>
                  </a:cubicBezTo>
                  <a:cubicBezTo>
                    <a:pt x="109175" y="46402"/>
                    <a:pt x="97710" y="16094"/>
                    <a:pt x="72056" y="45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3166808" y="2969555"/>
              <a:ext cx="43792" cy="43792"/>
            </a:xfrm>
            <a:custGeom>
              <a:rect b="b" l="l" r="r" t="t"/>
              <a:pathLst>
                <a:path extrusionOk="0" h="61679" w="61679">
                  <a:moveTo>
                    <a:pt x="49569" y="6321"/>
                  </a:moveTo>
                  <a:cubicBezTo>
                    <a:pt x="36061" y="-4009"/>
                    <a:pt x="16650" y="-1398"/>
                    <a:pt x="6321" y="12110"/>
                  </a:cubicBezTo>
                  <a:cubicBezTo>
                    <a:pt x="-4009" y="25618"/>
                    <a:pt x="-1398" y="45029"/>
                    <a:pt x="12110" y="55359"/>
                  </a:cubicBezTo>
                  <a:cubicBezTo>
                    <a:pt x="25618" y="65689"/>
                    <a:pt x="45029" y="63078"/>
                    <a:pt x="55359" y="49570"/>
                  </a:cubicBezTo>
                  <a:cubicBezTo>
                    <a:pt x="65689" y="36061"/>
                    <a:pt x="63078" y="16651"/>
                    <a:pt x="49569" y="632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4145288" y="2284867"/>
              <a:ext cx="254357" cy="430055"/>
            </a:xfrm>
            <a:custGeom>
              <a:rect b="b" l="l" r="r" t="t"/>
              <a:pathLst>
                <a:path extrusionOk="0" h="605711" w="358250">
                  <a:moveTo>
                    <a:pt x="358250" y="302856"/>
                  </a:moveTo>
                  <a:cubicBezTo>
                    <a:pt x="358250" y="135536"/>
                    <a:pt x="277996" y="0"/>
                    <a:pt x="179125" y="0"/>
                  </a:cubicBezTo>
                  <a:cubicBezTo>
                    <a:pt x="80255" y="0"/>
                    <a:pt x="0" y="135649"/>
                    <a:pt x="0" y="302856"/>
                  </a:cubicBezTo>
                  <a:cubicBezTo>
                    <a:pt x="0" y="470062"/>
                    <a:pt x="80255" y="605711"/>
                    <a:pt x="179125" y="605711"/>
                  </a:cubicBezTo>
                  <a:cubicBezTo>
                    <a:pt x="277996" y="605711"/>
                    <a:pt x="358250" y="470062"/>
                    <a:pt x="358250" y="302856"/>
                  </a:cubicBezTo>
                  <a:close/>
                  <a:moveTo>
                    <a:pt x="183666" y="420343"/>
                  </a:moveTo>
                  <a:cubicBezTo>
                    <a:pt x="166071" y="420343"/>
                    <a:pt x="149271" y="408651"/>
                    <a:pt x="136331" y="387310"/>
                  </a:cubicBezTo>
                  <a:cubicBezTo>
                    <a:pt x="122709" y="364834"/>
                    <a:pt x="115217" y="334867"/>
                    <a:pt x="115217" y="302856"/>
                  </a:cubicBezTo>
                  <a:cubicBezTo>
                    <a:pt x="115217" y="270845"/>
                    <a:pt x="122709" y="240877"/>
                    <a:pt x="136331" y="218401"/>
                  </a:cubicBezTo>
                  <a:cubicBezTo>
                    <a:pt x="149271" y="197060"/>
                    <a:pt x="166071" y="185369"/>
                    <a:pt x="183666" y="185369"/>
                  </a:cubicBezTo>
                  <a:lnTo>
                    <a:pt x="190817" y="185369"/>
                  </a:lnTo>
                  <a:cubicBezTo>
                    <a:pt x="182985" y="191839"/>
                    <a:pt x="175720" y="200352"/>
                    <a:pt x="169363" y="210682"/>
                  </a:cubicBezTo>
                  <a:cubicBezTo>
                    <a:pt x="154379" y="235428"/>
                    <a:pt x="146093" y="268120"/>
                    <a:pt x="146093" y="302742"/>
                  </a:cubicBezTo>
                  <a:cubicBezTo>
                    <a:pt x="146093" y="337364"/>
                    <a:pt x="154379" y="370169"/>
                    <a:pt x="169363" y="394802"/>
                  </a:cubicBezTo>
                  <a:cubicBezTo>
                    <a:pt x="175720" y="405245"/>
                    <a:pt x="182871" y="413645"/>
                    <a:pt x="190817" y="420116"/>
                  </a:cubicBezTo>
                  <a:lnTo>
                    <a:pt x="183666" y="420116"/>
                  </a:lnTo>
                  <a:close/>
                  <a:moveTo>
                    <a:pt x="229412" y="420343"/>
                  </a:moveTo>
                  <a:cubicBezTo>
                    <a:pt x="211817" y="420343"/>
                    <a:pt x="195017" y="408651"/>
                    <a:pt x="182077" y="387310"/>
                  </a:cubicBezTo>
                  <a:cubicBezTo>
                    <a:pt x="168455" y="364834"/>
                    <a:pt x="160963" y="334867"/>
                    <a:pt x="160963" y="302856"/>
                  </a:cubicBezTo>
                  <a:cubicBezTo>
                    <a:pt x="160963" y="270845"/>
                    <a:pt x="168455" y="240877"/>
                    <a:pt x="182077" y="218401"/>
                  </a:cubicBezTo>
                  <a:cubicBezTo>
                    <a:pt x="195017" y="197060"/>
                    <a:pt x="211817" y="185369"/>
                    <a:pt x="229412" y="185369"/>
                  </a:cubicBezTo>
                  <a:cubicBezTo>
                    <a:pt x="247007" y="185369"/>
                    <a:pt x="263807" y="197060"/>
                    <a:pt x="276747" y="218401"/>
                  </a:cubicBezTo>
                  <a:cubicBezTo>
                    <a:pt x="290369" y="240877"/>
                    <a:pt x="297861" y="270845"/>
                    <a:pt x="297861" y="302856"/>
                  </a:cubicBezTo>
                  <a:cubicBezTo>
                    <a:pt x="297861" y="334867"/>
                    <a:pt x="290369" y="364834"/>
                    <a:pt x="276747" y="387310"/>
                  </a:cubicBezTo>
                  <a:cubicBezTo>
                    <a:pt x="263807" y="408651"/>
                    <a:pt x="247007" y="420343"/>
                    <a:pt x="229412" y="42034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2919171" y="2067188"/>
              <a:ext cx="522980" cy="398542"/>
            </a:xfrm>
            <a:custGeom>
              <a:rect b="b" l="l" r="r" t="t"/>
              <a:pathLst>
                <a:path extrusionOk="0" h="561327" w="736592">
                  <a:moveTo>
                    <a:pt x="680063" y="553154"/>
                  </a:moveTo>
                  <a:cubicBezTo>
                    <a:pt x="686420" y="558603"/>
                    <a:pt x="694252" y="561327"/>
                    <a:pt x="702198" y="561327"/>
                  </a:cubicBezTo>
                  <a:cubicBezTo>
                    <a:pt x="707079" y="561327"/>
                    <a:pt x="712074" y="560305"/>
                    <a:pt x="716728" y="558035"/>
                  </a:cubicBezTo>
                  <a:cubicBezTo>
                    <a:pt x="728987" y="552360"/>
                    <a:pt x="736593" y="540441"/>
                    <a:pt x="736593" y="526819"/>
                  </a:cubicBezTo>
                  <a:lnTo>
                    <a:pt x="736593" y="71627"/>
                  </a:lnTo>
                  <a:cubicBezTo>
                    <a:pt x="736593" y="32125"/>
                    <a:pt x="704468" y="0"/>
                    <a:pt x="664965" y="0"/>
                  </a:cubicBezTo>
                  <a:lnTo>
                    <a:pt x="71627" y="0"/>
                  </a:lnTo>
                  <a:cubicBezTo>
                    <a:pt x="32125" y="0"/>
                    <a:pt x="0" y="32125"/>
                    <a:pt x="0" y="71627"/>
                  </a:cubicBezTo>
                  <a:lnTo>
                    <a:pt x="0" y="399115"/>
                  </a:lnTo>
                  <a:cubicBezTo>
                    <a:pt x="0" y="438618"/>
                    <a:pt x="32125" y="470743"/>
                    <a:pt x="71627" y="470743"/>
                  </a:cubicBezTo>
                  <a:lnTo>
                    <a:pt x="582554" y="470743"/>
                  </a:lnTo>
                  <a:lnTo>
                    <a:pt x="679949" y="553154"/>
                  </a:lnTo>
                  <a:close/>
                  <a:moveTo>
                    <a:pt x="14870" y="399229"/>
                  </a:moveTo>
                  <a:lnTo>
                    <a:pt x="14870" y="71741"/>
                  </a:lnTo>
                  <a:cubicBezTo>
                    <a:pt x="14870" y="40411"/>
                    <a:pt x="40411" y="14870"/>
                    <a:pt x="71741" y="14870"/>
                  </a:cubicBezTo>
                  <a:lnTo>
                    <a:pt x="665079" y="14870"/>
                  </a:lnTo>
                  <a:cubicBezTo>
                    <a:pt x="696409" y="14870"/>
                    <a:pt x="721950" y="40411"/>
                    <a:pt x="721950" y="71741"/>
                  </a:cubicBezTo>
                  <a:lnTo>
                    <a:pt x="721950" y="526932"/>
                  </a:lnTo>
                  <a:cubicBezTo>
                    <a:pt x="721950" y="534765"/>
                    <a:pt x="717750" y="541462"/>
                    <a:pt x="710598" y="544754"/>
                  </a:cubicBezTo>
                  <a:cubicBezTo>
                    <a:pt x="703447" y="548046"/>
                    <a:pt x="695614" y="547024"/>
                    <a:pt x="689712" y="541916"/>
                  </a:cubicBezTo>
                  <a:lnTo>
                    <a:pt x="590273" y="457802"/>
                  </a:lnTo>
                  <a:cubicBezTo>
                    <a:pt x="588911" y="456667"/>
                    <a:pt x="587208" y="456100"/>
                    <a:pt x="585506" y="456100"/>
                  </a:cubicBezTo>
                  <a:lnTo>
                    <a:pt x="71854" y="456100"/>
                  </a:lnTo>
                  <a:cubicBezTo>
                    <a:pt x="40525" y="456100"/>
                    <a:pt x="14984" y="430559"/>
                    <a:pt x="14984" y="3992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2968064" y="2111321"/>
              <a:ext cx="425541" cy="35623"/>
            </a:xfrm>
            <a:custGeom>
              <a:rect b="b" l="l" r="r" t="t"/>
              <a:pathLst>
                <a:path extrusionOk="0" h="50173" w="599354">
                  <a:moveTo>
                    <a:pt x="25087" y="50173"/>
                  </a:moveTo>
                  <a:lnTo>
                    <a:pt x="574268" y="50173"/>
                  </a:lnTo>
                  <a:cubicBezTo>
                    <a:pt x="588117" y="50173"/>
                    <a:pt x="599354" y="38935"/>
                    <a:pt x="599354" y="25087"/>
                  </a:cubicBezTo>
                  <a:cubicBezTo>
                    <a:pt x="599354" y="11238"/>
                    <a:pt x="588117" y="0"/>
                    <a:pt x="574268" y="0"/>
                  </a:cubicBezTo>
                  <a:lnTo>
                    <a:pt x="25087" y="0"/>
                  </a:lnTo>
                  <a:cubicBezTo>
                    <a:pt x="11238" y="0"/>
                    <a:pt x="0" y="11238"/>
                    <a:pt x="0" y="25087"/>
                  </a:cubicBezTo>
                  <a:cubicBezTo>
                    <a:pt x="0" y="38935"/>
                    <a:pt x="11238" y="50173"/>
                    <a:pt x="25087" y="50173"/>
                  </a:cubicBezTo>
                  <a:close/>
                  <a:moveTo>
                    <a:pt x="25087" y="14757"/>
                  </a:moveTo>
                  <a:lnTo>
                    <a:pt x="574268" y="14757"/>
                  </a:lnTo>
                  <a:cubicBezTo>
                    <a:pt x="579944" y="14757"/>
                    <a:pt x="584597" y="19411"/>
                    <a:pt x="584597" y="25087"/>
                  </a:cubicBezTo>
                  <a:cubicBezTo>
                    <a:pt x="584597" y="30762"/>
                    <a:pt x="579944" y="35416"/>
                    <a:pt x="574268" y="35416"/>
                  </a:cubicBezTo>
                  <a:lnTo>
                    <a:pt x="25087" y="35416"/>
                  </a:lnTo>
                  <a:cubicBezTo>
                    <a:pt x="19411" y="35416"/>
                    <a:pt x="14757" y="30762"/>
                    <a:pt x="14757" y="25087"/>
                  </a:cubicBezTo>
                  <a:cubicBezTo>
                    <a:pt x="14757" y="19411"/>
                    <a:pt x="19411" y="14757"/>
                    <a:pt x="25087" y="1475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3065447" y="2181594"/>
              <a:ext cx="328263" cy="35623"/>
            </a:xfrm>
            <a:custGeom>
              <a:rect b="b" l="l" r="r" t="t"/>
              <a:pathLst>
                <a:path extrusionOk="0" h="50173" w="462342">
                  <a:moveTo>
                    <a:pt x="437256" y="0"/>
                  </a:moveTo>
                  <a:lnTo>
                    <a:pt x="25087" y="0"/>
                  </a:lnTo>
                  <a:cubicBezTo>
                    <a:pt x="11238" y="0"/>
                    <a:pt x="0" y="11238"/>
                    <a:pt x="0" y="25087"/>
                  </a:cubicBezTo>
                  <a:cubicBezTo>
                    <a:pt x="0" y="38935"/>
                    <a:pt x="11238" y="50173"/>
                    <a:pt x="25087" y="50173"/>
                  </a:cubicBezTo>
                  <a:lnTo>
                    <a:pt x="437256" y="50173"/>
                  </a:lnTo>
                  <a:cubicBezTo>
                    <a:pt x="451105" y="50173"/>
                    <a:pt x="462343" y="38935"/>
                    <a:pt x="462343" y="25087"/>
                  </a:cubicBezTo>
                  <a:cubicBezTo>
                    <a:pt x="462343" y="11238"/>
                    <a:pt x="451105" y="0"/>
                    <a:pt x="437256" y="0"/>
                  </a:cubicBezTo>
                  <a:close/>
                  <a:moveTo>
                    <a:pt x="437256" y="35416"/>
                  </a:moveTo>
                  <a:lnTo>
                    <a:pt x="25087" y="35416"/>
                  </a:lnTo>
                  <a:cubicBezTo>
                    <a:pt x="19411" y="35416"/>
                    <a:pt x="14757" y="30762"/>
                    <a:pt x="14757" y="25087"/>
                  </a:cubicBezTo>
                  <a:cubicBezTo>
                    <a:pt x="14757" y="19411"/>
                    <a:pt x="19411" y="14757"/>
                    <a:pt x="25087" y="14757"/>
                  </a:cubicBezTo>
                  <a:lnTo>
                    <a:pt x="437256" y="14757"/>
                  </a:lnTo>
                  <a:cubicBezTo>
                    <a:pt x="442932" y="14757"/>
                    <a:pt x="447586" y="19411"/>
                    <a:pt x="447586" y="25087"/>
                  </a:cubicBezTo>
                  <a:cubicBezTo>
                    <a:pt x="447586" y="30762"/>
                    <a:pt x="442932" y="35416"/>
                    <a:pt x="437256" y="3541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2968064" y="2251787"/>
              <a:ext cx="425541" cy="35623"/>
            </a:xfrm>
            <a:custGeom>
              <a:rect b="b" l="l" r="r" t="t"/>
              <a:pathLst>
                <a:path extrusionOk="0" h="50173" w="599354">
                  <a:moveTo>
                    <a:pt x="599354" y="25087"/>
                  </a:moveTo>
                  <a:cubicBezTo>
                    <a:pt x="599354" y="11238"/>
                    <a:pt x="588117" y="0"/>
                    <a:pt x="574268" y="0"/>
                  </a:cubicBezTo>
                  <a:lnTo>
                    <a:pt x="25087" y="0"/>
                  </a:lnTo>
                  <a:cubicBezTo>
                    <a:pt x="11238" y="0"/>
                    <a:pt x="0" y="11238"/>
                    <a:pt x="0" y="25087"/>
                  </a:cubicBezTo>
                  <a:cubicBezTo>
                    <a:pt x="0" y="38935"/>
                    <a:pt x="11238" y="50173"/>
                    <a:pt x="25087" y="50173"/>
                  </a:cubicBezTo>
                  <a:lnTo>
                    <a:pt x="574268" y="50173"/>
                  </a:lnTo>
                  <a:cubicBezTo>
                    <a:pt x="588117" y="50173"/>
                    <a:pt x="599354" y="38935"/>
                    <a:pt x="599354" y="25087"/>
                  </a:cubicBezTo>
                  <a:close/>
                  <a:moveTo>
                    <a:pt x="14757" y="25087"/>
                  </a:moveTo>
                  <a:cubicBezTo>
                    <a:pt x="14757" y="19411"/>
                    <a:pt x="19411" y="14757"/>
                    <a:pt x="25087" y="14757"/>
                  </a:cubicBezTo>
                  <a:lnTo>
                    <a:pt x="574268" y="14757"/>
                  </a:lnTo>
                  <a:cubicBezTo>
                    <a:pt x="579944" y="14757"/>
                    <a:pt x="584597" y="19411"/>
                    <a:pt x="584597" y="25087"/>
                  </a:cubicBezTo>
                  <a:cubicBezTo>
                    <a:pt x="584597" y="30762"/>
                    <a:pt x="579944" y="35416"/>
                    <a:pt x="574268" y="35416"/>
                  </a:cubicBezTo>
                  <a:lnTo>
                    <a:pt x="25087" y="35416"/>
                  </a:lnTo>
                  <a:cubicBezTo>
                    <a:pt x="19411" y="35416"/>
                    <a:pt x="14757" y="30762"/>
                    <a:pt x="14757" y="2508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3065447" y="2322061"/>
              <a:ext cx="328263" cy="35623"/>
            </a:xfrm>
            <a:custGeom>
              <a:rect b="b" l="l" r="r" t="t"/>
              <a:pathLst>
                <a:path extrusionOk="0" h="50173" w="462342">
                  <a:moveTo>
                    <a:pt x="462343" y="25087"/>
                  </a:moveTo>
                  <a:cubicBezTo>
                    <a:pt x="462343" y="11238"/>
                    <a:pt x="451105" y="0"/>
                    <a:pt x="437256" y="0"/>
                  </a:cubicBezTo>
                  <a:lnTo>
                    <a:pt x="25087" y="0"/>
                  </a:lnTo>
                  <a:cubicBezTo>
                    <a:pt x="11238" y="0"/>
                    <a:pt x="0" y="11238"/>
                    <a:pt x="0" y="25087"/>
                  </a:cubicBezTo>
                  <a:cubicBezTo>
                    <a:pt x="0" y="38935"/>
                    <a:pt x="11238" y="50173"/>
                    <a:pt x="25087" y="50173"/>
                  </a:cubicBezTo>
                  <a:lnTo>
                    <a:pt x="437256" y="50173"/>
                  </a:lnTo>
                  <a:cubicBezTo>
                    <a:pt x="451105" y="50173"/>
                    <a:pt x="462343" y="38935"/>
                    <a:pt x="462343" y="25087"/>
                  </a:cubicBezTo>
                  <a:close/>
                  <a:moveTo>
                    <a:pt x="14757" y="25087"/>
                  </a:moveTo>
                  <a:cubicBezTo>
                    <a:pt x="14757" y="19411"/>
                    <a:pt x="19411" y="14757"/>
                    <a:pt x="25087" y="14757"/>
                  </a:cubicBezTo>
                  <a:lnTo>
                    <a:pt x="437256" y="14757"/>
                  </a:lnTo>
                  <a:cubicBezTo>
                    <a:pt x="442932" y="14757"/>
                    <a:pt x="447586" y="19411"/>
                    <a:pt x="447586" y="25087"/>
                  </a:cubicBezTo>
                  <a:cubicBezTo>
                    <a:pt x="447586" y="30762"/>
                    <a:pt x="442932" y="35416"/>
                    <a:pt x="437256" y="35416"/>
                  </a:cubicBezTo>
                  <a:lnTo>
                    <a:pt x="25087" y="35416"/>
                  </a:lnTo>
                  <a:cubicBezTo>
                    <a:pt x="19411" y="35416"/>
                    <a:pt x="14757" y="30762"/>
                    <a:pt x="14757" y="2508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3860172" y="2998570"/>
              <a:ext cx="285182" cy="289217"/>
            </a:xfrm>
            <a:custGeom>
              <a:rect b="b" l="l" r="r" t="t"/>
              <a:pathLst>
                <a:path extrusionOk="0" h="289217" w="285182">
                  <a:moveTo>
                    <a:pt x="14980" y="190973"/>
                  </a:moveTo>
                  <a:cubicBezTo>
                    <a:pt x="15607" y="187365"/>
                    <a:pt x="16592" y="180670"/>
                    <a:pt x="18016" y="174070"/>
                  </a:cubicBezTo>
                  <a:cubicBezTo>
                    <a:pt x="18534" y="171671"/>
                    <a:pt x="18178" y="170067"/>
                    <a:pt x="16675" y="168204"/>
                  </a:cubicBezTo>
                  <a:cubicBezTo>
                    <a:pt x="-10948" y="133968"/>
                    <a:pt x="-3482" y="84829"/>
                    <a:pt x="33365" y="60801"/>
                  </a:cubicBezTo>
                  <a:cubicBezTo>
                    <a:pt x="39939" y="56515"/>
                    <a:pt x="47897" y="54372"/>
                    <a:pt x="55128" y="51046"/>
                  </a:cubicBezTo>
                  <a:cubicBezTo>
                    <a:pt x="56626" y="50356"/>
                    <a:pt x="58327" y="49054"/>
                    <a:pt x="58923" y="47614"/>
                  </a:cubicBezTo>
                  <a:cubicBezTo>
                    <a:pt x="71420" y="17459"/>
                    <a:pt x="94072" y="1310"/>
                    <a:pt x="126480" y="56"/>
                  </a:cubicBezTo>
                  <a:cubicBezTo>
                    <a:pt x="146574" y="-722"/>
                    <a:pt x="164206" y="6654"/>
                    <a:pt x="178584" y="21010"/>
                  </a:cubicBezTo>
                  <a:cubicBezTo>
                    <a:pt x="180749" y="23171"/>
                    <a:pt x="182600" y="24050"/>
                    <a:pt x="185941" y="23533"/>
                  </a:cubicBezTo>
                  <a:cubicBezTo>
                    <a:pt x="230020" y="16695"/>
                    <a:pt x="270131" y="50977"/>
                    <a:pt x="270023" y="95501"/>
                  </a:cubicBezTo>
                  <a:cubicBezTo>
                    <a:pt x="270006" y="102059"/>
                    <a:pt x="268422" y="108651"/>
                    <a:pt x="267161" y="115149"/>
                  </a:cubicBezTo>
                  <a:cubicBezTo>
                    <a:pt x="266697" y="117544"/>
                    <a:pt x="267001" y="119149"/>
                    <a:pt x="268507" y="121013"/>
                  </a:cubicBezTo>
                  <a:cubicBezTo>
                    <a:pt x="296132" y="155219"/>
                    <a:pt x="288658" y="204427"/>
                    <a:pt x="251825" y="228418"/>
                  </a:cubicBezTo>
                  <a:cubicBezTo>
                    <a:pt x="245247" y="232703"/>
                    <a:pt x="237293" y="234847"/>
                    <a:pt x="230062" y="238175"/>
                  </a:cubicBezTo>
                  <a:cubicBezTo>
                    <a:pt x="228564" y="238865"/>
                    <a:pt x="226859" y="240167"/>
                    <a:pt x="226261" y="241607"/>
                  </a:cubicBezTo>
                  <a:cubicBezTo>
                    <a:pt x="213766" y="271764"/>
                    <a:pt x="191115" y="287906"/>
                    <a:pt x="158704" y="289162"/>
                  </a:cubicBezTo>
                  <a:cubicBezTo>
                    <a:pt x="138768" y="289933"/>
                    <a:pt x="121214" y="282699"/>
                    <a:pt x="106912" y="268475"/>
                  </a:cubicBezTo>
                  <a:cubicBezTo>
                    <a:pt x="104521" y="266097"/>
                    <a:pt x="102425" y="265228"/>
                    <a:pt x="98843" y="265737"/>
                  </a:cubicBezTo>
                  <a:cubicBezTo>
                    <a:pt x="54645" y="272005"/>
                    <a:pt x="15911" y="238795"/>
                    <a:pt x="14980" y="190973"/>
                  </a:cubicBezTo>
                  <a:close/>
                  <a:moveTo>
                    <a:pt x="54400" y="71037"/>
                  </a:moveTo>
                  <a:cubicBezTo>
                    <a:pt x="52527" y="71792"/>
                    <a:pt x="51277" y="72204"/>
                    <a:pt x="50110" y="72783"/>
                  </a:cubicBezTo>
                  <a:cubicBezTo>
                    <a:pt x="31625" y="81963"/>
                    <a:pt x="20802" y="96844"/>
                    <a:pt x="19125" y="117355"/>
                  </a:cubicBezTo>
                  <a:cubicBezTo>
                    <a:pt x="17380" y="138701"/>
                    <a:pt x="25707" y="156126"/>
                    <a:pt x="43908" y="167537"/>
                  </a:cubicBezTo>
                  <a:cubicBezTo>
                    <a:pt x="62965" y="179483"/>
                    <a:pt x="82745" y="190277"/>
                    <a:pt x="102258" y="201492"/>
                  </a:cubicBezTo>
                  <a:cubicBezTo>
                    <a:pt x="103271" y="202075"/>
                    <a:pt x="105050" y="202431"/>
                    <a:pt x="105944" y="201938"/>
                  </a:cubicBezTo>
                  <a:cubicBezTo>
                    <a:pt x="113610" y="197704"/>
                    <a:pt x="121157" y="193251"/>
                    <a:pt x="129274" y="188554"/>
                  </a:cubicBezTo>
                  <a:cubicBezTo>
                    <a:pt x="127488" y="187396"/>
                    <a:pt x="126312" y="186560"/>
                    <a:pt x="125067" y="185840"/>
                  </a:cubicBezTo>
                  <a:cubicBezTo>
                    <a:pt x="105812" y="174721"/>
                    <a:pt x="86501" y="163699"/>
                    <a:pt x="67300" y="152485"/>
                  </a:cubicBezTo>
                  <a:cubicBezTo>
                    <a:pt x="54040" y="144742"/>
                    <a:pt x="54317" y="147018"/>
                    <a:pt x="54382" y="130420"/>
                  </a:cubicBezTo>
                  <a:cubicBezTo>
                    <a:pt x="54458" y="110894"/>
                    <a:pt x="54400" y="91366"/>
                    <a:pt x="54400" y="71036"/>
                  </a:cubicBezTo>
                  <a:close/>
                  <a:moveTo>
                    <a:pt x="230782" y="218864"/>
                  </a:moveTo>
                  <a:cubicBezTo>
                    <a:pt x="235783" y="215997"/>
                    <a:pt x="240003" y="214077"/>
                    <a:pt x="243665" y="211396"/>
                  </a:cubicBezTo>
                  <a:cubicBezTo>
                    <a:pt x="275588" y="188034"/>
                    <a:pt x="273624" y="141119"/>
                    <a:pt x="239773" y="120607"/>
                  </a:cubicBezTo>
                  <a:cubicBezTo>
                    <a:pt x="224356" y="111263"/>
                    <a:pt x="208602" y="102474"/>
                    <a:pt x="192971" y="93485"/>
                  </a:cubicBezTo>
                  <a:cubicBezTo>
                    <a:pt x="188876" y="91129"/>
                    <a:pt x="184655" y="87200"/>
                    <a:pt x="180511" y="87224"/>
                  </a:cubicBezTo>
                  <a:cubicBezTo>
                    <a:pt x="176352" y="87248"/>
                    <a:pt x="172195" y="91268"/>
                    <a:pt x="168079" y="93609"/>
                  </a:cubicBezTo>
                  <a:cubicBezTo>
                    <a:pt x="164139" y="95850"/>
                    <a:pt x="160253" y="98185"/>
                    <a:pt x="155882" y="100751"/>
                  </a:cubicBezTo>
                  <a:cubicBezTo>
                    <a:pt x="157914" y="102009"/>
                    <a:pt x="159264" y="102895"/>
                    <a:pt x="160663" y="103702"/>
                  </a:cubicBezTo>
                  <a:cubicBezTo>
                    <a:pt x="181673" y="115847"/>
                    <a:pt x="202621" y="128103"/>
                    <a:pt x="223753" y="140032"/>
                  </a:cubicBezTo>
                  <a:cubicBezTo>
                    <a:pt x="228923" y="142952"/>
                    <a:pt x="230914" y="146720"/>
                    <a:pt x="230858" y="152517"/>
                  </a:cubicBezTo>
                  <a:cubicBezTo>
                    <a:pt x="230663" y="172727"/>
                    <a:pt x="230782" y="192939"/>
                    <a:pt x="230782" y="213151"/>
                  </a:cubicBezTo>
                  <a:cubicBezTo>
                    <a:pt x="230782" y="214605"/>
                    <a:pt x="230782" y="216060"/>
                    <a:pt x="230782" y="218864"/>
                  </a:cubicBezTo>
                  <a:close/>
                  <a:moveTo>
                    <a:pt x="174034" y="178184"/>
                  </a:moveTo>
                  <a:cubicBezTo>
                    <a:pt x="172509" y="178884"/>
                    <a:pt x="171648" y="179199"/>
                    <a:pt x="170867" y="179650"/>
                  </a:cubicBezTo>
                  <a:cubicBezTo>
                    <a:pt x="149034" y="192262"/>
                    <a:pt x="127172" y="204828"/>
                    <a:pt x="105413" y="217566"/>
                  </a:cubicBezTo>
                  <a:cubicBezTo>
                    <a:pt x="100943" y="220183"/>
                    <a:pt x="96991" y="220315"/>
                    <a:pt x="92491" y="217674"/>
                  </a:cubicBezTo>
                  <a:cubicBezTo>
                    <a:pt x="74371" y="207037"/>
                    <a:pt x="56148" y="196577"/>
                    <a:pt x="37952" y="186068"/>
                  </a:cubicBezTo>
                  <a:cubicBezTo>
                    <a:pt x="37075" y="185562"/>
                    <a:pt x="36104" y="185217"/>
                    <a:pt x="35012" y="184721"/>
                  </a:cubicBezTo>
                  <a:cubicBezTo>
                    <a:pt x="34741" y="185537"/>
                    <a:pt x="34476" y="186022"/>
                    <a:pt x="34427" y="186528"/>
                  </a:cubicBezTo>
                  <a:cubicBezTo>
                    <a:pt x="32396" y="207848"/>
                    <a:pt x="39427" y="225520"/>
                    <a:pt x="57049" y="237823"/>
                  </a:cubicBezTo>
                  <a:cubicBezTo>
                    <a:pt x="75021" y="250368"/>
                    <a:pt x="94554" y="251607"/>
                    <a:pt x="113946" y="241217"/>
                  </a:cubicBezTo>
                  <a:cubicBezTo>
                    <a:pt x="131623" y="231747"/>
                    <a:pt x="148575" y="220931"/>
                    <a:pt x="166241" y="211437"/>
                  </a:cubicBezTo>
                  <a:cubicBezTo>
                    <a:pt x="172570" y="208035"/>
                    <a:pt x="174881" y="204152"/>
                    <a:pt x="174167" y="197213"/>
                  </a:cubicBezTo>
                  <a:cubicBezTo>
                    <a:pt x="173538" y="191101"/>
                    <a:pt x="174035" y="184873"/>
                    <a:pt x="174035" y="178182"/>
                  </a:cubicBezTo>
                  <a:close/>
                  <a:moveTo>
                    <a:pt x="111186" y="111005"/>
                  </a:moveTo>
                  <a:cubicBezTo>
                    <a:pt x="112648" y="110345"/>
                    <a:pt x="113507" y="110041"/>
                    <a:pt x="114284" y="109592"/>
                  </a:cubicBezTo>
                  <a:cubicBezTo>
                    <a:pt x="136117" y="96980"/>
                    <a:pt x="157973" y="84408"/>
                    <a:pt x="179740" y="71681"/>
                  </a:cubicBezTo>
                  <a:cubicBezTo>
                    <a:pt x="184025" y="69177"/>
                    <a:pt x="187913" y="68748"/>
                    <a:pt x="192304" y="71329"/>
                  </a:cubicBezTo>
                  <a:cubicBezTo>
                    <a:pt x="207144" y="80055"/>
                    <a:pt x="222067" y="88641"/>
                    <a:pt x="236970" y="97260"/>
                  </a:cubicBezTo>
                  <a:cubicBezTo>
                    <a:pt x="241252" y="99736"/>
                    <a:pt x="245576" y="102142"/>
                    <a:pt x="249725" y="104494"/>
                  </a:cubicBezTo>
                  <a:cubicBezTo>
                    <a:pt x="250200" y="104066"/>
                    <a:pt x="250347" y="103995"/>
                    <a:pt x="250390" y="103886"/>
                  </a:cubicBezTo>
                  <a:cubicBezTo>
                    <a:pt x="250534" y="103509"/>
                    <a:pt x="250718" y="103125"/>
                    <a:pt x="250755" y="102732"/>
                  </a:cubicBezTo>
                  <a:cubicBezTo>
                    <a:pt x="252801" y="81579"/>
                    <a:pt x="245874" y="64003"/>
                    <a:pt x="228499" y="51654"/>
                  </a:cubicBezTo>
                  <a:cubicBezTo>
                    <a:pt x="210770" y="39055"/>
                    <a:pt x="191278" y="37428"/>
                    <a:pt x="172006" y="47635"/>
                  </a:cubicBezTo>
                  <a:cubicBezTo>
                    <a:pt x="152133" y="58158"/>
                    <a:pt x="132930" y="69952"/>
                    <a:pt x="113471" y="81253"/>
                  </a:cubicBezTo>
                  <a:cubicBezTo>
                    <a:pt x="112531" y="81800"/>
                    <a:pt x="111301" y="82939"/>
                    <a:pt x="111284" y="83824"/>
                  </a:cubicBezTo>
                  <a:cubicBezTo>
                    <a:pt x="111123" y="92713"/>
                    <a:pt x="111186" y="101606"/>
                    <a:pt x="111186" y="111005"/>
                  </a:cubicBezTo>
                  <a:close/>
                  <a:moveTo>
                    <a:pt x="98078" y="155156"/>
                  </a:moveTo>
                  <a:lnTo>
                    <a:pt x="98078" y="149367"/>
                  </a:lnTo>
                  <a:cubicBezTo>
                    <a:pt x="98078" y="125218"/>
                    <a:pt x="98225" y="101066"/>
                    <a:pt x="97978" y="76920"/>
                  </a:cubicBezTo>
                  <a:cubicBezTo>
                    <a:pt x="97913" y="70672"/>
                    <a:pt x="100299" y="66849"/>
                    <a:pt x="105651" y="63897"/>
                  </a:cubicBezTo>
                  <a:cubicBezTo>
                    <a:pt x="118116" y="57025"/>
                    <a:pt x="130382" y="49783"/>
                    <a:pt x="142712" y="42663"/>
                  </a:cubicBezTo>
                  <a:cubicBezTo>
                    <a:pt x="149015" y="39024"/>
                    <a:pt x="155285" y="35325"/>
                    <a:pt x="162136" y="31324"/>
                  </a:cubicBezTo>
                  <a:cubicBezTo>
                    <a:pt x="160064" y="29762"/>
                    <a:pt x="158561" y="28465"/>
                    <a:pt x="156906" y="27404"/>
                  </a:cubicBezTo>
                  <a:cubicBezTo>
                    <a:pt x="121667" y="4801"/>
                    <a:pt x="74920" y="28693"/>
                    <a:pt x="73379" y="70509"/>
                  </a:cubicBezTo>
                  <a:cubicBezTo>
                    <a:pt x="72550" y="93001"/>
                    <a:pt x="73169" y="115544"/>
                    <a:pt x="73231" y="138066"/>
                  </a:cubicBezTo>
                  <a:cubicBezTo>
                    <a:pt x="73234" y="139238"/>
                    <a:pt x="73796" y="140965"/>
                    <a:pt x="74666" y="141494"/>
                  </a:cubicBezTo>
                  <a:cubicBezTo>
                    <a:pt x="82060" y="145978"/>
                    <a:pt x="89588" y="150244"/>
                    <a:pt x="98078" y="155154"/>
                  </a:cubicBezTo>
                  <a:close/>
                  <a:moveTo>
                    <a:pt x="123192" y="257784"/>
                  </a:moveTo>
                  <a:cubicBezTo>
                    <a:pt x="124505" y="258929"/>
                    <a:pt x="125330" y="259777"/>
                    <a:pt x="126278" y="260454"/>
                  </a:cubicBezTo>
                  <a:cubicBezTo>
                    <a:pt x="136112" y="267479"/>
                    <a:pt x="147160" y="270927"/>
                    <a:pt x="159158" y="270422"/>
                  </a:cubicBezTo>
                  <a:cubicBezTo>
                    <a:pt x="189772" y="269137"/>
                    <a:pt x="211959" y="245742"/>
                    <a:pt x="212017" y="215028"/>
                  </a:cubicBezTo>
                  <a:cubicBezTo>
                    <a:pt x="212050" y="196578"/>
                    <a:pt x="211492" y="178106"/>
                    <a:pt x="212258" y="159688"/>
                  </a:cubicBezTo>
                  <a:cubicBezTo>
                    <a:pt x="212618" y="151040"/>
                    <a:pt x="210232" y="145818"/>
                    <a:pt x="202172" y="142576"/>
                  </a:cubicBezTo>
                  <a:cubicBezTo>
                    <a:pt x="197127" y="140546"/>
                    <a:pt x="192578" y="137283"/>
                    <a:pt x="187106" y="134176"/>
                  </a:cubicBezTo>
                  <a:lnTo>
                    <a:pt x="187106" y="139882"/>
                  </a:lnTo>
                  <a:cubicBezTo>
                    <a:pt x="187106" y="164031"/>
                    <a:pt x="186970" y="188179"/>
                    <a:pt x="187200" y="212326"/>
                  </a:cubicBezTo>
                  <a:cubicBezTo>
                    <a:pt x="187258" y="218360"/>
                    <a:pt x="185108" y="222224"/>
                    <a:pt x="179864" y="225129"/>
                  </a:cubicBezTo>
                  <a:cubicBezTo>
                    <a:pt x="167411" y="232026"/>
                    <a:pt x="155144" y="239258"/>
                    <a:pt x="142812" y="246374"/>
                  </a:cubicBezTo>
                  <a:cubicBezTo>
                    <a:pt x="136392" y="250079"/>
                    <a:pt x="129996" y="253826"/>
                    <a:pt x="123190" y="257784"/>
                  </a:cubicBezTo>
                  <a:close/>
                  <a:moveTo>
                    <a:pt x="174032" y="144609"/>
                  </a:moveTo>
                  <a:cubicBezTo>
                    <a:pt x="174032" y="139595"/>
                    <a:pt x="174223" y="134571"/>
                    <a:pt x="173919" y="129576"/>
                  </a:cubicBezTo>
                  <a:cubicBezTo>
                    <a:pt x="173824" y="128029"/>
                    <a:pt x="172770" y="125929"/>
                    <a:pt x="171503" y="125161"/>
                  </a:cubicBezTo>
                  <a:cubicBezTo>
                    <a:pt x="162822" y="119894"/>
                    <a:pt x="154018" y="114821"/>
                    <a:pt x="145112" y="109942"/>
                  </a:cubicBezTo>
                  <a:cubicBezTo>
                    <a:pt x="143791" y="109219"/>
                    <a:pt x="141391" y="109221"/>
                    <a:pt x="140070" y="109946"/>
                  </a:cubicBezTo>
                  <a:cubicBezTo>
                    <a:pt x="131164" y="114825"/>
                    <a:pt x="122360" y="119898"/>
                    <a:pt x="113679" y="125165"/>
                  </a:cubicBezTo>
                  <a:cubicBezTo>
                    <a:pt x="112412" y="125934"/>
                    <a:pt x="111295" y="128058"/>
                    <a:pt x="111264" y="129579"/>
                  </a:cubicBezTo>
                  <a:cubicBezTo>
                    <a:pt x="111050" y="139602"/>
                    <a:pt x="111050" y="149632"/>
                    <a:pt x="111264" y="159655"/>
                  </a:cubicBezTo>
                  <a:cubicBezTo>
                    <a:pt x="111295" y="161174"/>
                    <a:pt x="112416" y="163296"/>
                    <a:pt x="113683" y="164064"/>
                  </a:cubicBezTo>
                  <a:cubicBezTo>
                    <a:pt x="122364" y="169330"/>
                    <a:pt x="131170" y="174404"/>
                    <a:pt x="140074" y="179282"/>
                  </a:cubicBezTo>
                  <a:cubicBezTo>
                    <a:pt x="141395" y="180006"/>
                    <a:pt x="143795" y="180004"/>
                    <a:pt x="145116" y="179281"/>
                  </a:cubicBezTo>
                  <a:cubicBezTo>
                    <a:pt x="154022" y="174400"/>
                    <a:pt x="162826" y="169328"/>
                    <a:pt x="171507" y="164062"/>
                  </a:cubicBezTo>
                  <a:cubicBezTo>
                    <a:pt x="172774" y="163294"/>
                    <a:pt x="173826" y="161192"/>
                    <a:pt x="173919" y="159643"/>
                  </a:cubicBezTo>
                  <a:cubicBezTo>
                    <a:pt x="174223" y="154648"/>
                    <a:pt x="174032" y="149625"/>
                    <a:pt x="174032" y="14461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2" name="Google Shape;322;p34"/>
            <p:cNvCxnSpPr/>
            <p:nvPr/>
          </p:nvCxnSpPr>
          <p:spPr>
            <a:xfrm>
              <a:off x="1712420" y="5123544"/>
              <a:ext cx="1206900" cy="0"/>
            </a:xfrm>
            <a:prstGeom prst="straightConnector1">
              <a:avLst/>
            </a:prstGeom>
            <a:noFill/>
            <a:ln cap="rnd" cmpd="sng" w="34925">
              <a:solidFill>
                <a:srgbClr val="20846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23" name="Google Shape;323;p34"/>
          <p:cNvSpPr txBox="1"/>
          <p:nvPr/>
        </p:nvSpPr>
        <p:spPr>
          <a:xfrm>
            <a:off x="4436850" y="2635450"/>
            <a:ext cx="5840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Training the Model</a:t>
            </a:r>
            <a:endParaRPr b="1" sz="3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4" name="Google Shape;324;p34"/>
          <p:cNvSpPr txBox="1"/>
          <p:nvPr/>
        </p:nvSpPr>
        <p:spPr>
          <a:xfrm>
            <a:off x="4572001" y="3430150"/>
            <a:ext cx="45828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23850" lvl="0" marL="45720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CEF4EB"/>
              </a:buClr>
              <a:buSzPts val="1500"/>
              <a:buFont typeface="Sora"/>
              <a:buChar char="●"/>
            </a:pPr>
            <a:r>
              <a:rPr lang="en" sz="1500">
                <a:solidFill>
                  <a:srgbClr val="CEF4EB"/>
                </a:solidFill>
                <a:latin typeface="Sora"/>
                <a:ea typeface="Sora"/>
                <a:cs typeface="Sora"/>
                <a:sym typeface="Sora"/>
              </a:rPr>
              <a:t>80% training data - 1600 samples</a:t>
            </a:r>
            <a:endParaRPr sz="1500">
              <a:solidFill>
                <a:srgbClr val="CEF4EB"/>
              </a:solidFill>
              <a:latin typeface="Sora"/>
              <a:ea typeface="Sora"/>
              <a:cs typeface="Sora"/>
              <a:sym typeface="Sora"/>
            </a:endParaRPr>
          </a:p>
          <a:p>
            <a:pPr indent="-323850" lvl="0" marL="45720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CEF4EB"/>
              </a:buClr>
              <a:buSzPts val="1500"/>
              <a:buFont typeface="Sora"/>
              <a:buChar char="●"/>
            </a:pPr>
            <a:r>
              <a:rPr lang="en" sz="1500">
                <a:solidFill>
                  <a:srgbClr val="CEF4EB"/>
                </a:solidFill>
                <a:latin typeface="Sora"/>
                <a:ea typeface="Sora"/>
                <a:cs typeface="Sora"/>
                <a:sym typeface="Sora"/>
              </a:rPr>
              <a:t>20% testing data</a:t>
            </a:r>
            <a:r>
              <a:rPr lang="en" sz="1500">
                <a:solidFill>
                  <a:srgbClr val="CEF4EB"/>
                </a:solidFill>
                <a:latin typeface="Sora"/>
                <a:ea typeface="Sora"/>
                <a:cs typeface="Sora"/>
                <a:sym typeface="Sora"/>
              </a:rPr>
              <a:t> - 400 samples</a:t>
            </a:r>
            <a:endParaRPr sz="1500">
              <a:solidFill>
                <a:srgbClr val="CEF4EB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rgbClr val="20846F"/>
            </a:gs>
          </a:gsLst>
          <a:lin ang="5400012" scaled="0"/>
        </a:gra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/>
          <p:nvPr/>
        </p:nvSpPr>
        <p:spPr>
          <a:xfrm>
            <a:off x="264495" y="598582"/>
            <a:ext cx="3893906" cy="3949010"/>
          </a:xfrm>
          <a:custGeom>
            <a:rect b="b" l="l" r="r" t="t"/>
            <a:pathLst>
              <a:path extrusionOk="0" h="4437090" w="4375175">
                <a:moveTo>
                  <a:pt x="229811" y="2929846"/>
                </a:moveTo>
                <a:cubicBezTo>
                  <a:pt x="239431" y="2874494"/>
                  <a:pt x="254542" y="2771786"/>
                  <a:pt x="276399" y="2670529"/>
                </a:cubicBezTo>
                <a:cubicBezTo>
                  <a:pt x="284339" y="2633731"/>
                  <a:pt x="278875" y="2609114"/>
                  <a:pt x="255823" y="2580542"/>
                </a:cubicBezTo>
                <a:cubicBezTo>
                  <a:pt x="-167960" y="2055304"/>
                  <a:pt x="-53412" y="1301427"/>
                  <a:pt x="511868" y="932799"/>
                </a:cubicBezTo>
                <a:cubicBezTo>
                  <a:pt x="612727" y="867030"/>
                  <a:pt x="734816" y="834160"/>
                  <a:pt x="845749" y="783133"/>
                </a:cubicBezTo>
                <a:cubicBezTo>
                  <a:pt x="868744" y="772547"/>
                  <a:pt x="894841" y="752568"/>
                  <a:pt x="903976" y="730484"/>
                </a:cubicBezTo>
                <a:cubicBezTo>
                  <a:pt x="1095705" y="267856"/>
                  <a:pt x="1443217" y="20093"/>
                  <a:pt x="1940424" y="855"/>
                </a:cubicBezTo>
                <a:cubicBezTo>
                  <a:pt x="2248692" y="-11070"/>
                  <a:pt x="2519195" y="102083"/>
                  <a:pt x="2739780" y="322327"/>
                </a:cubicBezTo>
                <a:cubicBezTo>
                  <a:pt x="2772992" y="355481"/>
                  <a:pt x="2801394" y="368971"/>
                  <a:pt x="2852648" y="361031"/>
                </a:cubicBezTo>
                <a:cubicBezTo>
                  <a:pt x="3528891" y="256131"/>
                  <a:pt x="4144259" y="782080"/>
                  <a:pt x="4142609" y="1465151"/>
                </a:cubicBezTo>
                <a:cubicBezTo>
                  <a:pt x="4142353" y="1565753"/>
                  <a:pt x="4118049" y="1666896"/>
                  <a:pt x="4098697" y="1766588"/>
                </a:cubicBezTo>
                <a:cubicBezTo>
                  <a:pt x="4091582" y="1803328"/>
                  <a:pt x="4096249" y="1827945"/>
                  <a:pt x="4119358" y="1856547"/>
                </a:cubicBezTo>
                <a:cubicBezTo>
                  <a:pt x="4543169" y="2381329"/>
                  <a:pt x="4428508" y="3136259"/>
                  <a:pt x="3863426" y="3504318"/>
                </a:cubicBezTo>
                <a:cubicBezTo>
                  <a:pt x="3762511" y="3570058"/>
                  <a:pt x="3640478" y="3602957"/>
                  <a:pt x="3529545" y="3654012"/>
                </a:cubicBezTo>
                <a:cubicBezTo>
                  <a:pt x="3506551" y="3664599"/>
                  <a:pt x="3480397" y="3684577"/>
                  <a:pt x="3471233" y="3706661"/>
                </a:cubicBezTo>
                <a:cubicBezTo>
                  <a:pt x="3279533" y="4169318"/>
                  <a:pt x="2932021" y="4416967"/>
                  <a:pt x="2434785" y="4436234"/>
                </a:cubicBezTo>
                <a:cubicBezTo>
                  <a:pt x="2128937" y="4448073"/>
                  <a:pt x="1859629" y="4337083"/>
                  <a:pt x="1640210" y="4118860"/>
                </a:cubicBezTo>
                <a:cubicBezTo>
                  <a:pt x="1603527" y="4082375"/>
                  <a:pt x="1571368" y="4069057"/>
                  <a:pt x="1516414" y="4076855"/>
                </a:cubicBezTo>
                <a:cubicBezTo>
                  <a:pt x="838350" y="4173017"/>
                  <a:pt x="244098" y="3663517"/>
                  <a:pt x="229811" y="2929846"/>
                </a:cubicBezTo>
                <a:close/>
                <a:moveTo>
                  <a:pt x="834593" y="1089835"/>
                </a:moveTo>
                <a:cubicBezTo>
                  <a:pt x="805850" y="1101418"/>
                  <a:pt x="786668" y="1107736"/>
                  <a:pt x="768768" y="1116615"/>
                </a:cubicBezTo>
                <a:cubicBezTo>
                  <a:pt x="485174" y="1257458"/>
                  <a:pt x="319144" y="1485756"/>
                  <a:pt x="293417" y="1800426"/>
                </a:cubicBezTo>
                <a:cubicBezTo>
                  <a:pt x="266637" y="2127903"/>
                  <a:pt x="394390" y="2395246"/>
                  <a:pt x="673629" y="2570296"/>
                </a:cubicBezTo>
                <a:cubicBezTo>
                  <a:pt x="965988" y="2753572"/>
                  <a:pt x="1269447" y="2919174"/>
                  <a:pt x="1568807" y="3091237"/>
                </a:cubicBezTo>
                <a:cubicBezTo>
                  <a:pt x="1584345" y="3100173"/>
                  <a:pt x="1611637" y="3105637"/>
                  <a:pt x="1625355" y="3098067"/>
                </a:cubicBezTo>
                <a:cubicBezTo>
                  <a:pt x="1742976" y="3033124"/>
                  <a:pt x="1858747" y="2964794"/>
                  <a:pt x="1983283" y="2892736"/>
                </a:cubicBezTo>
                <a:cubicBezTo>
                  <a:pt x="1955877" y="2874977"/>
                  <a:pt x="1937834" y="2862143"/>
                  <a:pt x="1918738" y="2851101"/>
                </a:cubicBezTo>
                <a:cubicBezTo>
                  <a:pt x="1623334" y="2680518"/>
                  <a:pt x="1327076" y="2511415"/>
                  <a:pt x="1032497" y="2339381"/>
                </a:cubicBezTo>
                <a:cubicBezTo>
                  <a:pt x="829072" y="2220593"/>
                  <a:pt x="833313" y="2255512"/>
                  <a:pt x="834309" y="2000862"/>
                </a:cubicBezTo>
                <a:cubicBezTo>
                  <a:pt x="835476" y="1701303"/>
                  <a:pt x="834593" y="1401716"/>
                  <a:pt x="834593" y="1089807"/>
                </a:cubicBezTo>
                <a:close/>
                <a:moveTo>
                  <a:pt x="3540587" y="3357755"/>
                </a:moveTo>
                <a:cubicBezTo>
                  <a:pt x="3617313" y="3313757"/>
                  <a:pt x="3682057" y="3284302"/>
                  <a:pt x="3738235" y="3243179"/>
                </a:cubicBezTo>
                <a:cubicBezTo>
                  <a:pt x="4227986" y="2884767"/>
                  <a:pt x="4197848" y="2165013"/>
                  <a:pt x="3678528" y="1850314"/>
                </a:cubicBezTo>
                <a:cubicBezTo>
                  <a:pt x="3442005" y="1706967"/>
                  <a:pt x="3200304" y="1572128"/>
                  <a:pt x="2960508" y="1434216"/>
                </a:cubicBezTo>
                <a:cubicBezTo>
                  <a:pt x="2897671" y="1398074"/>
                  <a:pt x="2832926" y="1337798"/>
                  <a:pt x="2769349" y="1338168"/>
                </a:cubicBezTo>
                <a:cubicBezTo>
                  <a:pt x="2705544" y="1338538"/>
                  <a:pt x="2641767" y="1400208"/>
                  <a:pt x="2578617" y="1436123"/>
                </a:cubicBezTo>
                <a:cubicBezTo>
                  <a:pt x="2518170" y="1470502"/>
                  <a:pt x="2458548" y="1506331"/>
                  <a:pt x="2391499" y="1545690"/>
                </a:cubicBezTo>
                <a:cubicBezTo>
                  <a:pt x="2422662" y="1564985"/>
                  <a:pt x="2443380" y="1578588"/>
                  <a:pt x="2464838" y="1590968"/>
                </a:cubicBezTo>
                <a:cubicBezTo>
                  <a:pt x="2787164" y="1777289"/>
                  <a:pt x="3108552" y="1965317"/>
                  <a:pt x="3432756" y="2148336"/>
                </a:cubicBezTo>
                <a:cubicBezTo>
                  <a:pt x="3512071" y="2193130"/>
                  <a:pt x="3542608" y="2250930"/>
                  <a:pt x="3541754" y="2339865"/>
                </a:cubicBezTo>
                <a:cubicBezTo>
                  <a:pt x="3538766" y="2649924"/>
                  <a:pt x="3540587" y="2960013"/>
                  <a:pt x="3540587" y="3270101"/>
                </a:cubicBezTo>
                <a:cubicBezTo>
                  <a:pt x="3540587" y="3292413"/>
                  <a:pt x="3540587" y="3314725"/>
                  <a:pt x="3540587" y="3357755"/>
                </a:cubicBezTo>
                <a:close/>
                <a:moveTo>
                  <a:pt x="2669970" y="2733651"/>
                </a:moveTo>
                <a:cubicBezTo>
                  <a:pt x="2646577" y="2744380"/>
                  <a:pt x="2633372" y="2749218"/>
                  <a:pt x="2621391" y="2756133"/>
                </a:cubicBezTo>
                <a:cubicBezTo>
                  <a:pt x="2286428" y="2949625"/>
                  <a:pt x="1951039" y="3142406"/>
                  <a:pt x="1617215" y="3337833"/>
                </a:cubicBezTo>
                <a:cubicBezTo>
                  <a:pt x="1548629" y="3377989"/>
                  <a:pt x="1488012" y="3380010"/>
                  <a:pt x="1418970" y="3339484"/>
                </a:cubicBezTo>
                <a:cubicBezTo>
                  <a:pt x="1140983" y="3176300"/>
                  <a:pt x="861402" y="3015821"/>
                  <a:pt x="582247" y="2854601"/>
                </a:cubicBezTo>
                <a:cubicBezTo>
                  <a:pt x="568786" y="2846832"/>
                  <a:pt x="553902" y="2841538"/>
                  <a:pt x="537140" y="2833940"/>
                </a:cubicBezTo>
                <a:cubicBezTo>
                  <a:pt x="532985" y="2846462"/>
                  <a:pt x="528915" y="2853889"/>
                  <a:pt x="528175" y="2861659"/>
                </a:cubicBezTo>
                <a:cubicBezTo>
                  <a:pt x="497013" y="3188737"/>
                  <a:pt x="604872" y="3459865"/>
                  <a:pt x="875233" y="3648605"/>
                </a:cubicBezTo>
                <a:cubicBezTo>
                  <a:pt x="1150943" y="3841072"/>
                  <a:pt x="1450617" y="3860083"/>
                  <a:pt x="1748127" y="3700684"/>
                </a:cubicBezTo>
                <a:cubicBezTo>
                  <a:pt x="2019312" y="3555402"/>
                  <a:pt x="2279399" y="3389458"/>
                  <a:pt x="2550414" y="3243805"/>
                </a:cubicBezTo>
                <a:cubicBezTo>
                  <a:pt x="2647516" y="3191611"/>
                  <a:pt x="2682976" y="3132047"/>
                  <a:pt x="2672019" y="3025582"/>
                </a:cubicBezTo>
                <a:cubicBezTo>
                  <a:pt x="2662372" y="2931810"/>
                  <a:pt x="2669999" y="2836273"/>
                  <a:pt x="2669999" y="2733622"/>
                </a:cubicBezTo>
                <a:close/>
                <a:moveTo>
                  <a:pt x="1705780" y="1703011"/>
                </a:moveTo>
                <a:cubicBezTo>
                  <a:pt x="1728205" y="1692879"/>
                  <a:pt x="1741382" y="1688212"/>
                  <a:pt x="1753306" y="1681325"/>
                </a:cubicBezTo>
                <a:cubicBezTo>
                  <a:pt x="2088269" y="1487833"/>
                  <a:pt x="2423572" y="1294967"/>
                  <a:pt x="2757510" y="1099710"/>
                </a:cubicBezTo>
                <a:cubicBezTo>
                  <a:pt x="2823250" y="1061291"/>
                  <a:pt x="2882900" y="1054717"/>
                  <a:pt x="2950263" y="1094303"/>
                </a:cubicBezTo>
                <a:cubicBezTo>
                  <a:pt x="3177935" y="1228174"/>
                  <a:pt x="3406887" y="1359910"/>
                  <a:pt x="3635527" y="1492130"/>
                </a:cubicBezTo>
                <a:cubicBezTo>
                  <a:pt x="3701210" y="1530123"/>
                  <a:pt x="3767548" y="1567034"/>
                  <a:pt x="3831211" y="1603120"/>
                </a:cubicBezTo>
                <a:cubicBezTo>
                  <a:pt x="3838496" y="1596546"/>
                  <a:pt x="3840744" y="1595465"/>
                  <a:pt x="3841399" y="1593786"/>
                </a:cubicBezTo>
                <a:cubicBezTo>
                  <a:pt x="3843619" y="1588008"/>
                  <a:pt x="3846436" y="1582117"/>
                  <a:pt x="3847005" y="1576084"/>
                </a:cubicBezTo>
                <a:cubicBezTo>
                  <a:pt x="3878396" y="1251567"/>
                  <a:pt x="3772130" y="981919"/>
                  <a:pt x="3505555" y="792468"/>
                </a:cubicBezTo>
                <a:cubicBezTo>
                  <a:pt x="3233572" y="599175"/>
                  <a:pt x="2934525" y="574216"/>
                  <a:pt x="2638865" y="730797"/>
                </a:cubicBezTo>
                <a:cubicBezTo>
                  <a:pt x="2333983" y="892245"/>
                  <a:pt x="2039376" y="1073187"/>
                  <a:pt x="1740841" y="1246558"/>
                </a:cubicBezTo>
                <a:cubicBezTo>
                  <a:pt x="1726413" y="1254954"/>
                  <a:pt x="1707544" y="1272427"/>
                  <a:pt x="1707288" y="1286002"/>
                </a:cubicBezTo>
                <a:cubicBezTo>
                  <a:pt x="1704812" y="1422377"/>
                  <a:pt x="1705780" y="1558809"/>
                  <a:pt x="1705780" y="1703011"/>
                </a:cubicBezTo>
                <a:close/>
                <a:moveTo>
                  <a:pt x="1504689" y="2380362"/>
                </a:moveTo>
                <a:lnTo>
                  <a:pt x="1504689" y="2291541"/>
                </a:lnTo>
                <a:cubicBezTo>
                  <a:pt x="1504689" y="1921063"/>
                  <a:pt x="1506937" y="1550528"/>
                  <a:pt x="1503152" y="1180078"/>
                </a:cubicBezTo>
                <a:cubicBezTo>
                  <a:pt x="1502156" y="1084229"/>
                  <a:pt x="1538754" y="1025575"/>
                  <a:pt x="1620858" y="980297"/>
                </a:cubicBezTo>
                <a:cubicBezTo>
                  <a:pt x="1812103" y="874856"/>
                  <a:pt x="2000273" y="763753"/>
                  <a:pt x="2189440" y="654527"/>
                </a:cubicBezTo>
                <a:cubicBezTo>
                  <a:pt x="2286144" y="598691"/>
                  <a:pt x="2382335" y="541944"/>
                  <a:pt x="2487434" y="480558"/>
                </a:cubicBezTo>
                <a:cubicBezTo>
                  <a:pt x="2455646" y="456596"/>
                  <a:pt x="2432594" y="436703"/>
                  <a:pt x="2407208" y="420424"/>
                </a:cubicBezTo>
                <a:cubicBezTo>
                  <a:pt x="1866573" y="73652"/>
                  <a:pt x="1149407" y="440203"/>
                  <a:pt x="1125757" y="1081724"/>
                </a:cubicBezTo>
                <a:cubicBezTo>
                  <a:pt x="1113036" y="1426789"/>
                  <a:pt x="1122541" y="1772650"/>
                  <a:pt x="1123480" y="2118170"/>
                </a:cubicBezTo>
                <a:cubicBezTo>
                  <a:pt x="1123537" y="2136156"/>
                  <a:pt x="1132160" y="2162651"/>
                  <a:pt x="1145508" y="2170762"/>
                </a:cubicBezTo>
                <a:cubicBezTo>
                  <a:pt x="1258945" y="2239547"/>
                  <a:pt x="1374432" y="2305002"/>
                  <a:pt x="1504689" y="2380333"/>
                </a:cubicBezTo>
                <a:close/>
                <a:moveTo>
                  <a:pt x="1889966" y="3954851"/>
                </a:moveTo>
                <a:cubicBezTo>
                  <a:pt x="1910115" y="3972410"/>
                  <a:pt x="1922780" y="3985416"/>
                  <a:pt x="1937322" y="3995804"/>
                </a:cubicBezTo>
                <a:cubicBezTo>
                  <a:pt x="2088183" y="4103578"/>
                  <a:pt x="2257685" y="4156483"/>
                  <a:pt x="2441758" y="4148742"/>
                </a:cubicBezTo>
                <a:cubicBezTo>
                  <a:pt x="2911416" y="4129020"/>
                  <a:pt x="3251814" y="3770096"/>
                  <a:pt x="3252696" y="3298902"/>
                </a:cubicBezTo>
                <a:cubicBezTo>
                  <a:pt x="3253209" y="3015849"/>
                  <a:pt x="3244642" y="2732455"/>
                  <a:pt x="3256396" y="2449887"/>
                </a:cubicBezTo>
                <a:cubicBezTo>
                  <a:pt x="3261917" y="2317211"/>
                  <a:pt x="3225319" y="2237099"/>
                  <a:pt x="3101665" y="2187353"/>
                </a:cubicBezTo>
                <a:cubicBezTo>
                  <a:pt x="3024256" y="2156219"/>
                  <a:pt x="2954475" y="2106160"/>
                  <a:pt x="2870521" y="2058491"/>
                </a:cubicBezTo>
                <a:lnTo>
                  <a:pt x="2870521" y="2146031"/>
                </a:lnTo>
                <a:cubicBezTo>
                  <a:pt x="2870521" y="2516509"/>
                  <a:pt x="2868443" y="2886987"/>
                  <a:pt x="2871972" y="3257437"/>
                </a:cubicBezTo>
                <a:cubicBezTo>
                  <a:pt x="2872854" y="3350014"/>
                  <a:pt x="2839870" y="3409294"/>
                  <a:pt x="2759417" y="3453860"/>
                </a:cubicBezTo>
                <a:cubicBezTo>
                  <a:pt x="2568372" y="3559671"/>
                  <a:pt x="2380172" y="3670632"/>
                  <a:pt x="2190977" y="3779800"/>
                </a:cubicBezTo>
                <a:cubicBezTo>
                  <a:pt x="2092480" y="3836633"/>
                  <a:pt x="1994354" y="3894120"/>
                  <a:pt x="1889938" y="3954851"/>
                </a:cubicBezTo>
                <a:close/>
                <a:moveTo>
                  <a:pt x="2669942" y="2218544"/>
                </a:moveTo>
                <a:cubicBezTo>
                  <a:pt x="2669942" y="2141620"/>
                  <a:pt x="2672873" y="2064553"/>
                  <a:pt x="2668206" y="1987913"/>
                </a:cubicBezTo>
                <a:cubicBezTo>
                  <a:pt x="2666754" y="1964178"/>
                  <a:pt x="2650590" y="1931963"/>
                  <a:pt x="2631152" y="1920181"/>
                </a:cubicBezTo>
                <a:cubicBezTo>
                  <a:pt x="2497964" y="1839386"/>
                  <a:pt x="2362898" y="1761551"/>
                  <a:pt x="2226266" y="1686704"/>
                </a:cubicBezTo>
                <a:cubicBezTo>
                  <a:pt x="2206003" y="1675605"/>
                  <a:pt x="2169178" y="1675633"/>
                  <a:pt x="2148915" y="1686761"/>
                </a:cubicBezTo>
                <a:cubicBezTo>
                  <a:pt x="2012283" y="1761608"/>
                  <a:pt x="1877217" y="1839443"/>
                  <a:pt x="1744029" y="1920238"/>
                </a:cubicBezTo>
                <a:cubicBezTo>
                  <a:pt x="1724591" y="1932048"/>
                  <a:pt x="1707459" y="1964634"/>
                  <a:pt x="1706975" y="1987970"/>
                </a:cubicBezTo>
                <a:cubicBezTo>
                  <a:pt x="1703702" y="2141734"/>
                  <a:pt x="1703702" y="2295611"/>
                  <a:pt x="1706975" y="2449374"/>
                </a:cubicBezTo>
                <a:cubicBezTo>
                  <a:pt x="1707459" y="2472682"/>
                  <a:pt x="1724648" y="2505239"/>
                  <a:pt x="1744086" y="2517021"/>
                </a:cubicBezTo>
                <a:cubicBezTo>
                  <a:pt x="1877274" y="2597816"/>
                  <a:pt x="2012368" y="2675651"/>
                  <a:pt x="2148972" y="2750498"/>
                </a:cubicBezTo>
                <a:cubicBezTo>
                  <a:pt x="2169234" y="2761597"/>
                  <a:pt x="2206060" y="2761569"/>
                  <a:pt x="2226323" y="2750470"/>
                </a:cubicBezTo>
                <a:cubicBezTo>
                  <a:pt x="2362955" y="2675594"/>
                  <a:pt x="2498021" y="2597788"/>
                  <a:pt x="2631209" y="2516993"/>
                </a:cubicBezTo>
                <a:cubicBezTo>
                  <a:pt x="2650647" y="2505211"/>
                  <a:pt x="2666783" y="2472967"/>
                  <a:pt x="2668206" y="2449204"/>
                </a:cubicBezTo>
                <a:cubicBezTo>
                  <a:pt x="2672873" y="2372564"/>
                  <a:pt x="2669942" y="2295497"/>
                  <a:pt x="2669942" y="2218573"/>
                </a:cubicBezTo>
                <a:close/>
              </a:path>
            </a:pathLst>
          </a:custGeom>
          <a:solidFill>
            <a:schemeClr val="dk1">
              <a:alpha val="471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5"/>
          <p:cNvSpPr txBox="1"/>
          <p:nvPr/>
        </p:nvSpPr>
        <p:spPr>
          <a:xfrm>
            <a:off x="188291" y="161503"/>
            <a:ext cx="7393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Finding and Results</a:t>
            </a:r>
            <a:endParaRPr sz="1100"/>
          </a:p>
        </p:txBody>
      </p:sp>
      <p:grpSp>
        <p:nvGrpSpPr>
          <p:cNvPr id="331" name="Google Shape;331;p35"/>
          <p:cNvGrpSpPr/>
          <p:nvPr/>
        </p:nvGrpSpPr>
        <p:grpSpPr>
          <a:xfrm>
            <a:off x="4000685" y="-5618578"/>
            <a:ext cx="5667698" cy="5703871"/>
            <a:chOff x="5334246" y="-374908"/>
            <a:chExt cx="7556930" cy="7605161"/>
          </a:xfrm>
        </p:grpSpPr>
        <p:sp>
          <p:nvSpPr>
            <p:cNvPr id="332" name="Google Shape;332;p35"/>
            <p:cNvSpPr/>
            <p:nvPr/>
          </p:nvSpPr>
          <p:spPr>
            <a:xfrm rot="1239403">
              <a:off x="6191537" y="465129"/>
              <a:ext cx="5842349" cy="5925087"/>
            </a:xfrm>
            <a:custGeom>
              <a:rect b="b" l="l" r="r" t="t"/>
              <a:pathLst>
                <a:path extrusionOk="0" h="5929591" w="5846791">
                  <a:moveTo>
                    <a:pt x="5504890" y="2481052"/>
                  </a:moveTo>
                  <a:cubicBezTo>
                    <a:pt x="5474008" y="2442830"/>
                    <a:pt x="5467771" y="2409933"/>
                    <a:pt x="5477279" y="2360835"/>
                  </a:cubicBezTo>
                  <a:cubicBezTo>
                    <a:pt x="5503102" y="2227611"/>
                    <a:pt x="5535619" y="2092447"/>
                    <a:pt x="5535961" y="1958007"/>
                  </a:cubicBezTo>
                  <a:cubicBezTo>
                    <a:pt x="5538167" y="1045140"/>
                    <a:pt x="4715815" y="342321"/>
                    <a:pt x="3812114" y="482505"/>
                  </a:cubicBezTo>
                  <a:cubicBezTo>
                    <a:pt x="3743620" y="493115"/>
                    <a:pt x="3705665" y="475089"/>
                    <a:pt x="3661282" y="430782"/>
                  </a:cubicBezTo>
                  <a:cubicBezTo>
                    <a:pt x="3366539" y="136419"/>
                    <a:pt x="3005051" y="-14793"/>
                    <a:pt x="2593096" y="1142"/>
                  </a:cubicBezTo>
                  <a:cubicBezTo>
                    <a:pt x="1928650" y="26851"/>
                    <a:pt x="1464249" y="357952"/>
                    <a:pt x="1208070" y="976190"/>
                  </a:cubicBezTo>
                  <a:cubicBezTo>
                    <a:pt x="1195824" y="1005702"/>
                    <a:pt x="1160949" y="1032400"/>
                    <a:pt x="1130258" y="1046547"/>
                  </a:cubicBezTo>
                  <a:cubicBezTo>
                    <a:pt x="982012" y="1114738"/>
                    <a:pt x="818895" y="1158664"/>
                    <a:pt x="684074" y="1246554"/>
                  </a:cubicBezTo>
                  <a:cubicBezTo>
                    <a:pt x="-71381" y="1739174"/>
                    <a:pt x="-224457" y="2746625"/>
                    <a:pt x="341868" y="3448531"/>
                  </a:cubicBezTo>
                  <a:cubicBezTo>
                    <a:pt x="372673" y="3486714"/>
                    <a:pt x="379975" y="3519612"/>
                    <a:pt x="369365" y="3568786"/>
                  </a:cubicBezTo>
                  <a:cubicBezTo>
                    <a:pt x="340157" y="3704064"/>
                    <a:pt x="319962" y="3841319"/>
                    <a:pt x="307107" y="3915328"/>
                  </a:cubicBezTo>
                  <a:cubicBezTo>
                    <a:pt x="326237" y="4895814"/>
                    <a:pt x="1120332" y="5576651"/>
                    <a:pt x="2026467" y="5448143"/>
                  </a:cubicBezTo>
                  <a:cubicBezTo>
                    <a:pt x="2099905" y="5437723"/>
                    <a:pt x="2142881" y="5455521"/>
                    <a:pt x="2191903" y="5504315"/>
                  </a:cubicBezTo>
                  <a:cubicBezTo>
                    <a:pt x="2485125" y="5795940"/>
                    <a:pt x="2845015" y="5944300"/>
                    <a:pt x="3253738" y="5928441"/>
                  </a:cubicBezTo>
                  <a:cubicBezTo>
                    <a:pt x="3918184" y="5902694"/>
                    <a:pt x="4382623" y="5571745"/>
                    <a:pt x="4638802" y="4953469"/>
                  </a:cubicBezTo>
                  <a:cubicBezTo>
                    <a:pt x="4651048" y="4923957"/>
                    <a:pt x="4685961" y="4897259"/>
                    <a:pt x="4716728" y="4883111"/>
                  </a:cubicBezTo>
                  <a:cubicBezTo>
                    <a:pt x="4864936" y="4814883"/>
                    <a:pt x="5028053" y="4770919"/>
                    <a:pt x="5162912" y="4683066"/>
                  </a:cubicBezTo>
                  <a:cubicBezTo>
                    <a:pt x="5918062" y="4191207"/>
                    <a:pt x="6071291" y="3182312"/>
                    <a:pt x="5504928" y="2481052"/>
                  </a:cubicBezTo>
                  <a:close/>
                </a:path>
              </a:pathLst>
            </a:custGeom>
            <a:solidFill>
              <a:schemeClr val="dk1">
                <a:alpha val="84710"/>
              </a:schemeClr>
            </a:solidFill>
            <a:ln>
              <a:noFill/>
            </a:ln>
            <a:effectLst>
              <a:outerShdw blurRad="558800" sx="88000" rotWithShape="0" algn="t" dir="5400000" dist="838200" sy="88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6499692" y="689196"/>
              <a:ext cx="5408282" cy="5484872"/>
            </a:xfrm>
            <a:custGeom>
              <a:rect b="b" l="l" r="r" t="t"/>
              <a:pathLst>
                <a:path extrusionOk="0" h="5929591" w="5846791">
                  <a:moveTo>
                    <a:pt x="5504890" y="2481052"/>
                  </a:moveTo>
                  <a:cubicBezTo>
                    <a:pt x="5474008" y="2442830"/>
                    <a:pt x="5467771" y="2409933"/>
                    <a:pt x="5477279" y="2360835"/>
                  </a:cubicBezTo>
                  <a:cubicBezTo>
                    <a:pt x="5503102" y="2227611"/>
                    <a:pt x="5535619" y="2092447"/>
                    <a:pt x="5535961" y="1958007"/>
                  </a:cubicBezTo>
                  <a:cubicBezTo>
                    <a:pt x="5538167" y="1045140"/>
                    <a:pt x="4715815" y="342321"/>
                    <a:pt x="3812114" y="482505"/>
                  </a:cubicBezTo>
                  <a:cubicBezTo>
                    <a:pt x="3743620" y="493115"/>
                    <a:pt x="3705665" y="475089"/>
                    <a:pt x="3661282" y="430782"/>
                  </a:cubicBezTo>
                  <a:cubicBezTo>
                    <a:pt x="3366539" y="136419"/>
                    <a:pt x="3005051" y="-14793"/>
                    <a:pt x="2593096" y="1142"/>
                  </a:cubicBezTo>
                  <a:cubicBezTo>
                    <a:pt x="1928650" y="26851"/>
                    <a:pt x="1464249" y="357952"/>
                    <a:pt x="1208070" y="976190"/>
                  </a:cubicBezTo>
                  <a:cubicBezTo>
                    <a:pt x="1195824" y="1005702"/>
                    <a:pt x="1160949" y="1032400"/>
                    <a:pt x="1130258" y="1046547"/>
                  </a:cubicBezTo>
                  <a:cubicBezTo>
                    <a:pt x="982012" y="1114738"/>
                    <a:pt x="818895" y="1158664"/>
                    <a:pt x="684074" y="1246554"/>
                  </a:cubicBezTo>
                  <a:cubicBezTo>
                    <a:pt x="-71381" y="1739174"/>
                    <a:pt x="-224457" y="2746625"/>
                    <a:pt x="341868" y="3448531"/>
                  </a:cubicBezTo>
                  <a:cubicBezTo>
                    <a:pt x="372673" y="3486714"/>
                    <a:pt x="379975" y="3519612"/>
                    <a:pt x="369365" y="3568786"/>
                  </a:cubicBezTo>
                  <a:cubicBezTo>
                    <a:pt x="340157" y="3704064"/>
                    <a:pt x="319962" y="3841319"/>
                    <a:pt x="307107" y="3915328"/>
                  </a:cubicBezTo>
                  <a:cubicBezTo>
                    <a:pt x="326237" y="4895814"/>
                    <a:pt x="1120332" y="5576651"/>
                    <a:pt x="2026467" y="5448143"/>
                  </a:cubicBezTo>
                  <a:cubicBezTo>
                    <a:pt x="2099905" y="5437723"/>
                    <a:pt x="2142881" y="5455521"/>
                    <a:pt x="2191903" y="5504315"/>
                  </a:cubicBezTo>
                  <a:cubicBezTo>
                    <a:pt x="2485125" y="5795940"/>
                    <a:pt x="2845015" y="5944300"/>
                    <a:pt x="3253738" y="5928441"/>
                  </a:cubicBezTo>
                  <a:cubicBezTo>
                    <a:pt x="3918184" y="5902694"/>
                    <a:pt x="4382623" y="5571745"/>
                    <a:pt x="4638802" y="4953469"/>
                  </a:cubicBezTo>
                  <a:cubicBezTo>
                    <a:pt x="4651048" y="4923957"/>
                    <a:pt x="4685961" y="4897259"/>
                    <a:pt x="4716728" y="4883111"/>
                  </a:cubicBezTo>
                  <a:cubicBezTo>
                    <a:pt x="4864936" y="4814883"/>
                    <a:pt x="5028053" y="4770919"/>
                    <a:pt x="5162912" y="4683066"/>
                  </a:cubicBezTo>
                  <a:cubicBezTo>
                    <a:pt x="5918062" y="4191207"/>
                    <a:pt x="6071291" y="3182312"/>
                    <a:pt x="5504928" y="2481052"/>
                  </a:cubicBezTo>
                  <a:close/>
                </a:path>
              </a:pathLst>
            </a:custGeom>
            <a:solidFill>
              <a:schemeClr val="dk1">
                <a:alpha val="98820"/>
              </a:schemeClr>
            </a:solidFill>
            <a:ln>
              <a:noFill/>
            </a:ln>
            <a:effectLst>
              <a:outerShdw blurRad="558800" sx="88000" rotWithShape="0" algn="t" dir="5400000" dist="838200" sy="88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4" name="Google Shape;334;p35"/>
          <p:cNvSpPr txBox="1"/>
          <p:nvPr/>
        </p:nvSpPr>
        <p:spPr>
          <a:xfrm>
            <a:off x="7266450" y="1483675"/>
            <a:ext cx="1877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EF4EB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endParaRPr b="1">
              <a:solidFill>
                <a:srgbClr val="CEF4EB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335" name="Google Shape;3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00" y="1110000"/>
            <a:ext cx="6946401" cy="367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5"/>
          <p:cNvSpPr txBox="1"/>
          <p:nvPr/>
        </p:nvSpPr>
        <p:spPr>
          <a:xfrm>
            <a:off x="7266450" y="1483675"/>
            <a:ext cx="18774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EF4EB"/>
                </a:solidFill>
                <a:latin typeface="Sora"/>
                <a:ea typeface="Sora"/>
                <a:cs typeface="Sora"/>
                <a:sym typeface="Sora"/>
              </a:rPr>
              <a:t>Higher rating scores are more likely to receive a higher number of thumbs ups but the relationship is not </a:t>
            </a:r>
            <a:r>
              <a:rPr b="1" lang="en">
                <a:solidFill>
                  <a:srgbClr val="CEF4EB"/>
                </a:solidFill>
                <a:latin typeface="Sora"/>
                <a:ea typeface="Sora"/>
                <a:cs typeface="Sora"/>
                <a:sym typeface="Sora"/>
              </a:rPr>
              <a:t>significant</a:t>
            </a:r>
            <a:r>
              <a:rPr b="1" lang="en">
                <a:solidFill>
                  <a:srgbClr val="CEF4EB"/>
                </a:solidFill>
                <a:latin typeface="Sora"/>
                <a:ea typeface="Sora"/>
                <a:cs typeface="Sora"/>
                <a:sym typeface="Sora"/>
              </a:rPr>
              <a:t>.</a:t>
            </a:r>
            <a:endParaRPr b="1">
              <a:solidFill>
                <a:srgbClr val="CEF4EB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rgbClr val="20846F"/>
            </a:gs>
          </a:gsLst>
          <a:lin ang="5400012" scaled="0"/>
        </a:gra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"/>
          <p:cNvSpPr/>
          <p:nvPr/>
        </p:nvSpPr>
        <p:spPr>
          <a:xfrm>
            <a:off x="264495" y="598582"/>
            <a:ext cx="3893906" cy="3949010"/>
          </a:xfrm>
          <a:custGeom>
            <a:rect b="b" l="l" r="r" t="t"/>
            <a:pathLst>
              <a:path extrusionOk="0" h="4437090" w="4375175">
                <a:moveTo>
                  <a:pt x="229811" y="2929846"/>
                </a:moveTo>
                <a:cubicBezTo>
                  <a:pt x="239431" y="2874494"/>
                  <a:pt x="254542" y="2771786"/>
                  <a:pt x="276399" y="2670529"/>
                </a:cubicBezTo>
                <a:cubicBezTo>
                  <a:pt x="284339" y="2633731"/>
                  <a:pt x="278875" y="2609114"/>
                  <a:pt x="255823" y="2580542"/>
                </a:cubicBezTo>
                <a:cubicBezTo>
                  <a:pt x="-167960" y="2055304"/>
                  <a:pt x="-53412" y="1301427"/>
                  <a:pt x="511868" y="932799"/>
                </a:cubicBezTo>
                <a:cubicBezTo>
                  <a:pt x="612727" y="867030"/>
                  <a:pt x="734816" y="834160"/>
                  <a:pt x="845749" y="783133"/>
                </a:cubicBezTo>
                <a:cubicBezTo>
                  <a:pt x="868744" y="772547"/>
                  <a:pt x="894841" y="752568"/>
                  <a:pt x="903976" y="730484"/>
                </a:cubicBezTo>
                <a:cubicBezTo>
                  <a:pt x="1095705" y="267856"/>
                  <a:pt x="1443217" y="20093"/>
                  <a:pt x="1940424" y="855"/>
                </a:cubicBezTo>
                <a:cubicBezTo>
                  <a:pt x="2248692" y="-11070"/>
                  <a:pt x="2519195" y="102083"/>
                  <a:pt x="2739780" y="322327"/>
                </a:cubicBezTo>
                <a:cubicBezTo>
                  <a:pt x="2772992" y="355481"/>
                  <a:pt x="2801394" y="368971"/>
                  <a:pt x="2852648" y="361031"/>
                </a:cubicBezTo>
                <a:cubicBezTo>
                  <a:pt x="3528891" y="256131"/>
                  <a:pt x="4144259" y="782080"/>
                  <a:pt x="4142609" y="1465151"/>
                </a:cubicBezTo>
                <a:cubicBezTo>
                  <a:pt x="4142353" y="1565753"/>
                  <a:pt x="4118049" y="1666896"/>
                  <a:pt x="4098697" y="1766588"/>
                </a:cubicBezTo>
                <a:cubicBezTo>
                  <a:pt x="4091582" y="1803328"/>
                  <a:pt x="4096249" y="1827945"/>
                  <a:pt x="4119358" y="1856547"/>
                </a:cubicBezTo>
                <a:cubicBezTo>
                  <a:pt x="4543169" y="2381329"/>
                  <a:pt x="4428508" y="3136259"/>
                  <a:pt x="3863426" y="3504318"/>
                </a:cubicBezTo>
                <a:cubicBezTo>
                  <a:pt x="3762511" y="3570058"/>
                  <a:pt x="3640478" y="3602957"/>
                  <a:pt x="3529545" y="3654012"/>
                </a:cubicBezTo>
                <a:cubicBezTo>
                  <a:pt x="3506551" y="3664599"/>
                  <a:pt x="3480397" y="3684577"/>
                  <a:pt x="3471233" y="3706661"/>
                </a:cubicBezTo>
                <a:cubicBezTo>
                  <a:pt x="3279533" y="4169318"/>
                  <a:pt x="2932021" y="4416967"/>
                  <a:pt x="2434785" y="4436234"/>
                </a:cubicBezTo>
                <a:cubicBezTo>
                  <a:pt x="2128937" y="4448073"/>
                  <a:pt x="1859629" y="4337083"/>
                  <a:pt x="1640210" y="4118860"/>
                </a:cubicBezTo>
                <a:cubicBezTo>
                  <a:pt x="1603527" y="4082375"/>
                  <a:pt x="1571368" y="4069057"/>
                  <a:pt x="1516414" y="4076855"/>
                </a:cubicBezTo>
                <a:cubicBezTo>
                  <a:pt x="838350" y="4173017"/>
                  <a:pt x="244098" y="3663517"/>
                  <a:pt x="229811" y="2929846"/>
                </a:cubicBezTo>
                <a:close/>
                <a:moveTo>
                  <a:pt x="834593" y="1089835"/>
                </a:moveTo>
                <a:cubicBezTo>
                  <a:pt x="805850" y="1101418"/>
                  <a:pt x="786668" y="1107736"/>
                  <a:pt x="768768" y="1116615"/>
                </a:cubicBezTo>
                <a:cubicBezTo>
                  <a:pt x="485174" y="1257458"/>
                  <a:pt x="319144" y="1485756"/>
                  <a:pt x="293417" y="1800426"/>
                </a:cubicBezTo>
                <a:cubicBezTo>
                  <a:pt x="266637" y="2127903"/>
                  <a:pt x="394390" y="2395246"/>
                  <a:pt x="673629" y="2570296"/>
                </a:cubicBezTo>
                <a:cubicBezTo>
                  <a:pt x="965988" y="2753572"/>
                  <a:pt x="1269447" y="2919174"/>
                  <a:pt x="1568807" y="3091237"/>
                </a:cubicBezTo>
                <a:cubicBezTo>
                  <a:pt x="1584345" y="3100173"/>
                  <a:pt x="1611637" y="3105637"/>
                  <a:pt x="1625355" y="3098067"/>
                </a:cubicBezTo>
                <a:cubicBezTo>
                  <a:pt x="1742976" y="3033124"/>
                  <a:pt x="1858747" y="2964794"/>
                  <a:pt x="1983283" y="2892736"/>
                </a:cubicBezTo>
                <a:cubicBezTo>
                  <a:pt x="1955877" y="2874977"/>
                  <a:pt x="1937834" y="2862143"/>
                  <a:pt x="1918738" y="2851101"/>
                </a:cubicBezTo>
                <a:cubicBezTo>
                  <a:pt x="1623334" y="2680518"/>
                  <a:pt x="1327076" y="2511415"/>
                  <a:pt x="1032497" y="2339381"/>
                </a:cubicBezTo>
                <a:cubicBezTo>
                  <a:pt x="829072" y="2220593"/>
                  <a:pt x="833313" y="2255512"/>
                  <a:pt x="834309" y="2000862"/>
                </a:cubicBezTo>
                <a:cubicBezTo>
                  <a:pt x="835476" y="1701303"/>
                  <a:pt x="834593" y="1401716"/>
                  <a:pt x="834593" y="1089807"/>
                </a:cubicBezTo>
                <a:close/>
                <a:moveTo>
                  <a:pt x="3540587" y="3357755"/>
                </a:moveTo>
                <a:cubicBezTo>
                  <a:pt x="3617313" y="3313757"/>
                  <a:pt x="3682057" y="3284302"/>
                  <a:pt x="3738235" y="3243179"/>
                </a:cubicBezTo>
                <a:cubicBezTo>
                  <a:pt x="4227986" y="2884767"/>
                  <a:pt x="4197848" y="2165013"/>
                  <a:pt x="3678528" y="1850314"/>
                </a:cubicBezTo>
                <a:cubicBezTo>
                  <a:pt x="3442005" y="1706967"/>
                  <a:pt x="3200304" y="1572128"/>
                  <a:pt x="2960508" y="1434216"/>
                </a:cubicBezTo>
                <a:cubicBezTo>
                  <a:pt x="2897671" y="1398074"/>
                  <a:pt x="2832926" y="1337798"/>
                  <a:pt x="2769349" y="1338168"/>
                </a:cubicBezTo>
                <a:cubicBezTo>
                  <a:pt x="2705544" y="1338538"/>
                  <a:pt x="2641767" y="1400208"/>
                  <a:pt x="2578617" y="1436123"/>
                </a:cubicBezTo>
                <a:cubicBezTo>
                  <a:pt x="2518170" y="1470502"/>
                  <a:pt x="2458548" y="1506331"/>
                  <a:pt x="2391499" y="1545690"/>
                </a:cubicBezTo>
                <a:cubicBezTo>
                  <a:pt x="2422662" y="1564985"/>
                  <a:pt x="2443380" y="1578588"/>
                  <a:pt x="2464838" y="1590968"/>
                </a:cubicBezTo>
                <a:cubicBezTo>
                  <a:pt x="2787164" y="1777289"/>
                  <a:pt x="3108552" y="1965317"/>
                  <a:pt x="3432756" y="2148336"/>
                </a:cubicBezTo>
                <a:cubicBezTo>
                  <a:pt x="3512071" y="2193130"/>
                  <a:pt x="3542608" y="2250930"/>
                  <a:pt x="3541754" y="2339865"/>
                </a:cubicBezTo>
                <a:cubicBezTo>
                  <a:pt x="3538766" y="2649924"/>
                  <a:pt x="3540587" y="2960013"/>
                  <a:pt x="3540587" y="3270101"/>
                </a:cubicBezTo>
                <a:cubicBezTo>
                  <a:pt x="3540587" y="3292413"/>
                  <a:pt x="3540587" y="3314725"/>
                  <a:pt x="3540587" y="3357755"/>
                </a:cubicBezTo>
                <a:close/>
                <a:moveTo>
                  <a:pt x="2669970" y="2733651"/>
                </a:moveTo>
                <a:cubicBezTo>
                  <a:pt x="2646577" y="2744380"/>
                  <a:pt x="2633372" y="2749218"/>
                  <a:pt x="2621391" y="2756133"/>
                </a:cubicBezTo>
                <a:cubicBezTo>
                  <a:pt x="2286428" y="2949625"/>
                  <a:pt x="1951039" y="3142406"/>
                  <a:pt x="1617215" y="3337833"/>
                </a:cubicBezTo>
                <a:cubicBezTo>
                  <a:pt x="1548629" y="3377989"/>
                  <a:pt x="1488012" y="3380010"/>
                  <a:pt x="1418970" y="3339484"/>
                </a:cubicBezTo>
                <a:cubicBezTo>
                  <a:pt x="1140983" y="3176300"/>
                  <a:pt x="861402" y="3015821"/>
                  <a:pt x="582247" y="2854601"/>
                </a:cubicBezTo>
                <a:cubicBezTo>
                  <a:pt x="568786" y="2846832"/>
                  <a:pt x="553902" y="2841538"/>
                  <a:pt x="537140" y="2833940"/>
                </a:cubicBezTo>
                <a:cubicBezTo>
                  <a:pt x="532985" y="2846462"/>
                  <a:pt x="528915" y="2853889"/>
                  <a:pt x="528175" y="2861659"/>
                </a:cubicBezTo>
                <a:cubicBezTo>
                  <a:pt x="497013" y="3188737"/>
                  <a:pt x="604872" y="3459865"/>
                  <a:pt x="875233" y="3648605"/>
                </a:cubicBezTo>
                <a:cubicBezTo>
                  <a:pt x="1150943" y="3841072"/>
                  <a:pt x="1450617" y="3860083"/>
                  <a:pt x="1748127" y="3700684"/>
                </a:cubicBezTo>
                <a:cubicBezTo>
                  <a:pt x="2019312" y="3555402"/>
                  <a:pt x="2279399" y="3389458"/>
                  <a:pt x="2550414" y="3243805"/>
                </a:cubicBezTo>
                <a:cubicBezTo>
                  <a:pt x="2647516" y="3191611"/>
                  <a:pt x="2682976" y="3132047"/>
                  <a:pt x="2672019" y="3025582"/>
                </a:cubicBezTo>
                <a:cubicBezTo>
                  <a:pt x="2662372" y="2931810"/>
                  <a:pt x="2669999" y="2836273"/>
                  <a:pt x="2669999" y="2733622"/>
                </a:cubicBezTo>
                <a:close/>
                <a:moveTo>
                  <a:pt x="1705780" y="1703011"/>
                </a:moveTo>
                <a:cubicBezTo>
                  <a:pt x="1728205" y="1692879"/>
                  <a:pt x="1741382" y="1688212"/>
                  <a:pt x="1753306" y="1681325"/>
                </a:cubicBezTo>
                <a:cubicBezTo>
                  <a:pt x="2088269" y="1487833"/>
                  <a:pt x="2423572" y="1294967"/>
                  <a:pt x="2757510" y="1099710"/>
                </a:cubicBezTo>
                <a:cubicBezTo>
                  <a:pt x="2823250" y="1061291"/>
                  <a:pt x="2882900" y="1054717"/>
                  <a:pt x="2950263" y="1094303"/>
                </a:cubicBezTo>
                <a:cubicBezTo>
                  <a:pt x="3177935" y="1228174"/>
                  <a:pt x="3406887" y="1359910"/>
                  <a:pt x="3635527" y="1492130"/>
                </a:cubicBezTo>
                <a:cubicBezTo>
                  <a:pt x="3701210" y="1530123"/>
                  <a:pt x="3767548" y="1567034"/>
                  <a:pt x="3831211" y="1603120"/>
                </a:cubicBezTo>
                <a:cubicBezTo>
                  <a:pt x="3838496" y="1596546"/>
                  <a:pt x="3840744" y="1595465"/>
                  <a:pt x="3841399" y="1593786"/>
                </a:cubicBezTo>
                <a:cubicBezTo>
                  <a:pt x="3843619" y="1588008"/>
                  <a:pt x="3846436" y="1582117"/>
                  <a:pt x="3847005" y="1576084"/>
                </a:cubicBezTo>
                <a:cubicBezTo>
                  <a:pt x="3878396" y="1251567"/>
                  <a:pt x="3772130" y="981919"/>
                  <a:pt x="3505555" y="792468"/>
                </a:cubicBezTo>
                <a:cubicBezTo>
                  <a:pt x="3233572" y="599175"/>
                  <a:pt x="2934525" y="574216"/>
                  <a:pt x="2638865" y="730797"/>
                </a:cubicBezTo>
                <a:cubicBezTo>
                  <a:pt x="2333983" y="892245"/>
                  <a:pt x="2039376" y="1073187"/>
                  <a:pt x="1740841" y="1246558"/>
                </a:cubicBezTo>
                <a:cubicBezTo>
                  <a:pt x="1726413" y="1254954"/>
                  <a:pt x="1707544" y="1272427"/>
                  <a:pt x="1707288" y="1286002"/>
                </a:cubicBezTo>
                <a:cubicBezTo>
                  <a:pt x="1704812" y="1422377"/>
                  <a:pt x="1705780" y="1558809"/>
                  <a:pt x="1705780" y="1703011"/>
                </a:cubicBezTo>
                <a:close/>
                <a:moveTo>
                  <a:pt x="1504689" y="2380362"/>
                </a:moveTo>
                <a:lnTo>
                  <a:pt x="1504689" y="2291541"/>
                </a:lnTo>
                <a:cubicBezTo>
                  <a:pt x="1504689" y="1921063"/>
                  <a:pt x="1506937" y="1550528"/>
                  <a:pt x="1503152" y="1180078"/>
                </a:cubicBezTo>
                <a:cubicBezTo>
                  <a:pt x="1502156" y="1084229"/>
                  <a:pt x="1538754" y="1025575"/>
                  <a:pt x="1620858" y="980297"/>
                </a:cubicBezTo>
                <a:cubicBezTo>
                  <a:pt x="1812103" y="874856"/>
                  <a:pt x="2000273" y="763753"/>
                  <a:pt x="2189440" y="654527"/>
                </a:cubicBezTo>
                <a:cubicBezTo>
                  <a:pt x="2286144" y="598691"/>
                  <a:pt x="2382335" y="541944"/>
                  <a:pt x="2487434" y="480558"/>
                </a:cubicBezTo>
                <a:cubicBezTo>
                  <a:pt x="2455646" y="456596"/>
                  <a:pt x="2432594" y="436703"/>
                  <a:pt x="2407208" y="420424"/>
                </a:cubicBezTo>
                <a:cubicBezTo>
                  <a:pt x="1866573" y="73652"/>
                  <a:pt x="1149407" y="440203"/>
                  <a:pt x="1125757" y="1081724"/>
                </a:cubicBezTo>
                <a:cubicBezTo>
                  <a:pt x="1113036" y="1426789"/>
                  <a:pt x="1122541" y="1772650"/>
                  <a:pt x="1123480" y="2118170"/>
                </a:cubicBezTo>
                <a:cubicBezTo>
                  <a:pt x="1123537" y="2136156"/>
                  <a:pt x="1132160" y="2162651"/>
                  <a:pt x="1145508" y="2170762"/>
                </a:cubicBezTo>
                <a:cubicBezTo>
                  <a:pt x="1258945" y="2239547"/>
                  <a:pt x="1374432" y="2305002"/>
                  <a:pt x="1504689" y="2380333"/>
                </a:cubicBezTo>
                <a:close/>
                <a:moveTo>
                  <a:pt x="1889966" y="3954851"/>
                </a:moveTo>
                <a:cubicBezTo>
                  <a:pt x="1910115" y="3972410"/>
                  <a:pt x="1922780" y="3985416"/>
                  <a:pt x="1937322" y="3995804"/>
                </a:cubicBezTo>
                <a:cubicBezTo>
                  <a:pt x="2088183" y="4103578"/>
                  <a:pt x="2257685" y="4156483"/>
                  <a:pt x="2441758" y="4148742"/>
                </a:cubicBezTo>
                <a:cubicBezTo>
                  <a:pt x="2911416" y="4129020"/>
                  <a:pt x="3251814" y="3770096"/>
                  <a:pt x="3252696" y="3298902"/>
                </a:cubicBezTo>
                <a:cubicBezTo>
                  <a:pt x="3253209" y="3015849"/>
                  <a:pt x="3244642" y="2732455"/>
                  <a:pt x="3256396" y="2449887"/>
                </a:cubicBezTo>
                <a:cubicBezTo>
                  <a:pt x="3261917" y="2317211"/>
                  <a:pt x="3225319" y="2237099"/>
                  <a:pt x="3101665" y="2187353"/>
                </a:cubicBezTo>
                <a:cubicBezTo>
                  <a:pt x="3024256" y="2156219"/>
                  <a:pt x="2954475" y="2106160"/>
                  <a:pt x="2870521" y="2058491"/>
                </a:cubicBezTo>
                <a:lnTo>
                  <a:pt x="2870521" y="2146031"/>
                </a:lnTo>
                <a:cubicBezTo>
                  <a:pt x="2870521" y="2516509"/>
                  <a:pt x="2868443" y="2886987"/>
                  <a:pt x="2871972" y="3257437"/>
                </a:cubicBezTo>
                <a:cubicBezTo>
                  <a:pt x="2872854" y="3350014"/>
                  <a:pt x="2839870" y="3409294"/>
                  <a:pt x="2759417" y="3453860"/>
                </a:cubicBezTo>
                <a:cubicBezTo>
                  <a:pt x="2568372" y="3559671"/>
                  <a:pt x="2380172" y="3670632"/>
                  <a:pt x="2190977" y="3779800"/>
                </a:cubicBezTo>
                <a:cubicBezTo>
                  <a:pt x="2092480" y="3836633"/>
                  <a:pt x="1994354" y="3894120"/>
                  <a:pt x="1889938" y="3954851"/>
                </a:cubicBezTo>
                <a:close/>
                <a:moveTo>
                  <a:pt x="2669942" y="2218544"/>
                </a:moveTo>
                <a:cubicBezTo>
                  <a:pt x="2669942" y="2141620"/>
                  <a:pt x="2672873" y="2064553"/>
                  <a:pt x="2668206" y="1987913"/>
                </a:cubicBezTo>
                <a:cubicBezTo>
                  <a:pt x="2666754" y="1964178"/>
                  <a:pt x="2650590" y="1931963"/>
                  <a:pt x="2631152" y="1920181"/>
                </a:cubicBezTo>
                <a:cubicBezTo>
                  <a:pt x="2497964" y="1839386"/>
                  <a:pt x="2362898" y="1761551"/>
                  <a:pt x="2226266" y="1686704"/>
                </a:cubicBezTo>
                <a:cubicBezTo>
                  <a:pt x="2206003" y="1675605"/>
                  <a:pt x="2169178" y="1675633"/>
                  <a:pt x="2148915" y="1686761"/>
                </a:cubicBezTo>
                <a:cubicBezTo>
                  <a:pt x="2012283" y="1761608"/>
                  <a:pt x="1877217" y="1839443"/>
                  <a:pt x="1744029" y="1920238"/>
                </a:cubicBezTo>
                <a:cubicBezTo>
                  <a:pt x="1724591" y="1932048"/>
                  <a:pt x="1707459" y="1964634"/>
                  <a:pt x="1706975" y="1987970"/>
                </a:cubicBezTo>
                <a:cubicBezTo>
                  <a:pt x="1703702" y="2141734"/>
                  <a:pt x="1703702" y="2295611"/>
                  <a:pt x="1706975" y="2449374"/>
                </a:cubicBezTo>
                <a:cubicBezTo>
                  <a:pt x="1707459" y="2472682"/>
                  <a:pt x="1724648" y="2505239"/>
                  <a:pt x="1744086" y="2517021"/>
                </a:cubicBezTo>
                <a:cubicBezTo>
                  <a:pt x="1877274" y="2597816"/>
                  <a:pt x="2012368" y="2675651"/>
                  <a:pt x="2148972" y="2750498"/>
                </a:cubicBezTo>
                <a:cubicBezTo>
                  <a:pt x="2169234" y="2761597"/>
                  <a:pt x="2206060" y="2761569"/>
                  <a:pt x="2226323" y="2750470"/>
                </a:cubicBezTo>
                <a:cubicBezTo>
                  <a:pt x="2362955" y="2675594"/>
                  <a:pt x="2498021" y="2597788"/>
                  <a:pt x="2631209" y="2516993"/>
                </a:cubicBezTo>
                <a:cubicBezTo>
                  <a:pt x="2650647" y="2505211"/>
                  <a:pt x="2666783" y="2472967"/>
                  <a:pt x="2668206" y="2449204"/>
                </a:cubicBezTo>
                <a:cubicBezTo>
                  <a:pt x="2672873" y="2372564"/>
                  <a:pt x="2669942" y="2295497"/>
                  <a:pt x="2669942" y="2218573"/>
                </a:cubicBezTo>
                <a:close/>
              </a:path>
            </a:pathLst>
          </a:custGeom>
          <a:solidFill>
            <a:schemeClr val="dk1">
              <a:alpha val="471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6"/>
          <p:cNvSpPr txBox="1"/>
          <p:nvPr/>
        </p:nvSpPr>
        <p:spPr>
          <a:xfrm>
            <a:off x="188291" y="161503"/>
            <a:ext cx="7393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Finding and Results</a:t>
            </a:r>
            <a:endParaRPr sz="1100"/>
          </a:p>
        </p:txBody>
      </p:sp>
      <p:grpSp>
        <p:nvGrpSpPr>
          <p:cNvPr id="343" name="Google Shape;343;p36"/>
          <p:cNvGrpSpPr/>
          <p:nvPr/>
        </p:nvGrpSpPr>
        <p:grpSpPr>
          <a:xfrm>
            <a:off x="4000685" y="-5618578"/>
            <a:ext cx="5667698" cy="5703871"/>
            <a:chOff x="5334246" y="-374908"/>
            <a:chExt cx="7556930" cy="7605161"/>
          </a:xfrm>
        </p:grpSpPr>
        <p:sp>
          <p:nvSpPr>
            <p:cNvPr id="344" name="Google Shape;344;p36"/>
            <p:cNvSpPr/>
            <p:nvPr/>
          </p:nvSpPr>
          <p:spPr>
            <a:xfrm rot="1239403">
              <a:off x="6191537" y="465129"/>
              <a:ext cx="5842349" cy="5925087"/>
            </a:xfrm>
            <a:custGeom>
              <a:rect b="b" l="l" r="r" t="t"/>
              <a:pathLst>
                <a:path extrusionOk="0" h="5929591" w="5846791">
                  <a:moveTo>
                    <a:pt x="5504890" y="2481052"/>
                  </a:moveTo>
                  <a:cubicBezTo>
                    <a:pt x="5474008" y="2442830"/>
                    <a:pt x="5467771" y="2409933"/>
                    <a:pt x="5477279" y="2360835"/>
                  </a:cubicBezTo>
                  <a:cubicBezTo>
                    <a:pt x="5503102" y="2227611"/>
                    <a:pt x="5535619" y="2092447"/>
                    <a:pt x="5535961" y="1958007"/>
                  </a:cubicBezTo>
                  <a:cubicBezTo>
                    <a:pt x="5538167" y="1045140"/>
                    <a:pt x="4715815" y="342321"/>
                    <a:pt x="3812114" y="482505"/>
                  </a:cubicBezTo>
                  <a:cubicBezTo>
                    <a:pt x="3743620" y="493115"/>
                    <a:pt x="3705665" y="475089"/>
                    <a:pt x="3661282" y="430782"/>
                  </a:cubicBezTo>
                  <a:cubicBezTo>
                    <a:pt x="3366539" y="136419"/>
                    <a:pt x="3005051" y="-14793"/>
                    <a:pt x="2593096" y="1142"/>
                  </a:cubicBezTo>
                  <a:cubicBezTo>
                    <a:pt x="1928650" y="26851"/>
                    <a:pt x="1464249" y="357952"/>
                    <a:pt x="1208070" y="976190"/>
                  </a:cubicBezTo>
                  <a:cubicBezTo>
                    <a:pt x="1195824" y="1005702"/>
                    <a:pt x="1160949" y="1032400"/>
                    <a:pt x="1130258" y="1046547"/>
                  </a:cubicBezTo>
                  <a:cubicBezTo>
                    <a:pt x="982012" y="1114738"/>
                    <a:pt x="818895" y="1158664"/>
                    <a:pt x="684074" y="1246554"/>
                  </a:cubicBezTo>
                  <a:cubicBezTo>
                    <a:pt x="-71381" y="1739174"/>
                    <a:pt x="-224457" y="2746625"/>
                    <a:pt x="341868" y="3448531"/>
                  </a:cubicBezTo>
                  <a:cubicBezTo>
                    <a:pt x="372673" y="3486714"/>
                    <a:pt x="379975" y="3519612"/>
                    <a:pt x="369365" y="3568786"/>
                  </a:cubicBezTo>
                  <a:cubicBezTo>
                    <a:pt x="340157" y="3704064"/>
                    <a:pt x="319962" y="3841319"/>
                    <a:pt x="307107" y="3915328"/>
                  </a:cubicBezTo>
                  <a:cubicBezTo>
                    <a:pt x="326237" y="4895814"/>
                    <a:pt x="1120332" y="5576651"/>
                    <a:pt x="2026467" y="5448143"/>
                  </a:cubicBezTo>
                  <a:cubicBezTo>
                    <a:pt x="2099905" y="5437723"/>
                    <a:pt x="2142881" y="5455521"/>
                    <a:pt x="2191903" y="5504315"/>
                  </a:cubicBezTo>
                  <a:cubicBezTo>
                    <a:pt x="2485125" y="5795940"/>
                    <a:pt x="2845015" y="5944300"/>
                    <a:pt x="3253738" y="5928441"/>
                  </a:cubicBezTo>
                  <a:cubicBezTo>
                    <a:pt x="3918184" y="5902694"/>
                    <a:pt x="4382623" y="5571745"/>
                    <a:pt x="4638802" y="4953469"/>
                  </a:cubicBezTo>
                  <a:cubicBezTo>
                    <a:pt x="4651048" y="4923957"/>
                    <a:pt x="4685961" y="4897259"/>
                    <a:pt x="4716728" y="4883111"/>
                  </a:cubicBezTo>
                  <a:cubicBezTo>
                    <a:pt x="4864936" y="4814883"/>
                    <a:pt x="5028053" y="4770919"/>
                    <a:pt x="5162912" y="4683066"/>
                  </a:cubicBezTo>
                  <a:cubicBezTo>
                    <a:pt x="5918062" y="4191207"/>
                    <a:pt x="6071291" y="3182312"/>
                    <a:pt x="5504928" y="2481052"/>
                  </a:cubicBezTo>
                  <a:close/>
                </a:path>
              </a:pathLst>
            </a:custGeom>
            <a:solidFill>
              <a:schemeClr val="dk1">
                <a:alpha val="84710"/>
              </a:schemeClr>
            </a:solidFill>
            <a:ln>
              <a:noFill/>
            </a:ln>
            <a:effectLst>
              <a:outerShdw blurRad="558800" sx="88000" rotWithShape="0" algn="t" dir="5400000" dist="838200" sy="88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6499692" y="689196"/>
              <a:ext cx="5408282" cy="5484872"/>
            </a:xfrm>
            <a:custGeom>
              <a:rect b="b" l="l" r="r" t="t"/>
              <a:pathLst>
                <a:path extrusionOk="0" h="5929591" w="5846791">
                  <a:moveTo>
                    <a:pt x="5504890" y="2481052"/>
                  </a:moveTo>
                  <a:cubicBezTo>
                    <a:pt x="5474008" y="2442830"/>
                    <a:pt x="5467771" y="2409933"/>
                    <a:pt x="5477279" y="2360835"/>
                  </a:cubicBezTo>
                  <a:cubicBezTo>
                    <a:pt x="5503102" y="2227611"/>
                    <a:pt x="5535619" y="2092447"/>
                    <a:pt x="5535961" y="1958007"/>
                  </a:cubicBezTo>
                  <a:cubicBezTo>
                    <a:pt x="5538167" y="1045140"/>
                    <a:pt x="4715815" y="342321"/>
                    <a:pt x="3812114" y="482505"/>
                  </a:cubicBezTo>
                  <a:cubicBezTo>
                    <a:pt x="3743620" y="493115"/>
                    <a:pt x="3705665" y="475089"/>
                    <a:pt x="3661282" y="430782"/>
                  </a:cubicBezTo>
                  <a:cubicBezTo>
                    <a:pt x="3366539" y="136419"/>
                    <a:pt x="3005051" y="-14793"/>
                    <a:pt x="2593096" y="1142"/>
                  </a:cubicBezTo>
                  <a:cubicBezTo>
                    <a:pt x="1928650" y="26851"/>
                    <a:pt x="1464249" y="357952"/>
                    <a:pt x="1208070" y="976190"/>
                  </a:cubicBezTo>
                  <a:cubicBezTo>
                    <a:pt x="1195824" y="1005702"/>
                    <a:pt x="1160949" y="1032400"/>
                    <a:pt x="1130258" y="1046547"/>
                  </a:cubicBezTo>
                  <a:cubicBezTo>
                    <a:pt x="982012" y="1114738"/>
                    <a:pt x="818895" y="1158664"/>
                    <a:pt x="684074" y="1246554"/>
                  </a:cubicBezTo>
                  <a:cubicBezTo>
                    <a:pt x="-71381" y="1739174"/>
                    <a:pt x="-224457" y="2746625"/>
                    <a:pt x="341868" y="3448531"/>
                  </a:cubicBezTo>
                  <a:cubicBezTo>
                    <a:pt x="372673" y="3486714"/>
                    <a:pt x="379975" y="3519612"/>
                    <a:pt x="369365" y="3568786"/>
                  </a:cubicBezTo>
                  <a:cubicBezTo>
                    <a:pt x="340157" y="3704064"/>
                    <a:pt x="319962" y="3841319"/>
                    <a:pt x="307107" y="3915328"/>
                  </a:cubicBezTo>
                  <a:cubicBezTo>
                    <a:pt x="326237" y="4895814"/>
                    <a:pt x="1120332" y="5576651"/>
                    <a:pt x="2026467" y="5448143"/>
                  </a:cubicBezTo>
                  <a:cubicBezTo>
                    <a:pt x="2099905" y="5437723"/>
                    <a:pt x="2142881" y="5455521"/>
                    <a:pt x="2191903" y="5504315"/>
                  </a:cubicBezTo>
                  <a:cubicBezTo>
                    <a:pt x="2485125" y="5795940"/>
                    <a:pt x="2845015" y="5944300"/>
                    <a:pt x="3253738" y="5928441"/>
                  </a:cubicBezTo>
                  <a:cubicBezTo>
                    <a:pt x="3918184" y="5902694"/>
                    <a:pt x="4382623" y="5571745"/>
                    <a:pt x="4638802" y="4953469"/>
                  </a:cubicBezTo>
                  <a:cubicBezTo>
                    <a:pt x="4651048" y="4923957"/>
                    <a:pt x="4685961" y="4897259"/>
                    <a:pt x="4716728" y="4883111"/>
                  </a:cubicBezTo>
                  <a:cubicBezTo>
                    <a:pt x="4864936" y="4814883"/>
                    <a:pt x="5028053" y="4770919"/>
                    <a:pt x="5162912" y="4683066"/>
                  </a:cubicBezTo>
                  <a:cubicBezTo>
                    <a:pt x="5918062" y="4191207"/>
                    <a:pt x="6071291" y="3182312"/>
                    <a:pt x="5504928" y="2481052"/>
                  </a:cubicBezTo>
                  <a:close/>
                </a:path>
              </a:pathLst>
            </a:custGeom>
            <a:solidFill>
              <a:schemeClr val="dk1">
                <a:alpha val="98820"/>
              </a:schemeClr>
            </a:solidFill>
            <a:ln>
              <a:noFill/>
            </a:ln>
            <a:effectLst>
              <a:outerShdw blurRad="558800" sx="88000" rotWithShape="0" algn="t" dir="5400000" dist="838200" sy="88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46" name="Google Shape;3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75" y="976825"/>
            <a:ext cx="6907625" cy="3808076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6"/>
          <p:cNvSpPr txBox="1"/>
          <p:nvPr/>
        </p:nvSpPr>
        <p:spPr>
          <a:xfrm>
            <a:off x="7266450" y="1483675"/>
            <a:ext cx="1877400" cy="15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EF4EB"/>
                </a:solidFill>
                <a:latin typeface="Sora"/>
                <a:ea typeface="Sora"/>
                <a:cs typeface="Sora"/>
                <a:sym typeface="Sora"/>
              </a:rPr>
              <a:t>No relationship between a positive vs negative post and their rating score</a:t>
            </a:r>
            <a:endParaRPr b="1">
              <a:solidFill>
                <a:srgbClr val="CEF4EB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rgbClr val="20846F"/>
            </a:gs>
          </a:gsLst>
          <a:lin ang="5400012" scaled="0"/>
        </a:gra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"/>
          <p:cNvSpPr/>
          <p:nvPr/>
        </p:nvSpPr>
        <p:spPr>
          <a:xfrm>
            <a:off x="4998145" y="731782"/>
            <a:ext cx="3893906" cy="3949010"/>
          </a:xfrm>
          <a:custGeom>
            <a:rect b="b" l="l" r="r" t="t"/>
            <a:pathLst>
              <a:path extrusionOk="0" h="4437090" w="4375175">
                <a:moveTo>
                  <a:pt x="229811" y="2929846"/>
                </a:moveTo>
                <a:cubicBezTo>
                  <a:pt x="239431" y="2874494"/>
                  <a:pt x="254542" y="2771786"/>
                  <a:pt x="276399" y="2670529"/>
                </a:cubicBezTo>
                <a:cubicBezTo>
                  <a:pt x="284339" y="2633731"/>
                  <a:pt x="278875" y="2609114"/>
                  <a:pt x="255823" y="2580542"/>
                </a:cubicBezTo>
                <a:cubicBezTo>
                  <a:pt x="-167960" y="2055304"/>
                  <a:pt x="-53412" y="1301427"/>
                  <a:pt x="511868" y="932799"/>
                </a:cubicBezTo>
                <a:cubicBezTo>
                  <a:pt x="612727" y="867030"/>
                  <a:pt x="734816" y="834160"/>
                  <a:pt x="845749" y="783133"/>
                </a:cubicBezTo>
                <a:cubicBezTo>
                  <a:pt x="868744" y="772547"/>
                  <a:pt x="894841" y="752568"/>
                  <a:pt x="903976" y="730484"/>
                </a:cubicBezTo>
                <a:cubicBezTo>
                  <a:pt x="1095705" y="267856"/>
                  <a:pt x="1443217" y="20093"/>
                  <a:pt x="1940424" y="855"/>
                </a:cubicBezTo>
                <a:cubicBezTo>
                  <a:pt x="2248692" y="-11070"/>
                  <a:pt x="2519195" y="102083"/>
                  <a:pt x="2739780" y="322327"/>
                </a:cubicBezTo>
                <a:cubicBezTo>
                  <a:pt x="2772992" y="355481"/>
                  <a:pt x="2801394" y="368971"/>
                  <a:pt x="2852648" y="361031"/>
                </a:cubicBezTo>
                <a:cubicBezTo>
                  <a:pt x="3528891" y="256131"/>
                  <a:pt x="4144259" y="782080"/>
                  <a:pt x="4142609" y="1465151"/>
                </a:cubicBezTo>
                <a:cubicBezTo>
                  <a:pt x="4142353" y="1565753"/>
                  <a:pt x="4118049" y="1666896"/>
                  <a:pt x="4098697" y="1766588"/>
                </a:cubicBezTo>
                <a:cubicBezTo>
                  <a:pt x="4091582" y="1803328"/>
                  <a:pt x="4096249" y="1827945"/>
                  <a:pt x="4119358" y="1856547"/>
                </a:cubicBezTo>
                <a:cubicBezTo>
                  <a:pt x="4543169" y="2381329"/>
                  <a:pt x="4428508" y="3136259"/>
                  <a:pt x="3863426" y="3504318"/>
                </a:cubicBezTo>
                <a:cubicBezTo>
                  <a:pt x="3762511" y="3570058"/>
                  <a:pt x="3640478" y="3602957"/>
                  <a:pt x="3529545" y="3654012"/>
                </a:cubicBezTo>
                <a:cubicBezTo>
                  <a:pt x="3506551" y="3664599"/>
                  <a:pt x="3480397" y="3684577"/>
                  <a:pt x="3471233" y="3706661"/>
                </a:cubicBezTo>
                <a:cubicBezTo>
                  <a:pt x="3279533" y="4169318"/>
                  <a:pt x="2932021" y="4416967"/>
                  <a:pt x="2434785" y="4436234"/>
                </a:cubicBezTo>
                <a:cubicBezTo>
                  <a:pt x="2128937" y="4448073"/>
                  <a:pt x="1859629" y="4337083"/>
                  <a:pt x="1640210" y="4118860"/>
                </a:cubicBezTo>
                <a:cubicBezTo>
                  <a:pt x="1603527" y="4082375"/>
                  <a:pt x="1571368" y="4069057"/>
                  <a:pt x="1516414" y="4076855"/>
                </a:cubicBezTo>
                <a:cubicBezTo>
                  <a:pt x="838350" y="4173017"/>
                  <a:pt x="244098" y="3663517"/>
                  <a:pt x="229811" y="2929846"/>
                </a:cubicBezTo>
                <a:close/>
                <a:moveTo>
                  <a:pt x="834593" y="1089835"/>
                </a:moveTo>
                <a:cubicBezTo>
                  <a:pt x="805850" y="1101418"/>
                  <a:pt x="786668" y="1107736"/>
                  <a:pt x="768768" y="1116615"/>
                </a:cubicBezTo>
                <a:cubicBezTo>
                  <a:pt x="485174" y="1257458"/>
                  <a:pt x="319144" y="1485756"/>
                  <a:pt x="293417" y="1800426"/>
                </a:cubicBezTo>
                <a:cubicBezTo>
                  <a:pt x="266637" y="2127903"/>
                  <a:pt x="394390" y="2395246"/>
                  <a:pt x="673629" y="2570296"/>
                </a:cubicBezTo>
                <a:cubicBezTo>
                  <a:pt x="965988" y="2753572"/>
                  <a:pt x="1269447" y="2919174"/>
                  <a:pt x="1568807" y="3091237"/>
                </a:cubicBezTo>
                <a:cubicBezTo>
                  <a:pt x="1584345" y="3100173"/>
                  <a:pt x="1611637" y="3105637"/>
                  <a:pt x="1625355" y="3098067"/>
                </a:cubicBezTo>
                <a:cubicBezTo>
                  <a:pt x="1742976" y="3033124"/>
                  <a:pt x="1858747" y="2964794"/>
                  <a:pt x="1983283" y="2892736"/>
                </a:cubicBezTo>
                <a:cubicBezTo>
                  <a:pt x="1955877" y="2874977"/>
                  <a:pt x="1937834" y="2862143"/>
                  <a:pt x="1918738" y="2851101"/>
                </a:cubicBezTo>
                <a:cubicBezTo>
                  <a:pt x="1623334" y="2680518"/>
                  <a:pt x="1327076" y="2511415"/>
                  <a:pt x="1032497" y="2339381"/>
                </a:cubicBezTo>
                <a:cubicBezTo>
                  <a:pt x="829072" y="2220593"/>
                  <a:pt x="833313" y="2255512"/>
                  <a:pt x="834309" y="2000862"/>
                </a:cubicBezTo>
                <a:cubicBezTo>
                  <a:pt x="835476" y="1701303"/>
                  <a:pt x="834593" y="1401716"/>
                  <a:pt x="834593" y="1089807"/>
                </a:cubicBezTo>
                <a:close/>
                <a:moveTo>
                  <a:pt x="3540587" y="3357755"/>
                </a:moveTo>
                <a:cubicBezTo>
                  <a:pt x="3617313" y="3313757"/>
                  <a:pt x="3682057" y="3284302"/>
                  <a:pt x="3738235" y="3243179"/>
                </a:cubicBezTo>
                <a:cubicBezTo>
                  <a:pt x="4227986" y="2884767"/>
                  <a:pt x="4197848" y="2165013"/>
                  <a:pt x="3678528" y="1850314"/>
                </a:cubicBezTo>
                <a:cubicBezTo>
                  <a:pt x="3442005" y="1706967"/>
                  <a:pt x="3200304" y="1572128"/>
                  <a:pt x="2960508" y="1434216"/>
                </a:cubicBezTo>
                <a:cubicBezTo>
                  <a:pt x="2897671" y="1398074"/>
                  <a:pt x="2832926" y="1337798"/>
                  <a:pt x="2769349" y="1338168"/>
                </a:cubicBezTo>
                <a:cubicBezTo>
                  <a:pt x="2705544" y="1338538"/>
                  <a:pt x="2641767" y="1400208"/>
                  <a:pt x="2578617" y="1436123"/>
                </a:cubicBezTo>
                <a:cubicBezTo>
                  <a:pt x="2518170" y="1470502"/>
                  <a:pt x="2458548" y="1506331"/>
                  <a:pt x="2391499" y="1545690"/>
                </a:cubicBezTo>
                <a:cubicBezTo>
                  <a:pt x="2422662" y="1564985"/>
                  <a:pt x="2443380" y="1578588"/>
                  <a:pt x="2464838" y="1590968"/>
                </a:cubicBezTo>
                <a:cubicBezTo>
                  <a:pt x="2787164" y="1777289"/>
                  <a:pt x="3108552" y="1965317"/>
                  <a:pt x="3432756" y="2148336"/>
                </a:cubicBezTo>
                <a:cubicBezTo>
                  <a:pt x="3512071" y="2193130"/>
                  <a:pt x="3542608" y="2250930"/>
                  <a:pt x="3541754" y="2339865"/>
                </a:cubicBezTo>
                <a:cubicBezTo>
                  <a:pt x="3538766" y="2649924"/>
                  <a:pt x="3540587" y="2960013"/>
                  <a:pt x="3540587" y="3270101"/>
                </a:cubicBezTo>
                <a:cubicBezTo>
                  <a:pt x="3540587" y="3292413"/>
                  <a:pt x="3540587" y="3314725"/>
                  <a:pt x="3540587" y="3357755"/>
                </a:cubicBezTo>
                <a:close/>
                <a:moveTo>
                  <a:pt x="2669970" y="2733651"/>
                </a:moveTo>
                <a:cubicBezTo>
                  <a:pt x="2646577" y="2744380"/>
                  <a:pt x="2633372" y="2749218"/>
                  <a:pt x="2621391" y="2756133"/>
                </a:cubicBezTo>
                <a:cubicBezTo>
                  <a:pt x="2286428" y="2949625"/>
                  <a:pt x="1951039" y="3142406"/>
                  <a:pt x="1617215" y="3337833"/>
                </a:cubicBezTo>
                <a:cubicBezTo>
                  <a:pt x="1548629" y="3377989"/>
                  <a:pt x="1488012" y="3380010"/>
                  <a:pt x="1418970" y="3339484"/>
                </a:cubicBezTo>
                <a:cubicBezTo>
                  <a:pt x="1140983" y="3176300"/>
                  <a:pt x="861402" y="3015821"/>
                  <a:pt x="582247" y="2854601"/>
                </a:cubicBezTo>
                <a:cubicBezTo>
                  <a:pt x="568786" y="2846832"/>
                  <a:pt x="553902" y="2841538"/>
                  <a:pt x="537140" y="2833940"/>
                </a:cubicBezTo>
                <a:cubicBezTo>
                  <a:pt x="532985" y="2846462"/>
                  <a:pt x="528915" y="2853889"/>
                  <a:pt x="528175" y="2861659"/>
                </a:cubicBezTo>
                <a:cubicBezTo>
                  <a:pt x="497013" y="3188737"/>
                  <a:pt x="604872" y="3459865"/>
                  <a:pt x="875233" y="3648605"/>
                </a:cubicBezTo>
                <a:cubicBezTo>
                  <a:pt x="1150943" y="3841072"/>
                  <a:pt x="1450617" y="3860083"/>
                  <a:pt x="1748127" y="3700684"/>
                </a:cubicBezTo>
                <a:cubicBezTo>
                  <a:pt x="2019312" y="3555402"/>
                  <a:pt x="2279399" y="3389458"/>
                  <a:pt x="2550414" y="3243805"/>
                </a:cubicBezTo>
                <a:cubicBezTo>
                  <a:pt x="2647516" y="3191611"/>
                  <a:pt x="2682976" y="3132047"/>
                  <a:pt x="2672019" y="3025582"/>
                </a:cubicBezTo>
                <a:cubicBezTo>
                  <a:pt x="2662372" y="2931810"/>
                  <a:pt x="2669999" y="2836273"/>
                  <a:pt x="2669999" y="2733622"/>
                </a:cubicBezTo>
                <a:close/>
                <a:moveTo>
                  <a:pt x="1705780" y="1703011"/>
                </a:moveTo>
                <a:cubicBezTo>
                  <a:pt x="1728205" y="1692879"/>
                  <a:pt x="1741382" y="1688212"/>
                  <a:pt x="1753306" y="1681325"/>
                </a:cubicBezTo>
                <a:cubicBezTo>
                  <a:pt x="2088269" y="1487833"/>
                  <a:pt x="2423572" y="1294967"/>
                  <a:pt x="2757510" y="1099710"/>
                </a:cubicBezTo>
                <a:cubicBezTo>
                  <a:pt x="2823250" y="1061291"/>
                  <a:pt x="2882900" y="1054717"/>
                  <a:pt x="2950263" y="1094303"/>
                </a:cubicBezTo>
                <a:cubicBezTo>
                  <a:pt x="3177935" y="1228174"/>
                  <a:pt x="3406887" y="1359910"/>
                  <a:pt x="3635527" y="1492130"/>
                </a:cubicBezTo>
                <a:cubicBezTo>
                  <a:pt x="3701210" y="1530123"/>
                  <a:pt x="3767548" y="1567034"/>
                  <a:pt x="3831211" y="1603120"/>
                </a:cubicBezTo>
                <a:cubicBezTo>
                  <a:pt x="3838496" y="1596546"/>
                  <a:pt x="3840744" y="1595465"/>
                  <a:pt x="3841399" y="1593786"/>
                </a:cubicBezTo>
                <a:cubicBezTo>
                  <a:pt x="3843619" y="1588008"/>
                  <a:pt x="3846436" y="1582117"/>
                  <a:pt x="3847005" y="1576084"/>
                </a:cubicBezTo>
                <a:cubicBezTo>
                  <a:pt x="3878396" y="1251567"/>
                  <a:pt x="3772130" y="981919"/>
                  <a:pt x="3505555" y="792468"/>
                </a:cubicBezTo>
                <a:cubicBezTo>
                  <a:pt x="3233572" y="599175"/>
                  <a:pt x="2934525" y="574216"/>
                  <a:pt x="2638865" y="730797"/>
                </a:cubicBezTo>
                <a:cubicBezTo>
                  <a:pt x="2333983" y="892245"/>
                  <a:pt x="2039376" y="1073187"/>
                  <a:pt x="1740841" y="1246558"/>
                </a:cubicBezTo>
                <a:cubicBezTo>
                  <a:pt x="1726413" y="1254954"/>
                  <a:pt x="1707544" y="1272427"/>
                  <a:pt x="1707288" y="1286002"/>
                </a:cubicBezTo>
                <a:cubicBezTo>
                  <a:pt x="1704812" y="1422377"/>
                  <a:pt x="1705780" y="1558809"/>
                  <a:pt x="1705780" y="1703011"/>
                </a:cubicBezTo>
                <a:close/>
                <a:moveTo>
                  <a:pt x="1504689" y="2380362"/>
                </a:moveTo>
                <a:lnTo>
                  <a:pt x="1504689" y="2291541"/>
                </a:lnTo>
                <a:cubicBezTo>
                  <a:pt x="1504689" y="1921063"/>
                  <a:pt x="1506937" y="1550528"/>
                  <a:pt x="1503152" y="1180078"/>
                </a:cubicBezTo>
                <a:cubicBezTo>
                  <a:pt x="1502156" y="1084229"/>
                  <a:pt x="1538754" y="1025575"/>
                  <a:pt x="1620858" y="980297"/>
                </a:cubicBezTo>
                <a:cubicBezTo>
                  <a:pt x="1812103" y="874856"/>
                  <a:pt x="2000273" y="763753"/>
                  <a:pt x="2189440" y="654527"/>
                </a:cubicBezTo>
                <a:cubicBezTo>
                  <a:pt x="2286144" y="598691"/>
                  <a:pt x="2382335" y="541944"/>
                  <a:pt x="2487434" y="480558"/>
                </a:cubicBezTo>
                <a:cubicBezTo>
                  <a:pt x="2455646" y="456596"/>
                  <a:pt x="2432594" y="436703"/>
                  <a:pt x="2407208" y="420424"/>
                </a:cubicBezTo>
                <a:cubicBezTo>
                  <a:pt x="1866573" y="73652"/>
                  <a:pt x="1149407" y="440203"/>
                  <a:pt x="1125757" y="1081724"/>
                </a:cubicBezTo>
                <a:cubicBezTo>
                  <a:pt x="1113036" y="1426789"/>
                  <a:pt x="1122541" y="1772650"/>
                  <a:pt x="1123480" y="2118170"/>
                </a:cubicBezTo>
                <a:cubicBezTo>
                  <a:pt x="1123537" y="2136156"/>
                  <a:pt x="1132160" y="2162651"/>
                  <a:pt x="1145508" y="2170762"/>
                </a:cubicBezTo>
                <a:cubicBezTo>
                  <a:pt x="1258945" y="2239547"/>
                  <a:pt x="1374432" y="2305002"/>
                  <a:pt x="1504689" y="2380333"/>
                </a:cubicBezTo>
                <a:close/>
                <a:moveTo>
                  <a:pt x="1889966" y="3954851"/>
                </a:moveTo>
                <a:cubicBezTo>
                  <a:pt x="1910115" y="3972410"/>
                  <a:pt x="1922780" y="3985416"/>
                  <a:pt x="1937322" y="3995804"/>
                </a:cubicBezTo>
                <a:cubicBezTo>
                  <a:pt x="2088183" y="4103578"/>
                  <a:pt x="2257685" y="4156483"/>
                  <a:pt x="2441758" y="4148742"/>
                </a:cubicBezTo>
                <a:cubicBezTo>
                  <a:pt x="2911416" y="4129020"/>
                  <a:pt x="3251814" y="3770096"/>
                  <a:pt x="3252696" y="3298902"/>
                </a:cubicBezTo>
                <a:cubicBezTo>
                  <a:pt x="3253209" y="3015849"/>
                  <a:pt x="3244642" y="2732455"/>
                  <a:pt x="3256396" y="2449887"/>
                </a:cubicBezTo>
                <a:cubicBezTo>
                  <a:pt x="3261917" y="2317211"/>
                  <a:pt x="3225319" y="2237099"/>
                  <a:pt x="3101665" y="2187353"/>
                </a:cubicBezTo>
                <a:cubicBezTo>
                  <a:pt x="3024256" y="2156219"/>
                  <a:pt x="2954475" y="2106160"/>
                  <a:pt x="2870521" y="2058491"/>
                </a:cubicBezTo>
                <a:lnTo>
                  <a:pt x="2870521" y="2146031"/>
                </a:lnTo>
                <a:cubicBezTo>
                  <a:pt x="2870521" y="2516509"/>
                  <a:pt x="2868443" y="2886987"/>
                  <a:pt x="2871972" y="3257437"/>
                </a:cubicBezTo>
                <a:cubicBezTo>
                  <a:pt x="2872854" y="3350014"/>
                  <a:pt x="2839870" y="3409294"/>
                  <a:pt x="2759417" y="3453860"/>
                </a:cubicBezTo>
                <a:cubicBezTo>
                  <a:pt x="2568372" y="3559671"/>
                  <a:pt x="2380172" y="3670632"/>
                  <a:pt x="2190977" y="3779800"/>
                </a:cubicBezTo>
                <a:cubicBezTo>
                  <a:pt x="2092480" y="3836633"/>
                  <a:pt x="1994354" y="3894120"/>
                  <a:pt x="1889938" y="3954851"/>
                </a:cubicBezTo>
                <a:close/>
                <a:moveTo>
                  <a:pt x="2669942" y="2218544"/>
                </a:moveTo>
                <a:cubicBezTo>
                  <a:pt x="2669942" y="2141620"/>
                  <a:pt x="2672873" y="2064553"/>
                  <a:pt x="2668206" y="1987913"/>
                </a:cubicBezTo>
                <a:cubicBezTo>
                  <a:pt x="2666754" y="1964178"/>
                  <a:pt x="2650590" y="1931963"/>
                  <a:pt x="2631152" y="1920181"/>
                </a:cubicBezTo>
                <a:cubicBezTo>
                  <a:pt x="2497964" y="1839386"/>
                  <a:pt x="2362898" y="1761551"/>
                  <a:pt x="2226266" y="1686704"/>
                </a:cubicBezTo>
                <a:cubicBezTo>
                  <a:pt x="2206003" y="1675605"/>
                  <a:pt x="2169178" y="1675633"/>
                  <a:pt x="2148915" y="1686761"/>
                </a:cubicBezTo>
                <a:cubicBezTo>
                  <a:pt x="2012283" y="1761608"/>
                  <a:pt x="1877217" y="1839443"/>
                  <a:pt x="1744029" y="1920238"/>
                </a:cubicBezTo>
                <a:cubicBezTo>
                  <a:pt x="1724591" y="1932048"/>
                  <a:pt x="1707459" y="1964634"/>
                  <a:pt x="1706975" y="1987970"/>
                </a:cubicBezTo>
                <a:cubicBezTo>
                  <a:pt x="1703702" y="2141734"/>
                  <a:pt x="1703702" y="2295611"/>
                  <a:pt x="1706975" y="2449374"/>
                </a:cubicBezTo>
                <a:cubicBezTo>
                  <a:pt x="1707459" y="2472682"/>
                  <a:pt x="1724648" y="2505239"/>
                  <a:pt x="1744086" y="2517021"/>
                </a:cubicBezTo>
                <a:cubicBezTo>
                  <a:pt x="1877274" y="2597816"/>
                  <a:pt x="2012368" y="2675651"/>
                  <a:pt x="2148972" y="2750498"/>
                </a:cubicBezTo>
                <a:cubicBezTo>
                  <a:pt x="2169234" y="2761597"/>
                  <a:pt x="2206060" y="2761569"/>
                  <a:pt x="2226323" y="2750470"/>
                </a:cubicBezTo>
                <a:cubicBezTo>
                  <a:pt x="2362955" y="2675594"/>
                  <a:pt x="2498021" y="2597788"/>
                  <a:pt x="2631209" y="2516993"/>
                </a:cubicBezTo>
                <a:cubicBezTo>
                  <a:pt x="2650647" y="2505211"/>
                  <a:pt x="2666783" y="2472967"/>
                  <a:pt x="2668206" y="2449204"/>
                </a:cubicBezTo>
                <a:cubicBezTo>
                  <a:pt x="2672873" y="2372564"/>
                  <a:pt x="2669942" y="2295497"/>
                  <a:pt x="2669942" y="2218573"/>
                </a:cubicBezTo>
                <a:close/>
              </a:path>
            </a:pathLst>
          </a:custGeom>
          <a:solidFill>
            <a:schemeClr val="dk1">
              <a:alpha val="471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7"/>
          <p:cNvSpPr txBox="1"/>
          <p:nvPr/>
        </p:nvSpPr>
        <p:spPr>
          <a:xfrm>
            <a:off x="828641" y="507329"/>
            <a:ext cx="7393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Model Prediction (rating score)</a:t>
            </a:r>
            <a:endParaRPr b="1" sz="3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354" name="Google Shape;354;p37"/>
          <p:cNvGrpSpPr/>
          <p:nvPr/>
        </p:nvGrpSpPr>
        <p:grpSpPr>
          <a:xfrm>
            <a:off x="4000685" y="-5618578"/>
            <a:ext cx="5667698" cy="5703871"/>
            <a:chOff x="5334246" y="-374908"/>
            <a:chExt cx="7556930" cy="7605161"/>
          </a:xfrm>
        </p:grpSpPr>
        <p:sp>
          <p:nvSpPr>
            <p:cNvPr id="355" name="Google Shape;355;p37"/>
            <p:cNvSpPr/>
            <p:nvPr/>
          </p:nvSpPr>
          <p:spPr>
            <a:xfrm rot="1239403">
              <a:off x="6191537" y="465129"/>
              <a:ext cx="5842349" cy="5925087"/>
            </a:xfrm>
            <a:custGeom>
              <a:rect b="b" l="l" r="r" t="t"/>
              <a:pathLst>
                <a:path extrusionOk="0" h="5929591" w="5846791">
                  <a:moveTo>
                    <a:pt x="5504890" y="2481052"/>
                  </a:moveTo>
                  <a:cubicBezTo>
                    <a:pt x="5474008" y="2442830"/>
                    <a:pt x="5467771" y="2409933"/>
                    <a:pt x="5477279" y="2360835"/>
                  </a:cubicBezTo>
                  <a:cubicBezTo>
                    <a:pt x="5503102" y="2227611"/>
                    <a:pt x="5535619" y="2092447"/>
                    <a:pt x="5535961" y="1958007"/>
                  </a:cubicBezTo>
                  <a:cubicBezTo>
                    <a:pt x="5538167" y="1045140"/>
                    <a:pt x="4715815" y="342321"/>
                    <a:pt x="3812114" y="482505"/>
                  </a:cubicBezTo>
                  <a:cubicBezTo>
                    <a:pt x="3743620" y="493115"/>
                    <a:pt x="3705665" y="475089"/>
                    <a:pt x="3661282" y="430782"/>
                  </a:cubicBezTo>
                  <a:cubicBezTo>
                    <a:pt x="3366539" y="136419"/>
                    <a:pt x="3005051" y="-14793"/>
                    <a:pt x="2593096" y="1142"/>
                  </a:cubicBezTo>
                  <a:cubicBezTo>
                    <a:pt x="1928650" y="26851"/>
                    <a:pt x="1464249" y="357952"/>
                    <a:pt x="1208070" y="976190"/>
                  </a:cubicBezTo>
                  <a:cubicBezTo>
                    <a:pt x="1195824" y="1005702"/>
                    <a:pt x="1160949" y="1032400"/>
                    <a:pt x="1130258" y="1046547"/>
                  </a:cubicBezTo>
                  <a:cubicBezTo>
                    <a:pt x="982012" y="1114738"/>
                    <a:pt x="818895" y="1158664"/>
                    <a:pt x="684074" y="1246554"/>
                  </a:cubicBezTo>
                  <a:cubicBezTo>
                    <a:pt x="-71381" y="1739174"/>
                    <a:pt x="-224457" y="2746625"/>
                    <a:pt x="341868" y="3448531"/>
                  </a:cubicBezTo>
                  <a:cubicBezTo>
                    <a:pt x="372673" y="3486714"/>
                    <a:pt x="379975" y="3519612"/>
                    <a:pt x="369365" y="3568786"/>
                  </a:cubicBezTo>
                  <a:cubicBezTo>
                    <a:pt x="340157" y="3704064"/>
                    <a:pt x="319962" y="3841319"/>
                    <a:pt x="307107" y="3915328"/>
                  </a:cubicBezTo>
                  <a:cubicBezTo>
                    <a:pt x="326237" y="4895814"/>
                    <a:pt x="1120332" y="5576651"/>
                    <a:pt x="2026467" y="5448143"/>
                  </a:cubicBezTo>
                  <a:cubicBezTo>
                    <a:pt x="2099905" y="5437723"/>
                    <a:pt x="2142881" y="5455521"/>
                    <a:pt x="2191903" y="5504315"/>
                  </a:cubicBezTo>
                  <a:cubicBezTo>
                    <a:pt x="2485125" y="5795940"/>
                    <a:pt x="2845015" y="5944300"/>
                    <a:pt x="3253738" y="5928441"/>
                  </a:cubicBezTo>
                  <a:cubicBezTo>
                    <a:pt x="3918184" y="5902694"/>
                    <a:pt x="4382623" y="5571745"/>
                    <a:pt x="4638802" y="4953469"/>
                  </a:cubicBezTo>
                  <a:cubicBezTo>
                    <a:pt x="4651048" y="4923957"/>
                    <a:pt x="4685961" y="4897259"/>
                    <a:pt x="4716728" y="4883111"/>
                  </a:cubicBezTo>
                  <a:cubicBezTo>
                    <a:pt x="4864936" y="4814883"/>
                    <a:pt x="5028053" y="4770919"/>
                    <a:pt x="5162912" y="4683066"/>
                  </a:cubicBezTo>
                  <a:cubicBezTo>
                    <a:pt x="5918062" y="4191207"/>
                    <a:pt x="6071291" y="3182312"/>
                    <a:pt x="5504928" y="2481052"/>
                  </a:cubicBezTo>
                  <a:close/>
                </a:path>
              </a:pathLst>
            </a:custGeom>
            <a:solidFill>
              <a:schemeClr val="dk1">
                <a:alpha val="84710"/>
              </a:schemeClr>
            </a:solidFill>
            <a:ln>
              <a:noFill/>
            </a:ln>
            <a:effectLst>
              <a:outerShdw blurRad="558800" sx="88000" rotWithShape="0" algn="t" dir="5400000" dist="838200" sy="88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6499692" y="689196"/>
              <a:ext cx="5408282" cy="5484872"/>
            </a:xfrm>
            <a:custGeom>
              <a:rect b="b" l="l" r="r" t="t"/>
              <a:pathLst>
                <a:path extrusionOk="0" h="5929591" w="5846791">
                  <a:moveTo>
                    <a:pt x="5504890" y="2481052"/>
                  </a:moveTo>
                  <a:cubicBezTo>
                    <a:pt x="5474008" y="2442830"/>
                    <a:pt x="5467771" y="2409933"/>
                    <a:pt x="5477279" y="2360835"/>
                  </a:cubicBezTo>
                  <a:cubicBezTo>
                    <a:pt x="5503102" y="2227611"/>
                    <a:pt x="5535619" y="2092447"/>
                    <a:pt x="5535961" y="1958007"/>
                  </a:cubicBezTo>
                  <a:cubicBezTo>
                    <a:pt x="5538167" y="1045140"/>
                    <a:pt x="4715815" y="342321"/>
                    <a:pt x="3812114" y="482505"/>
                  </a:cubicBezTo>
                  <a:cubicBezTo>
                    <a:pt x="3743620" y="493115"/>
                    <a:pt x="3705665" y="475089"/>
                    <a:pt x="3661282" y="430782"/>
                  </a:cubicBezTo>
                  <a:cubicBezTo>
                    <a:pt x="3366539" y="136419"/>
                    <a:pt x="3005051" y="-14793"/>
                    <a:pt x="2593096" y="1142"/>
                  </a:cubicBezTo>
                  <a:cubicBezTo>
                    <a:pt x="1928650" y="26851"/>
                    <a:pt x="1464249" y="357952"/>
                    <a:pt x="1208070" y="976190"/>
                  </a:cubicBezTo>
                  <a:cubicBezTo>
                    <a:pt x="1195824" y="1005702"/>
                    <a:pt x="1160949" y="1032400"/>
                    <a:pt x="1130258" y="1046547"/>
                  </a:cubicBezTo>
                  <a:cubicBezTo>
                    <a:pt x="982012" y="1114738"/>
                    <a:pt x="818895" y="1158664"/>
                    <a:pt x="684074" y="1246554"/>
                  </a:cubicBezTo>
                  <a:cubicBezTo>
                    <a:pt x="-71381" y="1739174"/>
                    <a:pt x="-224457" y="2746625"/>
                    <a:pt x="341868" y="3448531"/>
                  </a:cubicBezTo>
                  <a:cubicBezTo>
                    <a:pt x="372673" y="3486714"/>
                    <a:pt x="379975" y="3519612"/>
                    <a:pt x="369365" y="3568786"/>
                  </a:cubicBezTo>
                  <a:cubicBezTo>
                    <a:pt x="340157" y="3704064"/>
                    <a:pt x="319962" y="3841319"/>
                    <a:pt x="307107" y="3915328"/>
                  </a:cubicBezTo>
                  <a:cubicBezTo>
                    <a:pt x="326237" y="4895814"/>
                    <a:pt x="1120332" y="5576651"/>
                    <a:pt x="2026467" y="5448143"/>
                  </a:cubicBezTo>
                  <a:cubicBezTo>
                    <a:pt x="2099905" y="5437723"/>
                    <a:pt x="2142881" y="5455521"/>
                    <a:pt x="2191903" y="5504315"/>
                  </a:cubicBezTo>
                  <a:cubicBezTo>
                    <a:pt x="2485125" y="5795940"/>
                    <a:pt x="2845015" y="5944300"/>
                    <a:pt x="3253738" y="5928441"/>
                  </a:cubicBezTo>
                  <a:cubicBezTo>
                    <a:pt x="3918184" y="5902694"/>
                    <a:pt x="4382623" y="5571745"/>
                    <a:pt x="4638802" y="4953469"/>
                  </a:cubicBezTo>
                  <a:cubicBezTo>
                    <a:pt x="4651048" y="4923957"/>
                    <a:pt x="4685961" y="4897259"/>
                    <a:pt x="4716728" y="4883111"/>
                  </a:cubicBezTo>
                  <a:cubicBezTo>
                    <a:pt x="4864936" y="4814883"/>
                    <a:pt x="5028053" y="4770919"/>
                    <a:pt x="5162912" y="4683066"/>
                  </a:cubicBezTo>
                  <a:cubicBezTo>
                    <a:pt x="5918062" y="4191207"/>
                    <a:pt x="6071291" y="3182312"/>
                    <a:pt x="5504928" y="2481052"/>
                  </a:cubicBezTo>
                  <a:close/>
                </a:path>
              </a:pathLst>
            </a:custGeom>
            <a:solidFill>
              <a:schemeClr val="dk1">
                <a:alpha val="98820"/>
              </a:schemeClr>
            </a:solidFill>
            <a:ln>
              <a:noFill/>
            </a:ln>
            <a:effectLst>
              <a:outerShdw blurRad="558800" sx="88000" rotWithShape="0" algn="t" dir="5400000" dist="838200" sy="88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357" name="Google Shape;357;p37"/>
          <p:cNvGraphicFramePr/>
          <p:nvPr/>
        </p:nvGraphicFramePr>
        <p:xfrm>
          <a:off x="828650" y="147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{627D76DE-5556-4508-889F-AFE37840735F}</a:tableStyleId>
              </a:tblPr>
              <a:tblGrid>
                <a:gridCol w="1912025"/>
                <a:gridCol w="1912025"/>
                <a:gridCol w="1912025"/>
                <a:gridCol w="1912025"/>
              </a:tblGrid>
              <a:tr h="76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Thumbs Up Count</a:t>
                      </a:r>
                      <a:endParaRPr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Content Score</a:t>
                      </a:r>
                      <a:endParaRPr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Actual Rating Score</a:t>
                      </a:r>
                      <a:endParaRPr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Predicted Rating Score</a:t>
                      </a:r>
                      <a:endParaRPr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✅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4.644 ~ 5</a:t>
                      </a:r>
                      <a:endParaRPr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✅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4.784 ~ 5</a:t>
                      </a:r>
                      <a:endParaRPr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❌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3.217 ~ 3</a:t>
                      </a:r>
                      <a:endParaRPr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✅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4.845 ~ 5</a:t>
                      </a:r>
                      <a:endParaRPr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rgbClr val="20846F"/>
            </a:gs>
          </a:gsLst>
          <a:lin ang="5400000" scaled="0"/>
        </a:gra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38"/>
          <p:cNvGrpSpPr/>
          <p:nvPr/>
        </p:nvGrpSpPr>
        <p:grpSpPr>
          <a:xfrm>
            <a:off x="4002724" y="-281181"/>
            <a:ext cx="5669975" cy="5706238"/>
            <a:chOff x="5336965" y="-374908"/>
            <a:chExt cx="7559967" cy="7608318"/>
          </a:xfrm>
        </p:grpSpPr>
        <p:sp>
          <p:nvSpPr>
            <p:cNvPr id="363" name="Google Shape;363;p38"/>
            <p:cNvSpPr/>
            <p:nvPr/>
          </p:nvSpPr>
          <p:spPr>
            <a:xfrm rot="1236734">
              <a:off x="6193553" y="464455"/>
              <a:ext cx="5846791" cy="5929591"/>
            </a:xfrm>
            <a:custGeom>
              <a:rect b="b" l="l" r="r" t="t"/>
              <a:pathLst>
                <a:path extrusionOk="0" h="5929591" w="5846791">
                  <a:moveTo>
                    <a:pt x="5504890" y="2481052"/>
                  </a:moveTo>
                  <a:cubicBezTo>
                    <a:pt x="5474008" y="2442830"/>
                    <a:pt x="5467771" y="2409933"/>
                    <a:pt x="5477279" y="2360835"/>
                  </a:cubicBezTo>
                  <a:cubicBezTo>
                    <a:pt x="5503102" y="2227611"/>
                    <a:pt x="5535619" y="2092447"/>
                    <a:pt x="5535961" y="1958007"/>
                  </a:cubicBezTo>
                  <a:cubicBezTo>
                    <a:pt x="5538167" y="1045140"/>
                    <a:pt x="4715815" y="342321"/>
                    <a:pt x="3812114" y="482505"/>
                  </a:cubicBezTo>
                  <a:cubicBezTo>
                    <a:pt x="3743620" y="493115"/>
                    <a:pt x="3705665" y="475089"/>
                    <a:pt x="3661282" y="430782"/>
                  </a:cubicBezTo>
                  <a:cubicBezTo>
                    <a:pt x="3366539" y="136419"/>
                    <a:pt x="3005051" y="-14793"/>
                    <a:pt x="2593096" y="1142"/>
                  </a:cubicBezTo>
                  <a:cubicBezTo>
                    <a:pt x="1928650" y="26851"/>
                    <a:pt x="1464249" y="357952"/>
                    <a:pt x="1208070" y="976190"/>
                  </a:cubicBezTo>
                  <a:cubicBezTo>
                    <a:pt x="1195824" y="1005702"/>
                    <a:pt x="1160949" y="1032400"/>
                    <a:pt x="1130258" y="1046547"/>
                  </a:cubicBezTo>
                  <a:cubicBezTo>
                    <a:pt x="982012" y="1114738"/>
                    <a:pt x="818895" y="1158664"/>
                    <a:pt x="684074" y="1246554"/>
                  </a:cubicBezTo>
                  <a:cubicBezTo>
                    <a:pt x="-71381" y="1739174"/>
                    <a:pt x="-224457" y="2746625"/>
                    <a:pt x="341868" y="3448531"/>
                  </a:cubicBezTo>
                  <a:cubicBezTo>
                    <a:pt x="372673" y="3486714"/>
                    <a:pt x="379975" y="3519612"/>
                    <a:pt x="369365" y="3568786"/>
                  </a:cubicBezTo>
                  <a:cubicBezTo>
                    <a:pt x="340157" y="3704064"/>
                    <a:pt x="319962" y="3841319"/>
                    <a:pt x="307107" y="3915328"/>
                  </a:cubicBezTo>
                  <a:cubicBezTo>
                    <a:pt x="326237" y="4895814"/>
                    <a:pt x="1120332" y="5576651"/>
                    <a:pt x="2026467" y="5448143"/>
                  </a:cubicBezTo>
                  <a:cubicBezTo>
                    <a:pt x="2099905" y="5437723"/>
                    <a:pt x="2142881" y="5455521"/>
                    <a:pt x="2191903" y="5504315"/>
                  </a:cubicBezTo>
                  <a:cubicBezTo>
                    <a:pt x="2485125" y="5795940"/>
                    <a:pt x="2845015" y="5944300"/>
                    <a:pt x="3253738" y="5928441"/>
                  </a:cubicBezTo>
                  <a:cubicBezTo>
                    <a:pt x="3918184" y="5902694"/>
                    <a:pt x="4382623" y="5571745"/>
                    <a:pt x="4638802" y="4953469"/>
                  </a:cubicBezTo>
                  <a:cubicBezTo>
                    <a:pt x="4651048" y="4923957"/>
                    <a:pt x="4685961" y="4897259"/>
                    <a:pt x="4716728" y="4883111"/>
                  </a:cubicBezTo>
                  <a:cubicBezTo>
                    <a:pt x="4864936" y="4814883"/>
                    <a:pt x="5028053" y="4770919"/>
                    <a:pt x="5162912" y="4683066"/>
                  </a:cubicBezTo>
                  <a:cubicBezTo>
                    <a:pt x="5918062" y="4191207"/>
                    <a:pt x="6071291" y="3182312"/>
                    <a:pt x="5504928" y="2481052"/>
                  </a:cubicBezTo>
                  <a:close/>
                </a:path>
              </a:pathLst>
            </a:custGeom>
            <a:solidFill>
              <a:schemeClr val="dk1">
                <a:alpha val="84705"/>
              </a:schemeClr>
            </a:solidFill>
            <a:ln>
              <a:noFill/>
            </a:ln>
            <a:effectLst>
              <a:outerShdw blurRad="558800" sx="88000" rotWithShape="0" algn="t" dir="5400000" dist="838200" sy="88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6499692" y="689196"/>
              <a:ext cx="5403588" cy="5480110"/>
            </a:xfrm>
            <a:custGeom>
              <a:rect b="b" l="l" r="r" t="t"/>
              <a:pathLst>
                <a:path extrusionOk="0" h="5929591" w="5846791">
                  <a:moveTo>
                    <a:pt x="5504890" y="2481052"/>
                  </a:moveTo>
                  <a:cubicBezTo>
                    <a:pt x="5474008" y="2442830"/>
                    <a:pt x="5467771" y="2409933"/>
                    <a:pt x="5477279" y="2360835"/>
                  </a:cubicBezTo>
                  <a:cubicBezTo>
                    <a:pt x="5503102" y="2227611"/>
                    <a:pt x="5535619" y="2092447"/>
                    <a:pt x="5535961" y="1958007"/>
                  </a:cubicBezTo>
                  <a:cubicBezTo>
                    <a:pt x="5538167" y="1045140"/>
                    <a:pt x="4715815" y="342321"/>
                    <a:pt x="3812114" y="482505"/>
                  </a:cubicBezTo>
                  <a:cubicBezTo>
                    <a:pt x="3743620" y="493115"/>
                    <a:pt x="3705665" y="475089"/>
                    <a:pt x="3661282" y="430782"/>
                  </a:cubicBezTo>
                  <a:cubicBezTo>
                    <a:pt x="3366539" y="136419"/>
                    <a:pt x="3005051" y="-14793"/>
                    <a:pt x="2593096" y="1142"/>
                  </a:cubicBezTo>
                  <a:cubicBezTo>
                    <a:pt x="1928650" y="26851"/>
                    <a:pt x="1464249" y="357952"/>
                    <a:pt x="1208070" y="976190"/>
                  </a:cubicBezTo>
                  <a:cubicBezTo>
                    <a:pt x="1195824" y="1005702"/>
                    <a:pt x="1160949" y="1032400"/>
                    <a:pt x="1130258" y="1046547"/>
                  </a:cubicBezTo>
                  <a:cubicBezTo>
                    <a:pt x="982012" y="1114738"/>
                    <a:pt x="818895" y="1158664"/>
                    <a:pt x="684074" y="1246554"/>
                  </a:cubicBezTo>
                  <a:cubicBezTo>
                    <a:pt x="-71381" y="1739174"/>
                    <a:pt x="-224457" y="2746625"/>
                    <a:pt x="341868" y="3448531"/>
                  </a:cubicBezTo>
                  <a:cubicBezTo>
                    <a:pt x="372673" y="3486714"/>
                    <a:pt x="379975" y="3519612"/>
                    <a:pt x="369365" y="3568786"/>
                  </a:cubicBezTo>
                  <a:cubicBezTo>
                    <a:pt x="340157" y="3704064"/>
                    <a:pt x="319962" y="3841319"/>
                    <a:pt x="307107" y="3915328"/>
                  </a:cubicBezTo>
                  <a:cubicBezTo>
                    <a:pt x="326237" y="4895814"/>
                    <a:pt x="1120332" y="5576651"/>
                    <a:pt x="2026467" y="5448143"/>
                  </a:cubicBezTo>
                  <a:cubicBezTo>
                    <a:pt x="2099905" y="5437723"/>
                    <a:pt x="2142881" y="5455521"/>
                    <a:pt x="2191903" y="5504315"/>
                  </a:cubicBezTo>
                  <a:cubicBezTo>
                    <a:pt x="2485125" y="5795940"/>
                    <a:pt x="2845015" y="5944300"/>
                    <a:pt x="3253738" y="5928441"/>
                  </a:cubicBezTo>
                  <a:cubicBezTo>
                    <a:pt x="3918184" y="5902694"/>
                    <a:pt x="4382623" y="5571745"/>
                    <a:pt x="4638802" y="4953469"/>
                  </a:cubicBezTo>
                  <a:cubicBezTo>
                    <a:pt x="4651048" y="4923957"/>
                    <a:pt x="4685961" y="4897259"/>
                    <a:pt x="4716728" y="4883111"/>
                  </a:cubicBezTo>
                  <a:cubicBezTo>
                    <a:pt x="4864936" y="4814883"/>
                    <a:pt x="5028053" y="4770919"/>
                    <a:pt x="5162912" y="4683066"/>
                  </a:cubicBezTo>
                  <a:cubicBezTo>
                    <a:pt x="5918062" y="4191207"/>
                    <a:pt x="6071291" y="3182312"/>
                    <a:pt x="5504928" y="2481052"/>
                  </a:cubicBezTo>
                  <a:close/>
                </a:path>
              </a:pathLst>
            </a:custGeom>
            <a:solidFill>
              <a:schemeClr val="dk1">
                <a:alpha val="98823"/>
              </a:schemeClr>
            </a:solidFill>
            <a:ln>
              <a:noFill/>
            </a:ln>
            <a:effectLst>
              <a:outerShdw blurRad="558800" sx="88000" rotWithShape="0" algn="t" dir="5400000" dist="838200" sy="88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5" name="Google Shape;365;p38"/>
          <p:cNvSpPr/>
          <p:nvPr/>
        </p:nvSpPr>
        <p:spPr>
          <a:xfrm>
            <a:off x="2111989" y="2363348"/>
            <a:ext cx="4191582" cy="4250898"/>
          </a:xfrm>
          <a:custGeom>
            <a:rect b="b" l="l" r="r" t="t"/>
            <a:pathLst>
              <a:path extrusionOk="0" h="4437090" w="4375175">
                <a:moveTo>
                  <a:pt x="229811" y="2929846"/>
                </a:moveTo>
                <a:cubicBezTo>
                  <a:pt x="239431" y="2874494"/>
                  <a:pt x="254542" y="2771786"/>
                  <a:pt x="276399" y="2670529"/>
                </a:cubicBezTo>
                <a:cubicBezTo>
                  <a:pt x="284339" y="2633731"/>
                  <a:pt x="278875" y="2609114"/>
                  <a:pt x="255823" y="2580542"/>
                </a:cubicBezTo>
                <a:cubicBezTo>
                  <a:pt x="-167960" y="2055304"/>
                  <a:pt x="-53412" y="1301427"/>
                  <a:pt x="511868" y="932799"/>
                </a:cubicBezTo>
                <a:cubicBezTo>
                  <a:pt x="612727" y="867030"/>
                  <a:pt x="734816" y="834160"/>
                  <a:pt x="845749" y="783133"/>
                </a:cubicBezTo>
                <a:cubicBezTo>
                  <a:pt x="868744" y="772547"/>
                  <a:pt x="894841" y="752568"/>
                  <a:pt x="903976" y="730484"/>
                </a:cubicBezTo>
                <a:cubicBezTo>
                  <a:pt x="1095705" y="267856"/>
                  <a:pt x="1443217" y="20093"/>
                  <a:pt x="1940424" y="855"/>
                </a:cubicBezTo>
                <a:cubicBezTo>
                  <a:pt x="2248692" y="-11070"/>
                  <a:pt x="2519195" y="102083"/>
                  <a:pt x="2739780" y="322327"/>
                </a:cubicBezTo>
                <a:cubicBezTo>
                  <a:pt x="2772992" y="355481"/>
                  <a:pt x="2801394" y="368971"/>
                  <a:pt x="2852648" y="361031"/>
                </a:cubicBezTo>
                <a:cubicBezTo>
                  <a:pt x="3528891" y="256131"/>
                  <a:pt x="4144259" y="782080"/>
                  <a:pt x="4142609" y="1465151"/>
                </a:cubicBezTo>
                <a:cubicBezTo>
                  <a:pt x="4142353" y="1565753"/>
                  <a:pt x="4118049" y="1666896"/>
                  <a:pt x="4098697" y="1766588"/>
                </a:cubicBezTo>
                <a:cubicBezTo>
                  <a:pt x="4091582" y="1803328"/>
                  <a:pt x="4096249" y="1827945"/>
                  <a:pt x="4119358" y="1856547"/>
                </a:cubicBezTo>
                <a:cubicBezTo>
                  <a:pt x="4543169" y="2381329"/>
                  <a:pt x="4428508" y="3136259"/>
                  <a:pt x="3863426" y="3504318"/>
                </a:cubicBezTo>
                <a:cubicBezTo>
                  <a:pt x="3762511" y="3570058"/>
                  <a:pt x="3640478" y="3602957"/>
                  <a:pt x="3529545" y="3654012"/>
                </a:cubicBezTo>
                <a:cubicBezTo>
                  <a:pt x="3506551" y="3664599"/>
                  <a:pt x="3480397" y="3684577"/>
                  <a:pt x="3471233" y="3706661"/>
                </a:cubicBezTo>
                <a:cubicBezTo>
                  <a:pt x="3279533" y="4169318"/>
                  <a:pt x="2932021" y="4416967"/>
                  <a:pt x="2434785" y="4436234"/>
                </a:cubicBezTo>
                <a:cubicBezTo>
                  <a:pt x="2128937" y="4448073"/>
                  <a:pt x="1859629" y="4337083"/>
                  <a:pt x="1640210" y="4118860"/>
                </a:cubicBezTo>
                <a:cubicBezTo>
                  <a:pt x="1603527" y="4082375"/>
                  <a:pt x="1571368" y="4069057"/>
                  <a:pt x="1516414" y="4076855"/>
                </a:cubicBezTo>
                <a:cubicBezTo>
                  <a:pt x="838350" y="4173017"/>
                  <a:pt x="244098" y="3663517"/>
                  <a:pt x="229811" y="2929846"/>
                </a:cubicBezTo>
                <a:close/>
                <a:moveTo>
                  <a:pt x="834593" y="1089835"/>
                </a:moveTo>
                <a:cubicBezTo>
                  <a:pt x="805850" y="1101418"/>
                  <a:pt x="786668" y="1107736"/>
                  <a:pt x="768768" y="1116615"/>
                </a:cubicBezTo>
                <a:cubicBezTo>
                  <a:pt x="485174" y="1257458"/>
                  <a:pt x="319144" y="1485756"/>
                  <a:pt x="293417" y="1800426"/>
                </a:cubicBezTo>
                <a:cubicBezTo>
                  <a:pt x="266637" y="2127903"/>
                  <a:pt x="394390" y="2395246"/>
                  <a:pt x="673629" y="2570296"/>
                </a:cubicBezTo>
                <a:cubicBezTo>
                  <a:pt x="965988" y="2753572"/>
                  <a:pt x="1269447" y="2919174"/>
                  <a:pt x="1568807" y="3091237"/>
                </a:cubicBezTo>
                <a:cubicBezTo>
                  <a:pt x="1584345" y="3100173"/>
                  <a:pt x="1611637" y="3105637"/>
                  <a:pt x="1625355" y="3098067"/>
                </a:cubicBezTo>
                <a:cubicBezTo>
                  <a:pt x="1742976" y="3033124"/>
                  <a:pt x="1858747" y="2964794"/>
                  <a:pt x="1983283" y="2892736"/>
                </a:cubicBezTo>
                <a:cubicBezTo>
                  <a:pt x="1955877" y="2874977"/>
                  <a:pt x="1937834" y="2862143"/>
                  <a:pt x="1918738" y="2851101"/>
                </a:cubicBezTo>
                <a:cubicBezTo>
                  <a:pt x="1623334" y="2680518"/>
                  <a:pt x="1327076" y="2511415"/>
                  <a:pt x="1032497" y="2339381"/>
                </a:cubicBezTo>
                <a:cubicBezTo>
                  <a:pt x="829072" y="2220593"/>
                  <a:pt x="833313" y="2255512"/>
                  <a:pt x="834309" y="2000862"/>
                </a:cubicBezTo>
                <a:cubicBezTo>
                  <a:pt x="835476" y="1701303"/>
                  <a:pt x="834593" y="1401716"/>
                  <a:pt x="834593" y="1089807"/>
                </a:cubicBezTo>
                <a:close/>
                <a:moveTo>
                  <a:pt x="3540587" y="3357755"/>
                </a:moveTo>
                <a:cubicBezTo>
                  <a:pt x="3617313" y="3313757"/>
                  <a:pt x="3682057" y="3284302"/>
                  <a:pt x="3738235" y="3243179"/>
                </a:cubicBezTo>
                <a:cubicBezTo>
                  <a:pt x="4227986" y="2884767"/>
                  <a:pt x="4197848" y="2165013"/>
                  <a:pt x="3678528" y="1850314"/>
                </a:cubicBezTo>
                <a:cubicBezTo>
                  <a:pt x="3442005" y="1706967"/>
                  <a:pt x="3200304" y="1572128"/>
                  <a:pt x="2960508" y="1434216"/>
                </a:cubicBezTo>
                <a:cubicBezTo>
                  <a:pt x="2897671" y="1398074"/>
                  <a:pt x="2832926" y="1337798"/>
                  <a:pt x="2769349" y="1338168"/>
                </a:cubicBezTo>
                <a:cubicBezTo>
                  <a:pt x="2705544" y="1338538"/>
                  <a:pt x="2641767" y="1400208"/>
                  <a:pt x="2578617" y="1436123"/>
                </a:cubicBezTo>
                <a:cubicBezTo>
                  <a:pt x="2518170" y="1470502"/>
                  <a:pt x="2458548" y="1506331"/>
                  <a:pt x="2391499" y="1545690"/>
                </a:cubicBezTo>
                <a:cubicBezTo>
                  <a:pt x="2422662" y="1564985"/>
                  <a:pt x="2443380" y="1578588"/>
                  <a:pt x="2464838" y="1590968"/>
                </a:cubicBezTo>
                <a:cubicBezTo>
                  <a:pt x="2787164" y="1777289"/>
                  <a:pt x="3108552" y="1965317"/>
                  <a:pt x="3432756" y="2148336"/>
                </a:cubicBezTo>
                <a:cubicBezTo>
                  <a:pt x="3512071" y="2193130"/>
                  <a:pt x="3542608" y="2250930"/>
                  <a:pt x="3541754" y="2339865"/>
                </a:cubicBezTo>
                <a:cubicBezTo>
                  <a:pt x="3538766" y="2649924"/>
                  <a:pt x="3540587" y="2960013"/>
                  <a:pt x="3540587" y="3270101"/>
                </a:cubicBezTo>
                <a:cubicBezTo>
                  <a:pt x="3540587" y="3292413"/>
                  <a:pt x="3540587" y="3314725"/>
                  <a:pt x="3540587" y="3357755"/>
                </a:cubicBezTo>
                <a:close/>
                <a:moveTo>
                  <a:pt x="2669970" y="2733651"/>
                </a:moveTo>
                <a:cubicBezTo>
                  <a:pt x="2646577" y="2744380"/>
                  <a:pt x="2633372" y="2749218"/>
                  <a:pt x="2621391" y="2756133"/>
                </a:cubicBezTo>
                <a:cubicBezTo>
                  <a:pt x="2286428" y="2949625"/>
                  <a:pt x="1951039" y="3142406"/>
                  <a:pt x="1617215" y="3337833"/>
                </a:cubicBezTo>
                <a:cubicBezTo>
                  <a:pt x="1548629" y="3377989"/>
                  <a:pt x="1488012" y="3380010"/>
                  <a:pt x="1418970" y="3339484"/>
                </a:cubicBezTo>
                <a:cubicBezTo>
                  <a:pt x="1140983" y="3176300"/>
                  <a:pt x="861402" y="3015821"/>
                  <a:pt x="582247" y="2854601"/>
                </a:cubicBezTo>
                <a:cubicBezTo>
                  <a:pt x="568786" y="2846832"/>
                  <a:pt x="553902" y="2841538"/>
                  <a:pt x="537140" y="2833940"/>
                </a:cubicBezTo>
                <a:cubicBezTo>
                  <a:pt x="532985" y="2846462"/>
                  <a:pt x="528915" y="2853889"/>
                  <a:pt x="528175" y="2861659"/>
                </a:cubicBezTo>
                <a:cubicBezTo>
                  <a:pt x="497013" y="3188737"/>
                  <a:pt x="604872" y="3459865"/>
                  <a:pt x="875233" y="3648605"/>
                </a:cubicBezTo>
                <a:cubicBezTo>
                  <a:pt x="1150943" y="3841072"/>
                  <a:pt x="1450617" y="3860083"/>
                  <a:pt x="1748127" y="3700684"/>
                </a:cubicBezTo>
                <a:cubicBezTo>
                  <a:pt x="2019312" y="3555402"/>
                  <a:pt x="2279399" y="3389458"/>
                  <a:pt x="2550414" y="3243805"/>
                </a:cubicBezTo>
                <a:cubicBezTo>
                  <a:pt x="2647516" y="3191611"/>
                  <a:pt x="2682976" y="3132047"/>
                  <a:pt x="2672019" y="3025582"/>
                </a:cubicBezTo>
                <a:cubicBezTo>
                  <a:pt x="2662372" y="2931810"/>
                  <a:pt x="2669999" y="2836273"/>
                  <a:pt x="2669999" y="2733622"/>
                </a:cubicBezTo>
                <a:close/>
                <a:moveTo>
                  <a:pt x="1705780" y="1703011"/>
                </a:moveTo>
                <a:cubicBezTo>
                  <a:pt x="1728205" y="1692879"/>
                  <a:pt x="1741382" y="1688212"/>
                  <a:pt x="1753306" y="1681325"/>
                </a:cubicBezTo>
                <a:cubicBezTo>
                  <a:pt x="2088269" y="1487833"/>
                  <a:pt x="2423572" y="1294967"/>
                  <a:pt x="2757510" y="1099710"/>
                </a:cubicBezTo>
                <a:cubicBezTo>
                  <a:pt x="2823250" y="1061291"/>
                  <a:pt x="2882900" y="1054717"/>
                  <a:pt x="2950263" y="1094303"/>
                </a:cubicBezTo>
                <a:cubicBezTo>
                  <a:pt x="3177935" y="1228174"/>
                  <a:pt x="3406887" y="1359910"/>
                  <a:pt x="3635527" y="1492130"/>
                </a:cubicBezTo>
                <a:cubicBezTo>
                  <a:pt x="3701210" y="1530123"/>
                  <a:pt x="3767548" y="1567034"/>
                  <a:pt x="3831211" y="1603120"/>
                </a:cubicBezTo>
                <a:cubicBezTo>
                  <a:pt x="3838496" y="1596546"/>
                  <a:pt x="3840744" y="1595465"/>
                  <a:pt x="3841399" y="1593786"/>
                </a:cubicBezTo>
                <a:cubicBezTo>
                  <a:pt x="3843619" y="1588008"/>
                  <a:pt x="3846436" y="1582117"/>
                  <a:pt x="3847005" y="1576084"/>
                </a:cubicBezTo>
                <a:cubicBezTo>
                  <a:pt x="3878396" y="1251567"/>
                  <a:pt x="3772130" y="981919"/>
                  <a:pt x="3505555" y="792468"/>
                </a:cubicBezTo>
                <a:cubicBezTo>
                  <a:pt x="3233572" y="599175"/>
                  <a:pt x="2934525" y="574216"/>
                  <a:pt x="2638865" y="730797"/>
                </a:cubicBezTo>
                <a:cubicBezTo>
                  <a:pt x="2333983" y="892245"/>
                  <a:pt x="2039376" y="1073187"/>
                  <a:pt x="1740841" y="1246558"/>
                </a:cubicBezTo>
                <a:cubicBezTo>
                  <a:pt x="1726413" y="1254954"/>
                  <a:pt x="1707544" y="1272427"/>
                  <a:pt x="1707288" y="1286002"/>
                </a:cubicBezTo>
                <a:cubicBezTo>
                  <a:pt x="1704812" y="1422377"/>
                  <a:pt x="1705780" y="1558809"/>
                  <a:pt x="1705780" y="1703011"/>
                </a:cubicBezTo>
                <a:close/>
                <a:moveTo>
                  <a:pt x="1504689" y="2380362"/>
                </a:moveTo>
                <a:lnTo>
                  <a:pt x="1504689" y="2291541"/>
                </a:lnTo>
                <a:cubicBezTo>
                  <a:pt x="1504689" y="1921063"/>
                  <a:pt x="1506937" y="1550528"/>
                  <a:pt x="1503152" y="1180078"/>
                </a:cubicBezTo>
                <a:cubicBezTo>
                  <a:pt x="1502156" y="1084229"/>
                  <a:pt x="1538754" y="1025575"/>
                  <a:pt x="1620858" y="980297"/>
                </a:cubicBezTo>
                <a:cubicBezTo>
                  <a:pt x="1812103" y="874856"/>
                  <a:pt x="2000273" y="763753"/>
                  <a:pt x="2189440" y="654527"/>
                </a:cubicBezTo>
                <a:cubicBezTo>
                  <a:pt x="2286144" y="598691"/>
                  <a:pt x="2382335" y="541944"/>
                  <a:pt x="2487434" y="480558"/>
                </a:cubicBezTo>
                <a:cubicBezTo>
                  <a:pt x="2455646" y="456596"/>
                  <a:pt x="2432594" y="436703"/>
                  <a:pt x="2407208" y="420424"/>
                </a:cubicBezTo>
                <a:cubicBezTo>
                  <a:pt x="1866573" y="73652"/>
                  <a:pt x="1149407" y="440203"/>
                  <a:pt x="1125757" y="1081724"/>
                </a:cubicBezTo>
                <a:cubicBezTo>
                  <a:pt x="1113036" y="1426789"/>
                  <a:pt x="1122541" y="1772650"/>
                  <a:pt x="1123480" y="2118170"/>
                </a:cubicBezTo>
                <a:cubicBezTo>
                  <a:pt x="1123537" y="2136156"/>
                  <a:pt x="1132160" y="2162651"/>
                  <a:pt x="1145508" y="2170762"/>
                </a:cubicBezTo>
                <a:cubicBezTo>
                  <a:pt x="1258945" y="2239547"/>
                  <a:pt x="1374432" y="2305002"/>
                  <a:pt x="1504689" y="2380333"/>
                </a:cubicBezTo>
                <a:close/>
                <a:moveTo>
                  <a:pt x="1889966" y="3954851"/>
                </a:moveTo>
                <a:cubicBezTo>
                  <a:pt x="1910115" y="3972410"/>
                  <a:pt x="1922780" y="3985416"/>
                  <a:pt x="1937322" y="3995804"/>
                </a:cubicBezTo>
                <a:cubicBezTo>
                  <a:pt x="2088183" y="4103578"/>
                  <a:pt x="2257685" y="4156483"/>
                  <a:pt x="2441758" y="4148742"/>
                </a:cubicBezTo>
                <a:cubicBezTo>
                  <a:pt x="2911416" y="4129020"/>
                  <a:pt x="3251814" y="3770096"/>
                  <a:pt x="3252696" y="3298902"/>
                </a:cubicBezTo>
                <a:cubicBezTo>
                  <a:pt x="3253209" y="3015849"/>
                  <a:pt x="3244642" y="2732455"/>
                  <a:pt x="3256396" y="2449887"/>
                </a:cubicBezTo>
                <a:cubicBezTo>
                  <a:pt x="3261917" y="2317211"/>
                  <a:pt x="3225319" y="2237099"/>
                  <a:pt x="3101665" y="2187353"/>
                </a:cubicBezTo>
                <a:cubicBezTo>
                  <a:pt x="3024256" y="2156219"/>
                  <a:pt x="2954475" y="2106160"/>
                  <a:pt x="2870521" y="2058491"/>
                </a:cubicBezTo>
                <a:lnTo>
                  <a:pt x="2870521" y="2146031"/>
                </a:lnTo>
                <a:cubicBezTo>
                  <a:pt x="2870521" y="2516509"/>
                  <a:pt x="2868443" y="2886987"/>
                  <a:pt x="2871972" y="3257437"/>
                </a:cubicBezTo>
                <a:cubicBezTo>
                  <a:pt x="2872854" y="3350014"/>
                  <a:pt x="2839870" y="3409294"/>
                  <a:pt x="2759417" y="3453860"/>
                </a:cubicBezTo>
                <a:cubicBezTo>
                  <a:pt x="2568372" y="3559671"/>
                  <a:pt x="2380172" y="3670632"/>
                  <a:pt x="2190977" y="3779800"/>
                </a:cubicBezTo>
                <a:cubicBezTo>
                  <a:pt x="2092480" y="3836633"/>
                  <a:pt x="1994354" y="3894120"/>
                  <a:pt x="1889938" y="3954851"/>
                </a:cubicBezTo>
                <a:close/>
                <a:moveTo>
                  <a:pt x="2669942" y="2218544"/>
                </a:moveTo>
                <a:cubicBezTo>
                  <a:pt x="2669942" y="2141620"/>
                  <a:pt x="2672873" y="2064553"/>
                  <a:pt x="2668206" y="1987913"/>
                </a:cubicBezTo>
                <a:cubicBezTo>
                  <a:pt x="2666754" y="1964178"/>
                  <a:pt x="2650590" y="1931963"/>
                  <a:pt x="2631152" y="1920181"/>
                </a:cubicBezTo>
                <a:cubicBezTo>
                  <a:pt x="2497964" y="1839386"/>
                  <a:pt x="2362898" y="1761551"/>
                  <a:pt x="2226266" y="1686704"/>
                </a:cubicBezTo>
                <a:cubicBezTo>
                  <a:pt x="2206003" y="1675605"/>
                  <a:pt x="2169178" y="1675633"/>
                  <a:pt x="2148915" y="1686761"/>
                </a:cubicBezTo>
                <a:cubicBezTo>
                  <a:pt x="2012283" y="1761608"/>
                  <a:pt x="1877217" y="1839443"/>
                  <a:pt x="1744029" y="1920238"/>
                </a:cubicBezTo>
                <a:cubicBezTo>
                  <a:pt x="1724591" y="1932048"/>
                  <a:pt x="1707459" y="1964634"/>
                  <a:pt x="1706975" y="1987970"/>
                </a:cubicBezTo>
                <a:cubicBezTo>
                  <a:pt x="1703702" y="2141734"/>
                  <a:pt x="1703702" y="2295611"/>
                  <a:pt x="1706975" y="2449374"/>
                </a:cubicBezTo>
                <a:cubicBezTo>
                  <a:pt x="1707459" y="2472682"/>
                  <a:pt x="1724648" y="2505239"/>
                  <a:pt x="1744086" y="2517021"/>
                </a:cubicBezTo>
                <a:cubicBezTo>
                  <a:pt x="1877274" y="2597816"/>
                  <a:pt x="2012368" y="2675651"/>
                  <a:pt x="2148972" y="2750498"/>
                </a:cubicBezTo>
                <a:cubicBezTo>
                  <a:pt x="2169234" y="2761597"/>
                  <a:pt x="2206060" y="2761569"/>
                  <a:pt x="2226323" y="2750470"/>
                </a:cubicBezTo>
                <a:cubicBezTo>
                  <a:pt x="2362955" y="2675594"/>
                  <a:pt x="2498021" y="2597788"/>
                  <a:pt x="2631209" y="2516993"/>
                </a:cubicBezTo>
                <a:cubicBezTo>
                  <a:pt x="2650647" y="2505211"/>
                  <a:pt x="2666783" y="2472967"/>
                  <a:pt x="2668206" y="2449204"/>
                </a:cubicBezTo>
                <a:cubicBezTo>
                  <a:pt x="2672873" y="2372564"/>
                  <a:pt x="2669942" y="2295497"/>
                  <a:pt x="2669942" y="2218573"/>
                </a:cubicBezTo>
                <a:close/>
              </a:path>
            </a:pathLst>
          </a:cu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6" name="Google Shape;366;p38"/>
          <p:cNvGrpSpPr/>
          <p:nvPr/>
        </p:nvGrpSpPr>
        <p:grpSpPr>
          <a:xfrm>
            <a:off x="829400" y="388874"/>
            <a:ext cx="4082649" cy="4819301"/>
            <a:chOff x="1456718" y="43390"/>
            <a:chExt cx="5720400" cy="6425734"/>
          </a:xfrm>
        </p:grpSpPr>
        <p:sp>
          <p:nvSpPr>
            <p:cNvPr id="367" name="Google Shape;367;p38"/>
            <p:cNvSpPr txBox="1"/>
            <p:nvPr/>
          </p:nvSpPr>
          <p:spPr>
            <a:xfrm>
              <a:off x="1456718" y="43390"/>
              <a:ext cx="5720400" cy="15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Results and</a:t>
              </a:r>
              <a:r>
                <a:rPr b="1" lang="en" sz="36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 </a:t>
              </a:r>
              <a:r>
                <a:rPr b="1" lang="en" sz="36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Conclusion </a:t>
              </a:r>
              <a:endParaRPr sz="1100"/>
            </a:p>
          </p:txBody>
        </p:sp>
        <p:sp>
          <p:nvSpPr>
            <p:cNvPr id="368" name="Google Shape;368;p38"/>
            <p:cNvSpPr txBox="1"/>
            <p:nvPr/>
          </p:nvSpPr>
          <p:spPr>
            <a:xfrm>
              <a:off x="1456718" y="1715024"/>
              <a:ext cx="5310300" cy="47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-323850" lvl="0" marL="457200" rtl="0" algn="l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Clr>
                  <a:srgbClr val="CEF4EB"/>
                </a:buClr>
                <a:buSzPts val="1500"/>
                <a:buFont typeface="Sora"/>
                <a:buChar char="●"/>
              </a:pPr>
              <a:r>
                <a:rPr lang="en" sz="1500">
                  <a:solidFill>
                    <a:srgbClr val="CEF4EB"/>
                  </a:solidFill>
                  <a:latin typeface="Sora"/>
                  <a:ea typeface="Sora"/>
                  <a:cs typeface="Sora"/>
                  <a:sym typeface="Sora"/>
                </a:rPr>
                <a:t>Mean Squared Error: </a:t>
              </a:r>
              <a:r>
                <a:rPr lang="en" sz="1500">
                  <a:solidFill>
                    <a:srgbClr val="CEF4EB"/>
                  </a:solidFill>
                  <a:latin typeface="Sora"/>
                  <a:ea typeface="Sora"/>
                  <a:cs typeface="Sora"/>
                  <a:sym typeface="Sora"/>
                </a:rPr>
                <a:t>1.22372</a:t>
              </a:r>
              <a:endParaRPr sz="1500">
                <a:solidFill>
                  <a:srgbClr val="CEF4EB"/>
                </a:solidFill>
                <a:latin typeface="Sora"/>
                <a:ea typeface="Sora"/>
                <a:cs typeface="Sora"/>
                <a:sym typeface="Sora"/>
              </a:endParaRPr>
            </a:p>
            <a:p>
              <a:pPr indent="-323850" lvl="0" marL="457200" rtl="0" algn="l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Clr>
                  <a:srgbClr val="CEF4EB"/>
                </a:buClr>
                <a:buSzPts val="1500"/>
                <a:buFont typeface="Sora"/>
                <a:buChar char="●"/>
              </a:pPr>
              <a:r>
                <a:rPr lang="en" sz="1500">
                  <a:solidFill>
                    <a:srgbClr val="CEF4EB"/>
                  </a:solidFill>
                  <a:latin typeface="Sora"/>
                  <a:ea typeface="Sora"/>
                  <a:cs typeface="Sora"/>
                  <a:sym typeface="Sora"/>
                </a:rPr>
                <a:t>Mean Absolute Error: </a:t>
              </a:r>
              <a:r>
                <a:rPr lang="en" sz="1500">
                  <a:solidFill>
                    <a:srgbClr val="CEF4EB"/>
                  </a:solidFill>
                  <a:latin typeface="Sora"/>
                  <a:ea typeface="Sora"/>
                  <a:cs typeface="Sora"/>
                  <a:sym typeface="Sora"/>
                </a:rPr>
                <a:t>0.78584</a:t>
              </a:r>
              <a:endParaRPr sz="1500">
                <a:solidFill>
                  <a:srgbClr val="CEF4EB"/>
                </a:solidFill>
                <a:latin typeface="Sora"/>
                <a:ea typeface="Sora"/>
                <a:cs typeface="Sora"/>
                <a:sym typeface="Sora"/>
              </a:endParaRPr>
            </a:p>
            <a:p>
              <a:pPr indent="-323850" lvl="0" marL="457200" rtl="0" algn="l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Clr>
                  <a:srgbClr val="CEF4EB"/>
                </a:buClr>
                <a:buSzPts val="1500"/>
                <a:buFont typeface="Sora"/>
                <a:buChar char="●"/>
              </a:pPr>
              <a:r>
                <a:rPr lang="en" sz="1500">
                  <a:solidFill>
                    <a:srgbClr val="CEF4EB"/>
                  </a:solidFill>
                  <a:latin typeface="Sora"/>
                  <a:ea typeface="Sora"/>
                  <a:cs typeface="Sora"/>
                  <a:sym typeface="Sora"/>
                </a:rPr>
                <a:t>R-squared: </a:t>
              </a:r>
              <a:r>
                <a:rPr lang="en" sz="1500">
                  <a:solidFill>
                    <a:srgbClr val="CEF4EB"/>
                  </a:solidFill>
                  <a:latin typeface="Sora"/>
                  <a:ea typeface="Sora"/>
                  <a:cs typeface="Sora"/>
                  <a:sym typeface="Sora"/>
                </a:rPr>
                <a:t>0.20696</a:t>
              </a:r>
              <a:endParaRPr sz="1500">
                <a:solidFill>
                  <a:srgbClr val="CEF4EB"/>
                </a:solidFill>
                <a:latin typeface="Sora"/>
                <a:ea typeface="Sora"/>
                <a:cs typeface="Sora"/>
                <a:sym typeface="Sora"/>
              </a:endParaRPr>
            </a:p>
            <a:p>
              <a:pPr indent="0" lvl="0" marL="0" rtl="0" algn="l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CEF4EB"/>
                </a:solidFill>
                <a:latin typeface="Sora"/>
                <a:ea typeface="Sora"/>
                <a:cs typeface="Sora"/>
                <a:sym typeface="Sora"/>
              </a:endParaRPr>
            </a:p>
            <a:p>
              <a:pPr indent="-323850" lvl="0" marL="457200" rtl="0" algn="l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Clr>
                  <a:srgbClr val="CEF4EB"/>
                </a:buClr>
                <a:buSzPts val="1500"/>
                <a:buFont typeface="Sora"/>
                <a:buChar char="●"/>
              </a:pPr>
              <a:r>
                <a:rPr lang="en" sz="1500">
                  <a:solidFill>
                    <a:srgbClr val="CEF4EB"/>
                  </a:solidFill>
                  <a:latin typeface="Sora"/>
                  <a:ea typeface="Sora"/>
                  <a:cs typeface="Sora"/>
                  <a:sym typeface="Sora"/>
                </a:rPr>
                <a:t>The positivity level of the post has a slight impact on the rating score but not much to say it is an important factor</a:t>
              </a:r>
              <a:endParaRPr sz="1500">
                <a:solidFill>
                  <a:srgbClr val="CEF4EB"/>
                </a:solidFill>
                <a:latin typeface="Sora"/>
                <a:ea typeface="Sora"/>
                <a:cs typeface="Sora"/>
                <a:sym typeface="Sora"/>
              </a:endParaRPr>
            </a:p>
            <a:p>
              <a:pPr indent="-323850" lvl="0" marL="457200" rtl="0" algn="l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Clr>
                  <a:srgbClr val="CEF4EB"/>
                </a:buClr>
                <a:buSzPts val="1500"/>
                <a:buFont typeface="Sora"/>
                <a:buChar char="●"/>
              </a:pPr>
              <a:r>
                <a:rPr lang="en" sz="1500">
                  <a:solidFill>
                    <a:srgbClr val="CEF4EB"/>
                  </a:solidFill>
                  <a:latin typeface="Sora"/>
                  <a:ea typeface="Sora"/>
                  <a:cs typeface="Sora"/>
                  <a:sym typeface="Sora"/>
                </a:rPr>
                <a:t>The number of thumbs ups of the post has no relation to the rating score</a:t>
              </a:r>
              <a:endParaRPr sz="1500">
                <a:solidFill>
                  <a:srgbClr val="CEF4EB"/>
                </a:solidFill>
                <a:latin typeface="Sora"/>
                <a:ea typeface="Sora"/>
                <a:cs typeface="Sora"/>
                <a:sym typeface="Sora"/>
              </a:endParaRPr>
            </a:p>
            <a:p>
              <a:pPr indent="0" lvl="0" marL="0" rtl="0" algn="l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CEF4EB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369" name="Google Shape;369;p38"/>
          <p:cNvGrpSpPr/>
          <p:nvPr/>
        </p:nvGrpSpPr>
        <p:grpSpPr>
          <a:xfrm>
            <a:off x="5692610" y="1451304"/>
            <a:ext cx="2444121" cy="2240820"/>
            <a:chOff x="7590147" y="1935072"/>
            <a:chExt cx="3258828" cy="2987760"/>
          </a:xfrm>
        </p:grpSpPr>
        <p:sp>
          <p:nvSpPr>
            <p:cNvPr id="370" name="Google Shape;370;p38"/>
            <p:cNvSpPr/>
            <p:nvPr/>
          </p:nvSpPr>
          <p:spPr>
            <a:xfrm>
              <a:off x="7801868" y="2320942"/>
              <a:ext cx="683079" cy="1029807"/>
            </a:xfrm>
            <a:custGeom>
              <a:rect b="b" l="l" r="r" t="t"/>
              <a:pathLst>
                <a:path extrusionOk="0" h="1076801" w="714251">
                  <a:moveTo>
                    <a:pt x="28076" y="812387"/>
                  </a:moveTo>
                  <a:cubicBezTo>
                    <a:pt x="28553" y="815435"/>
                    <a:pt x="31124" y="817721"/>
                    <a:pt x="34172" y="817721"/>
                  </a:cubicBezTo>
                  <a:lnTo>
                    <a:pt x="57032" y="817721"/>
                  </a:lnTo>
                  <a:lnTo>
                    <a:pt x="80083" y="937641"/>
                  </a:lnTo>
                  <a:cubicBezTo>
                    <a:pt x="86655" y="971931"/>
                    <a:pt x="116849" y="996887"/>
                    <a:pt x="151806" y="996887"/>
                  </a:cubicBezTo>
                  <a:lnTo>
                    <a:pt x="251914" y="996887"/>
                  </a:lnTo>
                  <a:lnTo>
                    <a:pt x="251914" y="1014698"/>
                  </a:lnTo>
                  <a:cubicBezTo>
                    <a:pt x="251914" y="1048988"/>
                    <a:pt x="279822" y="1076801"/>
                    <a:pt x="314017" y="1076801"/>
                  </a:cubicBezTo>
                  <a:lnTo>
                    <a:pt x="418697" y="1076801"/>
                  </a:lnTo>
                  <a:cubicBezTo>
                    <a:pt x="452987" y="1076801"/>
                    <a:pt x="480800" y="1048893"/>
                    <a:pt x="480800" y="1014698"/>
                  </a:cubicBezTo>
                  <a:lnTo>
                    <a:pt x="480800" y="996887"/>
                  </a:lnTo>
                  <a:lnTo>
                    <a:pt x="556428" y="996887"/>
                  </a:lnTo>
                  <a:cubicBezTo>
                    <a:pt x="591385" y="996887"/>
                    <a:pt x="621484" y="972026"/>
                    <a:pt x="628151" y="937641"/>
                  </a:cubicBezTo>
                  <a:lnTo>
                    <a:pt x="651202" y="817721"/>
                  </a:lnTo>
                  <a:lnTo>
                    <a:pt x="666156" y="817721"/>
                  </a:lnTo>
                  <a:cubicBezTo>
                    <a:pt x="669204" y="817721"/>
                    <a:pt x="671871" y="815435"/>
                    <a:pt x="672252" y="812387"/>
                  </a:cubicBezTo>
                  <a:lnTo>
                    <a:pt x="700446" y="614267"/>
                  </a:lnTo>
                  <a:cubicBezTo>
                    <a:pt x="700732" y="612458"/>
                    <a:pt x="700160" y="610648"/>
                    <a:pt x="699017" y="609314"/>
                  </a:cubicBezTo>
                  <a:cubicBezTo>
                    <a:pt x="697874" y="607981"/>
                    <a:pt x="696160" y="607219"/>
                    <a:pt x="694350" y="607219"/>
                  </a:cubicBezTo>
                  <a:lnTo>
                    <a:pt x="446510" y="607219"/>
                  </a:lnTo>
                  <a:lnTo>
                    <a:pt x="446510" y="572929"/>
                  </a:lnTo>
                  <a:cubicBezTo>
                    <a:pt x="508613" y="564833"/>
                    <a:pt x="561953" y="545687"/>
                    <a:pt x="603005" y="516350"/>
                  </a:cubicBezTo>
                  <a:cubicBezTo>
                    <a:pt x="617483" y="506063"/>
                    <a:pt x="630342" y="494443"/>
                    <a:pt x="641582" y="481775"/>
                  </a:cubicBezTo>
                  <a:cubicBezTo>
                    <a:pt x="669395" y="474250"/>
                    <a:pt x="692159" y="452914"/>
                    <a:pt x="700922" y="424434"/>
                  </a:cubicBezTo>
                  <a:cubicBezTo>
                    <a:pt x="719687" y="362903"/>
                    <a:pt x="718353" y="272701"/>
                    <a:pt x="698732" y="210788"/>
                  </a:cubicBezTo>
                  <a:cubicBezTo>
                    <a:pt x="691493" y="187928"/>
                    <a:pt x="675205" y="169831"/>
                    <a:pt x="654631" y="159829"/>
                  </a:cubicBezTo>
                  <a:cubicBezTo>
                    <a:pt x="640820" y="136112"/>
                    <a:pt x="623865" y="114014"/>
                    <a:pt x="603863" y="94012"/>
                  </a:cubicBezTo>
                  <a:cubicBezTo>
                    <a:pt x="543188" y="33338"/>
                    <a:pt x="462607" y="0"/>
                    <a:pt x="376787" y="0"/>
                  </a:cubicBezTo>
                  <a:cubicBezTo>
                    <a:pt x="290966" y="0"/>
                    <a:pt x="210385" y="33433"/>
                    <a:pt x="149711" y="94012"/>
                  </a:cubicBezTo>
                  <a:cubicBezTo>
                    <a:pt x="89036" y="154686"/>
                    <a:pt x="55699" y="235267"/>
                    <a:pt x="55699" y="321088"/>
                  </a:cubicBezTo>
                  <a:cubicBezTo>
                    <a:pt x="55699" y="364141"/>
                    <a:pt x="64271" y="402908"/>
                    <a:pt x="81131" y="436340"/>
                  </a:cubicBezTo>
                  <a:cubicBezTo>
                    <a:pt x="97037" y="467868"/>
                    <a:pt x="120374" y="494824"/>
                    <a:pt x="150568" y="516350"/>
                  </a:cubicBezTo>
                  <a:cubicBezTo>
                    <a:pt x="188763" y="543687"/>
                    <a:pt x="237531" y="562165"/>
                    <a:pt x="294110" y="571119"/>
                  </a:cubicBezTo>
                  <a:lnTo>
                    <a:pt x="294110" y="607219"/>
                  </a:lnTo>
                  <a:lnTo>
                    <a:pt x="100657" y="607219"/>
                  </a:lnTo>
                  <a:cubicBezTo>
                    <a:pt x="100657" y="607219"/>
                    <a:pt x="100657" y="607219"/>
                    <a:pt x="100657" y="607219"/>
                  </a:cubicBezTo>
                  <a:lnTo>
                    <a:pt x="6169" y="607219"/>
                  </a:lnTo>
                  <a:cubicBezTo>
                    <a:pt x="4359" y="607219"/>
                    <a:pt x="2645" y="607981"/>
                    <a:pt x="1502" y="609314"/>
                  </a:cubicBezTo>
                  <a:cubicBezTo>
                    <a:pt x="359" y="610648"/>
                    <a:pt x="-213" y="612458"/>
                    <a:pt x="73" y="614267"/>
                  </a:cubicBezTo>
                  <a:lnTo>
                    <a:pt x="28267" y="812387"/>
                  </a:lnTo>
                  <a:close/>
                  <a:moveTo>
                    <a:pt x="468512" y="1014698"/>
                  </a:moveTo>
                  <a:cubicBezTo>
                    <a:pt x="468512" y="1042130"/>
                    <a:pt x="446224" y="1064419"/>
                    <a:pt x="418792" y="1064419"/>
                  </a:cubicBezTo>
                  <a:lnTo>
                    <a:pt x="314112" y="1064419"/>
                  </a:lnTo>
                  <a:cubicBezTo>
                    <a:pt x="286680" y="1064419"/>
                    <a:pt x="264392" y="1042130"/>
                    <a:pt x="264392" y="1014698"/>
                  </a:cubicBezTo>
                  <a:lnTo>
                    <a:pt x="264392" y="996887"/>
                  </a:lnTo>
                  <a:lnTo>
                    <a:pt x="468512" y="996887"/>
                  </a:lnTo>
                  <a:lnTo>
                    <a:pt x="468512" y="1014698"/>
                  </a:lnTo>
                  <a:close/>
                  <a:moveTo>
                    <a:pt x="616055" y="935355"/>
                  </a:moveTo>
                  <a:cubicBezTo>
                    <a:pt x="610530" y="963835"/>
                    <a:pt x="585575" y="984504"/>
                    <a:pt x="556523" y="984504"/>
                  </a:cubicBezTo>
                  <a:lnTo>
                    <a:pt x="250676" y="984504"/>
                  </a:lnTo>
                  <a:cubicBezTo>
                    <a:pt x="221624" y="984504"/>
                    <a:pt x="196669" y="963835"/>
                    <a:pt x="191144" y="935355"/>
                  </a:cubicBezTo>
                  <a:lnTo>
                    <a:pt x="168475" y="817721"/>
                  </a:lnTo>
                  <a:lnTo>
                    <a:pt x="257153" y="817721"/>
                  </a:lnTo>
                  <a:lnTo>
                    <a:pt x="271631" y="877634"/>
                  </a:lnTo>
                  <a:cubicBezTo>
                    <a:pt x="272297" y="880396"/>
                    <a:pt x="274774" y="882396"/>
                    <a:pt x="277631" y="882396"/>
                  </a:cubicBezTo>
                  <a:lnTo>
                    <a:pt x="517090" y="882396"/>
                  </a:lnTo>
                  <a:cubicBezTo>
                    <a:pt x="519947" y="882396"/>
                    <a:pt x="522424" y="880396"/>
                    <a:pt x="523091" y="877634"/>
                  </a:cubicBezTo>
                  <a:lnTo>
                    <a:pt x="537569" y="817721"/>
                  </a:lnTo>
                  <a:lnTo>
                    <a:pt x="638534" y="817721"/>
                  </a:lnTo>
                  <a:lnTo>
                    <a:pt x="615864" y="935355"/>
                  </a:lnTo>
                  <a:close/>
                  <a:moveTo>
                    <a:pt x="678062" y="316897"/>
                  </a:moveTo>
                  <a:cubicBezTo>
                    <a:pt x="678062" y="321850"/>
                    <a:pt x="674062" y="325850"/>
                    <a:pt x="669109" y="325850"/>
                  </a:cubicBezTo>
                  <a:cubicBezTo>
                    <a:pt x="664156" y="325850"/>
                    <a:pt x="660155" y="321850"/>
                    <a:pt x="660155" y="316897"/>
                  </a:cubicBezTo>
                  <a:cubicBezTo>
                    <a:pt x="660155" y="288512"/>
                    <a:pt x="639772" y="265462"/>
                    <a:pt x="614721" y="265462"/>
                  </a:cubicBezTo>
                  <a:cubicBezTo>
                    <a:pt x="589670" y="265462"/>
                    <a:pt x="569287" y="288512"/>
                    <a:pt x="569287" y="316897"/>
                  </a:cubicBezTo>
                  <a:cubicBezTo>
                    <a:pt x="569287" y="321850"/>
                    <a:pt x="565286" y="325850"/>
                    <a:pt x="560333" y="325850"/>
                  </a:cubicBezTo>
                  <a:cubicBezTo>
                    <a:pt x="555380" y="325850"/>
                    <a:pt x="551380" y="321850"/>
                    <a:pt x="551380" y="316897"/>
                  </a:cubicBezTo>
                  <a:cubicBezTo>
                    <a:pt x="551380" y="278606"/>
                    <a:pt x="579764" y="247555"/>
                    <a:pt x="614721" y="247555"/>
                  </a:cubicBezTo>
                  <a:cubicBezTo>
                    <a:pt x="649678" y="247555"/>
                    <a:pt x="678062" y="278702"/>
                    <a:pt x="678062" y="316897"/>
                  </a:cubicBezTo>
                  <a:close/>
                  <a:moveTo>
                    <a:pt x="157616" y="506349"/>
                  </a:moveTo>
                  <a:cubicBezTo>
                    <a:pt x="129137" y="485965"/>
                    <a:pt x="107039" y="460534"/>
                    <a:pt x="92084" y="430816"/>
                  </a:cubicBezTo>
                  <a:cubicBezTo>
                    <a:pt x="76082" y="399098"/>
                    <a:pt x="67986" y="362236"/>
                    <a:pt x="67986" y="321183"/>
                  </a:cubicBezTo>
                  <a:cubicBezTo>
                    <a:pt x="67986" y="238696"/>
                    <a:pt x="100085" y="161163"/>
                    <a:pt x="158378" y="102870"/>
                  </a:cubicBezTo>
                  <a:cubicBezTo>
                    <a:pt x="216671" y="44577"/>
                    <a:pt x="294205" y="12478"/>
                    <a:pt x="376691" y="12478"/>
                  </a:cubicBezTo>
                  <a:cubicBezTo>
                    <a:pt x="459178" y="12478"/>
                    <a:pt x="536711" y="44577"/>
                    <a:pt x="595004" y="102870"/>
                  </a:cubicBezTo>
                  <a:cubicBezTo>
                    <a:pt x="610530" y="118396"/>
                    <a:pt x="624246" y="135350"/>
                    <a:pt x="635962" y="153448"/>
                  </a:cubicBezTo>
                  <a:cubicBezTo>
                    <a:pt x="629866" y="152114"/>
                    <a:pt x="623579" y="151352"/>
                    <a:pt x="617102" y="151352"/>
                  </a:cubicBezTo>
                  <a:lnTo>
                    <a:pt x="402790" y="151352"/>
                  </a:lnTo>
                  <a:cubicBezTo>
                    <a:pt x="357927" y="151352"/>
                    <a:pt x="320684" y="186023"/>
                    <a:pt x="317446" y="230791"/>
                  </a:cubicBezTo>
                  <a:cubicBezTo>
                    <a:pt x="313445" y="286512"/>
                    <a:pt x="313445" y="346900"/>
                    <a:pt x="317732" y="405575"/>
                  </a:cubicBezTo>
                  <a:cubicBezTo>
                    <a:pt x="321065" y="450247"/>
                    <a:pt x="358213" y="484918"/>
                    <a:pt x="403076" y="484918"/>
                  </a:cubicBezTo>
                  <a:lnTo>
                    <a:pt x="619007" y="484918"/>
                  </a:lnTo>
                  <a:cubicBezTo>
                    <a:pt x="619865" y="484918"/>
                    <a:pt x="620722" y="484918"/>
                    <a:pt x="621579" y="484918"/>
                  </a:cubicBezTo>
                  <a:cubicBezTo>
                    <a:pt x="613673" y="492633"/>
                    <a:pt x="605101" y="499872"/>
                    <a:pt x="595766" y="506444"/>
                  </a:cubicBezTo>
                  <a:cubicBezTo>
                    <a:pt x="542141" y="544830"/>
                    <a:pt x="466417" y="565118"/>
                    <a:pt x="376691" y="565118"/>
                  </a:cubicBezTo>
                  <a:cubicBezTo>
                    <a:pt x="286966" y="565118"/>
                    <a:pt x="211242" y="544830"/>
                    <a:pt x="157616" y="506444"/>
                  </a:cubicBezTo>
                  <a:close/>
                  <a:moveTo>
                    <a:pt x="499088" y="316897"/>
                  </a:moveTo>
                  <a:cubicBezTo>
                    <a:pt x="499088" y="321850"/>
                    <a:pt x="495087" y="325850"/>
                    <a:pt x="490134" y="325850"/>
                  </a:cubicBezTo>
                  <a:cubicBezTo>
                    <a:pt x="485181" y="325850"/>
                    <a:pt x="481181" y="321850"/>
                    <a:pt x="481181" y="316897"/>
                  </a:cubicBezTo>
                  <a:cubicBezTo>
                    <a:pt x="481181" y="288512"/>
                    <a:pt x="460797" y="265462"/>
                    <a:pt x="435746" y="265462"/>
                  </a:cubicBezTo>
                  <a:cubicBezTo>
                    <a:pt x="410696" y="265462"/>
                    <a:pt x="390312" y="288512"/>
                    <a:pt x="390312" y="316897"/>
                  </a:cubicBezTo>
                  <a:cubicBezTo>
                    <a:pt x="390312" y="321850"/>
                    <a:pt x="386312" y="325850"/>
                    <a:pt x="381359" y="325850"/>
                  </a:cubicBezTo>
                  <a:cubicBezTo>
                    <a:pt x="376406" y="325850"/>
                    <a:pt x="372405" y="321850"/>
                    <a:pt x="372405" y="316897"/>
                  </a:cubicBezTo>
                  <a:cubicBezTo>
                    <a:pt x="372405" y="278606"/>
                    <a:pt x="400790" y="247555"/>
                    <a:pt x="435746" y="247555"/>
                  </a:cubicBezTo>
                  <a:cubicBezTo>
                    <a:pt x="470703" y="247555"/>
                    <a:pt x="499088" y="278702"/>
                    <a:pt x="499088" y="316897"/>
                  </a:cubicBezTo>
                  <a:close/>
                  <a:moveTo>
                    <a:pt x="434127" y="574453"/>
                  </a:moveTo>
                  <a:lnTo>
                    <a:pt x="434127" y="607219"/>
                  </a:lnTo>
                  <a:lnTo>
                    <a:pt x="306302" y="607219"/>
                  </a:lnTo>
                  <a:lnTo>
                    <a:pt x="306302" y="572929"/>
                  </a:lnTo>
                  <a:cubicBezTo>
                    <a:pt x="328685" y="575882"/>
                    <a:pt x="352117" y="577310"/>
                    <a:pt x="376691" y="577310"/>
                  </a:cubicBezTo>
                  <a:cubicBezTo>
                    <a:pt x="396503" y="577310"/>
                    <a:pt x="415649" y="576358"/>
                    <a:pt x="434127" y="574453"/>
                  </a:cubicBezTo>
                  <a:close/>
                  <a:moveTo>
                    <a:pt x="687206" y="619601"/>
                  </a:moveTo>
                  <a:lnTo>
                    <a:pt x="660822" y="805339"/>
                  </a:lnTo>
                  <a:lnTo>
                    <a:pt x="532806" y="805339"/>
                  </a:lnTo>
                  <a:cubicBezTo>
                    <a:pt x="529949" y="805339"/>
                    <a:pt x="527472" y="807339"/>
                    <a:pt x="526805" y="810101"/>
                  </a:cubicBezTo>
                  <a:lnTo>
                    <a:pt x="512327" y="870013"/>
                  </a:lnTo>
                  <a:lnTo>
                    <a:pt x="282584" y="870013"/>
                  </a:lnTo>
                  <a:lnTo>
                    <a:pt x="268106" y="810101"/>
                  </a:lnTo>
                  <a:cubicBezTo>
                    <a:pt x="267440" y="807339"/>
                    <a:pt x="264963" y="805339"/>
                    <a:pt x="262106" y="805339"/>
                  </a:cubicBezTo>
                  <a:lnTo>
                    <a:pt x="134090" y="805339"/>
                  </a:lnTo>
                  <a:lnTo>
                    <a:pt x="107705" y="619601"/>
                  </a:lnTo>
                  <a:lnTo>
                    <a:pt x="687302" y="6196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7895308" y="2465598"/>
              <a:ext cx="166335" cy="281295"/>
            </a:xfrm>
            <a:custGeom>
              <a:rect b="b" l="l" r="r" t="t"/>
              <a:pathLst>
                <a:path extrusionOk="0" h="294132" w="173926">
                  <a:moveTo>
                    <a:pt x="86963" y="0"/>
                  </a:moveTo>
                  <a:cubicBezTo>
                    <a:pt x="38957" y="0"/>
                    <a:pt x="0" y="65818"/>
                    <a:pt x="0" y="147066"/>
                  </a:cubicBezTo>
                  <a:cubicBezTo>
                    <a:pt x="0" y="228314"/>
                    <a:pt x="38957" y="294132"/>
                    <a:pt x="86963" y="294132"/>
                  </a:cubicBezTo>
                  <a:cubicBezTo>
                    <a:pt x="134969" y="294132"/>
                    <a:pt x="173926" y="228314"/>
                    <a:pt x="173926" y="147066"/>
                  </a:cubicBezTo>
                  <a:cubicBezTo>
                    <a:pt x="173926" y="65818"/>
                    <a:pt x="134969" y="0"/>
                    <a:pt x="86963" y="0"/>
                  </a:cubicBezTo>
                  <a:close/>
                  <a:moveTo>
                    <a:pt x="62579" y="201454"/>
                  </a:moveTo>
                  <a:cubicBezTo>
                    <a:pt x="46006" y="201454"/>
                    <a:pt x="31909" y="176498"/>
                    <a:pt x="31909" y="147066"/>
                  </a:cubicBezTo>
                  <a:cubicBezTo>
                    <a:pt x="31909" y="117634"/>
                    <a:pt x="45910" y="92678"/>
                    <a:pt x="62579" y="92678"/>
                  </a:cubicBezTo>
                  <a:cubicBezTo>
                    <a:pt x="79248" y="92678"/>
                    <a:pt x="93250" y="117634"/>
                    <a:pt x="93250" y="147066"/>
                  </a:cubicBezTo>
                  <a:cubicBezTo>
                    <a:pt x="93250" y="176498"/>
                    <a:pt x="79248" y="201454"/>
                    <a:pt x="62579" y="201454"/>
                  </a:cubicBezTo>
                  <a:close/>
                  <a:moveTo>
                    <a:pt x="88106" y="201073"/>
                  </a:moveTo>
                  <a:cubicBezTo>
                    <a:pt x="98774" y="189071"/>
                    <a:pt x="105537" y="169450"/>
                    <a:pt x="105537" y="146971"/>
                  </a:cubicBezTo>
                  <a:cubicBezTo>
                    <a:pt x="105537" y="124492"/>
                    <a:pt x="98774" y="104966"/>
                    <a:pt x="88106" y="92869"/>
                  </a:cubicBezTo>
                  <a:cubicBezTo>
                    <a:pt x="103156" y="95917"/>
                    <a:pt x="115348" y="119443"/>
                    <a:pt x="115348" y="146971"/>
                  </a:cubicBezTo>
                  <a:cubicBezTo>
                    <a:pt x="115348" y="174498"/>
                    <a:pt x="103156" y="197929"/>
                    <a:pt x="88106" y="20107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8647992" y="4297843"/>
              <a:ext cx="437894" cy="611143"/>
            </a:xfrm>
            <a:custGeom>
              <a:rect b="b" l="l" r="r" t="t"/>
              <a:pathLst>
                <a:path extrusionOk="0" h="639032" w="457877">
                  <a:moveTo>
                    <a:pt x="453695" y="475107"/>
                  </a:moveTo>
                  <a:cubicBezTo>
                    <a:pt x="452552" y="467487"/>
                    <a:pt x="451314" y="459486"/>
                    <a:pt x="449409" y="449199"/>
                  </a:cubicBezTo>
                  <a:cubicBezTo>
                    <a:pt x="445408" y="427577"/>
                    <a:pt x="430359" y="388430"/>
                    <a:pt x="417024" y="370427"/>
                  </a:cubicBezTo>
                  <a:cubicBezTo>
                    <a:pt x="410547" y="361759"/>
                    <a:pt x="410356" y="350996"/>
                    <a:pt x="410070" y="340709"/>
                  </a:cubicBezTo>
                  <a:cubicBezTo>
                    <a:pt x="409880" y="332994"/>
                    <a:pt x="409689" y="325755"/>
                    <a:pt x="407118" y="319088"/>
                  </a:cubicBezTo>
                  <a:cubicBezTo>
                    <a:pt x="406451" y="317373"/>
                    <a:pt x="405784" y="315468"/>
                    <a:pt x="405117" y="313658"/>
                  </a:cubicBezTo>
                  <a:cubicBezTo>
                    <a:pt x="401117" y="302228"/>
                    <a:pt x="395688" y="286798"/>
                    <a:pt x="376638" y="287369"/>
                  </a:cubicBezTo>
                  <a:lnTo>
                    <a:pt x="363874" y="230981"/>
                  </a:lnTo>
                  <a:cubicBezTo>
                    <a:pt x="372256" y="224790"/>
                    <a:pt x="380352" y="217932"/>
                    <a:pt x="388068" y="210312"/>
                  </a:cubicBezTo>
                  <a:lnTo>
                    <a:pt x="366446" y="0"/>
                  </a:lnTo>
                  <a:lnTo>
                    <a:pt x="171279" y="247174"/>
                  </a:lnTo>
                  <a:lnTo>
                    <a:pt x="174612" y="264319"/>
                  </a:lnTo>
                  <a:cubicBezTo>
                    <a:pt x="179280" y="265271"/>
                    <a:pt x="183852" y="266033"/>
                    <a:pt x="188424" y="266700"/>
                  </a:cubicBezTo>
                  <a:lnTo>
                    <a:pt x="201568" y="324326"/>
                  </a:lnTo>
                  <a:cubicBezTo>
                    <a:pt x="190138" y="321278"/>
                    <a:pt x="178613" y="318135"/>
                    <a:pt x="167373" y="314801"/>
                  </a:cubicBezTo>
                  <a:cubicBezTo>
                    <a:pt x="164706" y="313944"/>
                    <a:pt x="161754" y="315087"/>
                    <a:pt x="160325" y="317563"/>
                  </a:cubicBezTo>
                  <a:cubicBezTo>
                    <a:pt x="152705" y="330232"/>
                    <a:pt x="144990" y="343186"/>
                    <a:pt x="137655" y="355759"/>
                  </a:cubicBezTo>
                  <a:cubicBezTo>
                    <a:pt x="128607" y="371094"/>
                    <a:pt x="119367" y="386715"/>
                    <a:pt x="109938" y="402241"/>
                  </a:cubicBezTo>
                  <a:cubicBezTo>
                    <a:pt x="96603" y="405860"/>
                    <a:pt x="86316" y="414052"/>
                    <a:pt x="63265" y="442341"/>
                  </a:cubicBezTo>
                  <a:cubicBezTo>
                    <a:pt x="49644" y="459010"/>
                    <a:pt x="27832" y="470535"/>
                    <a:pt x="3448" y="479488"/>
                  </a:cubicBezTo>
                  <a:cubicBezTo>
                    <a:pt x="1067" y="490823"/>
                    <a:pt x="-171" y="499681"/>
                    <a:pt x="19" y="502730"/>
                  </a:cubicBezTo>
                  <a:cubicBezTo>
                    <a:pt x="6972" y="520160"/>
                    <a:pt x="11259" y="572262"/>
                    <a:pt x="8687" y="593312"/>
                  </a:cubicBezTo>
                  <a:cubicBezTo>
                    <a:pt x="102889" y="584645"/>
                    <a:pt x="187185" y="552164"/>
                    <a:pt x="272625" y="517398"/>
                  </a:cubicBezTo>
                  <a:cubicBezTo>
                    <a:pt x="331680" y="493300"/>
                    <a:pt x="380162" y="474916"/>
                    <a:pt x="437883" y="455486"/>
                  </a:cubicBezTo>
                  <a:cubicBezTo>
                    <a:pt x="439407" y="463772"/>
                    <a:pt x="440455" y="470535"/>
                    <a:pt x="441408" y="477012"/>
                  </a:cubicBezTo>
                  <a:cubicBezTo>
                    <a:pt x="442455" y="483584"/>
                    <a:pt x="443408" y="489775"/>
                    <a:pt x="444741" y="497110"/>
                  </a:cubicBezTo>
                  <a:cubicBezTo>
                    <a:pt x="432168" y="502253"/>
                    <a:pt x="419786" y="507492"/>
                    <a:pt x="407689" y="512636"/>
                  </a:cubicBezTo>
                  <a:cubicBezTo>
                    <a:pt x="371399" y="528066"/>
                    <a:pt x="337014" y="542734"/>
                    <a:pt x="299199" y="553212"/>
                  </a:cubicBezTo>
                  <a:cubicBezTo>
                    <a:pt x="285579" y="557022"/>
                    <a:pt x="273482" y="560165"/>
                    <a:pt x="261861" y="563213"/>
                  </a:cubicBezTo>
                  <a:cubicBezTo>
                    <a:pt x="235001" y="570262"/>
                    <a:pt x="209569" y="576929"/>
                    <a:pt x="172898" y="589407"/>
                  </a:cubicBezTo>
                  <a:cubicBezTo>
                    <a:pt x="124035" y="606076"/>
                    <a:pt x="57264" y="623411"/>
                    <a:pt x="3924" y="626555"/>
                  </a:cubicBezTo>
                  <a:lnTo>
                    <a:pt x="2210" y="639032"/>
                  </a:lnTo>
                  <a:cubicBezTo>
                    <a:pt x="57264" y="636175"/>
                    <a:pt x="126511" y="618363"/>
                    <a:pt x="176898" y="601123"/>
                  </a:cubicBezTo>
                  <a:cubicBezTo>
                    <a:pt x="213093" y="588740"/>
                    <a:pt x="238335" y="582168"/>
                    <a:pt x="264909" y="575215"/>
                  </a:cubicBezTo>
                  <a:cubicBezTo>
                    <a:pt x="276625" y="572167"/>
                    <a:pt x="288817" y="568928"/>
                    <a:pt x="302438" y="565118"/>
                  </a:cubicBezTo>
                  <a:cubicBezTo>
                    <a:pt x="341014" y="554355"/>
                    <a:pt x="377304" y="538924"/>
                    <a:pt x="412452" y="523970"/>
                  </a:cubicBezTo>
                  <a:cubicBezTo>
                    <a:pt x="425977" y="518255"/>
                    <a:pt x="439979" y="512255"/>
                    <a:pt x="453981" y="506635"/>
                  </a:cubicBezTo>
                  <a:cubicBezTo>
                    <a:pt x="456743" y="505492"/>
                    <a:pt x="458267" y="502634"/>
                    <a:pt x="457791" y="499681"/>
                  </a:cubicBezTo>
                  <a:cubicBezTo>
                    <a:pt x="455981" y="490347"/>
                    <a:pt x="454838" y="482917"/>
                    <a:pt x="453600" y="475012"/>
                  </a:cubicBezTo>
                  <a:close/>
                  <a:moveTo>
                    <a:pt x="197472" y="349282"/>
                  </a:moveTo>
                  <a:cubicBezTo>
                    <a:pt x="188614" y="367284"/>
                    <a:pt x="179470" y="385858"/>
                    <a:pt x="154800" y="393192"/>
                  </a:cubicBezTo>
                  <a:cubicBezTo>
                    <a:pt x="142323" y="396907"/>
                    <a:pt x="133369" y="398336"/>
                    <a:pt x="126130" y="399383"/>
                  </a:cubicBezTo>
                  <a:cubicBezTo>
                    <a:pt x="133655" y="386905"/>
                    <a:pt x="141084" y="374332"/>
                    <a:pt x="148323" y="362045"/>
                  </a:cubicBezTo>
                  <a:cubicBezTo>
                    <a:pt x="154896" y="350901"/>
                    <a:pt x="161754" y="339376"/>
                    <a:pt x="168516" y="328041"/>
                  </a:cubicBezTo>
                  <a:cubicBezTo>
                    <a:pt x="180137" y="331375"/>
                    <a:pt x="191853" y="334613"/>
                    <a:pt x="203473" y="337661"/>
                  </a:cubicBezTo>
                  <a:cubicBezTo>
                    <a:pt x="201378" y="341471"/>
                    <a:pt x="199377" y="345377"/>
                    <a:pt x="197472" y="349282"/>
                  </a:cubicBezTo>
                  <a:close/>
                  <a:moveTo>
                    <a:pt x="343681" y="306800"/>
                  </a:moveTo>
                  <a:cubicBezTo>
                    <a:pt x="333966" y="316421"/>
                    <a:pt x="323964" y="326422"/>
                    <a:pt x="309105" y="330422"/>
                  </a:cubicBezTo>
                  <a:cubicBezTo>
                    <a:pt x="296628" y="333851"/>
                    <a:pt x="287007" y="328327"/>
                    <a:pt x="275958" y="322040"/>
                  </a:cubicBezTo>
                  <a:cubicBezTo>
                    <a:pt x="263385" y="314801"/>
                    <a:pt x="249098" y="306705"/>
                    <a:pt x="229762" y="312896"/>
                  </a:cubicBezTo>
                  <a:cubicBezTo>
                    <a:pt x="223380" y="314992"/>
                    <a:pt x="218237" y="318421"/>
                    <a:pt x="214046" y="322802"/>
                  </a:cubicBezTo>
                  <a:lnTo>
                    <a:pt x="201663" y="268510"/>
                  </a:lnTo>
                  <a:cubicBezTo>
                    <a:pt x="260528" y="275463"/>
                    <a:pt x="310915" y="265366"/>
                    <a:pt x="352920" y="238506"/>
                  </a:cubicBezTo>
                  <a:lnTo>
                    <a:pt x="364636" y="290036"/>
                  </a:lnTo>
                  <a:cubicBezTo>
                    <a:pt x="357016" y="293561"/>
                    <a:pt x="350444" y="300038"/>
                    <a:pt x="343681" y="30680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7590147" y="2382176"/>
              <a:ext cx="3258828" cy="2540656"/>
            </a:xfrm>
            <a:custGeom>
              <a:rect b="b" l="l" r="r" t="t"/>
              <a:pathLst>
                <a:path extrusionOk="0" h="2656597" w="3407542">
                  <a:moveTo>
                    <a:pt x="3341180" y="1529123"/>
                  </a:moveTo>
                  <a:cubicBezTo>
                    <a:pt x="3262027" y="1208417"/>
                    <a:pt x="3028474" y="914285"/>
                    <a:pt x="2761203" y="893139"/>
                  </a:cubicBezTo>
                  <a:cubicBezTo>
                    <a:pt x="2747296" y="891996"/>
                    <a:pt x="2733485" y="891710"/>
                    <a:pt x="2719769" y="892187"/>
                  </a:cubicBezTo>
                  <a:lnTo>
                    <a:pt x="2676716" y="752169"/>
                  </a:lnTo>
                  <a:cubicBezTo>
                    <a:pt x="2664143" y="711307"/>
                    <a:pt x="2632805" y="679208"/>
                    <a:pt x="2593467" y="665111"/>
                  </a:cubicBezTo>
                  <a:cubicBezTo>
                    <a:pt x="2593467" y="665111"/>
                    <a:pt x="2593372" y="665111"/>
                    <a:pt x="2593277" y="665111"/>
                  </a:cubicBezTo>
                  <a:cubicBezTo>
                    <a:pt x="2561178" y="652823"/>
                    <a:pt x="2524411" y="650918"/>
                    <a:pt x="2497550" y="649490"/>
                  </a:cubicBezTo>
                  <a:lnTo>
                    <a:pt x="2497074" y="649490"/>
                  </a:lnTo>
                  <a:cubicBezTo>
                    <a:pt x="2461260" y="647585"/>
                    <a:pt x="2423541" y="646251"/>
                    <a:pt x="2388680" y="645775"/>
                  </a:cubicBezTo>
                  <a:cubicBezTo>
                    <a:pt x="2388680" y="645775"/>
                    <a:pt x="2388680" y="645775"/>
                    <a:pt x="2388680" y="645775"/>
                  </a:cubicBezTo>
                  <a:cubicBezTo>
                    <a:pt x="2388013" y="645775"/>
                    <a:pt x="2387346" y="645775"/>
                    <a:pt x="2386584" y="645775"/>
                  </a:cubicBezTo>
                  <a:cubicBezTo>
                    <a:pt x="2384679" y="645775"/>
                    <a:pt x="2382774" y="645775"/>
                    <a:pt x="2380869" y="645775"/>
                  </a:cubicBezTo>
                  <a:cubicBezTo>
                    <a:pt x="2380012" y="645775"/>
                    <a:pt x="2379250" y="645775"/>
                    <a:pt x="2378393" y="645775"/>
                  </a:cubicBezTo>
                  <a:cubicBezTo>
                    <a:pt x="2376297" y="645775"/>
                    <a:pt x="2374106" y="645775"/>
                    <a:pt x="2372011" y="645775"/>
                  </a:cubicBezTo>
                  <a:cubicBezTo>
                    <a:pt x="2371344" y="645775"/>
                    <a:pt x="2370773" y="645775"/>
                    <a:pt x="2370106" y="645775"/>
                  </a:cubicBezTo>
                  <a:cubicBezTo>
                    <a:pt x="2369249" y="645775"/>
                    <a:pt x="2368487" y="645775"/>
                    <a:pt x="2367629" y="645775"/>
                  </a:cubicBezTo>
                  <a:lnTo>
                    <a:pt x="2367629" y="645775"/>
                  </a:lnTo>
                  <a:cubicBezTo>
                    <a:pt x="2367629" y="645775"/>
                    <a:pt x="2367629" y="645775"/>
                    <a:pt x="2367629" y="645775"/>
                  </a:cubicBezTo>
                  <a:cubicBezTo>
                    <a:pt x="2363057" y="645775"/>
                    <a:pt x="2358485" y="645775"/>
                    <a:pt x="2354009" y="645775"/>
                  </a:cubicBezTo>
                  <a:lnTo>
                    <a:pt x="2342864" y="513758"/>
                  </a:lnTo>
                  <a:cubicBezTo>
                    <a:pt x="2350580" y="500042"/>
                    <a:pt x="2357819" y="484898"/>
                    <a:pt x="2364486" y="468134"/>
                  </a:cubicBezTo>
                  <a:cubicBezTo>
                    <a:pt x="2381060" y="449846"/>
                    <a:pt x="2422589" y="401649"/>
                    <a:pt x="2431066" y="368597"/>
                  </a:cubicBezTo>
                  <a:cubicBezTo>
                    <a:pt x="2440591" y="331164"/>
                    <a:pt x="2486501" y="282682"/>
                    <a:pt x="2486882" y="282206"/>
                  </a:cubicBezTo>
                  <a:cubicBezTo>
                    <a:pt x="2487740" y="281348"/>
                    <a:pt x="2488311" y="280110"/>
                    <a:pt x="2488502" y="278967"/>
                  </a:cubicBezTo>
                  <a:cubicBezTo>
                    <a:pt x="2488883" y="276776"/>
                    <a:pt x="2489264" y="274300"/>
                    <a:pt x="2489740" y="271633"/>
                  </a:cubicBezTo>
                  <a:cubicBezTo>
                    <a:pt x="2493455" y="249535"/>
                    <a:pt x="2499170" y="216007"/>
                    <a:pt x="2496788" y="179526"/>
                  </a:cubicBezTo>
                  <a:cubicBezTo>
                    <a:pt x="2493836" y="135044"/>
                    <a:pt x="2479453" y="98849"/>
                    <a:pt x="2453926" y="71798"/>
                  </a:cubicBezTo>
                  <a:cubicBezTo>
                    <a:pt x="2427827" y="44271"/>
                    <a:pt x="2383536" y="25888"/>
                    <a:pt x="2322100" y="17220"/>
                  </a:cubicBezTo>
                  <a:cubicBezTo>
                    <a:pt x="2280476" y="11315"/>
                    <a:pt x="2245709" y="12172"/>
                    <a:pt x="2239232" y="12362"/>
                  </a:cubicBezTo>
                  <a:cubicBezTo>
                    <a:pt x="2234279" y="10934"/>
                    <a:pt x="2212181" y="4933"/>
                    <a:pt x="2183416" y="1885"/>
                  </a:cubicBezTo>
                  <a:cubicBezTo>
                    <a:pt x="2140077" y="-2782"/>
                    <a:pt x="2104073" y="1218"/>
                    <a:pt x="2076641" y="13886"/>
                  </a:cubicBezTo>
                  <a:cubicBezTo>
                    <a:pt x="2010061" y="44652"/>
                    <a:pt x="1968818" y="135330"/>
                    <a:pt x="1968818" y="201815"/>
                  </a:cubicBezTo>
                  <a:cubicBezTo>
                    <a:pt x="1968818" y="242010"/>
                    <a:pt x="1960912" y="249916"/>
                    <a:pt x="1959959" y="250678"/>
                  </a:cubicBezTo>
                  <a:cubicBezTo>
                    <a:pt x="1958150" y="251440"/>
                    <a:pt x="1956816" y="252964"/>
                    <a:pt x="1956340" y="254964"/>
                  </a:cubicBezTo>
                  <a:cubicBezTo>
                    <a:pt x="1955768" y="257155"/>
                    <a:pt x="1956530" y="259536"/>
                    <a:pt x="1958245" y="261060"/>
                  </a:cubicBezTo>
                  <a:cubicBezTo>
                    <a:pt x="1959578" y="262203"/>
                    <a:pt x="1970056" y="270490"/>
                    <a:pt x="1991392" y="263632"/>
                  </a:cubicBezTo>
                  <a:cubicBezTo>
                    <a:pt x="1991106" y="268299"/>
                    <a:pt x="1990916" y="273062"/>
                    <a:pt x="1990916" y="277824"/>
                  </a:cubicBezTo>
                  <a:cubicBezTo>
                    <a:pt x="1990916" y="279348"/>
                    <a:pt x="1988249" y="429367"/>
                    <a:pt x="1995392" y="537857"/>
                  </a:cubicBezTo>
                  <a:cubicBezTo>
                    <a:pt x="2000726" y="619391"/>
                    <a:pt x="2042160" y="646918"/>
                    <a:pt x="2063210" y="650061"/>
                  </a:cubicBezTo>
                  <a:cubicBezTo>
                    <a:pt x="2069306" y="651014"/>
                    <a:pt x="2075783" y="651490"/>
                    <a:pt x="2082546" y="651490"/>
                  </a:cubicBezTo>
                  <a:cubicBezTo>
                    <a:pt x="2107597" y="651490"/>
                    <a:pt x="2137315" y="645013"/>
                    <a:pt x="2175320" y="631106"/>
                  </a:cubicBezTo>
                  <a:lnTo>
                    <a:pt x="2178653" y="670254"/>
                  </a:lnTo>
                  <a:cubicBezTo>
                    <a:pt x="2168843" y="672731"/>
                    <a:pt x="2160365" y="674921"/>
                    <a:pt x="2152460" y="677017"/>
                  </a:cubicBezTo>
                  <a:cubicBezTo>
                    <a:pt x="2152460" y="677017"/>
                    <a:pt x="2152460" y="677017"/>
                    <a:pt x="2152460" y="677017"/>
                  </a:cubicBezTo>
                  <a:cubicBezTo>
                    <a:pt x="2152364" y="677017"/>
                    <a:pt x="2152174" y="677017"/>
                    <a:pt x="2152079" y="677112"/>
                  </a:cubicBezTo>
                  <a:cubicBezTo>
                    <a:pt x="2151031" y="677398"/>
                    <a:pt x="2149983" y="677684"/>
                    <a:pt x="2148935" y="677969"/>
                  </a:cubicBezTo>
                  <a:cubicBezTo>
                    <a:pt x="2148459" y="678065"/>
                    <a:pt x="2147888" y="678255"/>
                    <a:pt x="2147411" y="678350"/>
                  </a:cubicBezTo>
                  <a:cubicBezTo>
                    <a:pt x="2146649" y="678541"/>
                    <a:pt x="2145887" y="678731"/>
                    <a:pt x="2145125" y="679017"/>
                  </a:cubicBezTo>
                  <a:cubicBezTo>
                    <a:pt x="2101501" y="690923"/>
                    <a:pt x="2059781" y="705211"/>
                    <a:pt x="2003298" y="733119"/>
                  </a:cubicBezTo>
                  <a:lnTo>
                    <a:pt x="1746504" y="820368"/>
                  </a:lnTo>
                  <a:cubicBezTo>
                    <a:pt x="1743456" y="821416"/>
                    <a:pt x="1741742" y="824559"/>
                    <a:pt x="1742504" y="827702"/>
                  </a:cubicBezTo>
                  <a:lnTo>
                    <a:pt x="1748218" y="851134"/>
                  </a:lnTo>
                  <a:lnTo>
                    <a:pt x="1699451" y="866469"/>
                  </a:lnTo>
                  <a:lnTo>
                    <a:pt x="1559338" y="443178"/>
                  </a:lnTo>
                  <a:cubicBezTo>
                    <a:pt x="1560100" y="437558"/>
                    <a:pt x="1562481" y="416794"/>
                    <a:pt x="1561529" y="394886"/>
                  </a:cubicBezTo>
                  <a:cubicBezTo>
                    <a:pt x="1561624" y="394505"/>
                    <a:pt x="1561719" y="394029"/>
                    <a:pt x="1561719" y="393553"/>
                  </a:cubicBezTo>
                  <a:cubicBezTo>
                    <a:pt x="1561910" y="390505"/>
                    <a:pt x="1566577" y="317734"/>
                    <a:pt x="1561719" y="284111"/>
                  </a:cubicBezTo>
                  <a:cubicBezTo>
                    <a:pt x="1548956" y="196100"/>
                    <a:pt x="1541145" y="191813"/>
                    <a:pt x="1537049" y="189527"/>
                  </a:cubicBezTo>
                  <a:cubicBezTo>
                    <a:pt x="1529239" y="185241"/>
                    <a:pt x="1519142" y="186575"/>
                    <a:pt x="1513237" y="190004"/>
                  </a:cubicBezTo>
                  <a:cubicBezTo>
                    <a:pt x="1509141" y="192385"/>
                    <a:pt x="1506855" y="196100"/>
                    <a:pt x="1506855" y="200005"/>
                  </a:cubicBezTo>
                  <a:lnTo>
                    <a:pt x="1506855" y="253821"/>
                  </a:lnTo>
                  <a:cubicBezTo>
                    <a:pt x="1503902" y="257917"/>
                    <a:pt x="1496092" y="269061"/>
                    <a:pt x="1490091" y="280586"/>
                  </a:cubicBezTo>
                  <a:cubicBezTo>
                    <a:pt x="1474946" y="265251"/>
                    <a:pt x="1461707" y="252392"/>
                    <a:pt x="1457325" y="248201"/>
                  </a:cubicBezTo>
                  <a:lnTo>
                    <a:pt x="1439132" y="124757"/>
                  </a:lnTo>
                  <a:cubicBezTo>
                    <a:pt x="1438656" y="121709"/>
                    <a:pt x="1436084" y="119423"/>
                    <a:pt x="1433036" y="119423"/>
                  </a:cubicBezTo>
                  <a:lnTo>
                    <a:pt x="1433036" y="119423"/>
                  </a:lnTo>
                  <a:cubicBezTo>
                    <a:pt x="1414653" y="119614"/>
                    <a:pt x="1403604" y="129996"/>
                    <a:pt x="1400080" y="149999"/>
                  </a:cubicBezTo>
                  <a:cubicBezTo>
                    <a:pt x="1390650" y="151999"/>
                    <a:pt x="1383411" y="160190"/>
                    <a:pt x="1378553" y="174383"/>
                  </a:cubicBezTo>
                  <a:cubicBezTo>
                    <a:pt x="1366933" y="176954"/>
                    <a:pt x="1359980" y="189527"/>
                    <a:pt x="1355217" y="201148"/>
                  </a:cubicBezTo>
                  <a:cubicBezTo>
                    <a:pt x="1351502" y="205053"/>
                    <a:pt x="1351693" y="213054"/>
                    <a:pt x="1352360" y="221150"/>
                  </a:cubicBezTo>
                  <a:cubicBezTo>
                    <a:pt x="1352550" y="223341"/>
                    <a:pt x="1352741" y="225437"/>
                    <a:pt x="1352931" y="227342"/>
                  </a:cubicBezTo>
                  <a:cubicBezTo>
                    <a:pt x="1351693" y="227342"/>
                    <a:pt x="1350359" y="227627"/>
                    <a:pt x="1349026" y="227913"/>
                  </a:cubicBezTo>
                  <a:cubicBezTo>
                    <a:pt x="1341311" y="229628"/>
                    <a:pt x="1334548" y="234485"/>
                    <a:pt x="1331690" y="240296"/>
                  </a:cubicBezTo>
                  <a:cubicBezTo>
                    <a:pt x="1331309" y="241153"/>
                    <a:pt x="1331119" y="242010"/>
                    <a:pt x="1331119" y="242867"/>
                  </a:cubicBezTo>
                  <a:lnTo>
                    <a:pt x="1329785" y="319925"/>
                  </a:lnTo>
                  <a:cubicBezTo>
                    <a:pt x="1329785" y="321258"/>
                    <a:pt x="1330166" y="322496"/>
                    <a:pt x="1330928" y="323544"/>
                  </a:cubicBezTo>
                  <a:cubicBezTo>
                    <a:pt x="1335881" y="330688"/>
                    <a:pt x="1340834" y="338022"/>
                    <a:pt x="1346168" y="345928"/>
                  </a:cubicBezTo>
                  <a:cubicBezTo>
                    <a:pt x="1375982" y="389838"/>
                    <a:pt x="1409700" y="439559"/>
                    <a:pt x="1448181" y="470229"/>
                  </a:cubicBezTo>
                  <a:lnTo>
                    <a:pt x="1565339" y="1023060"/>
                  </a:lnTo>
                  <a:cubicBezTo>
                    <a:pt x="1570387" y="1046777"/>
                    <a:pt x="1585246" y="1067351"/>
                    <a:pt x="1606296" y="1079543"/>
                  </a:cubicBezTo>
                  <a:cubicBezTo>
                    <a:pt x="1619441" y="1087163"/>
                    <a:pt x="1634395" y="1091069"/>
                    <a:pt x="1649349" y="1091069"/>
                  </a:cubicBezTo>
                  <a:cubicBezTo>
                    <a:pt x="1658207" y="1091069"/>
                    <a:pt x="1667066" y="1089735"/>
                    <a:pt x="1675638" y="1086973"/>
                  </a:cubicBezTo>
                  <a:lnTo>
                    <a:pt x="1796796" y="1047920"/>
                  </a:lnTo>
                  <a:lnTo>
                    <a:pt x="1808702" y="1096403"/>
                  </a:lnTo>
                  <a:cubicBezTo>
                    <a:pt x="1809083" y="1098022"/>
                    <a:pt x="1810131" y="1099451"/>
                    <a:pt x="1811655" y="1100308"/>
                  </a:cubicBezTo>
                  <a:cubicBezTo>
                    <a:pt x="1812608" y="1100879"/>
                    <a:pt x="1813655" y="1101165"/>
                    <a:pt x="1814798" y="1101165"/>
                  </a:cubicBezTo>
                  <a:cubicBezTo>
                    <a:pt x="1815370" y="1101165"/>
                    <a:pt x="1815941" y="1101165"/>
                    <a:pt x="1816513" y="1100879"/>
                  </a:cubicBezTo>
                  <a:lnTo>
                    <a:pt x="1961007" y="1059446"/>
                  </a:lnTo>
                  <a:cubicBezTo>
                    <a:pt x="1954435" y="1180794"/>
                    <a:pt x="1955197" y="1309001"/>
                    <a:pt x="1963484" y="1432540"/>
                  </a:cubicBezTo>
                  <a:cubicBezTo>
                    <a:pt x="1951482" y="1442827"/>
                    <a:pt x="1932242" y="1460448"/>
                    <a:pt x="1900809" y="1490928"/>
                  </a:cubicBezTo>
                  <a:cubicBezTo>
                    <a:pt x="1896142" y="1495405"/>
                    <a:pt x="1891475" y="1499977"/>
                    <a:pt x="1886998" y="1504358"/>
                  </a:cubicBezTo>
                  <a:lnTo>
                    <a:pt x="1344930" y="1522456"/>
                  </a:lnTo>
                  <a:cubicBezTo>
                    <a:pt x="1235488" y="1526075"/>
                    <a:pt x="1155287" y="1626945"/>
                    <a:pt x="1176433" y="1734387"/>
                  </a:cubicBezTo>
                  <a:lnTo>
                    <a:pt x="1199102" y="1849830"/>
                  </a:lnTo>
                  <a:lnTo>
                    <a:pt x="1352455" y="1619230"/>
                  </a:lnTo>
                  <a:cubicBezTo>
                    <a:pt x="1380744" y="1576653"/>
                    <a:pt x="1428179" y="1551126"/>
                    <a:pt x="1479328" y="1551031"/>
                  </a:cubicBezTo>
                  <a:lnTo>
                    <a:pt x="1819466" y="1550078"/>
                  </a:lnTo>
                  <a:lnTo>
                    <a:pt x="1819466" y="1550078"/>
                  </a:lnTo>
                  <a:cubicBezTo>
                    <a:pt x="1822895" y="1550078"/>
                    <a:pt x="1825657" y="1552841"/>
                    <a:pt x="1825657" y="1556270"/>
                  </a:cubicBezTo>
                  <a:cubicBezTo>
                    <a:pt x="1825657" y="1559699"/>
                    <a:pt x="1822895" y="1562461"/>
                    <a:pt x="1819466" y="1562461"/>
                  </a:cubicBezTo>
                  <a:lnTo>
                    <a:pt x="1479328" y="1563413"/>
                  </a:lnTo>
                  <a:cubicBezTo>
                    <a:pt x="1474946" y="1563413"/>
                    <a:pt x="1470565" y="1563604"/>
                    <a:pt x="1466183" y="1564080"/>
                  </a:cubicBezTo>
                  <a:cubicBezTo>
                    <a:pt x="1424273" y="1568081"/>
                    <a:pt x="1386268" y="1590655"/>
                    <a:pt x="1362647" y="1626183"/>
                  </a:cubicBezTo>
                  <a:lnTo>
                    <a:pt x="1202341" y="1867166"/>
                  </a:lnTo>
                  <a:lnTo>
                    <a:pt x="1202341" y="1867166"/>
                  </a:lnTo>
                  <a:cubicBezTo>
                    <a:pt x="1202341" y="1867166"/>
                    <a:pt x="901256" y="2319794"/>
                    <a:pt x="901256" y="2319794"/>
                  </a:cubicBezTo>
                  <a:cubicBezTo>
                    <a:pt x="906685" y="2325604"/>
                    <a:pt x="912400" y="2331033"/>
                    <a:pt x="918210" y="2336081"/>
                  </a:cubicBezTo>
                  <a:lnTo>
                    <a:pt x="889349" y="2386088"/>
                  </a:lnTo>
                  <a:lnTo>
                    <a:pt x="875729" y="2377325"/>
                  </a:lnTo>
                  <a:cubicBezTo>
                    <a:pt x="873347" y="2375801"/>
                    <a:pt x="870299" y="2376087"/>
                    <a:pt x="868204" y="2377991"/>
                  </a:cubicBezTo>
                  <a:lnTo>
                    <a:pt x="797624" y="2442380"/>
                  </a:lnTo>
                  <a:cubicBezTo>
                    <a:pt x="788289" y="2442571"/>
                    <a:pt x="779526" y="2445047"/>
                    <a:pt x="768001" y="2451429"/>
                  </a:cubicBezTo>
                  <a:lnTo>
                    <a:pt x="685895" y="2414472"/>
                  </a:lnTo>
                  <a:lnTo>
                    <a:pt x="685895" y="2374086"/>
                  </a:lnTo>
                  <a:cubicBezTo>
                    <a:pt x="685895" y="2370657"/>
                    <a:pt x="683133" y="2367895"/>
                    <a:pt x="679704" y="2367895"/>
                  </a:cubicBezTo>
                  <a:lnTo>
                    <a:pt x="664083" y="2367895"/>
                  </a:lnTo>
                  <a:lnTo>
                    <a:pt x="664083" y="1854402"/>
                  </a:lnTo>
                  <a:lnTo>
                    <a:pt x="687229" y="1854402"/>
                  </a:lnTo>
                  <a:cubicBezTo>
                    <a:pt x="717518" y="1854402"/>
                    <a:pt x="742188" y="1829732"/>
                    <a:pt x="742188" y="1799443"/>
                  </a:cubicBezTo>
                  <a:lnTo>
                    <a:pt x="742188" y="1700097"/>
                  </a:lnTo>
                  <a:lnTo>
                    <a:pt x="897731" y="1700097"/>
                  </a:lnTo>
                  <a:lnTo>
                    <a:pt x="952119" y="1588464"/>
                  </a:lnTo>
                  <a:lnTo>
                    <a:pt x="1205960" y="1588464"/>
                  </a:lnTo>
                  <a:cubicBezTo>
                    <a:pt x="1209389" y="1588464"/>
                    <a:pt x="1212152" y="1585702"/>
                    <a:pt x="1212152" y="1582273"/>
                  </a:cubicBezTo>
                  <a:lnTo>
                    <a:pt x="1212152" y="1483689"/>
                  </a:lnTo>
                  <a:cubicBezTo>
                    <a:pt x="1212152" y="1480260"/>
                    <a:pt x="1209389" y="1477498"/>
                    <a:pt x="1205960" y="1477498"/>
                  </a:cubicBezTo>
                  <a:lnTo>
                    <a:pt x="692849" y="1477498"/>
                  </a:lnTo>
                  <a:cubicBezTo>
                    <a:pt x="725710" y="1461020"/>
                    <a:pt x="749808" y="1429492"/>
                    <a:pt x="755809" y="1391392"/>
                  </a:cubicBezTo>
                  <a:cubicBezTo>
                    <a:pt x="755809" y="1391392"/>
                    <a:pt x="755809" y="1391297"/>
                    <a:pt x="755809" y="1391201"/>
                  </a:cubicBezTo>
                  <a:cubicBezTo>
                    <a:pt x="755809" y="1391201"/>
                    <a:pt x="755809" y="1391201"/>
                    <a:pt x="755809" y="1391201"/>
                  </a:cubicBezTo>
                  <a:cubicBezTo>
                    <a:pt x="755809" y="1391201"/>
                    <a:pt x="755809" y="1391201"/>
                    <a:pt x="755809" y="1391106"/>
                  </a:cubicBezTo>
                  <a:cubicBezTo>
                    <a:pt x="755999" y="1390058"/>
                    <a:pt x="756095" y="1388915"/>
                    <a:pt x="756285" y="1387868"/>
                  </a:cubicBezTo>
                  <a:cubicBezTo>
                    <a:pt x="756285" y="1387582"/>
                    <a:pt x="756285" y="1387391"/>
                    <a:pt x="756285" y="1387106"/>
                  </a:cubicBezTo>
                  <a:cubicBezTo>
                    <a:pt x="756285" y="1387106"/>
                    <a:pt x="756285" y="1387106"/>
                    <a:pt x="756285" y="1387106"/>
                  </a:cubicBezTo>
                  <a:lnTo>
                    <a:pt x="756285" y="1387106"/>
                  </a:lnTo>
                  <a:cubicBezTo>
                    <a:pt x="756285" y="1387106"/>
                    <a:pt x="756285" y="1387106"/>
                    <a:pt x="756285" y="1387106"/>
                  </a:cubicBezTo>
                  <a:cubicBezTo>
                    <a:pt x="756285" y="1386915"/>
                    <a:pt x="756285" y="1386820"/>
                    <a:pt x="756285" y="1386629"/>
                  </a:cubicBezTo>
                  <a:lnTo>
                    <a:pt x="756285" y="1386629"/>
                  </a:lnTo>
                  <a:cubicBezTo>
                    <a:pt x="756285" y="1386629"/>
                    <a:pt x="756285" y="1386439"/>
                    <a:pt x="756285" y="1386248"/>
                  </a:cubicBezTo>
                  <a:cubicBezTo>
                    <a:pt x="756571" y="1383867"/>
                    <a:pt x="756761" y="1381486"/>
                    <a:pt x="756857" y="1379105"/>
                  </a:cubicBezTo>
                  <a:cubicBezTo>
                    <a:pt x="756857" y="1378819"/>
                    <a:pt x="756857" y="1378533"/>
                    <a:pt x="756857" y="1378343"/>
                  </a:cubicBezTo>
                  <a:cubicBezTo>
                    <a:pt x="756857" y="1378343"/>
                    <a:pt x="756857" y="1378343"/>
                    <a:pt x="756857" y="1378343"/>
                  </a:cubicBezTo>
                  <a:cubicBezTo>
                    <a:pt x="756857" y="1378057"/>
                    <a:pt x="756857" y="1377771"/>
                    <a:pt x="756857" y="1377485"/>
                  </a:cubicBezTo>
                  <a:cubicBezTo>
                    <a:pt x="756857" y="1377485"/>
                    <a:pt x="756857" y="1377485"/>
                    <a:pt x="756857" y="1377485"/>
                  </a:cubicBezTo>
                  <a:cubicBezTo>
                    <a:pt x="756857" y="1376152"/>
                    <a:pt x="756857" y="1374818"/>
                    <a:pt x="756857" y="1373390"/>
                  </a:cubicBezTo>
                  <a:lnTo>
                    <a:pt x="756857" y="1373390"/>
                  </a:lnTo>
                  <a:cubicBezTo>
                    <a:pt x="756857" y="1343195"/>
                    <a:pt x="747998" y="1315001"/>
                    <a:pt x="732854" y="1291284"/>
                  </a:cubicBezTo>
                  <a:cubicBezTo>
                    <a:pt x="732473" y="1289855"/>
                    <a:pt x="731711" y="1288617"/>
                    <a:pt x="730568" y="1287760"/>
                  </a:cubicBezTo>
                  <a:cubicBezTo>
                    <a:pt x="728948" y="1285379"/>
                    <a:pt x="727234" y="1282997"/>
                    <a:pt x="725424" y="1280616"/>
                  </a:cubicBezTo>
                  <a:cubicBezTo>
                    <a:pt x="725329" y="1280330"/>
                    <a:pt x="725138" y="1280140"/>
                    <a:pt x="724948" y="1279949"/>
                  </a:cubicBezTo>
                  <a:cubicBezTo>
                    <a:pt x="724567" y="1279473"/>
                    <a:pt x="724186" y="1278997"/>
                    <a:pt x="723900" y="1278521"/>
                  </a:cubicBezTo>
                  <a:cubicBezTo>
                    <a:pt x="723710" y="1278330"/>
                    <a:pt x="723519" y="1278140"/>
                    <a:pt x="723424" y="1277949"/>
                  </a:cubicBezTo>
                  <a:cubicBezTo>
                    <a:pt x="715899" y="1268615"/>
                    <a:pt x="707422" y="1260233"/>
                    <a:pt x="697992" y="1252898"/>
                  </a:cubicBezTo>
                  <a:cubicBezTo>
                    <a:pt x="697611" y="1252517"/>
                    <a:pt x="697135" y="1252136"/>
                    <a:pt x="696659" y="1251851"/>
                  </a:cubicBezTo>
                  <a:cubicBezTo>
                    <a:pt x="671036" y="1232324"/>
                    <a:pt x="639032" y="1220704"/>
                    <a:pt x="604457" y="1220704"/>
                  </a:cubicBezTo>
                  <a:lnTo>
                    <a:pt x="499396" y="1220704"/>
                  </a:lnTo>
                  <a:cubicBezTo>
                    <a:pt x="464725" y="1220704"/>
                    <a:pt x="432816" y="1232324"/>
                    <a:pt x="407194" y="1251851"/>
                  </a:cubicBezTo>
                  <a:cubicBezTo>
                    <a:pt x="406718" y="1252136"/>
                    <a:pt x="406241" y="1252422"/>
                    <a:pt x="405860" y="1252898"/>
                  </a:cubicBezTo>
                  <a:cubicBezTo>
                    <a:pt x="396431" y="1260233"/>
                    <a:pt x="387858" y="1268710"/>
                    <a:pt x="380429" y="1278044"/>
                  </a:cubicBezTo>
                  <a:cubicBezTo>
                    <a:pt x="380238" y="1278235"/>
                    <a:pt x="380048" y="1278425"/>
                    <a:pt x="379952" y="1278616"/>
                  </a:cubicBezTo>
                  <a:cubicBezTo>
                    <a:pt x="379571" y="1279092"/>
                    <a:pt x="379190" y="1279568"/>
                    <a:pt x="378905" y="1279949"/>
                  </a:cubicBezTo>
                  <a:cubicBezTo>
                    <a:pt x="378714" y="1280140"/>
                    <a:pt x="378619" y="1280426"/>
                    <a:pt x="378428" y="1280711"/>
                  </a:cubicBezTo>
                  <a:cubicBezTo>
                    <a:pt x="376714" y="1282902"/>
                    <a:pt x="375095" y="1285188"/>
                    <a:pt x="373475" y="1287569"/>
                  </a:cubicBezTo>
                  <a:cubicBezTo>
                    <a:pt x="373285" y="1287760"/>
                    <a:pt x="373094" y="1287950"/>
                    <a:pt x="372999" y="1288141"/>
                  </a:cubicBezTo>
                  <a:cubicBezTo>
                    <a:pt x="372999" y="1288141"/>
                    <a:pt x="372999" y="1288141"/>
                    <a:pt x="372999" y="1288236"/>
                  </a:cubicBezTo>
                  <a:cubicBezTo>
                    <a:pt x="372809" y="1288427"/>
                    <a:pt x="372713" y="1288712"/>
                    <a:pt x="372618" y="1288903"/>
                  </a:cubicBezTo>
                  <a:cubicBezTo>
                    <a:pt x="356425" y="1313096"/>
                    <a:pt x="346996" y="1342148"/>
                    <a:pt x="346996" y="1373390"/>
                  </a:cubicBezTo>
                  <a:cubicBezTo>
                    <a:pt x="346996" y="1375009"/>
                    <a:pt x="346996" y="1376723"/>
                    <a:pt x="347091" y="1378343"/>
                  </a:cubicBezTo>
                  <a:cubicBezTo>
                    <a:pt x="347091" y="1378343"/>
                    <a:pt x="347091" y="1378343"/>
                    <a:pt x="347091" y="1378343"/>
                  </a:cubicBezTo>
                  <a:lnTo>
                    <a:pt x="347091" y="1378343"/>
                  </a:lnTo>
                  <a:cubicBezTo>
                    <a:pt x="347091" y="1378343"/>
                    <a:pt x="347091" y="1378724"/>
                    <a:pt x="347091" y="1379009"/>
                  </a:cubicBezTo>
                  <a:cubicBezTo>
                    <a:pt x="347186" y="1381486"/>
                    <a:pt x="347377" y="1383867"/>
                    <a:pt x="347663" y="1386344"/>
                  </a:cubicBezTo>
                  <a:cubicBezTo>
                    <a:pt x="347663" y="1386439"/>
                    <a:pt x="347663" y="1386629"/>
                    <a:pt x="347663" y="1386725"/>
                  </a:cubicBezTo>
                  <a:cubicBezTo>
                    <a:pt x="347663" y="1386725"/>
                    <a:pt x="347663" y="1386725"/>
                    <a:pt x="347663" y="1386725"/>
                  </a:cubicBezTo>
                  <a:cubicBezTo>
                    <a:pt x="347663" y="1386915"/>
                    <a:pt x="347663" y="1387010"/>
                    <a:pt x="347663" y="1387201"/>
                  </a:cubicBezTo>
                  <a:cubicBezTo>
                    <a:pt x="347663" y="1387201"/>
                    <a:pt x="347663" y="1387201"/>
                    <a:pt x="347663" y="1387201"/>
                  </a:cubicBezTo>
                  <a:cubicBezTo>
                    <a:pt x="347663" y="1387201"/>
                    <a:pt x="347663" y="1387201"/>
                    <a:pt x="347663" y="1387201"/>
                  </a:cubicBezTo>
                  <a:cubicBezTo>
                    <a:pt x="347663" y="1387201"/>
                    <a:pt x="347663" y="1387201"/>
                    <a:pt x="347663" y="1387201"/>
                  </a:cubicBezTo>
                  <a:cubicBezTo>
                    <a:pt x="347663" y="1387487"/>
                    <a:pt x="347663" y="1387868"/>
                    <a:pt x="347758" y="1388153"/>
                  </a:cubicBezTo>
                  <a:cubicBezTo>
                    <a:pt x="347853" y="1389106"/>
                    <a:pt x="348044" y="1390058"/>
                    <a:pt x="348139" y="1391011"/>
                  </a:cubicBezTo>
                  <a:cubicBezTo>
                    <a:pt x="348139" y="1391106"/>
                    <a:pt x="348139" y="1391201"/>
                    <a:pt x="348139" y="1391297"/>
                  </a:cubicBezTo>
                  <a:cubicBezTo>
                    <a:pt x="348139" y="1391297"/>
                    <a:pt x="348139" y="1391297"/>
                    <a:pt x="348139" y="1391297"/>
                  </a:cubicBezTo>
                  <a:cubicBezTo>
                    <a:pt x="348139" y="1391297"/>
                    <a:pt x="348139" y="1391297"/>
                    <a:pt x="348139" y="1391392"/>
                  </a:cubicBezTo>
                  <a:cubicBezTo>
                    <a:pt x="354044" y="1429492"/>
                    <a:pt x="378238" y="1461020"/>
                    <a:pt x="411099" y="1477498"/>
                  </a:cubicBezTo>
                  <a:lnTo>
                    <a:pt x="6191" y="1477498"/>
                  </a:lnTo>
                  <a:cubicBezTo>
                    <a:pt x="2762" y="1477498"/>
                    <a:pt x="0" y="1480260"/>
                    <a:pt x="0" y="1483689"/>
                  </a:cubicBezTo>
                  <a:lnTo>
                    <a:pt x="0" y="1582273"/>
                  </a:lnTo>
                  <a:cubicBezTo>
                    <a:pt x="0" y="1585702"/>
                    <a:pt x="2762" y="1588464"/>
                    <a:pt x="6191" y="1588464"/>
                  </a:cubicBezTo>
                  <a:lnTo>
                    <a:pt x="260033" y="1588464"/>
                  </a:lnTo>
                  <a:lnTo>
                    <a:pt x="314420" y="1700097"/>
                  </a:lnTo>
                  <a:lnTo>
                    <a:pt x="469964" y="1700097"/>
                  </a:lnTo>
                  <a:lnTo>
                    <a:pt x="469964" y="1799443"/>
                  </a:lnTo>
                  <a:cubicBezTo>
                    <a:pt x="469964" y="1829732"/>
                    <a:pt x="494633" y="1854402"/>
                    <a:pt x="524923" y="1854402"/>
                  </a:cubicBezTo>
                  <a:lnTo>
                    <a:pt x="548069" y="1854402"/>
                  </a:lnTo>
                  <a:lnTo>
                    <a:pt x="548069" y="2367895"/>
                  </a:lnTo>
                  <a:lnTo>
                    <a:pt x="532448" y="2367895"/>
                  </a:lnTo>
                  <a:cubicBezTo>
                    <a:pt x="529019" y="2367895"/>
                    <a:pt x="526256" y="2370657"/>
                    <a:pt x="526256" y="2374086"/>
                  </a:cubicBezTo>
                  <a:lnTo>
                    <a:pt x="526256" y="2414472"/>
                  </a:lnTo>
                  <a:lnTo>
                    <a:pt x="179546" y="2570492"/>
                  </a:lnTo>
                  <a:cubicBezTo>
                    <a:pt x="172022" y="2573921"/>
                    <a:pt x="167164" y="2581350"/>
                    <a:pt x="167164" y="2589637"/>
                  </a:cubicBezTo>
                  <a:cubicBezTo>
                    <a:pt x="167164" y="2612402"/>
                    <a:pt x="178594" y="2633452"/>
                    <a:pt x="197739" y="2645739"/>
                  </a:cubicBezTo>
                  <a:cubicBezTo>
                    <a:pt x="208788" y="2652883"/>
                    <a:pt x="221361" y="2656503"/>
                    <a:pt x="234029" y="2656503"/>
                  </a:cubicBezTo>
                  <a:cubicBezTo>
                    <a:pt x="243364" y="2656503"/>
                    <a:pt x="252698" y="2654502"/>
                    <a:pt x="261461" y="2650597"/>
                  </a:cubicBezTo>
                  <a:lnTo>
                    <a:pt x="502063" y="2542393"/>
                  </a:lnTo>
                  <a:cubicBezTo>
                    <a:pt x="477012" y="2567158"/>
                    <a:pt x="466154" y="2610592"/>
                    <a:pt x="465582" y="2612688"/>
                  </a:cubicBezTo>
                  <a:cubicBezTo>
                    <a:pt x="464820" y="2615926"/>
                    <a:pt x="466630" y="2619164"/>
                    <a:pt x="469773" y="2620117"/>
                  </a:cubicBezTo>
                  <a:cubicBezTo>
                    <a:pt x="470535" y="2620307"/>
                    <a:pt x="544259" y="2642501"/>
                    <a:pt x="619697" y="2651645"/>
                  </a:cubicBezTo>
                  <a:cubicBezTo>
                    <a:pt x="681514" y="2659170"/>
                    <a:pt x="753999" y="2654312"/>
                    <a:pt x="792861" y="2651740"/>
                  </a:cubicBezTo>
                  <a:cubicBezTo>
                    <a:pt x="802005" y="2651169"/>
                    <a:pt x="809149" y="2650692"/>
                    <a:pt x="813911" y="2650502"/>
                  </a:cubicBezTo>
                  <a:cubicBezTo>
                    <a:pt x="838390" y="2649645"/>
                    <a:pt x="897827" y="2652216"/>
                    <a:pt x="933831" y="2655645"/>
                  </a:cubicBezTo>
                  <a:cubicBezTo>
                    <a:pt x="941165" y="2656312"/>
                    <a:pt x="950690" y="2656598"/>
                    <a:pt x="961358" y="2656598"/>
                  </a:cubicBezTo>
                  <a:cubicBezTo>
                    <a:pt x="1011079" y="2656598"/>
                    <a:pt x="1086041" y="2650311"/>
                    <a:pt x="1089851" y="2649930"/>
                  </a:cubicBezTo>
                  <a:cubicBezTo>
                    <a:pt x="1092708" y="2649645"/>
                    <a:pt x="1095089" y="2647454"/>
                    <a:pt x="1095470" y="2644596"/>
                  </a:cubicBezTo>
                  <a:lnTo>
                    <a:pt x="1102328" y="2596019"/>
                  </a:lnTo>
                  <a:cubicBezTo>
                    <a:pt x="1105472" y="2574016"/>
                    <a:pt x="1099661" y="2521438"/>
                    <a:pt x="1094137" y="2509913"/>
                  </a:cubicBezTo>
                  <a:cubicBezTo>
                    <a:pt x="1092232" y="2505627"/>
                    <a:pt x="1095851" y="2483433"/>
                    <a:pt x="1101947" y="2461430"/>
                  </a:cubicBezTo>
                  <a:cubicBezTo>
                    <a:pt x="1102138" y="2460764"/>
                    <a:pt x="1102233" y="2460192"/>
                    <a:pt x="1102138" y="2459525"/>
                  </a:cubicBezTo>
                  <a:cubicBezTo>
                    <a:pt x="1101947" y="2455715"/>
                    <a:pt x="1099947" y="2421997"/>
                    <a:pt x="1079468" y="2419139"/>
                  </a:cubicBezTo>
                  <a:cubicBezTo>
                    <a:pt x="1078516" y="2419044"/>
                    <a:pt x="1077563" y="2418949"/>
                    <a:pt x="1076611" y="2418949"/>
                  </a:cubicBezTo>
                  <a:lnTo>
                    <a:pt x="1086041" y="2402661"/>
                  </a:lnTo>
                  <a:cubicBezTo>
                    <a:pt x="1103376" y="2404376"/>
                    <a:pt x="1121378" y="2405138"/>
                    <a:pt x="1139762" y="2404947"/>
                  </a:cubicBezTo>
                  <a:lnTo>
                    <a:pt x="1274255" y="2234640"/>
                  </a:lnTo>
                  <a:lnTo>
                    <a:pt x="1274255" y="2234640"/>
                  </a:lnTo>
                  <a:cubicBezTo>
                    <a:pt x="1274255" y="2234640"/>
                    <a:pt x="1470755" y="1985752"/>
                    <a:pt x="1470755" y="1985752"/>
                  </a:cubicBezTo>
                  <a:lnTo>
                    <a:pt x="1470755" y="1985752"/>
                  </a:lnTo>
                  <a:cubicBezTo>
                    <a:pt x="1470755" y="1985752"/>
                    <a:pt x="1546765" y="1889454"/>
                    <a:pt x="1546765" y="1889454"/>
                  </a:cubicBezTo>
                  <a:cubicBezTo>
                    <a:pt x="1546765" y="1889454"/>
                    <a:pt x="1634776" y="1906409"/>
                    <a:pt x="1756410" y="1926983"/>
                  </a:cubicBezTo>
                  <a:cubicBezTo>
                    <a:pt x="1683449" y="2036234"/>
                    <a:pt x="1629442" y="2142248"/>
                    <a:pt x="1613059" y="2248166"/>
                  </a:cubicBezTo>
                  <a:cubicBezTo>
                    <a:pt x="1576292" y="2485719"/>
                    <a:pt x="1729264" y="2646597"/>
                    <a:pt x="2351437" y="2644120"/>
                  </a:cubicBezTo>
                  <a:cubicBezTo>
                    <a:pt x="2814161" y="2642310"/>
                    <a:pt x="3266123" y="2498673"/>
                    <a:pt x="3345275" y="2382468"/>
                  </a:cubicBezTo>
                  <a:cubicBezTo>
                    <a:pt x="3446621" y="2233783"/>
                    <a:pt x="3408807" y="1803443"/>
                    <a:pt x="3341180" y="1529409"/>
                  </a:cubicBezTo>
                  <a:close/>
                  <a:moveTo>
                    <a:pt x="545687" y="1298333"/>
                  </a:moveTo>
                  <a:lnTo>
                    <a:pt x="545687" y="1323002"/>
                  </a:lnTo>
                  <a:lnTo>
                    <a:pt x="503587" y="1323002"/>
                  </a:lnTo>
                  <a:cubicBezTo>
                    <a:pt x="505397" y="1314620"/>
                    <a:pt x="507873" y="1306429"/>
                    <a:pt x="510826" y="1298333"/>
                  </a:cubicBezTo>
                  <a:lnTo>
                    <a:pt x="545687" y="1298333"/>
                  </a:lnTo>
                  <a:close/>
                  <a:moveTo>
                    <a:pt x="516065" y="1285950"/>
                  </a:moveTo>
                  <a:cubicBezTo>
                    <a:pt x="519779" y="1278140"/>
                    <a:pt x="524161" y="1270424"/>
                    <a:pt x="529304" y="1262804"/>
                  </a:cubicBezTo>
                  <a:lnTo>
                    <a:pt x="545687" y="1262804"/>
                  </a:lnTo>
                  <a:lnTo>
                    <a:pt x="545687" y="1285950"/>
                  </a:lnTo>
                  <a:lnTo>
                    <a:pt x="516065" y="1285950"/>
                  </a:lnTo>
                  <a:close/>
                  <a:moveTo>
                    <a:pt x="498539" y="1359959"/>
                  </a:moveTo>
                  <a:cubicBezTo>
                    <a:pt x="499110" y="1351482"/>
                    <a:pt x="499967" y="1343291"/>
                    <a:pt x="501206" y="1335290"/>
                  </a:cubicBezTo>
                  <a:lnTo>
                    <a:pt x="545687" y="1335290"/>
                  </a:lnTo>
                  <a:lnTo>
                    <a:pt x="545687" y="1359959"/>
                  </a:lnTo>
                  <a:lnTo>
                    <a:pt x="498539" y="1359959"/>
                  </a:lnTo>
                  <a:close/>
                  <a:moveTo>
                    <a:pt x="545687" y="1372342"/>
                  </a:moveTo>
                  <a:lnTo>
                    <a:pt x="545687" y="1383677"/>
                  </a:lnTo>
                  <a:lnTo>
                    <a:pt x="497681" y="1383677"/>
                  </a:lnTo>
                  <a:cubicBezTo>
                    <a:pt x="497681" y="1379867"/>
                    <a:pt x="497776" y="1376057"/>
                    <a:pt x="497967" y="1372342"/>
                  </a:cubicBezTo>
                  <a:lnTo>
                    <a:pt x="545783" y="1372342"/>
                  </a:lnTo>
                  <a:close/>
                  <a:moveTo>
                    <a:pt x="502349" y="1285950"/>
                  </a:moveTo>
                  <a:lnTo>
                    <a:pt x="474631" y="1285950"/>
                  </a:lnTo>
                  <a:cubicBezTo>
                    <a:pt x="480632" y="1278140"/>
                    <a:pt x="487680" y="1270520"/>
                    <a:pt x="495967" y="1262804"/>
                  </a:cubicBezTo>
                  <a:lnTo>
                    <a:pt x="514445" y="1262804"/>
                  </a:lnTo>
                  <a:cubicBezTo>
                    <a:pt x="509683" y="1270424"/>
                    <a:pt x="505682" y="1278140"/>
                    <a:pt x="502253" y="1285950"/>
                  </a:cubicBezTo>
                  <a:close/>
                  <a:moveTo>
                    <a:pt x="445770" y="1359959"/>
                  </a:moveTo>
                  <a:cubicBezTo>
                    <a:pt x="446723" y="1351482"/>
                    <a:pt x="448247" y="1343291"/>
                    <a:pt x="450342" y="1335290"/>
                  </a:cubicBezTo>
                  <a:lnTo>
                    <a:pt x="488633" y="1335290"/>
                  </a:lnTo>
                  <a:cubicBezTo>
                    <a:pt x="487490" y="1343291"/>
                    <a:pt x="486632" y="1351482"/>
                    <a:pt x="486061" y="1359959"/>
                  </a:cubicBezTo>
                  <a:lnTo>
                    <a:pt x="445675" y="1359959"/>
                  </a:lnTo>
                  <a:close/>
                  <a:moveTo>
                    <a:pt x="485585" y="1372342"/>
                  </a:moveTo>
                  <a:cubicBezTo>
                    <a:pt x="485489" y="1376057"/>
                    <a:pt x="485394" y="1379771"/>
                    <a:pt x="485299" y="1383677"/>
                  </a:cubicBezTo>
                  <a:lnTo>
                    <a:pt x="444246" y="1383677"/>
                  </a:lnTo>
                  <a:cubicBezTo>
                    <a:pt x="444246" y="1379867"/>
                    <a:pt x="444437" y="1376057"/>
                    <a:pt x="444627" y="1372342"/>
                  </a:cubicBezTo>
                  <a:lnTo>
                    <a:pt x="485489" y="1372342"/>
                  </a:lnTo>
                  <a:close/>
                  <a:moveTo>
                    <a:pt x="454247" y="1322907"/>
                  </a:moveTo>
                  <a:cubicBezTo>
                    <a:pt x="457295" y="1314525"/>
                    <a:pt x="461200" y="1306334"/>
                    <a:pt x="466154" y="1298237"/>
                  </a:cubicBezTo>
                  <a:lnTo>
                    <a:pt x="497586" y="1298237"/>
                  </a:lnTo>
                  <a:cubicBezTo>
                    <a:pt x="494824" y="1306238"/>
                    <a:pt x="492633" y="1314430"/>
                    <a:pt x="490919" y="1322907"/>
                  </a:cubicBezTo>
                  <a:lnTo>
                    <a:pt x="454343" y="1322907"/>
                  </a:lnTo>
                  <a:close/>
                  <a:moveTo>
                    <a:pt x="459391" y="1285855"/>
                  </a:moveTo>
                  <a:lnTo>
                    <a:pt x="426815" y="1285855"/>
                  </a:lnTo>
                  <a:cubicBezTo>
                    <a:pt x="433388" y="1277854"/>
                    <a:pt x="440912" y="1270043"/>
                    <a:pt x="449771" y="1262709"/>
                  </a:cubicBezTo>
                  <a:lnTo>
                    <a:pt x="478250" y="1262709"/>
                  </a:lnTo>
                  <a:cubicBezTo>
                    <a:pt x="471011" y="1270234"/>
                    <a:pt x="464725" y="1277949"/>
                    <a:pt x="459296" y="1285855"/>
                  </a:cubicBezTo>
                  <a:close/>
                  <a:moveTo>
                    <a:pt x="451771" y="1298237"/>
                  </a:moveTo>
                  <a:cubicBezTo>
                    <a:pt x="451390" y="1298904"/>
                    <a:pt x="451104" y="1299476"/>
                    <a:pt x="450723" y="1300142"/>
                  </a:cubicBezTo>
                  <a:cubicBezTo>
                    <a:pt x="446913" y="1307381"/>
                    <a:pt x="443675" y="1314906"/>
                    <a:pt x="441008" y="1322907"/>
                  </a:cubicBezTo>
                  <a:lnTo>
                    <a:pt x="403955" y="1322907"/>
                  </a:lnTo>
                  <a:cubicBezTo>
                    <a:pt x="407670" y="1314716"/>
                    <a:pt x="412147" y="1306429"/>
                    <a:pt x="417576" y="1298237"/>
                  </a:cubicBezTo>
                  <a:lnTo>
                    <a:pt x="451675" y="1298237"/>
                  </a:lnTo>
                  <a:close/>
                  <a:moveTo>
                    <a:pt x="437483" y="1335290"/>
                  </a:moveTo>
                  <a:cubicBezTo>
                    <a:pt x="435578" y="1343005"/>
                    <a:pt x="434245" y="1351196"/>
                    <a:pt x="433292" y="1359959"/>
                  </a:cubicBezTo>
                  <a:lnTo>
                    <a:pt x="392144" y="1359959"/>
                  </a:lnTo>
                  <a:cubicBezTo>
                    <a:pt x="393764" y="1352054"/>
                    <a:pt x="396050" y="1343767"/>
                    <a:pt x="399098" y="1335290"/>
                  </a:cubicBezTo>
                  <a:lnTo>
                    <a:pt x="437579" y="1335290"/>
                  </a:lnTo>
                  <a:close/>
                  <a:moveTo>
                    <a:pt x="662750" y="1322907"/>
                  </a:moveTo>
                  <a:cubicBezTo>
                    <a:pt x="660083" y="1315001"/>
                    <a:pt x="656939" y="1307477"/>
                    <a:pt x="653034" y="1300142"/>
                  </a:cubicBezTo>
                  <a:cubicBezTo>
                    <a:pt x="652653" y="1299476"/>
                    <a:pt x="652367" y="1298904"/>
                    <a:pt x="651986" y="1298237"/>
                  </a:cubicBezTo>
                  <a:lnTo>
                    <a:pt x="686086" y="1298237"/>
                  </a:lnTo>
                  <a:cubicBezTo>
                    <a:pt x="691515" y="1306429"/>
                    <a:pt x="695992" y="1314620"/>
                    <a:pt x="699707" y="1322907"/>
                  </a:cubicBezTo>
                  <a:lnTo>
                    <a:pt x="662654" y="1322907"/>
                  </a:lnTo>
                  <a:close/>
                  <a:moveTo>
                    <a:pt x="704755" y="1335290"/>
                  </a:moveTo>
                  <a:cubicBezTo>
                    <a:pt x="707803" y="1343767"/>
                    <a:pt x="710089" y="1352054"/>
                    <a:pt x="711708" y="1359959"/>
                  </a:cubicBezTo>
                  <a:lnTo>
                    <a:pt x="670560" y="1359959"/>
                  </a:lnTo>
                  <a:cubicBezTo>
                    <a:pt x="669608" y="1351196"/>
                    <a:pt x="668274" y="1343100"/>
                    <a:pt x="666369" y="1335290"/>
                  </a:cubicBezTo>
                  <a:lnTo>
                    <a:pt x="704850" y="1335290"/>
                  </a:lnTo>
                  <a:close/>
                  <a:moveTo>
                    <a:pt x="659130" y="1372342"/>
                  </a:moveTo>
                  <a:cubicBezTo>
                    <a:pt x="659321" y="1376057"/>
                    <a:pt x="659511" y="1379771"/>
                    <a:pt x="659511" y="1383677"/>
                  </a:cubicBezTo>
                  <a:lnTo>
                    <a:pt x="618458" y="1383677"/>
                  </a:lnTo>
                  <a:cubicBezTo>
                    <a:pt x="618458" y="1379867"/>
                    <a:pt x="618363" y="1376057"/>
                    <a:pt x="618173" y="1372342"/>
                  </a:cubicBezTo>
                  <a:lnTo>
                    <a:pt x="659035" y="1372342"/>
                  </a:lnTo>
                  <a:close/>
                  <a:moveTo>
                    <a:pt x="617696" y="1359959"/>
                  </a:moveTo>
                  <a:cubicBezTo>
                    <a:pt x="617125" y="1351482"/>
                    <a:pt x="616363" y="1343291"/>
                    <a:pt x="615125" y="1335290"/>
                  </a:cubicBezTo>
                  <a:lnTo>
                    <a:pt x="653415" y="1335290"/>
                  </a:lnTo>
                  <a:cubicBezTo>
                    <a:pt x="655511" y="1343291"/>
                    <a:pt x="657035" y="1351482"/>
                    <a:pt x="657987" y="1359959"/>
                  </a:cubicBezTo>
                  <a:lnTo>
                    <a:pt x="617601" y="1359959"/>
                  </a:lnTo>
                  <a:close/>
                  <a:moveTo>
                    <a:pt x="644462" y="1285950"/>
                  </a:moveTo>
                  <a:cubicBezTo>
                    <a:pt x="639032" y="1278044"/>
                    <a:pt x="632746" y="1270329"/>
                    <a:pt x="625507" y="1262804"/>
                  </a:cubicBezTo>
                  <a:lnTo>
                    <a:pt x="653987" y="1262804"/>
                  </a:lnTo>
                  <a:cubicBezTo>
                    <a:pt x="662845" y="1270139"/>
                    <a:pt x="670465" y="1277949"/>
                    <a:pt x="676942" y="1285950"/>
                  </a:cubicBezTo>
                  <a:lnTo>
                    <a:pt x="644366" y="1285950"/>
                  </a:lnTo>
                  <a:close/>
                  <a:moveTo>
                    <a:pt x="629126" y="1285950"/>
                  </a:moveTo>
                  <a:lnTo>
                    <a:pt x="601409" y="1285950"/>
                  </a:lnTo>
                  <a:cubicBezTo>
                    <a:pt x="597980" y="1278140"/>
                    <a:pt x="593979" y="1270424"/>
                    <a:pt x="589217" y="1262804"/>
                  </a:cubicBezTo>
                  <a:lnTo>
                    <a:pt x="607695" y="1262804"/>
                  </a:lnTo>
                  <a:cubicBezTo>
                    <a:pt x="615982" y="1270424"/>
                    <a:pt x="623030" y="1278140"/>
                    <a:pt x="629031" y="1285950"/>
                  </a:cubicBezTo>
                  <a:close/>
                  <a:moveTo>
                    <a:pt x="637604" y="1298333"/>
                  </a:moveTo>
                  <a:cubicBezTo>
                    <a:pt x="642557" y="1306429"/>
                    <a:pt x="646462" y="1314525"/>
                    <a:pt x="649510" y="1323002"/>
                  </a:cubicBezTo>
                  <a:lnTo>
                    <a:pt x="612934" y="1323002"/>
                  </a:lnTo>
                  <a:cubicBezTo>
                    <a:pt x="611219" y="1314620"/>
                    <a:pt x="609029" y="1306429"/>
                    <a:pt x="606266" y="1298333"/>
                  </a:cubicBezTo>
                  <a:lnTo>
                    <a:pt x="637699" y="1298333"/>
                  </a:lnTo>
                  <a:close/>
                  <a:moveTo>
                    <a:pt x="671894" y="1383677"/>
                  </a:moveTo>
                  <a:cubicBezTo>
                    <a:pt x="671894" y="1379771"/>
                    <a:pt x="671703" y="1376057"/>
                    <a:pt x="671513" y="1372342"/>
                  </a:cubicBezTo>
                  <a:lnTo>
                    <a:pt x="713899" y="1372342"/>
                  </a:lnTo>
                  <a:cubicBezTo>
                    <a:pt x="714470" y="1376247"/>
                    <a:pt x="714851" y="1380057"/>
                    <a:pt x="715137" y="1383677"/>
                  </a:cubicBezTo>
                  <a:lnTo>
                    <a:pt x="671894" y="1383677"/>
                  </a:lnTo>
                  <a:close/>
                  <a:moveTo>
                    <a:pt x="744569" y="1372818"/>
                  </a:moveTo>
                  <a:cubicBezTo>
                    <a:pt x="744569" y="1374437"/>
                    <a:pt x="744569" y="1376057"/>
                    <a:pt x="744474" y="1377771"/>
                  </a:cubicBezTo>
                  <a:cubicBezTo>
                    <a:pt x="744474" y="1378247"/>
                    <a:pt x="744474" y="1378819"/>
                    <a:pt x="744474" y="1379295"/>
                  </a:cubicBezTo>
                  <a:cubicBezTo>
                    <a:pt x="744474" y="1380438"/>
                    <a:pt x="744284" y="1381581"/>
                    <a:pt x="744188" y="1382724"/>
                  </a:cubicBezTo>
                  <a:cubicBezTo>
                    <a:pt x="744188" y="1383010"/>
                    <a:pt x="744188" y="1383391"/>
                    <a:pt x="744188" y="1383677"/>
                  </a:cubicBezTo>
                  <a:lnTo>
                    <a:pt x="727710" y="1383677"/>
                  </a:lnTo>
                  <a:cubicBezTo>
                    <a:pt x="727424" y="1380057"/>
                    <a:pt x="727043" y="1376342"/>
                    <a:pt x="726472" y="1372342"/>
                  </a:cubicBezTo>
                  <a:lnTo>
                    <a:pt x="744760" y="1372342"/>
                  </a:lnTo>
                  <a:cubicBezTo>
                    <a:pt x="744760" y="1372342"/>
                    <a:pt x="744760" y="1372628"/>
                    <a:pt x="744760" y="1372818"/>
                  </a:cubicBezTo>
                  <a:close/>
                  <a:moveTo>
                    <a:pt x="743998" y="1359959"/>
                  </a:moveTo>
                  <a:lnTo>
                    <a:pt x="724281" y="1359959"/>
                  </a:lnTo>
                  <a:cubicBezTo>
                    <a:pt x="722757" y="1352149"/>
                    <a:pt x="720662" y="1343862"/>
                    <a:pt x="717804" y="1335290"/>
                  </a:cubicBezTo>
                  <a:lnTo>
                    <a:pt x="739426" y="1335290"/>
                  </a:lnTo>
                  <a:cubicBezTo>
                    <a:pt x="741617" y="1343195"/>
                    <a:pt x="743140" y="1351482"/>
                    <a:pt x="743903" y="1359959"/>
                  </a:cubicBezTo>
                  <a:close/>
                  <a:moveTo>
                    <a:pt x="735425" y="1322907"/>
                  </a:moveTo>
                  <a:lnTo>
                    <a:pt x="713327" y="1322907"/>
                  </a:lnTo>
                  <a:cubicBezTo>
                    <a:pt x="709994" y="1314716"/>
                    <a:pt x="705898" y="1306524"/>
                    <a:pt x="700945" y="1298237"/>
                  </a:cubicBezTo>
                  <a:lnTo>
                    <a:pt x="723138" y="1298237"/>
                  </a:lnTo>
                  <a:cubicBezTo>
                    <a:pt x="727996" y="1305953"/>
                    <a:pt x="732092" y="1314239"/>
                    <a:pt x="735425" y="1322907"/>
                  </a:cubicBezTo>
                  <a:close/>
                  <a:moveTo>
                    <a:pt x="714375" y="1285855"/>
                  </a:moveTo>
                  <a:lnTo>
                    <a:pt x="692753" y="1285855"/>
                  </a:lnTo>
                  <a:cubicBezTo>
                    <a:pt x="687038" y="1277949"/>
                    <a:pt x="680371" y="1270139"/>
                    <a:pt x="672656" y="1262709"/>
                  </a:cubicBezTo>
                  <a:lnTo>
                    <a:pt x="691325" y="1262709"/>
                  </a:lnTo>
                  <a:cubicBezTo>
                    <a:pt x="699897" y="1269472"/>
                    <a:pt x="707612" y="1277282"/>
                    <a:pt x="714470" y="1285855"/>
                  </a:cubicBezTo>
                  <a:close/>
                  <a:moveTo>
                    <a:pt x="672846" y="1250327"/>
                  </a:moveTo>
                  <a:lnTo>
                    <a:pt x="658463" y="1250327"/>
                  </a:lnTo>
                  <a:cubicBezTo>
                    <a:pt x="652463" y="1245564"/>
                    <a:pt x="645986" y="1241087"/>
                    <a:pt x="638937" y="1236801"/>
                  </a:cubicBezTo>
                  <a:cubicBezTo>
                    <a:pt x="650938" y="1239849"/>
                    <a:pt x="662273" y="1244421"/>
                    <a:pt x="672846" y="1250327"/>
                  </a:cubicBezTo>
                  <a:close/>
                  <a:moveTo>
                    <a:pt x="603218" y="1232420"/>
                  </a:moveTo>
                  <a:cubicBezTo>
                    <a:pt x="615887" y="1237754"/>
                    <a:pt x="627221" y="1243754"/>
                    <a:pt x="637223" y="1250327"/>
                  </a:cubicBezTo>
                  <a:lnTo>
                    <a:pt x="612553" y="1250327"/>
                  </a:lnTo>
                  <a:cubicBezTo>
                    <a:pt x="605695" y="1244231"/>
                    <a:pt x="598170" y="1238325"/>
                    <a:pt x="589883" y="1232420"/>
                  </a:cubicBezTo>
                  <a:lnTo>
                    <a:pt x="603123" y="1232420"/>
                  </a:lnTo>
                  <a:close/>
                  <a:moveTo>
                    <a:pt x="567690" y="1232420"/>
                  </a:moveTo>
                  <a:cubicBezTo>
                    <a:pt x="577120" y="1238420"/>
                    <a:pt x="585597" y="1244326"/>
                    <a:pt x="593217" y="1250327"/>
                  </a:cubicBezTo>
                  <a:lnTo>
                    <a:pt x="581025" y="1250327"/>
                  </a:lnTo>
                  <a:cubicBezTo>
                    <a:pt x="576644" y="1244326"/>
                    <a:pt x="571786" y="1238420"/>
                    <a:pt x="566452" y="1232420"/>
                  </a:cubicBezTo>
                  <a:lnTo>
                    <a:pt x="567785" y="1232420"/>
                  </a:lnTo>
                  <a:close/>
                  <a:moveTo>
                    <a:pt x="558165" y="1241754"/>
                  </a:moveTo>
                  <a:cubicBezTo>
                    <a:pt x="560642" y="1244612"/>
                    <a:pt x="563118" y="1247374"/>
                    <a:pt x="565309" y="1250231"/>
                  </a:cubicBezTo>
                  <a:lnTo>
                    <a:pt x="558165" y="1250231"/>
                  </a:lnTo>
                  <a:lnTo>
                    <a:pt x="558165" y="1241754"/>
                  </a:lnTo>
                  <a:close/>
                  <a:moveTo>
                    <a:pt x="558165" y="1262614"/>
                  </a:moveTo>
                  <a:lnTo>
                    <a:pt x="574548" y="1262614"/>
                  </a:lnTo>
                  <a:cubicBezTo>
                    <a:pt x="579692" y="1270234"/>
                    <a:pt x="584168" y="1277949"/>
                    <a:pt x="587788" y="1285760"/>
                  </a:cubicBezTo>
                  <a:lnTo>
                    <a:pt x="558165" y="1285760"/>
                  </a:lnTo>
                  <a:lnTo>
                    <a:pt x="558165" y="1262614"/>
                  </a:lnTo>
                  <a:close/>
                  <a:moveTo>
                    <a:pt x="558165" y="1298142"/>
                  </a:moveTo>
                  <a:lnTo>
                    <a:pt x="593027" y="1298142"/>
                  </a:lnTo>
                  <a:cubicBezTo>
                    <a:pt x="596075" y="1306143"/>
                    <a:pt x="598456" y="1314335"/>
                    <a:pt x="600266" y="1322812"/>
                  </a:cubicBezTo>
                  <a:lnTo>
                    <a:pt x="558165" y="1322812"/>
                  </a:lnTo>
                  <a:lnTo>
                    <a:pt x="558165" y="1298142"/>
                  </a:lnTo>
                  <a:close/>
                  <a:moveTo>
                    <a:pt x="558165" y="1335194"/>
                  </a:moveTo>
                  <a:lnTo>
                    <a:pt x="602647" y="1335194"/>
                  </a:lnTo>
                  <a:cubicBezTo>
                    <a:pt x="603885" y="1343100"/>
                    <a:pt x="604742" y="1351292"/>
                    <a:pt x="605314" y="1359864"/>
                  </a:cubicBezTo>
                  <a:lnTo>
                    <a:pt x="558165" y="1359864"/>
                  </a:lnTo>
                  <a:lnTo>
                    <a:pt x="558165" y="1335194"/>
                  </a:lnTo>
                  <a:close/>
                  <a:moveTo>
                    <a:pt x="558165" y="1372247"/>
                  </a:moveTo>
                  <a:lnTo>
                    <a:pt x="605981" y="1372247"/>
                  </a:lnTo>
                  <a:cubicBezTo>
                    <a:pt x="606076" y="1375961"/>
                    <a:pt x="606171" y="1379676"/>
                    <a:pt x="606266" y="1383581"/>
                  </a:cubicBezTo>
                  <a:lnTo>
                    <a:pt x="558260" y="1383581"/>
                  </a:lnTo>
                  <a:lnTo>
                    <a:pt x="558260" y="1372247"/>
                  </a:lnTo>
                  <a:close/>
                  <a:moveTo>
                    <a:pt x="545783" y="1241849"/>
                  </a:moveTo>
                  <a:lnTo>
                    <a:pt x="545783" y="1250327"/>
                  </a:lnTo>
                  <a:lnTo>
                    <a:pt x="538639" y="1250327"/>
                  </a:lnTo>
                  <a:cubicBezTo>
                    <a:pt x="540925" y="1247469"/>
                    <a:pt x="543306" y="1244707"/>
                    <a:pt x="545783" y="1241849"/>
                  </a:cubicBezTo>
                  <a:close/>
                  <a:moveTo>
                    <a:pt x="537496" y="1232515"/>
                  </a:moveTo>
                  <a:cubicBezTo>
                    <a:pt x="532067" y="1238516"/>
                    <a:pt x="527209" y="1244421"/>
                    <a:pt x="522923" y="1250422"/>
                  </a:cubicBezTo>
                  <a:lnTo>
                    <a:pt x="510731" y="1250422"/>
                  </a:lnTo>
                  <a:cubicBezTo>
                    <a:pt x="518350" y="1244421"/>
                    <a:pt x="526828" y="1238516"/>
                    <a:pt x="536258" y="1232515"/>
                  </a:cubicBezTo>
                  <a:lnTo>
                    <a:pt x="537591" y="1232515"/>
                  </a:lnTo>
                  <a:close/>
                  <a:moveTo>
                    <a:pt x="500634" y="1232515"/>
                  </a:moveTo>
                  <a:lnTo>
                    <a:pt x="513874" y="1232515"/>
                  </a:lnTo>
                  <a:cubicBezTo>
                    <a:pt x="505682" y="1238325"/>
                    <a:pt x="498158" y="1244326"/>
                    <a:pt x="491204" y="1250422"/>
                  </a:cubicBezTo>
                  <a:lnTo>
                    <a:pt x="466535" y="1250422"/>
                  </a:lnTo>
                  <a:cubicBezTo>
                    <a:pt x="476536" y="1243850"/>
                    <a:pt x="487871" y="1237849"/>
                    <a:pt x="500539" y="1232515"/>
                  </a:cubicBezTo>
                  <a:close/>
                  <a:moveTo>
                    <a:pt x="464915" y="1236801"/>
                  </a:moveTo>
                  <a:cubicBezTo>
                    <a:pt x="457867" y="1241087"/>
                    <a:pt x="451390" y="1245659"/>
                    <a:pt x="445389" y="1250327"/>
                  </a:cubicBezTo>
                  <a:lnTo>
                    <a:pt x="431006" y="1250327"/>
                  </a:lnTo>
                  <a:cubicBezTo>
                    <a:pt x="441579" y="1244421"/>
                    <a:pt x="452914" y="1239849"/>
                    <a:pt x="464915" y="1236801"/>
                  </a:cubicBezTo>
                  <a:close/>
                  <a:moveTo>
                    <a:pt x="412528" y="1262709"/>
                  </a:moveTo>
                  <a:lnTo>
                    <a:pt x="431197" y="1262709"/>
                  </a:lnTo>
                  <a:cubicBezTo>
                    <a:pt x="423482" y="1270139"/>
                    <a:pt x="416814" y="1277949"/>
                    <a:pt x="411099" y="1285855"/>
                  </a:cubicBezTo>
                  <a:lnTo>
                    <a:pt x="389477" y="1285855"/>
                  </a:lnTo>
                  <a:cubicBezTo>
                    <a:pt x="396240" y="1277282"/>
                    <a:pt x="404050" y="1269567"/>
                    <a:pt x="412623" y="1262709"/>
                  </a:cubicBezTo>
                  <a:close/>
                  <a:moveTo>
                    <a:pt x="380714" y="1298237"/>
                  </a:moveTo>
                  <a:lnTo>
                    <a:pt x="402908" y="1298237"/>
                  </a:lnTo>
                  <a:cubicBezTo>
                    <a:pt x="397955" y="1306429"/>
                    <a:pt x="393859" y="1314716"/>
                    <a:pt x="390525" y="1322907"/>
                  </a:cubicBezTo>
                  <a:lnTo>
                    <a:pt x="368427" y="1322907"/>
                  </a:lnTo>
                  <a:cubicBezTo>
                    <a:pt x="371761" y="1314239"/>
                    <a:pt x="375857" y="1306048"/>
                    <a:pt x="380714" y="1298237"/>
                  </a:cubicBezTo>
                  <a:close/>
                  <a:moveTo>
                    <a:pt x="376333" y="1383581"/>
                  </a:moveTo>
                  <a:lnTo>
                    <a:pt x="359855" y="1383581"/>
                  </a:lnTo>
                  <a:cubicBezTo>
                    <a:pt x="359855" y="1382724"/>
                    <a:pt x="359664" y="1381867"/>
                    <a:pt x="359569" y="1381010"/>
                  </a:cubicBezTo>
                  <a:cubicBezTo>
                    <a:pt x="359569" y="1379771"/>
                    <a:pt x="359378" y="1378533"/>
                    <a:pt x="359378" y="1377295"/>
                  </a:cubicBezTo>
                  <a:cubicBezTo>
                    <a:pt x="359378" y="1375771"/>
                    <a:pt x="359283" y="1374247"/>
                    <a:pt x="359283" y="1372723"/>
                  </a:cubicBezTo>
                  <a:cubicBezTo>
                    <a:pt x="359283" y="1372532"/>
                    <a:pt x="359283" y="1372437"/>
                    <a:pt x="359283" y="1372247"/>
                  </a:cubicBezTo>
                  <a:lnTo>
                    <a:pt x="377571" y="1372247"/>
                  </a:lnTo>
                  <a:cubicBezTo>
                    <a:pt x="377095" y="1376152"/>
                    <a:pt x="376619" y="1379962"/>
                    <a:pt x="376333" y="1383581"/>
                  </a:cubicBezTo>
                  <a:close/>
                  <a:moveTo>
                    <a:pt x="379571" y="1359864"/>
                  </a:moveTo>
                  <a:lnTo>
                    <a:pt x="359855" y="1359864"/>
                  </a:lnTo>
                  <a:cubicBezTo>
                    <a:pt x="360617" y="1351387"/>
                    <a:pt x="362141" y="1343195"/>
                    <a:pt x="364331" y="1335194"/>
                  </a:cubicBezTo>
                  <a:lnTo>
                    <a:pt x="385953" y="1335194"/>
                  </a:lnTo>
                  <a:cubicBezTo>
                    <a:pt x="383096" y="1343672"/>
                    <a:pt x="381095" y="1351958"/>
                    <a:pt x="379476" y="1359864"/>
                  </a:cubicBezTo>
                  <a:close/>
                  <a:moveTo>
                    <a:pt x="390049" y="1372247"/>
                  </a:moveTo>
                  <a:lnTo>
                    <a:pt x="432435" y="1372247"/>
                  </a:lnTo>
                  <a:cubicBezTo>
                    <a:pt x="432245" y="1375961"/>
                    <a:pt x="432054" y="1379676"/>
                    <a:pt x="432054" y="1383581"/>
                  </a:cubicBezTo>
                  <a:lnTo>
                    <a:pt x="388811" y="1383581"/>
                  </a:lnTo>
                  <a:cubicBezTo>
                    <a:pt x="389096" y="1379962"/>
                    <a:pt x="389573" y="1376247"/>
                    <a:pt x="390049" y="1372247"/>
                  </a:cubicBezTo>
                  <a:close/>
                  <a:moveTo>
                    <a:pt x="872871" y="2389898"/>
                  </a:moveTo>
                  <a:lnTo>
                    <a:pt x="905161" y="2410662"/>
                  </a:lnTo>
                  <a:cubicBezTo>
                    <a:pt x="903446" y="2412377"/>
                    <a:pt x="901637" y="2414187"/>
                    <a:pt x="899827" y="2415996"/>
                  </a:cubicBezTo>
                  <a:cubicBezTo>
                    <a:pt x="884111" y="2431903"/>
                    <a:pt x="866394" y="2449905"/>
                    <a:pt x="843344" y="2447429"/>
                  </a:cubicBezTo>
                  <a:cubicBezTo>
                    <a:pt x="834485" y="2446476"/>
                    <a:pt x="827342" y="2445333"/>
                    <a:pt x="821055" y="2444286"/>
                  </a:cubicBezTo>
                  <a:cubicBezTo>
                    <a:pt x="818769" y="2443905"/>
                    <a:pt x="816578" y="2443523"/>
                    <a:pt x="814388" y="2443238"/>
                  </a:cubicBezTo>
                  <a:lnTo>
                    <a:pt x="872871" y="2389898"/>
                  </a:lnTo>
                  <a:close/>
                  <a:moveTo>
                    <a:pt x="755142" y="2458763"/>
                  </a:moveTo>
                  <a:cubicBezTo>
                    <a:pt x="751713" y="2461049"/>
                    <a:pt x="748094" y="2463621"/>
                    <a:pt x="744188" y="2466479"/>
                  </a:cubicBezTo>
                  <a:cubicBezTo>
                    <a:pt x="731520" y="2475623"/>
                    <a:pt x="710375" y="2483243"/>
                    <a:pt x="685800" y="2489910"/>
                  </a:cubicBezTo>
                  <a:lnTo>
                    <a:pt x="685800" y="2427522"/>
                  </a:lnTo>
                  <a:lnTo>
                    <a:pt x="755142" y="2458763"/>
                  </a:lnTo>
                  <a:close/>
                  <a:moveTo>
                    <a:pt x="12383" y="1575701"/>
                  </a:moveTo>
                  <a:lnTo>
                    <a:pt x="12383" y="1489499"/>
                  </a:lnTo>
                  <a:lnTo>
                    <a:pt x="1199579" y="1489499"/>
                  </a:lnTo>
                  <a:lnTo>
                    <a:pt x="1199579" y="1575701"/>
                  </a:lnTo>
                  <a:lnTo>
                    <a:pt x="12383" y="1575701"/>
                  </a:lnTo>
                  <a:close/>
                  <a:moveTo>
                    <a:pt x="524923" y="1841734"/>
                  </a:moveTo>
                  <a:cubicBezTo>
                    <a:pt x="501396" y="1841734"/>
                    <a:pt x="482346" y="1822589"/>
                    <a:pt x="482346" y="1799157"/>
                  </a:cubicBezTo>
                  <a:lnTo>
                    <a:pt x="482346" y="1699811"/>
                  </a:lnTo>
                  <a:lnTo>
                    <a:pt x="729615" y="1699811"/>
                  </a:lnTo>
                  <a:lnTo>
                    <a:pt x="729615" y="1799157"/>
                  </a:lnTo>
                  <a:cubicBezTo>
                    <a:pt x="729615" y="1822684"/>
                    <a:pt x="710470" y="1841734"/>
                    <a:pt x="687038" y="1841734"/>
                  </a:cubicBezTo>
                  <a:lnTo>
                    <a:pt x="525018" y="1841734"/>
                  </a:lnTo>
                  <a:close/>
                  <a:moveTo>
                    <a:pt x="538639" y="2418187"/>
                  </a:moveTo>
                  <a:lnTo>
                    <a:pt x="538639" y="2379992"/>
                  </a:lnTo>
                  <a:lnTo>
                    <a:pt x="673132" y="2379992"/>
                  </a:lnTo>
                  <a:lnTo>
                    <a:pt x="673132" y="2493339"/>
                  </a:lnTo>
                  <a:cubicBezTo>
                    <a:pt x="661321" y="2496292"/>
                    <a:pt x="648938" y="2499054"/>
                    <a:pt x="636556" y="2501721"/>
                  </a:cubicBezTo>
                  <a:lnTo>
                    <a:pt x="636556" y="2442666"/>
                  </a:lnTo>
                  <a:cubicBezTo>
                    <a:pt x="636556" y="2425712"/>
                    <a:pt x="622840" y="2411996"/>
                    <a:pt x="605885" y="2411996"/>
                  </a:cubicBezTo>
                  <a:cubicBezTo>
                    <a:pt x="588931" y="2411996"/>
                    <a:pt x="575215" y="2425712"/>
                    <a:pt x="575215" y="2442666"/>
                  </a:cubicBezTo>
                  <a:lnTo>
                    <a:pt x="575215" y="2514294"/>
                  </a:lnTo>
                  <a:cubicBezTo>
                    <a:pt x="561499" y="2517247"/>
                    <a:pt x="549021" y="2520009"/>
                    <a:pt x="538639" y="2522962"/>
                  </a:cubicBezTo>
                  <a:lnTo>
                    <a:pt x="538639" y="2418187"/>
                  </a:lnTo>
                  <a:close/>
                  <a:moveTo>
                    <a:pt x="624173" y="2504293"/>
                  </a:moveTo>
                  <a:cubicBezTo>
                    <a:pt x="617220" y="2505722"/>
                    <a:pt x="610362" y="2507150"/>
                    <a:pt x="603504" y="2508484"/>
                  </a:cubicBezTo>
                  <a:cubicBezTo>
                    <a:pt x="598075" y="2509627"/>
                    <a:pt x="592741" y="2510675"/>
                    <a:pt x="587502" y="2511722"/>
                  </a:cubicBezTo>
                  <a:lnTo>
                    <a:pt x="587502" y="2442666"/>
                  </a:lnTo>
                  <a:cubicBezTo>
                    <a:pt x="587502" y="2432570"/>
                    <a:pt x="595694" y="2424378"/>
                    <a:pt x="605790" y="2424378"/>
                  </a:cubicBezTo>
                  <a:cubicBezTo>
                    <a:pt x="615887" y="2424378"/>
                    <a:pt x="624078" y="2432570"/>
                    <a:pt x="624078" y="2442666"/>
                  </a:cubicBezTo>
                  <a:lnTo>
                    <a:pt x="624078" y="2504293"/>
                  </a:lnTo>
                  <a:close/>
                  <a:moveTo>
                    <a:pt x="256318" y="2639072"/>
                  </a:moveTo>
                  <a:cubicBezTo>
                    <a:pt x="239363" y="2646692"/>
                    <a:pt x="219932" y="2645263"/>
                    <a:pt x="204406" y="2635166"/>
                  </a:cubicBezTo>
                  <a:cubicBezTo>
                    <a:pt x="188786" y="2625070"/>
                    <a:pt x="179546" y="2608020"/>
                    <a:pt x="179546" y="2589447"/>
                  </a:cubicBezTo>
                  <a:cubicBezTo>
                    <a:pt x="179546" y="2586017"/>
                    <a:pt x="181547" y="2582970"/>
                    <a:pt x="184594" y="2581636"/>
                  </a:cubicBezTo>
                  <a:lnTo>
                    <a:pt x="526256" y="2427903"/>
                  </a:lnTo>
                  <a:lnTo>
                    <a:pt x="526256" y="2517723"/>
                  </a:lnTo>
                  <a:lnTo>
                    <a:pt x="256318" y="2639167"/>
                  </a:lnTo>
                  <a:close/>
                  <a:moveTo>
                    <a:pt x="1089660" y="2596971"/>
                  </a:moveTo>
                  <a:lnTo>
                    <a:pt x="1083945" y="2637738"/>
                  </a:lnTo>
                  <a:cubicBezTo>
                    <a:pt x="1061752" y="2639548"/>
                    <a:pt x="970883" y="2646406"/>
                    <a:pt x="935069" y="2642977"/>
                  </a:cubicBezTo>
                  <a:cubicBezTo>
                    <a:pt x="903446" y="2639929"/>
                    <a:pt x="853916" y="2637643"/>
                    <a:pt x="825151" y="2637643"/>
                  </a:cubicBezTo>
                  <a:cubicBezTo>
                    <a:pt x="820769" y="2637643"/>
                    <a:pt x="816864" y="2637643"/>
                    <a:pt x="813530" y="2637833"/>
                  </a:cubicBezTo>
                  <a:cubicBezTo>
                    <a:pt x="808577" y="2638024"/>
                    <a:pt x="801338" y="2638500"/>
                    <a:pt x="792099" y="2639072"/>
                  </a:cubicBezTo>
                  <a:cubicBezTo>
                    <a:pt x="753618" y="2641644"/>
                    <a:pt x="681895" y="2646311"/>
                    <a:pt x="621221" y="2639072"/>
                  </a:cubicBezTo>
                  <a:cubicBezTo>
                    <a:pt x="559022" y="2631547"/>
                    <a:pt x="497967" y="2615069"/>
                    <a:pt x="479203" y="2609735"/>
                  </a:cubicBezTo>
                  <a:cubicBezTo>
                    <a:pt x="481108" y="2603448"/>
                    <a:pt x="484727" y="2592780"/>
                    <a:pt x="490061" y="2581541"/>
                  </a:cubicBezTo>
                  <a:cubicBezTo>
                    <a:pt x="523304" y="2591732"/>
                    <a:pt x="580168" y="2605544"/>
                    <a:pt x="651891" y="2608782"/>
                  </a:cubicBezTo>
                  <a:cubicBezTo>
                    <a:pt x="768382" y="2613926"/>
                    <a:pt x="854583" y="2603639"/>
                    <a:pt x="921163" y="2600591"/>
                  </a:cubicBezTo>
                  <a:cubicBezTo>
                    <a:pt x="966407" y="2598495"/>
                    <a:pt x="1044512" y="2597543"/>
                    <a:pt x="1089660" y="2597162"/>
                  </a:cubicBezTo>
                  <a:close/>
                  <a:moveTo>
                    <a:pt x="1059561" y="2423616"/>
                  </a:moveTo>
                  <a:cubicBezTo>
                    <a:pt x="1057085" y="2424759"/>
                    <a:pt x="1054608" y="2426093"/>
                    <a:pt x="1052036" y="2427426"/>
                  </a:cubicBezTo>
                  <a:cubicBezTo>
                    <a:pt x="1039178" y="2433998"/>
                    <a:pt x="1024604" y="2441523"/>
                    <a:pt x="1006793" y="2439809"/>
                  </a:cubicBezTo>
                  <a:cubicBezTo>
                    <a:pt x="991172" y="2438285"/>
                    <a:pt x="980789" y="2426664"/>
                    <a:pt x="970883" y="2415520"/>
                  </a:cubicBezTo>
                  <a:cubicBezTo>
                    <a:pt x="961454" y="2404947"/>
                    <a:pt x="951833" y="2394089"/>
                    <a:pt x="937927" y="2392755"/>
                  </a:cubicBezTo>
                  <a:cubicBezTo>
                    <a:pt x="929640" y="2391993"/>
                    <a:pt x="922211" y="2395994"/>
                    <a:pt x="914590" y="2402375"/>
                  </a:cubicBezTo>
                  <a:lnTo>
                    <a:pt x="899636" y="2392755"/>
                  </a:lnTo>
                  <a:lnTo>
                    <a:pt x="927735" y="2344082"/>
                  </a:lnTo>
                  <a:cubicBezTo>
                    <a:pt x="968407" y="2376182"/>
                    <a:pt x="1017556" y="2393898"/>
                    <a:pt x="1072896" y="2401042"/>
                  </a:cubicBezTo>
                  <a:lnTo>
                    <a:pt x="1059752" y="2423712"/>
                  </a:lnTo>
                  <a:close/>
                  <a:moveTo>
                    <a:pt x="2065020" y="637488"/>
                  </a:moveTo>
                  <a:cubicBezTo>
                    <a:pt x="2056924" y="636250"/>
                    <a:pt x="2044160" y="629678"/>
                    <a:pt x="2032730" y="614914"/>
                  </a:cubicBezTo>
                  <a:cubicBezTo>
                    <a:pt x="2018443" y="596435"/>
                    <a:pt x="2009775" y="569384"/>
                    <a:pt x="2007680" y="536714"/>
                  </a:cubicBezTo>
                  <a:cubicBezTo>
                    <a:pt x="2000536" y="428795"/>
                    <a:pt x="2003203" y="279253"/>
                    <a:pt x="2003203" y="277634"/>
                  </a:cubicBezTo>
                  <a:cubicBezTo>
                    <a:pt x="2003203" y="270966"/>
                    <a:pt x="2003584" y="264394"/>
                    <a:pt x="2004155" y="257917"/>
                  </a:cubicBezTo>
                  <a:cubicBezTo>
                    <a:pt x="2004822" y="257536"/>
                    <a:pt x="2005489" y="257250"/>
                    <a:pt x="2006156" y="256869"/>
                  </a:cubicBezTo>
                  <a:cubicBezTo>
                    <a:pt x="2021872" y="248392"/>
                    <a:pt x="2031873" y="236962"/>
                    <a:pt x="2038064" y="227627"/>
                  </a:cubicBezTo>
                  <a:cubicBezTo>
                    <a:pt x="2039588" y="232866"/>
                    <a:pt x="2041779" y="238867"/>
                    <a:pt x="2044827" y="244963"/>
                  </a:cubicBezTo>
                  <a:cubicBezTo>
                    <a:pt x="2056448" y="269061"/>
                    <a:pt x="2074831" y="284301"/>
                    <a:pt x="2097977" y="289159"/>
                  </a:cubicBezTo>
                  <a:cubicBezTo>
                    <a:pt x="2132648" y="296398"/>
                    <a:pt x="2168557" y="290873"/>
                    <a:pt x="2194751" y="286778"/>
                  </a:cubicBezTo>
                  <a:cubicBezTo>
                    <a:pt x="2208086" y="284682"/>
                    <a:pt x="2219611" y="282968"/>
                    <a:pt x="2225897" y="283730"/>
                  </a:cubicBezTo>
                  <a:cubicBezTo>
                    <a:pt x="2243614" y="285825"/>
                    <a:pt x="2265807" y="310495"/>
                    <a:pt x="2269712" y="322211"/>
                  </a:cubicBezTo>
                  <a:cubicBezTo>
                    <a:pt x="2271236" y="326783"/>
                    <a:pt x="2273522" y="338498"/>
                    <a:pt x="2275904" y="350976"/>
                  </a:cubicBezTo>
                  <a:cubicBezTo>
                    <a:pt x="2282285" y="383742"/>
                    <a:pt x="2287238" y="407555"/>
                    <a:pt x="2293334" y="414794"/>
                  </a:cubicBezTo>
                  <a:cubicBezTo>
                    <a:pt x="2303717" y="427081"/>
                    <a:pt x="2323052" y="426319"/>
                    <a:pt x="2323910" y="426224"/>
                  </a:cubicBezTo>
                  <a:cubicBezTo>
                    <a:pt x="2327053" y="426033"/>
                    <a:pt x="2329625" y="423557"/>
                    <a:pt x="2329815" y="420413"/>
                  </a:cubicBezTo>
                  <a:lnTo>
                    <a:pt x="2334387" y="352119"/>
                  </a:lnTo>
                  <a:lnTo>
                    <a:pt x="2344103" y="405745"/>
                  </a:lnTo>
                  <a:cubicBezTo>
                    <a:pt x="2343436" y="406126"/>
                    <a:pt x="2342864" y="406507"/>
                    <a:pt x="2342198" y="406888"/>
                  </a:cubicBezTo>
                  <a:cubicBezTo>
                    <a:pt x="2339245" y="408602"/>
                    <a:pt x="2338197" y="412412"/>
                    <a:pt x="2339912" y="415365"/>
                  </a:cubicBezTo>
                  <a:cubicBezTo>
                    <a:pt x="2341055" y="417365"/>
                    <a:pt x="2343150" y="418413"/>
                    <a:pt x="2345246" y="418413"/>
                  </a:cubicBezTo>
                  <a:cubicBezTo>
                    <a:pt x="2346293" y="418413"/>
                    <a:pt x="2347341" y="418127"/>
                    <a:pt x="2348389" y="417556"/>
                  </a:cubicBezTo>
                  <a:cubicBezTo>
                    <a:pt x="2348675" y="417461"/>
                    <a:pt x="2348865" y="417270"/>
                    <a:pt x="2349151" y="417080"/>
                  </a:cubicBezTo>
                  <a:cubicBezTo>
                    <a:pt x="2349151" y="442511"/>
                    <a:pt x="2347055" y="469658"/>
                    <a:pt x="2347055" y="470039"/>
                  </a:cubicBezTo>
                  <a:cubicBezTo>
                    <a:pt x="2346960" y="471467"/>
                    <a:pt x="2347341" y="472896"/>
                    <a:pt x="2348198" y="474039"/>
                  </a:cubicBezTo>
                  <a:cubicBezTo>
                    <a:pt x="2329053" y="518330"/>
                    <a:pt x="2301621" y="560240"/>
                    <a:pt x="2263045" y="578909"/>
                  </a:cubicBezTo>
                  <a:cubicBezTo>
                    <a:pt x="2164461" y="626630"/>
                    <a:pt x="2107121" y="643489"/>
                    <a:pt x="2065115" y="637202"/>
                  </a:cubicBezTo>
                  <a:close/>
                  <a:moveTo>
                    <a:pt x="2148173" y="690638"/>
                  </a:moveTo>
                  <a:cubicBezTo>
                    <a:pt x="2149031" y="690447"/>
                    <a:pt x="2149888" y="690161"/>
                    <a:pt x="2150745" y="689971"/>
                  </a:cubicBezTo>
                  <a:cubicBezTo>
                    <a:pt x="2151031" y="689971"/>
                    <a:pt x="2151412" y="689780"/>
                    <a:pt x="2151698" y="689685"/>
                  </a:cubicBezTo>
                  <a:cubicBezTo>
                    <a:pt x="2152936" y="689399"/>
                    <a:pt x="2154079" y="689018"/>
                    <a:pt x="2155317" y="688733"/>
                  </a:cubicBezTo>
                  <a:cubicBezTo>
                    <a:pt x="2164556" y="686256"/>
                    <a:pt x="2174653" y="683684"/>
                    <a:pt x="2186750" y="680732"/>
                  </a:cubicBezTo>
                  <a:cubicBezTo>
                    <a:pt x="2189702" y="679970"/>
                    <a:pt x="2191703" y="677207"/>
                    <a:pt x="2191417" y="674159"/>
                  </a:cubicBezTo>
                  <a:lnTo>
                    <a:pt x="2187321" y="626249"/>
                  </a:lnTo>
                  <a:cubicBezTo>
                    <a:pt x="2211038" y="617009"/>
                    <a:pt x="2237804" y="605198"/>
                    <a:pt x="2268379" y="590339"/>
                  </a:cubicBezTo>
                  <a:cubicBezTo>
                    <a:pt x="2292096" y="578909"/>
                    <a:pt x="2313337" y="559097"/>
                    <a:pt x="2331911" y="531189"/>
                  </a:cubicBezTo>
                  <a:lnTo>
                    <a:pt x="2342102" y="652061"/>
                  </a:lnTo>
                  <a:cubicBezTo>
                    <a:pt x="2342388" y="655300"/>
                    <a:pt x="2345055" y="657776"/>
                    <a:pt x="2348294" y="657776"/>
                  </a:cubicBezTo>
                  <a:lnTo>
                    <a:pt x="2348294" y="657776"/>
                  </a:lnTo>
                  <a:cubicBezTo>
                    <a:pt x="2356295" y="657776"/>
                    <a:pt x="2364677" y="657776"/>
                    <a:pt x="2373344" y="657776"/>
                  </a:cubicBezTo>
                  <a:cubicBezTo>
                    <a:pt x="2373630" y="657776"/>
                    <a:pt x="2373916" y="657776"/>
                    <a:pt x="2374202" y="657776"/>
                  </a:cubicBezTo>
                  <a:cubicBezTo>
                    <a:pt x="2314289" y="718927"/>
                    <a:pt x="2261235" y="732167"/>
                    <a:pt x="2226564" y="732167"/>
                  </a:cubicBezTo>
                  <a:cubicBezTo>
                    <a:pt x="2175129" y="732167"/>
                    <a:pt x="2155031" y="710831"/>
                    <a:pt x="2147602" y="690638"/>
                  </a:cubicBezTo>
                  <a:cubicBezTo>
                    <a:pt x="2147792" y="690638"/>
                    <a:pt x="2147888" y="690638"/>
                    <a:pt x="2148078" y="690542"/>
                  </a:cubicBezTo>
                  <a:close/>
                  <a:moveTo>
                    <a:pt x="1671352" y="1074971"/>
                  </a:moveTo>
                  <a:cubicBezTo>
                    <a:pt x="1651635" y="1081353"/>
                    <a:pt x="1630013" y="1079067"/>
                    <a:pt x="1612011" y="1068685"/>
                  </a:cubicBezTo>
                  <a:cubicBezTo>
                    <a:pt x="1594104" y="1058303"/>
                    <a:pt x="1581341" y="1040681"/>
                    <a:pt x="1576959" y="1020393"/>
                  </a:cubicBezTo>
                  <a:lnTo>
                    <a:pt x="1459325" y="465371"/>
                  </a:lnTo>
                  <a:cubicBezTo>
                    <a:pt x="1459039" y="463943"/>
                    <a:pt x="1458182" y="462704"/>
                    <a:pt x="1457039" y="461752"/>
                  </a:cubicBezTo>
                  <a:cubicBezTo>
                    <a:pt x="1419416" y="432320"/>
                    <a:pt x="1385697" y="382694"/>
                    <a:pt x="1355884" y="338784"/>
                  </a:cubicBezTo>
                  <a:cubicBezTo>
                    <a:pt x="1350931" y="331545"/>
                    <a:pt x="1346264" y="324592"/>
                    <a:pt x="1341692" y="318020"/>
                  </a:cubicBezTo>
                  <a:lnTo>
                    <a:pt x="1342930" y="244582"/>
                  </a:lnTo>
                  <a:cubicBezTo>
                    <a:pt x="1344454" y="242486"/>
                    <a:pt x="1347788" y="240581"/>
                    <a:pt x="1351217" y="239819"/>
                  </a:cubicBezTo>
                  <a:cubicBezTo>
                    <a:pt x="1353503" y="239343"/>
                    <a:pt x="1355027" y="239534"/>
                    <a:pt x="1355693" y="239819"/>
                  </a:cubicBezTo>
                  <a:lnTo>
                    <a:pt x="1359027" y="296303"/>
                  </a:lnTo>
                  <a:cubicBezTo>
                    <a:pt x="1359027" y="297446"/>
                    <a:pt x="1359408" y="298493"/>
                    <a:pt x="1360075" y="299351"/>
                  </a:cubicBezTo>
                  <a:lnTo>
                    <a:pt x="1384935" y="336403"/>
                  </a:lnTo>
                  <a:cubicBezTo>
                    <a:pt x="1386173" y="338213"/>
                    <a:pt x="1388078" y="339165"/>
                    <a:pt x="1390079" y="339165"/>
                  </a:cubicBezTo>
                  <a:cubicBezTo>
                    <a:pt x="1391222" y="339165"/>
                    <a:pt x="1392460" y="338784"/>
                    <a:pt x="1393508" y="338117"/>
                  </a:cubicBezTo>
                  <a:cubicBezTo>
                    <a:pt x="1396365" y="336212"/>
                    <a:pt x="1397127" y="332402"/>
                    <a:pt x="1395222" y="329545"/>
                  </a:cubicBezTo>
                  <a:lnTo>
                    <a:pt x="1371314" y="293921"/>
                  </a:lnTo>
                  <a:lnTo>
                    <a:pt x="1366076" y="206006"/>
                  </a:lnTo>
                  <a:cubicBezTo>
                    <a:pt x="1369886" y="196766"/>
                    <a:pt x="1373600" y="190861"/>
                    <a:pt x="1377410" y="188003"/>
                  </a:cubicBezTo>
                  <a:lnTo>
                    <a:pt x="1385983" y="267823"/>
                  </a:lnTo>
                  <a:cubicBezTo>
                    <a:pt x="1386078" y="268775"/>
                    <a:pt x="1386364" y="269633"/>
                    <a:pt x="1386935" y="270490"/>
                  </a:cubicBezTo>
                  <a:lnTo>
                    <a:pt x="1416177" y="316781"/>
                  </a:lnTo>
                  <a:cubicBezTo>
                    <a:pt x="1417320" y="318686"/>
                    <a:pt x="1419320" y="319639"/>
                    <a:pt x="1421416" y="319639"/>
                  </a:cubicBezTo>
                  <a:cubicBezTo>
                    <a:pt x="1422559" y="319639"/>
                    <a:pt x="1423702" y="319353"/>
                    <a:pt x="1424750" y="318686"/>
                  </a:cubicBezTo>
                  <a:cubicBezTo>
                    <a:pt x="1427607" y="316877"/>
                    <a:pt x="1428464" y="313067"/>
                    <a:pt x="1426655" y="310114"/>
                  </a:cubicBezTo>
                  <a:lnTo>
                    <a:pt x="1398175" y="265061"/>
                  </a:lnTo>
                  <a:lnTo>
                    <a:pt x="1389031" y="180479"/>
                  </a:lnTo>
                  <a:cubicBezTo>
                    <a:pt x="1391984" y="171144"/>
                    <a:pt x="1395603" y="165239"/>
                    <a:pt x="1399889" y="162857"/>
                  </a:cubicBezTo>
                  <a:lnTo>
                    <a:pt x="1413891" y="257250"/>
                  </a:lnTo>
                  <a:cubicBezTo>
                    <a:pt x="1413986" y="258203"/>
                    <a:pt x="1414367" y="259060"/>
                    <a:pt x="1414843" y="259822"/>
                  </a:cubicBezTo>
                  <a:lnTo>
                    <a:pt x="1443704" y="302684"/>
                  </a:lnTo>
                  <a:cubicBezTo>
                    <a:pt x="1444943" y="304494"/>
                    <a:pt x="1446848" y="305447"/>
                    <a:pt x="1448848" y="305447"/>
                  </a:cubicBezTo>
                  <a:cubicBezTo>
                    <a:pt x="1450086" y="305447"/>
                    <a:pt x="1451229" y="305066"/>
                    <a:pt x="1452277" y="304399"/>
                  </a:cubicBezTo>
                  <a:cubicBezTo>
                    <a:pt x="1455134" y="302494"/>
                    <a:pt x="1455896" y="298684"/>
                    <a:pt x="1453991" y="295826"/>
                  </a:cubicBezTo>
                  <a:lnTo>
                    <a:pt x="1425893" y="254202"/>
                  </a:lnTo>
                  <a:lnTo>
                    <a:pt x="1411319" y="155523"/>
                  </a:lnTo>
                  <a:cubicBezTo>
                    <a:pt x="1413320" y="138759"/>
                    <a:pt x="1419987" y="133520"/>
                    <a:pt x="1427417" y="132187"/>
                  </a:cubicBezTo>
                  <a:lnTo>
                    <a:pt x="1445133" y="251916"/>
                  </a:lnTo>
                  <a:cubicBezTo>
                    <a:pt x="1445324" y="253250"/>
                    <a:pt x="1445990" y="254488"/>
                    <a:pt x="1446943" y="255440"/>
                  </a:cubicBezTo>
                  <a:cubicBezTo>
                    <a:pt x="1447133" y="255631"/>
                    <a:pt x="1466279" y="274014"/>
                    <a:pt x="1487234" y="295445"/>
                  </a:cubicBezTo>
                  <a:cubicBezTo>
                    <a:pt x="1488662" y="296969"/>
                    <a:pt x="1490758" y="297541"/>
                    <a:pt x="1492853" y="297160"/>
                  </a:cubicBezTo>
                  <a:cubicBezTo>
                    <a:pt x="1494854" y="296779"/>
                    <a:pt x="1496568" y="295350"/>
                    <a:pt x="1497425" y="293445"/>
                  </a:cubicBezTo>
                  <a:cubicBezTo>
                    <a:pt x="1503902" y="278015"/>
                    <a:pt x="1517618" y="259536"/>
                    <a:pt x="1517809" y="259346"/>
                  </a:cubicBezTo>
                  <a:cubicBezTo>
                    <a:pt x="1518571" y="258298"/>
                    <a:pt x="1519047" y="256964"/>
                    <a:pt x="1519047" y="255631"/>
                  </a:cubicBezTo>
                  <a:lnTo>
                    <a:pt x="1519047" y="200576"/>
                  </a:lnTo>
                  <a:cubicBezTo>
                    <a:pt x="1520762" y="199243"/>
                    <a:pt x="1526572" y="198005"/>
                    <a:pt x="1530572" y="199910"/>
                  </a:cubicBezTo>
                  <a:cubicBezTo>
                    <a:pt x="1532096" y="201719"/>
                    <a:pt x="1538859" y="213530"/>
                    <a:pt x="1549241" y="285539"/>
                  </a:cubicBezTo>
                  <a:cubicBezTo>
                    <a:pt x="1553528" y="314781"/>
                    <a:pt x="1550099" y="377741"/>
                    <a:pt x="1549241" y="390219"/>
                  </a:cubicBezTo>
                  <a:cubicBezTo>
                    <a:pt x="1548860" y="391076"/>
                    <a:pt x="1548765" y="392029"/>
                    <a:pt x="1548765" y="392981"/>
                  </a:cubicBezTo>
                  <a:cubicBezTo>
                    <a:pt x="1550194" y="417651"/>
                    <a:pt x="1546670" y="442226"/>
                    <a:pt x="1546574" y="442511"/>
                  </a:cubicBezTo>
                  <a:cubicBezTo>
                    <a:pt x="1546479" y="443464"/>
                    <a:pt x="1546574" y="444416"/>
                    <a:pt x="1546860" y="445369"/>
                  </a:cubicBezTo>
                  <a:lnTo>
                    <a:pt x="1689354" y="875899"/>
                  </a:lnTo>
                  <a:cubicBezTo>
                    <a:pt x="1690402" y="879137"/>
                    <a:pt x="1693831" y="880852"/>
                    <a:pt x="1697069" y="879899"/>
                  </a:cubicBezTo>
                  <a:lnTo>
                    <a:pt x="1750981" y="863040"/>
                  </a:lnTo>
                  <a:lnTo>
                    <a:pt x="1793272" y="1035824"/>
                  </a:lnTo>
                  <a:lnTo>
                    <a:pt x="1671257" y="1075162"/>
                  </a:lnTo>
                  <a:close/>
                  <a:moveTo>
                    <a:pt x="1961198" y="1046111"/>
                  </a:moveTo>
                  <a:lnTo>
                    <a:pt x="1818704" y="1086973"/>
                  </a:lnTo>
                  <a:lnTo>
                    <a:pt x="1755743" y="829893"/>
                  </a:lnTo>
                  <a:lnTo>
                    <a:pt x="2007584" y="744359"/>
                  </a:lnTo>
                  <a:cubicBezTo>
                    <a:pt x="2007584" y="744359"/>
                    <a:pt x="2007584" y="744359"/>
                    <a:pt x="2007584" y="744359"/>
                  </a:cubicBezTo>
                  <a:cubicBezTo>
                    <a:pt x="2007870" y="744359"/>
                    <a:pt x="2008061" y="744168"/>
                    <a:pt x="2008346" y="744073"/>
                  </a:cubicBezTo>
                  <a:cubicBezTo>
                    <a:pt x="2058734" y="719213"/>
                    <a:pt x="2097119" y="705306"/>
                    <a:pt x="2135791" y="694162"/>
                  </a:cubicBezTo>
                  <a:cubicBezTo>
                    <a:pt x="2140268" y="706925"/>
                    <a:pt x="2147888" y="717498"/>
                    <a:pt x="2158556" y="725690"/>
                  </a:cubicBezTo>
                  <a:cubicBezTo>
                    <a:pt x="2174843" y="738263"/>
                    <a:pt x="2197799" y="744644"/>
                    <a:pt x="2226659" y="744644"/>
                  </a:cubicBezTo>
                  <a:cubicBezTo>
                    <a:pt x="2296001" y="744644"/>
                    <a:pt x="2354104" y="698067"/>
                    <a:pt x="2391156" y="658062"/>
                  </a:cubicBezTo>
                  <a:cubicBezTo>
                    <a:pt x="2425065" y="658634"/>
                    <a:pt x="2461546" y="659872"/>
                    <a:pt x="2496312" y="661777"/>
                  </a:cubicBezTo>
                  <a:lnTo>
                    <a:pt x="2496788" y="661777"/>
                  </a:lnTo>
                  <a:cubicBezTo>
                    <a:pt x="2515267" y="662825"/>
                    <a:pt x="2538603" y="664063"/>
                    <a:pt x="2561368" y="668825"/>
                  </a:cubicBezTo>
                  <a:cubicBezTo>
                    <a:pt x="2562320" y="669873"/>
                    <a:pt x="2563654" y="670635"/>
                    <a:pt x="2565178" y="670921"/>
                  </a:cubicBezTo>
                  <a:cubicBezTo>
                    <a:pt x="2611850" y="677493"/>
                    <a:pt x="2650998" y="710831"/>
                    <a:pt x="2664905" y="755884"/>
                  </a:cubicBezTo>
                  <a:lnTo>
                    <a:pt x="2745105" y="1016678"/>
                  </a:lnTo>
                  <a:lnTo>
                    <a:pt x="2517553" y="1092116"/>
                  </a:lnTo>
                  <a:lnTo>
                    <a:pt x="2431923" y="829703"/>
                  </a:lnTo>
                  <a:cubicBezTo>
                    <a:pt x="2430875" y="826464"/>
                    <a:pt x="2427351" y="824654"/>
                    <a:pt x="2424113" y="825702"/>
                  </a:cubicBezTo>
                  <a:cubicBezTo>
                    <a:pt x="2420874" y="826750"/>
                    <a:pt x="2419064" y="830274"/>
                    <a:pt x="2420112" y="833513"/>
                  </a:cubicBezTo>
                  <a:lnTo>
                    <a:pt x="2507647" y="1101832"/>
                  </a:lnTo>
                  <a:cubicBezTo>
                    <a:pt x="2508123" y="1103356"/>
                    <a:pt x="2509266" y="1104689"/>
                    <a:pt x="2510695" y="1105451"/>
                  </a:cubicBezTo>
                  <a:cubicBezTo>
                    <a:pt x="2511552" y="1105928"/>
                    <a:pt x="2512505" y="1106118"/>
                    <a:pt x="2513457" y="1106118"/>
                  </a:cubicBezTo>
                  <a:cubicBezTo>
                    <a:pt x="2514124" y="1106118"/>
                    <a:pt x="2514791" y="1106023"/>
                    <a:pt x="2515362" y="1105832"/>
                  </a:cubicBezTo>
                  <a:lnTo>
                    <a:pt x="2528411" y="1101546"/>
                  </a:lnTo>
                  <a:lnTo>
                    <a:pt x="2558415" y="1187652"/>
                  </a:lnTo>
                  <a:lnTo>
                    <a:pt x="2203704" y="1384058"/>
                  </a:lnTo>
                  <a:cubicBezTo>
                    <a:pt x="2177987" y="1387582"/>
                    <a:pt x="1999583" y="1412156"/>
                    <a:pt x="1983296" y="1417681"/>
                  </a:cubicBezTo>
                  <a:cubicBezTo>
                    <a:pt x="1982153" y="1418062"/>
                    <a:pt x="1980248" y="1418729"/>
                    <a:pt x="1974628" y="1422920"/>
                  </a:cubicBezTo>
                  <a:cubicBezTo>
                    <a:pt x="1963484" y="1248136"/>
                    <a:pt x="1967293" y="1064684"/>
                    <a:pt x="1985582" y="904950"/>
                  </a:cubicBezTo>
                  <a:cubicBezTo>
                    <a:pt x="1985963" y="901521"/>
                    <a:pt x="1983486" y="898473"/>
                    <a:pt x="1980152" y="898092"/>
                  </a:cubicBezTo>
                  <a:cubicBezTo>
                    <a:pt x="1976723" y="897711"/>
                    <a:pt x="1973675" y="900188"/>
                    <a:pt x="1973294" y="903521"/>
                  </a:cubicBezTo>
                  <a:cubicBezTo>
                    <a:pt x="1968056" y="949432"/>
                    <a:pt x="1963960" y="997247"/>
                    <a:pt x="1961102" y="1046301"/>
                  </a:cubicBezTo>
                  <a:close/>
                  <a:moveTo>
                    <a:pt x="1972818" y="1440160"/>
                  </a:moveTo>
                  <a:cubicBezTo>
                    <a:pt x="1972818" y="1440160"/>
                    <a:pt x="1973675" y="1439588"/>
                    <a:pt x="1973961" y="1439207"/>
                  </a:cubicBezTo>
                  <a:cubicBezTo>
                    <a:pt x="1980629" y="1433588"/>
                    <a:pt x="1985296" y="1430063"/>
                    <a:pt x="1987391" y="1429301"/>
                  </a:cubicBezTo>
                  <a:cubicBezTo>
                    <a:pt x="2000441" y="1424920"/>
                    <a:pt x="2150174" y="1403870"/>
                    <a:pt x="2206752" y="1396059"/>
                  </a:cubicBezTo>
                  <a:cubicBezTo>
                    <a:pt x="2207514" y="1395964"/>
                    <a:pt x="2208276" y="1395678"/>
                    <a:pt x="2208943" y="1395297"/>
                  </a:cubicBezTo>
                  <a:lnTo>
                    <a:pt x="2569274" y="1195748"/>
                  </a:lnTo>
                  <a:cubicBezTo>
                    <a:pt x="2571941" y="1194320"/>
                    <a:pt x="2573084" y="1191176"/>
                    <a:pt x="2572131" y="1188319"/>
                  </a:cubicBezTo>
                  <a:lnTo>
                    <a:pt x="2540413" y="1097450"/>
                  </a:lnTo>
                  <a:lnTo>
                    <a:pt x="2710720" y="1041062"/>
                  </a:lnTo>
                  <a:lnTo>
                    <a:pt x="2749487" y="1182794"/>
                  </a:lnTo>
                  <a:cubicBezTo>
                    <a:pt x="2762250" y="1229562"/>
                    <a:pt x="2737771" y="1277854"/>
                    <a:pt x="2692432" y="1295189"/>
                  </a:cubicBezTo>
                  <a:lnTo>
                    <a:pt x="2238089" y="1468640"/>
                  </a:lnTo>
                  <a:cubicBezTo>
                    <a:pt x="2236280" y="1469306"/>
                    <a:pt x="2215325" y="1476641"/>
                    <a:pt x="2171414" y="1496072"/>
                  </a:cubicBezTo>
                  <a:cubicBezTo>
                    <a:pt x="2133981" y="1512740"/>
                    <a:pt x="2093690" y="1525313"/>
                    <a:pt x="2079784" y="1524932"/>
                  </a:cubicBezTo>
                  <a:cubicBezTo>
                    <a:pt x="2052257" y="1523980"/>
                    <a:pt x="2036636" y="1513407"/>
                    <a:pt x="2028254" y="1507787"/>
                  </a:cubicBezTo>
                  <a:cubicBezTo>
                    <a:pt x="2023967" y="1504835"/>
                    <a:pt x="2021110" y="1502930"/>
                    <a:pt x="2017681" y="1502930"/>
                  </a:cubicBezTo>
                  <a:cubicBezTo>
                    <a:pt x="2014823" y="1502930"/>
                    <a:pt x="2012061" y="1502930"/>
                    <a:pt x="1978152" y="1531124"/>
                  </a:cubicBezTo>
                  <a:cubicBezTo>
                    <a:pt x="1965293" y="1541792"/>
                    <a:pt x="1952720" y="1552650"/>
                    <a:pt x="1948243" y="1556460"/>
                  </a:cubicBezTo>
                  <a:lnTo>
                    <a:pt x="1906619" y="1556460"/>
                  </a:lnTo>
                  <a:cubicBezTo>
                    <a:pt x="1931956" y="1529600"/>
                    <a:pt x="1960340" y="1504358"/>
                    <a:pt x="1993011" y="1479403"/>
                  </a:cubicBezTo>
                  <a:cubicBezTo>
                    <a:pt x="1995773" y="1477307"/>
                    <a:pt x="1996250" y="1473402"/>
                    <a:pt x="1994154" y="1470735"/>
                  </a:cubicBezTo>
                  <a:cubicBezTo>
                    <a:pt x="1992059" y="1467973"/>
                    <a:pt x="1988153" y="1467497"/>
                    <a:pt x="1985486" y="1469592"/>
                  </a:cubicBezTo>
                  <a:cubicBezTo>
                    <a:pt x="1948815" y="1497596"/>
                    <a:pt x="1917478" y="1526075"/>
                    <a:pt x="1889665" y="1556555"/>
                  </a:cubicBezTo>
                  <a:lnTo>
                    <a:pt x="1851184" y="1556555"/>
                  </a:lnTo>
                  <a:cubicBezTo>
                    <a:pt x="1898142" y="1509407"/>
                    <a:pt x="1948148" y="1461210"/>
                    <a:pt x="1972818" y="1440160"/>
                  </a:cubicBezTo>
                  <a:close/>
                  <a:moveTo>
                    <a:pt x="2077688" y="1537315"/>
                  </a:moveTo>
                  <a:lnTo>
                    <a:pt x="2077688" y="1537315"/>
                  </a:lnTo>
                  <a:cubicBezTo>
                    <a:pt x="2077688" y="1537315"/>
                    <a:pt x="2077974" y="1537315"/>
                    <a:pt x="2078069" y="1537315"/>
                  </a:cubicBezTo>
                  <a:cubicBezTo>
                    <a:pt x="2077974" y="1537315"/>
                    <a:pt x="2077784" y="1537315"/>
                    <a:pt x="2077688" y="1537315"/>
                  </a:cubicBezTo>
                  <a:close/>
                  <a:moveTo>
                    <a:pt x="2656141" y="1866975"/>
                  </a:moveTo>
                  <a:cubicBezTo>
                    <a:pt x="2561178" y="1864118"/>
                    <a:pt x="2468309" y="1876310"/>
                    <a:pt x="2380202" y="1903265"/>
                  </a:cubicBezTo>
                  <a:cubicBezTo>
                    <a:pt x="2279142" y="1934126"/>
                    <a:pt x="2184083" y="1975941"/>
                    <a:pt x="2097596" y="2027471"/>
                  </a:cubicBezTo>
                  <a:cubicBezTo>
                    <a:pt x="2096643" y="2028043"/>
                    <a:pt x="2095500" y="2028329"/>
                    <a:pt x="2094452" y="2028329"/>
                  </a:cubicBezTo>
                  <a:cubicBezTo>
                    <a:pt x="2092357" y="2028329"/>
                    <a:pt x="2090261" y="2027281"/>
                    <a:pt x="2089118" y="2025281"/>
                  </a:cubicBezTo>
                  <a:cubicBezTo>
                    <a:pt x="2087404" y="2022328"/>
                    <a:pt x="2088356" y="2018518"/>
                    <a:pt x="2091309" y="2016803"/>
                  </a:cubicBezTo>
                  <a:cubicBezTo>
                    <a:pt x="2104168" y="2009088"/>
                    <a:pt x="2117312" y="2001659"/>
                    <a:pt x="2130552" y="1994420"/>
                  </a:cubicBezTo>
                  <a:cubicBezTo>
                    <a:pt x="2044065" y="1984228"/>
                    <a:pt x="1942052" y="1969655"/>
                    <a:pt x="1827181" y="1950986"/>
                  </a:cubicBezTo>
                  <a:cubicBezTo>
                    <a:pt x="1823847" y="1950414"/>
                    <a:pt x="1821561" y="1947271"/>
                    <a:pt x="1822037" y="1943842"/>
                  </a:cubicBezTo>
                  <a:cubicBezTo>
                    <a:pt x="1822514" y="1940794"/>
                    <a:pt x="1825181" y="1938603"/>
                    <a:pt x="1828229" y="1938698"/>
                  </a:cubicBezTo>
                  <a:cubicBezTo>
                    <a:pt x="1900333" y="1950414"/>
                    <a:pt x="1979390" y="1962511"/>
                    <a:pt x="2056543" y="1972703"/>
                  </a:cubicBezTo>
                  <a:cubicBezTo>
                    <a:pt x="2056543" y="1972703"/>
                    <a:pt x="2056543" y="1972703"/>
                    <a:pt x="2056543" y="1972703"/>
                  </a:cubicBezTo>
                  <a:cubicBezTo>
                    <a:pt x="2088356" y="1976894"/>
                    <a:pt x="2118455" y="1980704"/>
                    <a:pt x="2146745" y="1983942"/>
                  </a:cubicBezTo>
                  <a:cubicBezTo>
                    <a:pt x="2147507" y="1983942"/>
                    <a:pt x="2148269" y="1984323"/>
                    <a:pt x="2148935" y="1984609"/>
                  </a:cubicBezTo>
                  <a:cubicBezTo>
                    <a:pt x="2220278" y="1947176"/>
                    <a:pt x="2296573" y="1915934"/>
                    <a:pt x="2376583" y="1891550"/>
                  </a:cubicBezTo>
                  <a:cubicBezTo>
                    <a:pt x="2437162" y="1873071"/>
                    <a:pt x="2499932" y="1861451"/>
                    <a:pt x="2564130" y="1856688"/>
                  </a:cubicBezTo>
                  <a:cubicBezTo>
                    <a:pt x="2573941" y="1838591"/>
                    <a:pt x="2583371" y="1818874"/>
                    <a:pt x="2592324" y="1797919"/>
                  </a:cubicBezTo>
                  <a:cubicBezTo>
                    <a:pt x="2593562" y="1795061"/>
                    <a:pt x="2594705" y="1792204"/>
                    <a:pt x="2595944" y="1789346"/>
                  </a:cubicBezTo>
                  <a:lnTo>
                    <a:pt x="2595944" y="1789346"/>
                  </a:lnTo>
                  <a:cubicBezTo>
                    <a:pt x="2595944" y="1789346"/>
                    <a:pt x="2596039" y="1788965"/>
                    <a:pt x="2596134" y="1788870"/>
                  </a:cubicBezTo>
                  <a:cubicBezTo>
                    <a:pt x="2596991" y="1786870"/>
                    <a:pt x="2597753" y="1784870"/>
                    <a:pt x="2598611" y="1782869"/>
                  </a:cubicBezTo>
                  <a:cubicBezTo>
                    <a:pt x="2598801" y="1782488"/>
                    <a:pt x="2598896" y="1782012"/>
                    <a:pt x="2599087" y="1781631"/>
                  </a:cubicBezTo>
                  <a:cubicBezTo>
                    <a:pt x="2599849" y="1779821"/>
                    <a:pt x="2600516" y="1778012"/>
                    <a:pt x="2601278" y="1776107"/>
                  </a:cubicBezTo>
                  <a:cubicBezTo>
                    <a:pt x="2601563" y="1775535"/>
                    <a:pt x="2601754" y="1774868"/>
                    <a:pt x="2602040" y="1774297"/>
                  </a:cubicBezTo>
                  <a:cubicBezTo>
                    <a:pt x="2602706" y="1772678"/>
                    <a:pt x="2603278" y="1771058"/>
                    <a:pt x="2603945" y="1769439"/>
                  </a:cubicBezTo>
                  <a:cubicBezTo>
                    <a:pt x="2604230" y="1768582"/>
                    <a:pt x="2604611" y="1767725"/>
                    <a:pt x="2604897" y="1766867"/>
                  </a:cubicBezTo>
                  <a:cubicBezTo>
                    <a:pt x="2605469" y="1765439"/>
                    <a:pt x="2605945" y="1764105"/>
                    <a:pt x="2606516" y="1762676"/>
                  </a:cubicBezTo>
                  <a:cubicBezTo>
                    <a:pt x="2606897" y="1761533"/>
                    <a:pt x="2607374" y="1760390"/>
                    <a:pt x="2607755" y="1759247"/>
                  </a:cubicBezTo>
                  <a:cubicBezTo>
                    <a:pt x="2608136" y="1758104"/>
                    <a:pt x="2608612" y="1756961"/>
                    <a:pt x="2608993" y="1755818"/>
                  </a:cubicBezTo>
                  <a:cubicBezTo>
                    <a:pt x="2609564" y="1754390"/>
                    <a:pt x="2610041" y="1752866"/>
                    <a:pt x="2610612" y="1751437"/>
                  </a:cubicBezTo>
                  <a:cubicBezTo>
                    <a:pt x="2610898" y="1750580"/>
                    <a:pt x="2611184" y="1749818"/>
                    <a:pt x="2611470" y="1748960"/>
                  </a:cubicBezTo>
                  <a:cubicBezTo>
                    <a:pt x="2612136" y="1746960"/>
                    <a:pt x="2612898" y="1745055"/>
                    <a:pt x="2613565" y="1743055"/>
                  </a:cubicBezTo>
                  <a:cubicBezTo>
                    <a:pt x="2613660" y="1742674"/>
                    <a:pt x="2613851" y="1742388"/>
                    <a:pt x="2613946" y="1742007"/>
                  </a:cubicBezTo>
                  <a:cubicBezTo>
                    <a:pt x="2617470" y="1732006"/>
                    <a:pt x="2620709" y="1722100"/>
                    <a:pt x="2623852" y="1712289"/>
                  </a:cubicBezTo>
                  <a:cubicBezTo>
                    <a:pt x="2623852" y="1712289"/>
                    <a:pt x="2623852" y="1712289"/>
                    <a:pt x="2623852" y="1712289"/>
                  </a:cubicBezTo>
                  <a:cubicBezTo>
                    <a:pt x="2624614" y="1709813"/>
                    <a:pt x="2625471" y="1707241"/>
                    <a:pt x="2626233" y="1704764"/>
                  </a:cubicBezTo>
                  <a:cubicBezTo>
                    <a:pt x="2626233" y="1704669"/>
                    <a:pt x="2626233" y="1704574"/>
                    <a:pt x="2626233" y="1704479"/>
                  </a:cubicBezTo>
                  <a:cubicBezTo>
                    <a:pt x="2626995" y="1701907"/>
                    <a:pt x="2627757" y="1699430"/>
                    <a:pt x="2628519" y="1696954"/>
                  </a:cubicBezTo>
                  <a:cubicBezTo>
                    <a:pt x="2628519" y="1696954"/>
                    <a:pt x="2628519" y="1696954"/>
                    <a:pt x="2628519" y="1696954"/>
                  </a:cubicBezTo>
                  <a:cubicBezTo>
                    <a:pt x="2630138" y="1691620"/>
                    <a:pt x="2631662" y="1686381"/>
                    <a:pt x="2633186" y="1681238"/>
                  </a:cubicBezTo>
                  <a:cubicBezTo>
                    <a:pt x="2634139" y="1677999"/>
                    <a:pt x="2637568" y="1676094"/>
                    <a:pt x="2640806" y="1677047"/>
                  </a:cubicBezTo>
                  <a:cubicBezTo>
                    <a:pt x="2644140" y="1677999"/>
                    <a:pt x="2645950" y="1681428"/>
                    <a:pt x="2645093" y="1684667"/>
                  </a:cubicBezTo>
                  <a:cubicBezTo>
                    <a:pt x="2632805" y="1727529"/>
                    <a:pt x="2618804" y="1767248"/>
                    <a:pt x="2603659" y="1802967"/>
                  </a:cubicBezTo>
                  <a:cubicBezTo>
                    <a:pt x="2595658" y="1821636"/>
                    <a:pt x="2587276" y="1839448"/>
                    <a:pt x="2578608" y="1855926"/>
                  </a:cubicBezTo>
                  <a:cubicBezTo>
                    <a:pt x="2604326" y="1854497"/>
                    <a:pt x="2630329" y="1854116"/>
                    <a:pt x="2656428" y="1854878"/>
                  </a:cubicBezTo>
                  <a:cubicBezTo>
                    <a:pt x="2659856" y="1854974"/>
                    <a:pt x="2662523" y="1857831"/>
                    <a:pt x="2662428" y="1861260"/>
                  </a:cubicBezTo>
                  <a:cubicBezTo>
                    <a:pt x="2662333" y="1864689"/>
                    <a:pt x="2659475" y="1867356"/>
                    <a:pt x="2656046" y="1867261"/>
                  </a:cubicBezTo>
                  <a:close/>
                  <a:moveTo>
                    <a:pt x="2706910" y="1597703"/>
                  </a:moveTo>
                  <a:cubicBezTo>
                    <a:pt x="2706910" y="1597703"/>
                    <a:pt x="2687670" y="1593798"/>
                    <a:pt x="2656332" y="1587797"/>
                  </a:cubicBezTo>
                  <a:cubicBezTo>
                    <a:pt x="2656332" y="1587797"/>
                    <a:pt x="2656332" y="1587797"/>
                    <a:pt x="2656332" y="1587797"/>
                  </a:cubicBezTo>
                  <a:cubicBezTo>
                    <a:pt x="2611946" y="1579320"/>
                    <a:pt x="2543366" y="1566747"/>
                    <a:pt x="2470499" y="1555222"/>
                  </a:cubicBezTo>
                  <a:cubicBezTo>
                    <a:pt x="2470309" y="1555222"/>
                    <a:pt x="2470214" y="1555222"/>
                    <a:pt x="2470023" y="1555222"/>
                  </a:cubicBezTo>
                  <a:cubicBezTo>
                    <a:pt x="2465451" y="1554460"/>
                    <a:pt x="2460879" y="1553793"/>
                    <a:pt x="2456212" y="1553031"/>
                  </a:cubicBezTo>
                  <a:cubicBezTo>
                    <a:pt x="2455736" y="1553031"/>
                    <a:pt x="2455164" y="1552841"/>
                    <a:pt x="2454688" y="1552841"/>
                  </a:cubicBezTo>
                  <a:cubicBezTo>
                    <a:pt x="2450402" y="1552174"/>
                    <a:pt x="2446115" y="1551507"/>
                    <a:pt x="2441734" y="1550840"/>
                  </a:cubicBezTo>
                  <a:cubicBezTo>
                    <a:pt x="2440972" y="1550745"/>
                    <a:pt x="2440115" y="1550555"/>
                    <a:pt x="2439353" y="1550459"/>
                  </a:cubicBezTo>
                  <a:cubicBezTo>
                    <a:pt x="2438114" y="1550269"/>
                    <a:pt x="2436971" y="1550078"/>
                    <a:pt x="2435733" y="1549888"/>
                  </a:cubicBezTo>
                  <a:cubicBezTo>
                    <a:pt x="2434019" y="1549602"/>
                    <a:pt x="2432209" y="1549412"/>
                    <a:pt x="2430494" y="1549126"/>
                  </a:cubicBezTo>
                  <a:cubicBezTo>
                    <a:pt x="2429447" y="1548935"/>
                    <a:pt x="2428399" y="1548840"/>
                    <a:pt x="2427351" y="1548650"/>
                  </a:cubicBezTo>
                  <a:cubicBezTo>
                    <a:pt x="2426208" y="1548459"/>
                    <a:pt x="2424970" y="1548269"/>
                    <a:pt x="2423827" y="1548173"/>
                  </a:cubicBezTo>
                  <a:cubicBezTo>
                    <a:pt x="2422874" y="1548078"/>
                    <a:pt x="2421922" y="1547888"/>
                    <a:pt x="2420969" y="1547792"/>
                  </a:cubicBezTo>
                  <a:cubicBezTo>
                    <a:pt x="2419064" y="1547507"/>
                    <a:pt x="2417159" y="1547221"/>
                    <a:pt x="2415254" y="1546935"/>
                  </a:cubicBezTo>
                  <a:cubicBezTo>
                    <a:pt x="2414397" y="1546840"/>
                    <a:pt x="2413635" y="1546745"/>
                    <a:pt x="2412778" y="1546554"/>
                  </a:cubicBezTo>
                  <a:cubicBezTo>
                    <a:pt x="2411349" y="1546364"/>
                    <a:pt x="2409920" y="1546173"/>
                    <a:pt x="2408396" y="1545983"/>
                  </a:cubicBezTo>
                  <a:cubicBezTo>
                    <a:pt x="2407634" y="1545887"/>
                    <a:pt x="2406872" y="1545792"/>
                    <a:pt x="2406110" y="1545697"/>
                  </a:cubicBezTo>
                  <a:cubicBezTo>
                    <a:pt x="2404110" y="1545411"/>
                    <a:pt x="2402110" y="1545125"/>
                    <a:pt x="2400110" y="1544840"/>
                  </a:cubicBezTo>
                  <a:cubicBezTo>
                    <a:pt x="2399443" y="1544744"/>
                    <a:pt x="2398776" y="1544649"/>
                    <a:pt x="2398014" y="1544554"/>
                  </a:cubicBezTo>
                  <a:cubicBezTo>
                    <a:pt x="2396395" y="1544363"/>
                    <a:pt x="2394680" y="1544078"/>
                    <a:pt x="2393061" y="1543887"/>
                  </a:cubicBezTo>
                  <a:cubicBezTo>
                    <a:pt x="2392490" y="1543887"/>
                    <a:pt x="2391918" y="1543697"/>
                    <a:pt x="2391347" y="1543697"/>
                  </a:cubicBezTo>
                  <a:cubicBezTo>
                    <a:pt x="2389251" y="1543411"/>
                    <a:pt x="2387156" y="1543125"/>
                    <a:pt x="2385060" y="1542839"/>
                  </a:cubicBezTo>
                  <a:cubicBezTo>
                    <a:pt x="2384489" y="1542839"/>
                    <a:pt x="2384012" y="1542649"/>
                    <a:pt x="2383441" y="1542649"/>
                  </a:cubicBezTo>
                  <a:cubicBezTo>
                    <a:pt x="2381536" y="1542363"/>
                    <a:pt x="2379726" y="1542173"/>
                    <a:pt x="2377821" y="1541887"/>
                  </a:cubicBezTo>
                  <a:cubicBezTo>
                    <a:pt x="2377440" y="1541887"/>
                    <a:pt x="2377059" y="1541792"/>
                    <a:pt x="2376678" y="1541696"/>
                  </a:cubicBezTo>
                  <a:cubicBezTo>
                    <a:pt x="2374487" y="1541411"/>
                    <a:pt x="2372297" y="1541125"/>
                    <a:pt x="2370106" y="1540839"/>
                  </a:cubicBezTo>
                  <a:cubicBezTo>
                    <a:pt x="2369725" y="1540839"/>
                    <a:pt x="2369249" y="1540744"/>
                    <a:pt x="2368868" y="1540649"/>
                  </a:cubicBezTo>
                  <a:cubicBezTo>
                    <a:pt x="2366867" y="1540363"/>
                    <a:pt x="2364772" y="1540172"/>
                    <a:pt x="2362772" y="1539887"/>
                  </a:cubicBezTo>
                  <a:cubicBezTo>
                    <a:pt x="2362581" y="1539887"/>
                    <a:pt x="2362391" y="1539887"/>
                    <a:pt x="2362105" y="1539887"/>
                  </a:cubicBezTo>
                  <a:cubicBezTo>
                    <a:pt x="2359819" y="1539601"/>
                    <a:pt x="2357628" y="1539315"/>
                    <a:pt x="2355342" y="1539029"/>
                  </a:cubicBezTo>
                  <a:cubicBezTo>
                    <a:pt x="2355056" y="1539029"/>
                    <a:pt x="2354771" y="1539029"/>
                    <a:pt x="2354390" y="1538934"/>
                  </a:cubicBezTo>
                  <a:cubicBezTo>
                    <a:pt x="2352199" y="1538648"/>
                    <a:pt x="2350008" y="1538363"/>
                    <a:pt x="2347817" y="1538172"/>
                  </a:cubicBezTo>
                  <a:cubicBezTo>
                    <a:pt x="2347817" y="1538172"/>
                    <a:pt x="2347722" y="1538172"/>
                    <a:pt x="2347627" y="1538172"/>
                  </a:cubicBezTo>
                  <a:cubicBezTo>
                    <a:pt x="2345341" y="1537886"/>
                    <a:pt x="2343055" y="1537601"/>
                    <a:pt x="2340769" y="1537315"/>
                  </a:cubicBezTo>
                  <a:cubicBezTo>
                    <a:pt x="2340578" y="1537315"/>
                    <a:pt x="2340293" y="1537315"/>
                    <a:pt x="2340102" y="1537315"/>
                  </a:cubicBezTo>
                  <a:cubicBezTo>
                    <a:pt x="2335530" y="1536743"/>
                    <a:pt x="2330958" y="1536267"/>
                    <a:pt x="2326386" y="1535791"/>
                  </a:cubicBezTo>
                  <a:cubicBezTo>
                    <a:pt x="2326291" y="1535791"/>
                    <a:pt x="2326100" y="1535791"/>
                    <a:pt x="2326005" y="1535791"/>
                  </a:cubicBezTo>
                  <a:cubicBezTo>
                    <a:pt x="2321433" y="1535315"/>
                    <a:pt x="2316861" y="1534838"/>
                    <a:pt x="2312384" y="1534362"/>
                  </a:cubicBezTo>
                  <a:cubicBezTo>
                    <a:pt x="2312289" y="1534362"/>
                    <a:pt x="2312194" y="1534362"/>
                    <a:pt x="2312099" y="1534362"/>
                  </a:cubicBezTo>
                  <a:cubicBezTo>
                    <a:pt x="2307527" y="1533886"/>
                    <a:pt x="2303050" y="1533410"/>
                    <a:pt x="2298668" y="1533029"/>
                  </a:cubicBezTo>
                  <a:cubicBezTo>
                    <a:pt x="2298668" y="1533029"/>
                    <a:pt x="2298573" y="1533029"/>
                    <a:pt x="2298478" y="1533029"/>
                  </a:cubicBezTo>
                  <a:cubicBezTo>
                    <a:pt x="2294001" y="1532648"/>
                    <a:pt x="2289620" y="1532171"/>
                    <a:pt x="2285238" y="1531790"/>
                  </a:cubicBezTo>
                  <a:cubicBezTo>
                    <a:pt x="2285238" y="1531790"/>
                    <a:pt x="2285238" y="1531790"/>
                    <a:pt x="2285143" y="1531790"/>
                  </a:cubicBezTo>
                  <a:cubicBezTo>
                    <a:pt x="2280761" y="1531409"/>
                    <a:pt x="2276475" y="1531028"/>
                    <a:pt x="2272189" y="1530743"/>
                  </a:cubicBezTo>
                  <a:cubicBezTo>
                    <a:pt x="2272189" y="1530743"/>
                    <a:pt x="2272189" y="1530743"/>
                    <a:pt x="2272189" y="1530743"/>
                  </a:cubicBezTo>
                  <a:cubicBezTo>
                    <a:pt x="2267903" y="1530457"/>
                    <a:pt x="2263712" y="1530171"/>
                    <a:pt x="2259616" y="1529885"/>
                  </a:cubicBezTo>
                  <a:cubicBezTo>
                    <a:pt x="2259616" y="1529885"/>
                    <a:pt x="2259616" y="1529885"/>
                    <a:pt x="2259616" y="1529885"/>
                  </a:cubicBezTo>
                  <a:cubicBezTo>
                    <a:pt x="2255520" y="1529600"/>
                    <a:pt x="2251424" y="1529409"/>
                    <a:pt x="2247424" y="1529219"/>
                  </a:cubicBezTo>
                  <a:lnTo>
                    <a:pt x="2247424" y="1529219"/>
                  </a:lnTo>
                  <a:cubicBezTo>
                    <a:pt x="2243423" y="1529028"/>
                    <a:pt x="2239518" y="1528838"/>
                    <a:pt x="2235708" y="1528742"/>
                  </a:cubicBezTo>
                  <a:cubicBezTo>
                    <a:pt x="2235708" y="1528742"/>
                    <a:pt x="2235708" y="1528742"/>
                    <a:pt x="2235708" y="1528742"/>
                  </a:cubicBezTo>
                  <a:cubicBezTo>
                    <a:pt x="2233803" y="1528742"/>
                    <a:pt x="2231898" y="1528647"/>
                    <a:pt x="2230088" y="1528552"/>
                  </a:cubicBezTo>
                  <a:cubicBezTo>
                    <a:pt x="2210276" y="1527980"/>
                    <a:pt x="2191512" y="1528076"/>
                    <a:pt x="2173891" y="1528647"/>
                  </a:cubicBezTo>
                  <a:cubicBezTo>
                    <a:pt x="2173700" y="1528647"/>
                    <a:pt x="2173605" y="1528647"/>
                    <a:pt x="2173415" y="1528647"/>
                  </a:cubicBezTo>
                  <a:cubicBezTo>
                    <a:pt x="2171414" y="1528647"/>
                    <a:pt x="2169319" y="1528838"/>
                    <a:pt x="2167319" y="1528838"/>
                  </a:cubicBezTo>
                  <a:cubicBezTo>
                    <a:pt x="2166938" y="1528838"/>
                    <a:pt x="2166652" y="1528838"/>
                    <a:pt x="2166271" y="1528838"/>
                  </a:cubicBezTo>
                  <a:cubicBezTo>
                    <a:pt x="2164461" y="1528838"/>
                    <a:pt x="2162651" y="1529028"/>
                    <a:pt x="2160937" y="1529123"/>
                  </a:cubicBezTo>
                  <a:cubicBezTo>
                    <a:pt x="2160461" y="1529123"/>
                    <a:pt x="2159889" y="1529123"/>
                    <a:pt x="2159413" y="1529123"/>
                  </a:cubicBezTo>
                  <a:cubicBezTo>
                    <a:pt x="2157794" y="1529123"/>
                    <a:pt x="2156174" y="1529314"/>
                    <a:pt x="2154650" y="1529409"/>
                  </a:cubicBezTo>
                  <a:cubicBezTo>
                    <a:pt x="2153984" y="1529409"/>
                    <a:pt x="2153317" y="1529409"/>
                    <a:pt x="2152650" y="1529504"/>
                  </a:cubicBezTo>
                  <a:cubicBezTo>
                    <a:pt x="2151221" y="1529504"/>
                    <a:pt x="2149888" y="1529695"/>
                    <a:pt x="2148459" y="1529790"/>
                  </a:cubicBezTo>
                  <a:cubicBezTo>
                    <a:pt x="2147697" y="1529790"/>
                    <a:pt x="2146935" y="1529885"/>
                    <a:pt x="2146173" y="1529981"/>
                  </a:cubicBezTo>
                  <a:cubicBezTo>
                    <a:pt x="2144935" y="1529981"/>
                    <a:pt x="2143601" y="1530171"/>
                    <a:pt x="2142363" y="1530266"/>
                  </a:cubicBezTo>
                  <a:cubicBezTo>
                    <a:pt x="2141506" y="1530266"/>
                    <a:pt x="2140744" y="1530362"/>
                    <a:pt x="2139887" y="1530457"/>
                  </a:cubicBezTo>
                  <a:cubicBezTo>
                    <a:pt x="2138744" y="1530457"/>
                    <a:pt x="2137505" y="1530647"/>
                    <a:pt x="2136362" y="1530743"/>
                  </a:cubicBezTo>
                  <a:cubicBezTo>
                    <a:pt x="2135410" y="1530743"/>
                    <a:pt x="2134553" y="1530933"/>
                    <a:pt x="2133600" y="1530933"/>
                  </a:cubicBezTo>
                  <a:cubicBezTo>
                    <a:pt x="2132552" y="1530933"/>
                    <a:pt x="2131505" y="1531124"/>
                    <a:pt x="2130457" y="1531219"/>
                  </a:cubicBezTo>
                  <a:cubicBezTo>
                    <a:pt x="2129504" y="1531219"/>
                    <a:pt x="2128457" y="1531409"/>
                    <a:pt x="2127504" y="1531505"/>
                  </a:cubicBezTo>
                  <a:cubicBezTo>
                    <a:pt x="2126552" y="1531505"/>
                    <a:pt x="2125599" y="1531695"/>
                    <a:pt x="2124647" y="1531790"/>
                  </a:cubicBezTo>
                  <a:cubicBezTo>
                    <a:pt x="2123599" y="1531886"/>
                    <a:pt x="2122551" y="1531981"/>
                    <a:pt x="2121503" y="1532076"/>
                  </a:cubicBezTo>
                  <a:cubicBezTo>
                    <a:pt x="2120646" y="1532076"/>
                    <a:pt x="2119789" y="1532267"/>
                    <a:pt x="2118932" y="1532362"/>
                  </a:cubicBezTo>
                  <a:cubicBezTo>
                    <a:pt x="2117884" y="1532457"/>
                    <a:pt x="2116741" y="1532552"/>
                    <a:pt x="2115693" y="1532743"/>
                  </a:cubicBezTo>
                  <a:cubicBezTo>
                    <a:pt x="2114931" y="1532743"/>
                    <a:pt x="2114169" y="1532933"/>
                    <a:pt x="2113407" y="1533029"/>
                  </a:cubicBezTo>
                  <a:cubicBezTo>
                    <a:pt x="2112264" y="1533124"/>
                    <a:pt x="2111216" y="1533314"/>
                    <a:pt x="2110073" y="1533410"/>
                  </a:cubicBezTo>
                  <a:cubicBezTo>
                    <a:pt x="2109407" y="1533410"/>
                    <a:pt x="2108645" y="1533600"/>
                    <a:pt x="2107978" y="1533695"/>
                  </a:cubicBezTo>
                  <a:cubicBezTo>
                    <a:pt x="2106835" y="1533791"/>
                    <a:pt x="2105692" y="1533981"/>
                    <a:pt x="2104549" y="1534076"/>
                  </a:cubicBezTo>
                  <a:cubicBezTo>
                    <a:pt x="2103977" y="1534076"/>
                    <a:pt x="2103501" y="1534172"/>
                    <a:pt x="2102930" y="1534267"/>
                  </a:cubicBezTo>
                  <a:cubicBezTo>
                    <a:pt x="2124266" y="1528933"/>
                    <a:pt x="2152841" y="1518455"/>
                    <a:pt x="2176748" y="1507883"/>
                  </a:cubicBezTo>
                  <a:cubicBezTo>
                    <a:pt x="2221230" y="1488166"/>
                    <a:pt x="2242280" y="1480832"/>
                    <a:pt x="2242566" y="1480832"/>
                  </a:cubicBezTo>
                  <a:cubicBezTo>
                    <a:pt x="2242566" y="1480832"/>
                    <a:pt x="2242661" y="1480832"/>
                    <a:pt x="2242757" y="1480832"/>
                  </a:cubicBezTo>
                  <a:lnTo>
                    <a:pt x="2697195" y="1307381"/>
                  </a:lnTo>
                  <a:cubicBezTo>
                    <a:pt x="2701290" y="1305857"/>
                    <a:pt x="2705291" y="1303952"/>
                    <a:pt x="2709101" y="1301952"/>
                  </a:cubicBezTo>
                  <a:cubicBezTo>
                    <a:pt x="2712625" y="1460448"/>
                    <a:pt x="2707291" y="1598275"/>
                    <a:pt x="2707291" y="159827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9548010" y="2762740"/>
              <a:ext cx="38444" cy="112229"/>
            </a:xfrm>
            <a:custGeom>
              <a:rect b="b" l="l" r="r" t="t"/>
              <a:pathLst>
                <a:path extrusionOk="0" h="117350" w="40198">
                  <a:moveTo>
                    <a:pt x="34004" y="104968"/>
                  </a:moveTo>
                  <a:cubicBezTo>
                    <a:pt x="23717" y="104968"/>
                    <a:pt x="15335" y="104968"/>
                    <a:pt x="12383" y="104206"/>
                  </a:cubicBezTo>
                  <a:cubicBezTo>
                    <a:pt x="12383" y="104016"/>
                    <a:pt x="12383" y="103825"/>
                    <a:pt x="12383" y="103540"/>
                  </a:cubicBezTo>
                  <a:cubicBezTo>
                    <a:pt x="12764" y="97920"/>
                    <a:pt x="26861" y="50104"/>
                    <a:pt x="39910" y="8004"/>
                  </a:cubicBezTo>
                  <a:cubicBezTo>
                    <a:pt x="40958" y="4765"/>
                    <a:pt x="39053" y="1241"/>
                    <a:pt x="35814" y="289"/>
                  </a:cubicBezTo>
                  <a:cubicBezTo>
                    <a:pt x="32576" y="-759"/>
                    <a:pt x="29051" y="1146"/>
                    <a:pt x="28099" y="4384"/>
                  </a:cubicBezTo>
                  <a:cubicBezTo>
                    <a:pt x="21527" y="25625"/>
                    <a:pt x="0" y="95443"/>
                    <a:pt x="0" y="103444"/>
                  </a:cubicBezTo>
                  <a:cubicBezTo>
                    <a:pt x="0" y="106302"/>
                    <a:pt x="0" y="113827"/>
                    <a:pt x="9335" y="116208"/>
                  </a:cubicBezTo>
                  <a:cubicBezTo>
                    <a:pt x="13907" y="117351"/>
                    <a:pt x="20669" y="117351"/>
                    <a:pt x="34004" y="117351"/>
                  </a:cubicBezTo>
                  <a:cubicBezTo>
                    <a:pt x="37433" y="117351"/>
                    <a:pt x="40196" y="114589"/>
                    <a:pt x="40196" y="111160"/>
                  </a:cubicBezTo>
                  <a:cubicBezTo>
                    <a:pt x="40196" y="107731"/>
                    <a:pt x="37433" y="104968"/>
                    <a:pt x="34004" y="1049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7987290" y="2118236"/>
              <a:ext cx="272960" cy="84033"/>
            </a:xfrm>
            <a:custGeom>
              <a:rect b="b" l="l" r="r" t="t"/>
              <a:pathLst>
                <a:path extrusionOk="0" h="87868" w="285416">
                  <a:moveTo>
                    <a:pt x="5358" y="56793"/>
                  </a:moveTo>
                  <a:cubicBezTo>
                    <a:pt x="-1786" y="63937"/>
                    <a:pt x="-1786" y="75367"/>
                    <a:pt x="5358" y="82510"/>
                  </a:cubicBezTo>
                  <a:cubicBezTo>
                    <a:pt x="12502" y="89654"/>
                    <a:pt x="23932" y="89654"/>
                    <a:pt x="31075" y="82510"/>
                  </a:cubicBezTo>
                  <a:cubicBezTo>
                    <a:pt x="92607" y="20979"/>
                    <a:pt x="192810" y="20979"/>
                    <a:pt x="254341" y="82510"/>
                  </a:cubicBezTo>
                  <a:cubicBezTo>
                    <a:pt x="261485" y="89654"/>
                    <a:pt x="272915" y="89654"/>
                    <a:pt x="280059" y="82510"/>
                  </a:cubicBezTo>
                  <a:cubicBezTo>
                    <a:pt x="287203" y="75367"/>
                    <a:pt x="287203" y="63937"/>
                    <a:pt x="280059" y="56793"/>
                  </a:cubicBezTo>
                  <a:cubicBezTo>
                    <a:pt x="204335" y="-18931"/>
                    <a:pt x="81082" y="-18931"/>
                    <a:pt x="5358" y="5679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7922522" y="2026779"/>
              <a:ext cx="402494" cy="110814"/>
            </a:xfrm>
            <a:custGeom>
              <a:rect b="b" l="l" r="r" t="t"/>
              <a:pathLst>
                <a:path extrusionOk="0" h="115871" w="420862">
                  <a:moveTo>
                    <a:pt x="415504" y="110514"/>
                  </a:moveTo>
                  <a:cubicBezTo>
                    <a:pt x="422648" y="103370"/>
                    <a:pt x="422648" y="91940"/>
                    <a:pt x="415504" y="84796"/>
                  </a:cubicBezTo>
                  <a:cubicBezTo>
                    <a:pt x="302443" y="-28265"/>
                    <a:pt x="118420" y="-28265"/>
                    <a:pt x="5358" y="84796"/>
                  </a:cubicBezTo>
                  <a:cubicBezTo>
                    <a:pt x="-1786" y="91940"/>
                    <a:pt x="-1786" y="103370"/>
                    <a:pt x="5358" y="110514"/>
                  </a:cubicBezTo>
                  <a:cubicBezTo>
                    <a:pt x="12502" y="117658"/>
                    <a:pt x="23932" y="117658"/>
                    <a:pt x="31075" y="110514"/>
                  </a:cubicBezTo>
                  <a:cubicBezTo>
                    <a:pt x="129945" y="11644"/>
                    <a:pt x="290917" y="11644"/>
                    <a:pt x="389787" y="110514"/>
                  </a:cubicBezTo>
                  <a:cubicBezTo>
                    <a:pt x="396931" y="117658"/>
                    <a:pt x="408361" y="117658"/>
                    <a:pt x="415504" y="11051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7857846" y="1935072"/>
              <a:ext cx="532028" cy="137755"/>
            </a:xfrm>
            <a:custGeom>
              <a:rect b="b" l="l" r="r" t="t"/>
              <a:pathLst>
                <a:path extrusionOk="0" h="144041" w="556307">
                  <a:moveTo>
                    <a:pt x="31075" y="138684"/>
                  </a:moveTo>
                  <a:cubicBezTo>
                    <a:pt x="97084" y="72676"/>
                    <a:pt x="184809" y="36386"/>
                    <a:pt x="278154" y="36386"/>
                  </a:cubicBezTo>
                  <a:cubicBezTo>
                    <a:pt x="371499" y="36386"/>
                    <a:pt x="459224" y="72771"/>
                    <a:pt x="525232" y="138684"/>
                  </a:cubicBezTo>
                  <a:cubicBezTo>
                    <a:pt x="532376" y="145828"/>
                    <a:pt x="543806" y="145828"/>
                    <a:pt x="550950" y="138684"/>
                  </a:cubicBezTo>
                  <a:cubicBezTo>
                    <a:pt x="558094" y="131540"/>
                    <a:pt x="558094" y="120110"/>
                    <a:pt x="550950" y="112967"/>
                  </a:cubicBezTo>
                  <a:cubicBezTo>
                    <a:pt x="477988" y="40100"/>
                    <a:pt x="381119" y="0"/>
                    <a:pt x="278059" y="0"/>
                  </a:cubicBezTo>
                  <a:cubicBezTo>
                    <a:pt x="175093" y="0"/>
                    <a:pt x="78224" y="40100"/>
                    <a:pt x="5358" y="112967"/>
                  </a:cubicBezTo>
                  <a:cubicBezTo>
                    <a:pt x="-1786" y="120110"/>
                    <a:pt x="-1786" y="131540"/>
                    <a:pt x="5358" y="138684"/>
                  </a:cubicBezTo>
                  <a:cubicBezTo>
                    <a:pt x="12502" y="145828"/>
                    <a:pt x="23932" y="145828"/>
                    <a:pt x="31075" y="13868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9056015" y="1969596"/>
              <a:ext cx="311993" cy="311993"/>
            </a:xfrm>
            <a:custGeom>
              <a:rect b="b" l="l" r="r" t="t"/>
              <a:pathLst>
                <a:path extrusionOk="0" h="326231" w="326231">
                  <a:moveTo>
                    <a:pt x="6191" y="326231"/>
                  </a:moveTo>
                  <a:lnTo>
                    <a:pt x="320040" y="326231"/>
                  </a:lnTo>
                  <a:cubicBezTo>
                    <a:pt x="323469" y="326231"/>
                    <a:pt x="326231" y="323469"/>
                    <a:pt x="326231" y="320040"/>
                  </a:cubicBezTo>
                  <a:lnTo>
                    <a:pt x="326231" y="6191"/>
                  </a:lnTo>
                  <a:cubicBezTo>
                    <a:pt x="326231" y="2762"/>
                    <a:pt x="323469" y="0"/>
                    <a:pt x="320040" y="0"/>
                  </a:cubicBezTo>
                  <a:lnTo>
                    <a:pt x="6191" y="0"/>
                  </a:lnTo>
                  <a:cubicBezTo>
                    <a:pt x="2762" y="0"/>
                    <a:pt x="0" y="2762"/>
                    <a:pt x="0" y="6191"/>
                  </a:cubicBezTo>
                  <a:lnTo>
                    <a:pt x="0" y="320040"/>
                  </a:lnTo>
                  <a:cubicBezTo>
                    <a:pt x="0" y="323469"/>
                    <a:pt x="2762" y="326231"/>
                    <a:pt x="6191" y="326231"/>
                  </a:cubicBezTo>
                  <a:close/>
                  <a:moveTo>
                    <a:pt x="12383" y="12383"/>
                  </a:moveTo>
                  <a:lnTo>
                    <a:pt x="313849" y="12383"/>
                  </a:lnTo>
                  <a:lnTo>
                    <a:pt x="313849" y="313849"/>
                  </a:lnTo>
                  <a:lnTo>
                    <a:pt x="12383" y="313849"/>
                  </a:lnTo>
                  <a:lnTo>
                    <a:pt x="12383" y="1238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9146653" y="2060233"/>
              <a:ext cx="130627" cy="130718"/>
            </a:xfrm>
            <a:custGeom>
              <a:rect b="b" l="l" r="r" t="t"/>
              <a:pathLst>
                <a:path extrusionOk="0" h="136683" w="136588">
                  <a:moveTo>
                    <a:pt x="0" y="39433"/>
                  </a:moveTo>
                  <a:lnTo>
                    <a:pt x="0" y="136684"/>
                  </a:lnTo>
                  <a:lnTo>
                    <a:pt x="48673" y="136684"/>
                  </a:lnTo>
                  <a:lnTo>
                    <a:pt x="48673" y="102870"/>
                  </a:lnTo>
                  <a:cubicBezTo>
                    <a:pt x="48673" y="92012"/>
                    <a:pt x="57436" y="83249"/>
                    <a:pt x="68294" y="83249"/>
                  </a:cubicBezTo>
                  <a:cubicBezTo>
                    <a:pt x="79153" y="83249"/>
                    <a:pt x="87916" y="92012"/>
                    <a:pt x="87916" y="102870"/>
                  </a:cubicBezTo>
                  <a:lnTo>
                    <a:pt x="87916" y="136684"/>
                  </a:lnTo>
                  <a:lnTo>
                    <a:pt x="136589" y="136684"/>
                  </a:lnTo>
                  <a:lnTo>
                    <a:pt x="136589" y="39433"/>
                  </a:lnTo>
                  <a:lnTo>
                    <a:pt x="68294" y="0"/>
                  </a:lnTo>
                  <a:lnTo>
                    <a:pt x="0" y="394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10339517" y="2725850"/>
              <a:ext cx="311993" cy="311993"/>
            </a:xfrm>
            <a:custGeom>
              <a:rect b="b" l="l" r="r" t="t"/>
              <a:pathLst>
                <a:path extrusionOk="0" h="326231" w="326231">
                  <a:moveTo>
                    <a:pt x="0" y="6191"/>
                  </a:moveTo>
                  <a:lnTo>
                    <a:pt x="0" y="320040"/>
                  </a:lnTo>
                  <a:cubicBezTo>
                    <a:pt x="0" y="323469"/>
                    <a:pt x="2762" y="326231"/>
                    <a:pt x="6191" y="326231"/>
                  </a:cubicBezTo>
                  <a:lnTo>
                    <a:pt x="320040" y="326231"/>
                  </a:lnTo>
                  <a:cubicBezTo>
                    <a:pt x="323469" y="326231"/>
                    <a:pt x="326231" y="323469"/>
                    <a:pt x="326231" y="320040"/>
                  </a:cubicBezTo>
                  <a:lnTo>
                    <a:pt x="326231" y="6191"/>
                  </a:lnTo>
                  <a:cubicBezTo>
                    <a:pt x="326231" y="2762"/>
                    <a:pt x="323469" y="0"/>
                    <a:pt x="320040" y="0"/>
                  </a:cubicBezTo>
                  <a:lnTo>
                    <a:pt x="6191" y="0"/>
                  </a:lnTo>
                  <a:cubicBezTo>
                    <a:pt x="2762" y="0"/>
                    <a:pt x="0" y="2762"/>
                    <a:pt x="0" y="6191"/>
                  </a:cubicBezTo>
                  <a:close/>
                  <a:moveTo>
                    <a:pt x="12382" y="12383"/>
                  </a:moveTo>
                  <a:lnTo>
                    <a:pt x="313849" y="12383"/>
                  </a:lnTo>
                  <a:lnTo>
                    <a:pt x="313849" y="313849"/>
                  </a:lnTo>
                  <a:lnTo>
                    <a:pt x="12382" y="313849"/>
                  </a:lnTo>
                  <a:lnTo>
                    <a:pt x="12382" y="1238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10426237" y="2829783"/>
              <a:ext cx="138461" cy="131452"/>
            </a:xfrm>
            <a:custGeom>
              <a:rect b="b" l="l" r="r" t="t"/>
              <a:pathLst>
                <a:path extrusionOk="0" h="137451" w="144780">
                  <a:moveTo>
                    <a:pt x="105537" y="672"/>
                  </a:moveTo>
                  <a:cubicBezTo>
                    <a:pt x="102489" y="-852"/>
                    <a:pt x="98774" y="291"/>
                    <a:pt x="97155" y="3339"/>
                  </a:cubicBezTo>
                  <a:cubicBezTo>
                    <a:pt x="95631" y="6387"/>
                    <a:pt x="96774" y="10102"/>
                    <a:pt x="99822" y="11721"/>
                  </a:cubicBezTo>
                  <a:cubicBezTo>
                    <a:pt x="119920" y="22103"/>
                    <a:pt x="132397" y="42582"/>
                    <a:pt x="132397" y="65061"/>
                  </a:cubicBezTo>
                  <a:cubicBezTo>
                    <a:pt x="132397" y="98208"/>
                    <a:pt x="105442" y="125069"/>
                    <a:pt x="72390" y="125069"/>
                  </a:cubicBezTo>
                  <a:cubicBezTo>
                    <a:pt x="39338" y="125069"/>
                    <a:pt x="12383" y="98113"/>
                    <a:pt x="12383" y="65061"/>
                  </a:cubicBezTo>
                  <a:cubicBezTo>
                    <a:pt x="12383" y="42487"/>
                    <a:pt x="24860" y="22008"/>
                    <a:pt x="44958" y="11721"/>
                  </a:cubicBezTo>
                  <a:cubicBezTo>
                    <a:pt x="48006" y="10197"/>
                    <a:pt x="49149" y="6387"/>
                    <a:pt x="47625" y="3339"/>
                  </a:cubicBezTo>
                  <a:cubicBezTo>
                    <a:pt x="46101" y="291"/>
                    <a:pt x="42291" y="-852"/>
                    <a:pt x="39243" y="672"/>
                  </a:cubicBezTo>
                  <a:cubicBezTo>
                    <a:pt x="15050" y="13150"/>
                    <a:pt x="0" y="37820"/>
                    <a:pt x="0" y="65061"/>
                  </a:cubicBezTo>
                  <a:cubicBezTo>
                    <a:pt x="0" y="104971"/>
                    <a:pt x="32480" y="137451"/>
                    <a:pt x="72390" y="137451"/>
                  </a:cubicBezTo>
                  <a:cubicBezTo>
                    <a:pt x="112300" y="137451"/>
                    <a:pt x="144780" y="104971"/>
                    <a:pt x="144780" y="65061"/>
                  </a:cubicBezTo>
                  <a:cubicBezTo>
                    <a:pt x="144780" y="37820"/>
                    <a:pt x="129730" y="13150"/>
                    <a:pt x="105537" y="67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10489547" y="2781508"/>
              <a:ext cx="11842" cy="116416"/>
            </a:xfrm>
            <a:custGeom>
              <a:rect b="b" l="l" r="r" t="t"/>
              <a:pathLst>
                <a:path extrusionOk="0" h="121729" w="12382">
                  <a:moveTo>
                    <a:pt x="6191" y="121729"/>
                  </a:moveTo>
                  <a:cubicBezTo>
                    <a:pt x="9620" y="121729"/>
                    <a:pt x="12382" y="118967"/>
                    <a:pt x="12382" y="115538"/>
                  </a:cubicBezTo>
                  <a:lnTo>
                    <a:pt x="12382" y="6191"/>
                  </a:lnTo>
                  <a:cubicBezTo>
                    <a:pt x="12382" y="2762"/>
                    <a:pt x="9620" y="0"/>
                    <a:pt x="6191" y="0"/>
                  </a:cubicBezTo>
                  <a:cubicBezTo>
                    <a:pt x="2762" y="0"/>
                    <a:pt x="0" y="2762"/>
                    <a:pt x="0" y="6191"/>
                  </a:cubicBezTo>
                  <a:lnTo>
                    <a:pt x="0" y="115538"/>
                  </a:lnTo>
                  <a:cubicBezTo>
                    <a:pt x="0" y="118967"/>
                    <a:pt x="2762" y="121729"/>
                    <a:pt x="6191" y="1217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10189395" y="2119717"/>
              <a:ext cx="311993" cy="311993"/>
            </a:xfrm>
            <a:custGeom>
              <a:rect b="b" l="l" r="r" t="t"/>
              <a:pathLst>
                <a:path extrusionOk="0" h="326231" w="326231">
                  <a:moveTo>
                    <a:pt x="6191" y="326231"/>
                  </a:moveTo>
                  <a:lnTo>
                    <a:pt x="320040" y="326231"/>
                  </a:lnTo>
                  <a:cubicBezTo>
                    <a:pt x="323469" y="326231"/>
                    <a:pt x="326231" y="323469"/>
                    <a:pt x="326231" y="320040"/>
                  </a:cubicBezTo>
                  <a:lnTo>
                    <a:pt x="326231" y="6191"/>
                  </a:lnTo>
                  <a:cubicBezTo>
                    <a:pt x="326231" y="2762"/>
                    <a:pt x="323469" y="0"/>
                    <a:pt x="320040" y="0"/>
                  </a:cubicBezTo>
                  <a:lnTo>
                    <a:pt x="6191" y="0"/>
                  </a:lnTo>
                  <a:cubicBezTo>
                    <a:pt x="2762" y="0"/>
                    <a:pt x="0" y="2762"/>
                    <a:pt x="0" y="6191"/>
                  </a:cubicBezTo>
                  <a:lnTo>
                    <a:pt x="0" y="320040"/>
                  </a:lnTo>
                  <a:cubicBezTo>
                    <a:pt x="0" y="323469"/>
                    <a:pt x="2762" y="326231"/>
                    <a:pt x="6191" y="326231"/>
                  </a:cubicBezTo>
                  <a:close/>
                  <a:moveTo>
                    <a:pt x="12383" y="12382"/>
                  </a:moveTo>
                  <a:lnTo>
                    <a:pt x="313849" y="12382"/>
                  </a:lnTo>
                  <a:lnTo>
                    <a:pt x="313849" y="313849"/>
                  </a:lnTo>
                  <a:lnTo>
                    <a:pt x="12383" y="313849"/>
                  </a:lnTo>
                  <a:lnTo>
                    <a:pt x="12383" y="1238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10264024" y="2202384"/>
              <a:ext cx="162738" cy="43041"/>
            </a:xfrm>
            <a:custGeom>
              <a:rect b="b" l="l" r="r" t="t"/>
              <a:pathLst>
                <a:path extrusionOk="0" h="45005" w="170164">
                  <a:moveTo>
                    <a:pt x="1786" y="34433"/>
                  </a:moveTo>
                  <a:cubicBezTo>
                    <a:pt x="-595" y="36814"/>
                    <a:pt x="-595" y="40815"/>
                    <a:pt x="1786" y="43196"/>
                  </a:cubicBezTo>
                  <a:cubicBezTo>
                    <a:pt x="4167" y="45577"/>
                    <a:pt x="8168" y="45577"/>
                    <a:pt x="10549" y="43196"/>
                  </a:cubicBezTo>
                  <a:cubicBezTo>
                    <a:pt x="51602" y="2143"/>
                    <a:pt x="118467" y="2143"/>
                    <a:pt x="159615" y="43196"/>
                  </a:cubicBezTo>
                  <a:cubicBezTo>
                    <a:pt x="160854" y="44434"/>
                    <a:pt x="162377" y="45006"/>
                    <a:pt x="163997" y="45006"/>
                  </a:cubicBezTo>
                  <a:cubicBezTo>
                    <a:pt x="165616" y="45006"/>
                    <a:pt x="167140" y="44434"/>
                    <a:pt x="168378" y="43196"/>
                  </a:cubicBezTo>
                  <a:cubicBezTo>
                    <a:pt x="170759" y="40815"/>
                    <a:pt x="170759" y="36814"/>
                    <a:pt x="168378" y="34433"/>
                  </a:cubicBezTo>
                  <a:cubicBezTo>
                    <a:pt x="122468" y="-11478"/>
                    <a:pt x="47697" y="-11478"/>
                    <a:pt x="1786" y="3443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10313214" y="2271934"/>
              <a:ext cx="64357" cy="22682"/>
            </a:xfrm>
            <a:custGeom>
              <a:rect b="b" l="l" r="r" t="t"/>
              <a:pathLst>
                <a:path extrusionOk="0" h="23717" w="67294">
                  <a:moveTo>
                    <a:pt x="1786" y="13145"/>
                  </a:moveTo>
                  <a:cubicBezTo>
                    <a:pt x="-595" y="15526"/>
                    <a:pt x="-595" y="19526"/>
                    <a:pt x="1786" y="21907"/>
                  </a:cubicBezTo>
                  <a:cubicBezTo>
                    <a:pt x="4167" y="24289"/>
                    <a:pt x="8168" y="24289"/>
                    <a:pt x="10549" y="21907"/>
                  </a:cubicBezTo>
                  <a:cubicBezTo>
                    <a:pt x="23313" y="9144"/>
                    <a:pt x="43982" y="9144"/>
                    <a:pt x="56745" y="21907"/>
                  </a:cubicBezTo>
                  <a:cubicBezTo>
                    <a:pt x="57983" y="23146"/>
                    <a:pt x="59507" y="23717"/>
                    <a:pt x="61127" y="23717"/>
                  </a:cubicBezTo>
                  <a:cubicBezTo>
                    <a:pt x="62746" y="23717"/>
                    <a:pt x="64270" y="23146"/>
                    <a:pt x="65508" y="21907"/>
                  </a:cubicBezTo>
                  <a:cubicBezTo>
                    <a:pt x="67889" y="19526"/>
                    <a:pt x="67889" y="15526"/>
                    <a:pt x="65508" y="13145"/>
                  </a:cubicBezTo>
                  <a:cubicBezTo>
                    <a:pt x="47982" y="-4382"/>
                    <a:pt x="19407" y="-4382"/>
                    <a:pt x="1786" y="1314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38"/>
            <p:cNvSpPr/>
            <p:nvPr/>
          </p:nvSpPr>
          <p:spPr>
            <a:xfrm>
              <a:off x="10288618" y="2237159"/>
              <a:ext cx="113547" cy="32861"/>
            </a:xfrm>
            <a:custGeom>
              <a:rect b="b" l="l" r="r" t="t"/>
              <a:pathLst>
                <a:path extrusionOk="0" h="34361" w="118729">
                  <a:moveTo>
                    <a:pt x="1786" y="23789"/>
                  </a:moveTo>
                  <a:cubicBezTo>
                    <a:pt x="-595" y="26170"/>
                    <a:pt x="-595" y="30170"/>
                    <a:pt x="1786" y="32552"/>
                  </a:cubicBezTo>
                  <a:cubicBezTo>
                    <a:pt x="4167" y="34933"/>
                    <a:pt x="8168" y="34933"/>
                    <a:pt x="10549" y="32552"/>
                  </a:cubicBezTo>
                  <a:cubicBezTo>
                    <a:pt x="37505" y="5596"/>
                    <a:pt x="81224" y="5596"/>
                    <a:pt x="108180" y="32552"/>
                  </a:cubicBezTo>
                  <a:cubicBezTo>
                    <a:pt x="109418" y="33790"/>
                    <a:pt x="110942" y="34361"/>
                    <a:pt x="112561" y="34361"/>
                  </a:cubicBezTo>
                  <a:cubicBezTo>
                    <a:pt x="114181" y="34361"/>
                    <a:pt x="115705" y="33790"/>
                    <a:pt x="116943" y="32552"/>
                  </a:cubicBezTo>
                  <a:cubicBezTo>
                    <a:pt x="119324" y="30170"/>
                    <a:pt x="119324" y="26170"/>
                    <a:pt x="116943" y="23789"/>
                  </a:cubicBezTo>
                  <a:cubicBezTo>
                    <a:pt x="85225" y="-7930"/>
                    <a:pt x="33599" y="-7930"/>
                    <a:pt x="1786" y="2378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10334963" y="2322126"/>
              <a:ext cx="20951" cy="20951"/>
            </a:xfrm>
            <a:custGeom>
              <a:rect b="b" l="l" r="r" t="t"/>
              <a:pathLst>
                <a:path extrusionOk="0" h="21907" w="21907">
                  <a:moveTo>
                    <a:pt x="10954" y="0"/>
                  </a:moveTo>
                  <a:cubicBezTo>
                    <a:pt x="4953" y="0"/>
                    <a:pt x="0" y="4858"/>
                    <a:pt x="0" y="10954"/>
                  </a:cubicBezTo>
                  <a:cubicBezTo>
                    <a:pt x="0" y="17050"/>
                    <a:pt x="4858" y="21907"/>
                    <a:pt x="10954" y="21907"/>
                  </a:cubicBezTo>
                  <a:cubicBezTo>
                    <a:pt x="17050" y="21907"/>
                    <a:pt x="21907" y="17050"/>
                    <a:pt x="21907" y="10954"/>
                  </a:cubicBezTo>
                  <a:cubicBezTo>
                    <a:pt x="21907" y="4858"/>
                    <a:pt x="17050" y="0"/>
                    <a:pt x="1095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8287856" y="3269885"/>
              <a:ext cx="169833" cy="253120"/>
            </a:xfrm>
            <a:custGeom>
              <a:rect b="b" l="l" r="r" t="t"/>
              <a:pathLst>
                <a:path extrusionOk="0" h="264671" w="177583">
                  <a:moveTo>
                    <a:pt x="166183" y="2734"/>
                  </a:moveTo>
                  <a:lnTo>
                    <a:pt x="1019" y="255051"/>
                  </a:lnTo>
                  <a:cubicBezTo>
                    <a:pt x="-886" y="257908"/>
                    <a:pt x="-29" y="261718"/>
                    <a:pt x="2829" y="263623"/>
                  </a:cubicBezTo>
                  <a:cubicBezTo>
                    <a:pt x="3877" y="264290"/>
                    <a:pt x="5020" y="264671"/>
                    <a:pt x="6258" y="264671"/>
                  </a:cubicBezTo>
                  <a:cubicBezTo>
                    <a:pt x="8258" y="264671"/>
                    <a:pt x="10258" y="263719"/>
                    <a:pt x="11401" y="261909"/>
                  </a:cubicBezTo>
                  <a:lnTo>
                    <a:pt x="176565" y="9591"/>
                  </a:lnTo>
                  <a:cubicBezTo>
                    <a:pt x="178470" y="6734"/>
                    <a:pt x="177613" y="2924"/>
                    <a:pt x="174755" y="1019"/>
                  </a:cubicBezTo>
                  <a:cubicBezTo>
                    <a:pt x="171898" y="-886"/>
                    <a:pt x="168088" y="-29"/>
                    <a:pt x="166183" y="28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7781145" y="3269743"/>
              <a:ext cx="169752" cy="253171"/>
            </a:xfrm>
            <a:custGeom>
              <a:rect b="b" l="l" r="r" t="t"/>
              <a:pathLst>
                <a:path extrusionOk="0" h="264724" w="177499">
                  <a:moveTo>
                    <a:pt x="166140" y="261962"/>
                  </a:moveTo>
                  <a:cubicBezTo>
                    <a:pt x="167283" y="263772"/>
                    <a:pt x="169284" y="264724"/>
                    <a:pt x="171284" y="264724"/>
                  </a:cubicBezTo>
                  <a:cubicBezTo>
                    <a:pt x="172427" y="264724"/>
                    <a:pt x="173665" y="264439"/>
                    <a:pt x="174713" y="263677"/>
                  </a:cubicBezTo>
                  <a:cubicBezTo>
                    <a:pt x="177570" y="261772"/>
                    <a:pt x="178332" y="257962"/>
                    <a:pt x="176523" y="255104"/>
                  </a:cubicBezTo>
                  <a:lnTo>
                    <a:pt x="11359" y="2787"/>
                  </a:lnTo>
                  <a:cubicBezTo>
                    <a:pt x="9454" y="-71"/>
                    <a:pt x="5644" y="-833"/>
                    <a:pt x="2787" y="977"/>
                  </a:cubicBezTo>
                  <a:cubicBezTo>
                    <a:pt x="-71" y="2882"/>
                    <a:pt x="-833" y="6692"/>
                    <a:pt x="977" y="9550"/>
                  </a:cubicBezTo>
                  <a:lnTo>
                    <a:pt x="166140" y="2618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8102337" y="2961914"/>
              <a:ext cx="136513" cy="138443"/>
            </a:xfrm>
            <a:custGeom>
              <a:rect b="b" l="l" r="r" t="t"/>
              <a:pathLst>
                <a:path extrusionOk="0" h="138443" w="136513">
                  <a:moveTo>
                    <a:pt x="7171" y="91416"/>
                  </a:moveTo>
                  <a:cubicBezTo>
                    <a:pt x="7471" y="89688"/>
                    <a:pt x="7942" y="86484"/>
                    <a:pt x="8624" y="83324"/>
                  </a:cubicBezTo>
                  <a:cubicBezTo>
                    <a:pt x="8872" y="82176"/>
                    <a:pt x="8701" y="81408"/>
                    <a:pt x="7982" y="80517"/>
                  </a:cubicBezTo>
                  <a:cubicBezTo>
                    <a:pt x="-5241" y="64129"/>
                    <a:pt x="-1667" y="40606"/>
                    <a:pt x="15971" y="29105"/>
                  </a:cubicBezTo>
                  <a:cubicBezTo>
                    <a:pt x="19118" y="27053"/>
                    <a:pt x="22928" y="26027"/>
                    <a:pt x="26389" y="24435"/>
                  </a:cubicBezTo>
                  <a:cubicBezTo>
                    <a:pt x="27106" y="24105"/>
                    <a:pt x="27921" y="23481"/>
                    <a:pt x="28206" y="22792"/>
                  </a:cubicBezTo>
                  <a:cubicBezTo>
                    <a:pt x="34188" y="8358"/>
                    <a:pt x="45031" y="627"/>
                    <a:pt x="60545" y="27"/>
                  </a:cubicBezTo>
                  <a:cubicBezTo>
                    <a:pt x="70163" y="-345"/>
                    <a:pt x="78603" y="3185"/>
                    <a:pt x="85486" y="10057"/>
                  </a:cubicBezTo>
                  <a:cubicBezTo>
                    <a:pt x="86522" y="11092"/>
                    <a:pt x="87408" y="11512"/>
                    <a:pt x="89008" y="11265"/>
                  </a:cubicBezTo>
                  <a:cubicBezTo>
                    <a:pt x="110108" y="7992"/>
                    <a:pt x="129308" y="24402"/>
                    <a:pt x="129257" y="45715"/>
                  </a:cubicBezTo>
                  <a:cubicBezTo>
                    <a:pt x="129249" y="48854"/>
                    <a:pt x="128490" y="52010"/>
                    <a:pt x="127886" y="55120"/>
                  </a:cubicBezTo>
                  <a:cubicBezTo>
                    <a:pt x="127665" y="56267"/>
                    <a:pt x="127810" y="57035"/>
                    <a:pt x="128531" y="57927"/>
                  </a:cubicBezTo>
                  <a:cubicBezTo>
                    <a:pt x="141755" y="74301"/>
                    <a:pt x="138177" y="97856"/>
                    <a:pt x="120546" y="109340"/>
                  </a:cubicBezTo>
                  <a:cubicBezTo>
                    <a:pt x="117397" y="111391"/>
                    <a:pt x="113589" y="112418"/>
                    <a:pt x="110128" y="114011"/>
                  </a:cubicBezTo>
                  <a:cubicBezTo>
                    <a:pt x="109411" y="114341"/>
                    <a:pt x="108594" y="114964"/>
                    <a:pt x="108309" y="115653"/>
                  </a:cubicBezTo>
                  <a:cubicBezTo>
                    <a:pt x="102327" y="130089"/>
                    <a:pt x="91484" y="137816"/>
                    <a:pt x="75970" y="138417"/>
                  </a:cubicBezTo>
                  <a:cubicBezTo>
                    <a:pt x="66427" y="138786"/>
                    <a:pt x="58024" y="135323"/>
                    <a:pt x="51177" y="128515"/>
                  </a:cubicBezTo>
                  <a:cubicBezTo>
                    <a:pt x="50033" y="127376"/>
                    <a:pt x="49029" y="126961"/>
                    <a:pt x="47315" y="127204"/>
                  </a:cubicBezTo>
                  <a:cubicBezTo>
                    <a:pt x="26158" y="130204"/>
                    <a:pt x="7616" y="114307"/>
                    <a:pt x="7171" y="91416"/>
                  </a:cubicBezTo>
                  <a:close/>
                  <a:moveTo>
                    <a:pt x="26041" y="34004"/>
                  </a:moveTo>
                  <a:cubicBezTo>
                    <a:pt x="25144" y="34366"/>
                    <a:pt x="24545" y="34563"/>
                    <a:pt x="23987" y="34840"/>
                  </a:cubicBezTo>
                  <a:cubicBezTo>
                    <a:pt x="15138" y="39235"/>
                    <a:pt x="9958" y="46358"/>
                    <a:pt x="9155" y="56176"/>
                  </a:cubicBezTo>
                  <a:cubicBezTo>
                    <a:pt x="8320" y="66394"/>
                    <a:pt x="12306" y="74735"/>
                    <a:pt x="21018" y="80197"/>
                  </a:cubicBezTo>
                  <a:cubicBezTo>
                    <a:pt x="30141" y="85916"/>
                    <a:pt x="39609" y="91083"/>
                    <a:pt x="48950" y="96451"/>
                  </a:cubicBezTo>
                  <a:cubicBezTo>
                    <a:pt x="49434" y="96730"/>
                    <a:pt x="50286" y="96900"/>
                    <a:pt x="50714" y="96664"/>
                  </a:cubicBezTo>
                  <a:cubicBezTo>
                    <a:pt x="54384" y="94638"/>
                    <a:pt x="57996" y="92506"/>
                    <a:pt x="61882" y="90258"/>
                  </a:cubicBezTo>
                  <a:cubicBezTo>
                    <a:pt x="61027" y="89704"/>
                    <a:pt x="60464" y="89303"/>
                    <a:pt x="59868" y="88959"/>
                  </a:cubicBezTo>
                  <a:cubicBezTo>
                    <a:pt x="50651" y="83636"/>
                    <a:pt x="41407" y="78360"/>
                    <a:pt x="32216" y="72992"/>
                  </a:cubicBezTo>
                  <a:cubicBezTo>
                    <a:pt x="25869" y="69286"/>
                    <a:pt x="26001" y="70375"/>
                    <a:pt x="26032" y="62430"/>
                  </a:cubicBezTo>
                  <a:cubicBezTo>
                    <a:pt x="26068" y="53083"/>
                    <a:pt x="26041" y="43736"/>
                    <a:pt x="26041" y="34004"/>
                  </a:cubicBezTo>
                  <a:close/>
                  <a:moveTo>
                    <a:pt x="110473" y="104767"/>
                  </a:moveTo>
                  <a:cubicBezTo>
                    <a:pt x="112866" y="103394"/>
                    <a:pt x="114887" y="102475"/>
                    <a:pt x="116639" y="101192"/>
                  </a:cubicBezTo>
                  <a:cubicBezTo>
                    <a:pt x="131921" y="90009"/>
                    <a:pt x="130980" y="67552"/>
                    <a:pt x="114777" y="57733"/>
                  </a:cubicBezTo>
                  <a:cubicBezTo>
                    <a:pt x="107397" y="53260"/>
                    <a:pt x="99855" y="49053"/>
                    <a:pt x="92373" y="44750"/>
                  </a:cubicBezTo>
                  <a:cubicBezTo>
                    <a:pt x="90412" y="43622"/>
                    <a:pt x="88392" y="41741"/>
                    <a:pt x="86409" y="41753"/>
                  </a:cubicBezTo>
                  <a:cubicBezTo>
                    <a:pt x="84418" y="41764"/>
                    <a:pt x="82428" y="43689"/>
                    <a:pt x="80457" y="44809"/>
                  </a:cubicBezTo>
                  <a:cubicBezTo>
                    <a:pt x="78571" y="45882"/>
                    <a:pt x="76711" y="47000"/>
                    <a:pt x="74619" y="48228"/>
                  </a:cubicBezTo>
                  <a:cubicBezTo>
                    <a:pt x="75591" y="48830"/>
                    <a:pt x="76238" y="49254"/>
                    <a:pt x="76907" y="49641"/>
                  </a:cubicBezTo>
                  <a:cubicBezTo>
                    <a:pt x="86964" y="55454"/>
                    <a:pt x="96992" y="61321"/>
                    <a:pt x="107108" y="67031"/>
                  </a:cubicBezTo>
                  <a:cubicBezTo>
                    <a:pt x="109583" y="68429"/>
                    <a:pt x="110536" y="70232"/>
                    <a:pt x="110509" y="73007"/>
                  </a:cubicBezTo>
                  <a:cubicBezTo>
                    <a:pt x="110416" y="82682"/>
                    <a:pt x="110473" y="92357"/>
                    <a:pt x="110473" y="102032"/>
                  </a:cubicBezTo>
                  <a:cubicBezTo>
                    <a:pt x="110473" y="102728"/>
                    <a:pt x="110473" y="103424"/>
                    <a:pt x="110473" y="104767"/>
                  </a:cubicBezTo>
                  <a:close/>
                  <a:moveTo>
                    <a:pt x="83308" y="85294"/>
                  </a:moveTo>
                  <a:cubicBezTo>
                    <a:pt x="82578" y="85629"/>
                    <a:pt x="82166" y="85780"/>
                    <a:pt x="81792" y="85995"/>
                  </a:cubicBezTo>
                  <a:cubicBezTo>
                    <a:pt x="71341" y="92033"/>
                    <a:pt x="60876" y="98048"/>
                    <a:pt x="50460" y="104145"/>
                  </a:cubicBezTo>
                  <a:cubicBezTo>
                    <a:pt x="48320" y="105398"/>
                    <a:pt x="46429" y="105461"/>
                    <a:pt x="44274" y="104197"/>
                  </a:cubicBezTo>
                  <a:cubicBezTo>
                    <a:pt x="35601" y="99105"/>
                    <a:pt x="26877" y="94098"/>
                    <a:pt x="18167" y="89068"/>
                  </a:cubicBezTo>
                  <a:cubicBezTo>
                    <a:pt x="17747" y="88825"/>
                    <a:pt x="17283" y="88660"/>
                    <a:pt x="16760" y="88423"/>
                  </a:cubicBezTo>
                  <a:cubicBezTo>
                    <a:pt x="16630" y="88814"/>
                    <a:pt x="16503" y="89046"/>
                    <a:pt x="16480" y="89288"/>
                  </a:cubicBezTo>
                  <a:cubicBezTo>
                    <a:pt x="15508" y="99493"/>
                    <a:pt x="18873" y="107953"/>
                    <a:pt x="27309" y="113842"/>
                  </a:cubicBezTo>
                  <a:cubicBezTo>
                    <a:pt x="35911" y="119847"/>
                    <a:pt x="45262" y="120440"/>
                    <a:pt x="54545" y="115467"/>
                  </a:cubicBezTo>
                  <a:cubicBezTo>
                    <a:pt x="63006" y="110934"/>
                    <a:pt x="71121" y="105756"/>
                    <a:pt x="79577" y="101212"/>
                  </a:cubicBezTo>
                  <a:cubicBezTo>
                    <a:pt x="82607" y="99583"/>
                    <a:pt x="83714" y="97724"/>
                    <a:pt x="83372" y="94403"/>
                  </a:cubicBezTo>
                  <a:cubicBezTo>
                    <a:pt x="83071" y="91477"/>
                    <a:pt x="83309" y="88496"/>
                    <a:pt x="83309" y="85293"/>
                  </a:cubicBezTo>
                  <a:close/>
                  <a:moveTo>
                    <a:pt x="53223" y="53136"/>
                  </a:moveTo>
                  <a:cubicBezTo>
                    <a:pt x="53923" y="52820"/>
                    <a:pt x="54334" y="52675"/>
                    <a:pt x="54706" y="52460"/>
                  </a:cubicBezTo>
                  <a:cubicBezTo>
                    <a:pt x="65158" y="46423"/>
                    <a:pt x="75620" y="40405"/>
                    <a:pt x="86039" y="34313"/>
                  </a:cubicBezTo>
                  <a:cubicBezTo>
                    <a:pt x="88090" y="33114"/>
                    <a:pt x="89952" y="32909"/>
                    <a:pt x="92053" y="34144"/>
                  </a:cubicBezTo>
                  <a:cubicBezTo>
                    <a:pt x="99157" y="38321"/>
                    <a:pt x="106301" y="42431"/>
                    <a:pt x="113435" y="46557"/>
                  </a:cubicBezTo>
                  <a:cubicBezTo>
                    <a:pt x="115484" y="47742"/>
                    <a:pt x="117554" y="48894"/>
                    <a:pt x="119540" y="50020"/>
                  </a:cubicBezTo>
                  <a:cubicBezTo>
                    <a:pt x="119768" y="49815"/>
                    <a:pt x="119838" y="49781"/>
                    <a:pt x="119858" y="49728"/>
                  </a:cubicBezTo>
                  <a:cubicBezTo>
                    <a:pt x="119928" y="49548"/>
                    <a:pt x="120016" y="49364"/>
                    <a:pt x="120033" y="49176"/>
                  </a:cubicBezTo>
                  <a:cubicBezTo>
                    <a:pt x="121013" y="39051"/>
                    <a:pt x="117697" y="30637"/>
                    <a:pt x="109379" y="24726"/>
                  </a:cubicBezTo>
                  <a:cubicBezTo>
                    <a:pt x="100893" y="18695"/>
                    <a:pt x="91562" y="17916"/>
                    <a:pt x="82337" y="22802"/>
                  </a:cubicBezTo>
                  <a:cubicBezTo>
                    <a:pt x="72824" y="27839"/>
                    <a:pt x="63632" y="33485"/>
                    <a:pt x="54317" y="38894"/>
                  </a:cubicBezTo>
                  <a:cubicBezTo>
                    <a:pt x="53867" y="39156"/>
                    <a:pt x="53278" y="39702"/>
                    <a:pt x="53270" y="40125"/>
                  </a:cubicBezTo>
                  <a:cubicBezTo>
                    <a:pt x="53193" y="44380"/>
                    <a:pt x="53223" y="48637"/>
                    <a:pt x="53223" y="53136"/>
                  </a:cubicBezTo>
                  <a:close/>
                  <a:moveTo>
                    <a:pt x="46949" y="74271"/>
                  </a:moveTo>
                  <a:lnTo>
                    <a:pt x="46949" y="71499"/>
                  </a:lnTo>
                  <a:cubicBezTo>
                    <a:pt x="46949" y="59940"/>
                    <a:pt x="47019" y="48379"/>
                    <a:pt x="46901" y="36820"/>
                  </a:cubicBezTo>
                  <a:cubicBezTo>
                    <a:pt x="46870" y="33830"/>
                    <a:pt x="48012" y="31999"/>
                    <a:pt x="50574" y="30587"/>
                  </a:cubicBezTo>
                  <a:cubicBezTo>
                    <a:pt x="56541" y="27297"/>
                    <a:pt x="62412" y="23830"/>
                    <a:pt x="68314" y="20422"/>
                  </a:cubicBezTo>
                  <a:cubicBezTo>
                    <a:pt x="71332" y="18680"/>
                    <a:pt x="74333" y="16909"/>
                    <a:pt x="77612" y="14994"/>
                  </a:cubicBezTo>
                  <a:cubicBezTo>
                    <a:pt x="76620" y="14246"/>
                    <a:pt x="75901" y="13626"/>
                    <a:pt x="75109" y="13118"/>
                  </a:cubicBezTo>
                  <a:cubicBezTo>
                    <a:pt x="58240" y="2298"/>
                    <a:pt x="35863" y="13735"/>
                    <a:pt x="35126" y="33751"/>
                  </a:cubicBezTo>
                  <a:cubicBezTo>
                    <a:pt x="34729" y="44518"/>
                    <a:pt x="35025" y="55309"/>
                    <a:pt x="35055" y="66090"/>
                  </a:cubicBezTo>
                  <a:cubicBezTo>
                    <a:pt x="35056" y="66651"/>
                    <a:pt x="35325" y="67478"/>
                    <a:pt x="35742" y="67731"/>
                  </a:cubicBezTo>
                  <a:cubicBezTo>
                    <a:pt x="39281" y="69877"/>
                    <a:pt x="42885" y="71919"/>
                    <a:pt x="46949" y="74270"/>
                  </a:cubicBezTo>
                  <a:close/>
                  <a:moveTo>
                    <a:pt x="58970" y="123397"/>
                  </a:moveTo>
                  <a:cubicBezTo>
                    <a:pt x="59599" y="123945"/>
                    <a:pt x="59994" y="124351"/>
                    <a:pt x="60448" y="124675"/>
                  </a:cubicBezTo>
                  <a:cubicBezTo>
                    <a:pt x="65155" y="128038"/>
                    <a:pt x="70444" y="129688"/>
                    <a:pt x="76187" y="129447"/>
                  </a:cubicBezTo>
                  <a:cubicBezTo>
                    <a:pt x="90841" y="128832"/>
                    <a:pt x="101462" y="117633"/>
                    <a:pt x="101490" y="102931"/>
                  </a:cubicBezTo>
                  <a:cubicBezTo>
                    <a:pt x="101506" y="94099"/>
                    <a:pt x="101239" y="85257"/>
                    <a:pt x="101605" y="76440"/>
                  </a:cubicBezTo>
                  <a:cubicBezTo>
                    <a:pt x="101778" y="72300"/>
                    <a:pt x="100636" y="69801"/>
                    <a:pt x="96777" y="68249"/>
                  </a:cubicBezTo>
                  <a:cubicBezTo>
                    <a:pt x="94362" y="67277"/>
                    <a:pt x="92185" y="65715"/>
                    <a:pt x="89565" y="64228"/>
                  </a:cubicBezTo>
                  <a:lnTo>
                    <a:pt x="89565" y="66959"/>
                  </a:lnTo>
                  <a:cubicBezTo>
                    <a:pt x="89565" y="78519"/>
                    <a:pt x="89500" y="90078"/>
                    <a:pt x="89611" y="101637"/>
                  </a:cubicBezTo>
                  <a:cubicBezTo>
                    <a:pt x="89638" y="104525"/>
                    <a:pt x="88609" y="106375"/>
                    <a:pt x="86099" y="107766"/>
                  </a:cubicBezTo>
                  <a:cubicBezTo>
                    <a:pt x="80138" y="111067"/>
                    <a:pt x="74266" y="114529"/>
                    <a:pt x="68362" y="117935"/>
                  </a:cubicBezTo>
                  <a:cubicBezTo>
                    <a:pt x="65289" y="119709"/>
                    <a:pt x="62227" y="121502"/>
                    <a:pt x="58969" y="123397"/>
                  </a:cubicBezTo>
                  <a:close/>
                  <a:moveTo>
                    <a:pt x="83307" y="69222"/>
                  </a:moveTo>
                  <a:cubicBezTo>
                    <a:pt x="83307" y="66822"/>
                    <a:pt x="83398" y="64417"/>
                    <a:pt x="83253" y="62026"/>
                  </a:cubicBezTo>
                  <a:cubicBezTo>
                    <a:pt x="83207" y="61285"/>
                    <a:pt x="82703" y="60280"/>
                    <a:pt x="82097" y="59912"/>
                  </a:cubicBezTo>
                  <a:cubicBezTo>
                    <a:pt x="77941" y="57392"/>
                    <a:pt x="73727" y="54963"/>
                    <a:pt x="69463" y="52628"/>
                  </a:cubicBezTo>
                  <a:cubicBezTo>
                    <a:pt x="68831" y="52281"/>
                    <a:pt x="67682" y="52282"/>
                    <a:pt x="67050" y="52629"/>
                  </a:cubicBezTo>
                  <a:cubicBezTo>
                    <a:pt x="62787" y="54965"/>
                    <a:pt x="58572" y="57393"/>
                    <a:pt x="54417" y="59914"/>
                  </a:cubicBezTo>
                  <a:cubicBezTo>
                    <a:pt x="53810" y="60283"/>
                    <a:pt x="53276" y="61299"/>
                    <a:pt x="53261" y="62028"/>
                  </a:cubicBezTo>
                  <a:cubicBezTo>
                    <a:pt x="53158" y="66825"/>
                    <a:pt x="53158" y="71626"/>
                    <a:pt x="53261" y="76424"/>
                  </a:cubicBezTo>
                  <a:cubicBezTo>
                    <a:pt x="53276" y="77151"/>
                    <a:pt x="53812" y="78167"/>
                    <a:pt x="54419" y="78535"/>
                  </a:cubicBezTo>
                  <a:cubicBezTo>
                    <a:pt x="58574" y="81056"/>
                    <a:pt x="62789" y="83484"/>
                    <a:pt x="67052" y="85820"/>
                  </a:cubicBezTo>
                  <a:cubicBezTo>
                    <a:pt x="67684" y="86166"/>
                    <a:pt x="68833" y="86165"/>
                    <a:pt x="69465" y="85819"/>
                  </a:cubicBezTo>
                  <a:cubicBezTo>
                    <a:pt x="73728" y="83482"/>
                    <a:pt x="77943" y="81055"/>
                    <a:pt x="82098" y="78534"/>
                  </a:cubicBezTo>
                  <a:cubicBezTo>
                    <a:pt x="82705" y="78166"/>
                    <a:pt x="83208" y="77160"/>
                    <a:pt x="83253" y="76419"/>
                  </a:cubicBezTo>
                  <a:cubicBezTo>
                    <a:pt x="83398" y="74027"/>
                    <a:pt x="83307" y="71623"/>
                    <a:pt x="83307" y="6922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91" name="Google Shape;391;p38"/>
          <p:cNvPicPr preferRelativeResize="0"/>
          <p:nvPr/>
        </p:nvPicPr>
        <p:blipFill rotWithShape="1">
          <a:blip r:embed="rId3">
            <a:alphaModFix amt="0"/>
          </a:blip>
          <a:srcRect b="0" l="0" r="0" t="0"/>
          <a:stretch/>
        </p:blipFill>
        <p:spPr>
          <a:xfrm>
            <a:off x="6618089" y="-703150"/>
            <a:ext cx="1923455" cy="387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rgbClr val="20846F"/>
            </a:gs>
          </a:gsLst>
          <a:lin ang="5400012" scaled="0"/>
        </a:gra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9"/>
          <p:cNvSpPr/>
          <p:nvPr/>
        </p:nvSpPr>
        <p:spPr>
          <a:xfrm>
            <a:off x="2111989" y="2363348"/>
            <a:ext cx="4189230" cy="4248514"/>
          </a:xfrm>
          <a:custGeom>
            <a:rect b="b" l="l" r="r" t="t"/>
            <a:pathLst>
              <a:path extrusionOk="0" h="4437090" w="4375175">
                <a:moveTo>
                  <a:pt x="229811" y="2929846"/>
                </a:moveTo>
                <a:cubicBezTo>
                  <a:pt x="239431" y="2874494"/>
                  <a:pt x="254542" y="2771786"/>
                  <a:pt x="276399" y="2670529"/>
                </a:cubicBezTo>
                <a:cubicBezTo>
                  <a:pt x="284339" y="2633731"/>
                  <a:pt x="278875" y="2609114"/>
                  <a:pt x="255823" y="2580542"/>
                </a:cubicBezTo>
                <a:cubicBezTo>
                  <a:pt x="-167960" y="2055304"/>
                  <a:pt x="-53412" y="1301427"/>
                  <a:pt x="511868" y="932799"/>
                </a:cubicBezTo>
                <a:cubicBezTo>
                  <a:pt x="612727" y="867030"/>
                  <a:pt x="734816" y="834160"/>
                  <a:pt x="845749" y="783133"/>
                </a:cubicBezTo>
                <a:cubicBezTo>
                  <a:pt x="868744" y="772547"/>
                  <a:pt x="894841" y="752568"/>
                  <a:pt x="903976" y="730484"/>
                </a:cubicBezTo>
                <a:cubicBezTo>
                  <a:pt x="1095705" y="267856"/>
                  <a:pt x="1443217" y="20093"/>
                  <a:pt x="1940424" y="855"/>
                </a:cubicBezTo>
                <a:cubicBezTo>
                  <a:pt x="2248692" y="-11070"/>
                  <a:pt x="2519195" y="102083"/>
                  <a:pt x="2739780" y="322327"/>
                </a:cubicBezTo>
                <a:cubicBezTo>
                  <a:pt x="2772992" y="355481"/>
                  <a:pt x="2801394" y="368971"/>
                  <a:pt x="2852648" y="361031"/>
                </a:cubicBezTo>
                <a:cubicBezTo>
                  <a:pt x="3528891" y="256131"/>
                  <a:pt x="4144259" y="782080"/>
                  <a:pt x="4142609" y="1465151"/>
                </a:cubicBezTo>
                <a:cubicBezTo>
                  <a:pt x="4142353" y="1565753"/>
                  <a:pt x="4118049" y="1666896"/>
                  <a:pt x="4098697" y="1766588"/>
                </a:cubicBezTo>
                <a:cubicBezTo>
                  <a:pt x="4091582" y="1803328"/>
                  <a:pt x="4096249" y="1827945"/>
                  <a:pt x="4119358" y="1856547"/>
                </a:cubicBezTo>
                <a:cubicBezTo>
                  <a:pt x="4543169" y="2381329"/>
                  <a:pt x="4428508" y="3136259"/>
                  <a:pt x="3863426" y="3504318"/>
                </a:cubicBezTo>
                <a:cubicBezTo>
                  <a:pt x="3762511" y="3570058"/>
                  <a:pt x="3640478" y="3602957"/>
                  <a:pt x="3529545" y="3654012"/>
                </a:cubicBezTo>
                <a:cubicBezTo>
                  <a:pt x="3506551" y="3664599"/>
                  <a:pt x="3480397" y="3684577"/>
                  <a:pt x="3471233" y="3706661"/>
                </a:cubicBezTo>
                <a:cubicBezTo>
                  <a:pt x="3279533" y="4169318"/>
                  <a:pt x="2932021" y="4416967"/>
                  <a:pt x="2434785" y="4436234"/>
                </a:cubicBezTo>
                <a:cubicBezTo>
                  <a:pt x="2128937" y="4448073"/>
                  <a:pt x="1859629" y="4337083"/>
                  <a:pt x="1640210" y="4118860"/>
                </a:cubicBezTo>
                <a:cubicBezTo>
                  <a:pt x="1603527" y="4082375"/>
                  <a:pt x="1571368" y="4069057"/>
                  <a:pt x="1516414" y="4076855"/>
                </a:cubicBezTo>
                <a:cubicBezTo>
                  <a:pt x="838350" y="4173017"/>
                  <a:pt x="244098" y="3663517"/>
                  <a:pt x="229811" y="2929846"/>
                </a:cubicBezTo>
                <a:close/>
                <a:moveTo>
                  <a:pt x="834593" y="1089835"/>
                </a:moveTo>
                <a:cubicBezTo>
                  <a:pt x="805850" y="1101418"/>
                  <a:pt x="786668" y="1107736"/>
                  <a:pt x="768768" y="1116615"/>
                </a:cubicBezTo>
                <a:cubicBezTo>
                  <a:pt x="485174" y="1257458"/>
                  <a:pt x="319144" y="1485756"/>
                  <a:pt x="293417" y="1800426"/>
                </a:cubicBezTo>
                <a:cubicBezTo>
                  <a:pt x="266637" y="2127903"/>
                  <a:pt x="394390" y="2395246"/>
                  <a:pt x="673629" y="2570296"/>
                </a:cubicBezTo>
                <a:cubicBezTo>
                  <a:pt x="965988" y="2753572"/>
                  <a:pt x="1269447" y="2919174"/>
                  <a:pt x="1568807" y="3091237"/>
                </a:cubicBezTo>
                <a:cubicBezTo>
                  <a:pt x="1584345" y="3100173"/>
                  <a:pt x="1611637" y="3105637"/>
                  <a:pt x="1625355" y="3098067"/>
                </a:cubicBezTo>
                <a:cubicBezTo>
                  <a:pt x="1742976" y="3033124"/>
                  <a:pt x="1858747" y="2964794"/>
                  <a:pt x="1983283" y="2892736"/>
                </a:cubicBezTo>
                <a:cubicBezTo>
                  <a:pt x="1955877" y="2874977"/>
                  <a:pt x="1937834" y="2862143"/>
                  <a:pt x="1918738" y="2851101"/>
                </a:cubicBezTo>
                <a:cubicBezTo>
                  <a:pt x="1623334" y="2680518"/>
                  <a:pt x="1327076" y="2511415"/>
                  <a:pt x="1032497" y="2339381"/>
                </a:cubicBezTo>
                <a:cubicBezTo>
                  <a:pt x="829072" y="2220593"/>
                  <a:pt x="833313" y="2255512"/>
                  <a:pt x="834309" y="2000862"/>
                </a:cubicBezTo>
                <a:cubicBezTo>
                  <a:pt x="835476" y="1701303"/>
                  <a:pt x="834593" y="1401716"/>
                  <a:pt x="834593" y="1089807"/>
                </a:cubicBezTo>
                <a:close/>
                <a:moveTo>
                  <a:pt x="3540587" y="3357755"/>
                </a:moveTo>
                <a:cubicBezTo>
                  <a:pt x="3617313" y="3313757"/>
                  <a:pt x="3682057" y="3284302"/>
                  <a:pt x="3738235" y="3243179"/>
                </a:cubicBezTo>
                <a:cubicBezTo>
                  <a:pt x="4227986" y="2884767"/>
                  <a:pt x="4197848" y="2165013"/>
                  <a:pt x="3678528" y="1850314"/>
                </a:cubicBezTo>
                <a:cubicBezTo>
                  <a:pt x="3442005" y="1706967"/>
                  <a:pt x="3200304" y="1572128"/>
                  <a:pt x="2960508" y="1434216"/>
                </a:cubicBezTo>
                <a:cubicBezTo>
                  <a:pt x="2897671" y="1398074"/>
                  <a:pt x="2832926" y="1337798"/>
                  <a:pt x="2769349" y="1338168"/>
                </a:cubicBezTo>
                <a:cubicBezTo>
                  <a:pt x="2705544" y="1338538"/>
                  <a:pt x="2641767" y="1400208"/>
                  <a:pt x="2578617" y="1436123"/>
                </a:cubicBezTo>
                <a:cubicBezTo>
                  <a:pt x="2518170" y="1470502"/>
                  <a:pt x="2458548" y="1506331"/>
                  <a:pt x="2391499" y="1545690"/>
                </a:cubicBezTo>
                <a:cubicBezTo>
                  <a:pt x="2422662" y="1564985"/>
                  <a:pt x="2443380" y="1578588"/>
                  <a:pt x="2464838" y="1590968"/>
                </a:cubicBezTo>
                <a:cubicBezTo>
                  <a:pt x="2787164" y="1777289"/>
                  <a:pt x="3108552" y="1965317"/>
                  <a:pt x="3432756" y="2148336"/>
                </a:cubicBezTo>
                <a:cubicBezTo>
                  <a:pt x="3512071" y="2193130"/>
                  <a:pt x="3542608" y="2250930"/>
                  <a:pt x="3541754" y="2339865"/>
                </a:cubicBezTo>
                <a:cubicBezTo>
                  <a:pt x="3538766" y="2649924"/>
                  <a:pt x="3540587" y="2960013"/>
                  <a:pt x="3540587" y="3270101"/>
                </a:cubicBezTo>
                <a:cubicBezTo>
                  <a:pt x="3540587" y="3292413"/>
                  <a:pt x="3540587" y="3314725"/>
                  <a:pt x="3540587" y="3357755"/>
                </a:cubicBezTo>
                <a:close/>
                <a:moveTo>
                  <a:pt x="2669970" y="2733651"/>
                </a:moveTo>
                <a:cubicBezTo>
                  <a:pt x="2646577" y="2744380"/>
                  <a:pt x="2633372" y="2749218"/>
                  <a:pt x="2621391" y="2756133"/>
                </a:cubicBezTo>
                <a:cubicBezTo>
                  <a:pt x="2286428" y="2949625"/>
                  <a:pt x="1951039" y="3142406"/>
                  <a:pt x="1617215" y="3337833"/>
                </a:cubicBezTo>
                <a:cubicBezTo>
                  <a:pt x="1548629" y="3377989"/>
                  <a:pt x="1488012" y="3380010"/>
                  <a:pt x="1418970" y="3339484"/>
                </a:cubicBezTo>
                <a:cubicBezTo>
                  <a:pt x="1140983" y="3176300"/>
                  <a:pt x="861402" y="3015821"/>
                  <a:pt x="582247" y="2854601"/>
                </a:cubicBezTo>
                <a:cubicBezTo>
                  <a:pt x="568786" y="2846832"/>
                  <a:pt x="553902" y="2841538"/>
                  <a:pt x="537140" y="2833940"/>
                </a:cubicBezTo>
                <a:cubicBezTo>
                  <a:pt x="532985" y="2846462"/>
                  <a:pt x="528915" y="2853889"/>
                  <a:pt x="528175" y="2861659"/>
                </a:cubicBezTo>
                <a:cubicBezTo>
                  <a:pt x="497013" y="3188737"/>
                  <a:pt x="604872" y="3459865"/>
                  <a:pt x="875233" y="3648605"/>
                </a:cubicBezTo>
                <a:cubicBezTo>
                  <a:pt x="1150943" y="3841072"/>
                  <a:pt x="1450617" y="3860083"/>
                  <a:pt x="1748127" y="3700684"/>
                </a:cubicBezTo>
                <a:cubicBezTo>
                  <a:pt x="2019312" y="3555402"/>
                  <a:pt x="2279399" y="3389458"/>
                  <a:pt x="2550414" y="3243805"/>
                </a:cubicBezTo>
                <a:cubicBezTo>
                  <a:pt x="2647516" y="3191611"/>
                  <a:pt x="2682976" y="3132047"/>
                  <a:pt x="2672019" y="3025582"/>
                </a:cubicBezTo>
                <a:cubicBezTo>
                  <a:pt x="2662372" y="2931810"/>
                  <a:pt x="2669999" y="2836273"/>
                  <a:pt x="2669999" y="2733622"/>
                </a:cubicBezTo>
                <a:close/>
                <a:moveTo>
                  <a:pt x="1705780" y="1703011"/>
                </a:moveTo>
                <a:cubicBezTo>
                  <a:pt x="1728205" y="1692879"/>
                  <a:pt x="1741382" y="1688212"/>
                  <a:pt x="1753306" y="1681325"/>
                </a:cubicBezTo>
                <a:cubicBezTo>
                  <a:pt x="2088269" y="1487833"/>
                  <a:pt x="2423572" y="1294967"/>
                  <a:pt x="2757510" y="1099710"/>
                </a:cubicBezTo>
                <a:cubicBezTo>
                  <a:pt x="2823250" y="1061291"/>
                  <a:pt x="2882900" y="1054717"/>
                  <a:pt x="2950263" y="1094303"/>
                </a:cubicBezTo>
                <a:cubicBezTo>
                  <a:pt x="3177935" y="1228174"/>
                  <a:pt x="3406887" y="1359910"/>
                  <a:pt x="3635527" y="1492130"/>
                </a:cubicBezTo>
                <a:cubicBezTo>
                  <a:pt x="3701210" y="1530123"/>
                  <a:pt x="3767548" y="1567034"/>
                  <a:pt x="3831211" y="1603120"/>
                </a:cubicBezTo>
                <a:cubicBezTo>
                  <a:pt x="3838496" y="1596546"/>
                  <a:pt x="3840744" y="1595465"/>
                  <a:pt x="3841399" y="1593786"/>
                </a:cubicBezTo>
                <a:cubicBezTo>
                  <a:pt x="3843619" y="1588008"/>
                  <a:pt x="3846436" y="1582117"/>
                  <a:pt x="3847005" y="1576084"/>
                </a:cubicBezTo>
                <a:cubicBezTo>
                  <a:pt x="3878396" y="1251567"/>
                  <a:pt x="3772130" y="981919"/>
                  <a:pt x="3505555" y="792468"/>
                </a:cubicBezTo>
                <a:cubicBezTo>
                  <a:pt x="3233572" y="599175"/>
                  <a:pt x="2934525" y="574216"/>
                  <a:pt x="2638865" y="730797"/>
                </a:cubicBezTo>
                <a:cubicBezTo>
                  <a:pt x="2333983" y="892245"/>
                  <a:pt x="2039376" y="1073187"/>
                  <a:pt x="1740841" y="1246558"/>
                </a:cubicBezTo>
                <a:cubicBezTo>
                  <a:pt x="1726413" y="1254954"/>
                  <a:pt x="1707544" y="1272427"/>
                  <a:pt x="1707288" y="1286002"/>
                </a:cubicBezTo>
                <a:cubicBezTo>
                  <a:pt x="1704812" y="1422377"/>
                  <a:pt x="1705780" y="1558809"/>
                  <a:pt x="1705780" y="1703011"/>
                </a:cubicBezTo>
                <a:close/>
                <a:moveTo>
                  <a:pt x="1504689" y="2380362"/>
                </a:moveTo>
                <a:lnTo>
                  <a:pt x="1504689" y="2291541"/>
                </a:lnTo>
                <a:cubicBezTo>
                  <a:pt x="1504689" y="1921063"/>
                  <a:pt x="1506937" y="1550528"/>
                  <a:pt x="1503152" y="1180078"/>
                </a:cubicBezTo>
                <a:cubicBezTo>
                  <a:pt x="1502156" y="1084229"/>
                  <a:pt x="1538754" y="1025575"/>
                  <a:pt x="1620858" y="980297"/>
                </a:cubicBezTo>
                <a:cubicBezTo>
                  <a:pt x="1812103" y="874856"/>
                  <a:pt x="2000273" y="763753"/>
                  <a:pt x="2189440" y="654527"/>
                </a:cubicBezTo>
                <a:cubicBezTo>
                  <a:pt x="2286144" y="598691"/>
                  <a:pt x="2382335" y="541944"/>
                  <a:pt x="2487434" y="480558"/>
                </a:cubicBezTo>
                <a:cubicBezTo>
                  <a:pt x="2455646" y="456596"/>
                  <a:pt x="2432594" y="436703"/>
                  <a:pt x="2407208" y="420424"/>
                </a:cubicBezTo>
                <a:cubicBezTo>
                  <a:pt x="1866573" y="73652"/>
                  <a:pt x="1149407" y="440203"/>
                  <a:pt x="1125757" y="1081724"/>
                </a:cubicBezTo>
                <a:cubicBezTo>
                  <a:pt x="1113036" y="1426789"/>
                  <a:pt x="1122541" y="1772650"/>
                  <a:pt x="1123480" y="2118170"/>
                </a:cubicBezTo>
                <a:cubicBezTo>
                  <a:pt x="1123537" y="2136156"/>
                  <a:pt x="1132160" y="2162651"/>
                  <a:pt x="1145508" y="2170762"/>
                </a:cubicBezTo>
                <a:cubicBezTo>
                  <a:pt x="1258945" y="2239547"/>
                  <a:pt x="1374432" y="2305002"/>
                  <a:pt x="1504689" y="2380333"/>
                </a:cubicBezTo>
                <a:close/>
                <a:moveTo>
                  <a:pt x="1889966" y="3954851"/>
                </a:moveTo>
                <a:cubicBezTo>
                  <a:pt x="1910115" y="3972410"/>
                  <a:pt x="1922780" y="3985416"/>
                  <a:pt x="1937322" y="3995804"/>
                </a:cubicBezTo>
                <a:cubicBezTo>
                  <a:pt x="2088183" y="4103578"/>
                  <a:pt x="2257685" y="4156483"/>
                  <a:pt x="2441758" y="4148742"/>
                </a:cubicBezTo>
                <a:cubicBezTo>
                  <a:pt x="2911416" y="4129020"/>
                  <a:pt x="3251814" y="3770096"/>
                  <a:pt x="3252696" y="3298902"/>
                </a:cubicBezTo>
                <a:cubicBezTo>
                  <a:pt x="3253209" y="3015849"/>
                  <a:pt x="3244642" y="2732455"/>
                  <a:pt x="3256396" y="2449887"/>
                </a:cubicBezTo>
                <a:cubicBezTo>
                  <a:pt x="3261917" y="2317211"/>
                  <a:pt x="3225319" y="2237099"/>
                  <a:pt x="3101665" y="2187353"/>
                </a:cubicBezTo>
                <a:cubicBezTo>
                  <a:pt x="3024256" y="2156219"/>
                  <a:pt x="2954475" y="2106160"/>
                  <a:pt x="2870521" y="2058491"/>
                </a:cubicBezTo>
                <a:lnTo>
                  <a:pt x="2870521" y="2146031"/>
                </a:lnTo>
                <a:cubicBezTo>
                  <a:pt x="2870521" y="2516509"/>
                  <a:pt x="2868443" y="2886987"/>
                  <a:pt x="2871972" y="3257437"/>
                </a:cubicBezTo>
                <a:cubicBezTo>
                  <a:pt x="2872854" y="3350014"/>
                  <a:pt x="2839870" y="3409294"/>
                  <a:pt x="2759417" y="3453860"/>
                </a:cubicBezTo>
                <a:cubicBezTo>
                  <a:pt x="2568372" y="3559671"/>
                  <a:pt x="2380172" y="3670632"/>
                  <a:pt x="2190977" y="3779800"/>
                </a:cubicBezTo>
                <a:cubicBezTo>
                  <a:pt x="2092480" y="3836633"/>
                  <a:pt x="1994354" y="3894120"/>
                  <a:pt x="1889938" y="3954851"/>
                </a:cubicBezTo>
                <a:close/>
                <a:moveTo>
                  <a:pt x="2669942" y="2218544"/>
                </a:moveTo>
                <a:cubicBezTo>
                  <a:pt x="2669942" y="2141620"/>
                  <a:pt x="2672873" y="2064553"/>
                  <a:pt x="2668206" y="1987913"/>
                </a:cubicBezTo>
                <a:cubicBezTo>
                  <a:pt x="2666754" y="1964178"/>
                  <a:pt x="2650590" y="1931963"/>
                  <a:pt x="2631152" y="1920181"/>
                </a:cubicBezTo>
                <a:cubicBezTo>
                  <a:pt x="2497964" y="1839386"/>
                  <a:pt x="2362898" y="1761551"/>
                  <a:pt x="2226266" y="1686704"/>
                </a:cubicBezTo>
                <a:cubicBezTo>
                  <a:pt x="2206003" y="1675605"/>
                  <a:pt x="2169178" y="1675633"/>
                  <a:pt x="2148915" y="1686761"/>
                </a:cubicBezTo>
                <a:cubicBezTo>
                  <a:pt x="2012283" y="1761608"/>
                  <a:pt x="1877217" y="1839443"/>
                  <a:pt x="1744029" y="1920238"/>
                </a:cubicBezTo>
                <a:cubicBezTo>
                  <a:pt x="1724591" y="1932048"/>
                  <a:pt x="1707459" y="1964634"/>
                  <a:pt x="1706975" y="1987970"/>
                </a:cubicBezTo>
                <a:cubicBezTo>
                  <a:pt x="1703702" y="2141734"/>
                  <a:pt x="1703702" y="2295611"/>
                  <a:pt x="1706975" y="2449374"/>
                </a:cubicBezTo>
                <a:cubicBezTo>
                  <a:pt x="1707459" y="2472682"/>
                  <a:pt x="1724648" y="2505239"/>
                  <a:pt x="1744086" y="2517021"/>
                </a:cubicBezTo>
                <a:cubicBezTo>
                  <a:pt x="1877274" y="2597816"/>
                  <a:pt x="2012368" y="2675651"/>
                  <a:pt x="2148972" y="2750498"/>
                </a:cubicBezTo>
                <a:cubicBezTo>
                  <a:pt x="2169234" y="2761597"/>
                  <a:pt x="2206060" y="2761569"/>
                  <a:pt x="2226323" y="2750470"/>
                </a:cubicBezTo>
                <a:cubicBezTo>
                  <a:pt x="2362955" y="2675594"/>
                  <a:pt x="2498021" y="2597788"/>
                  <a:pt x="2631209" y="2516993"/>
                </a:cubicBezTo>
                <a:cubicBezTo>
                  <a:pt x="2650647" y="2505211"/>
                  <a:pt x="2666783" y="2472967"/>
                  <a:pt x="2668206" y="2449204"/>
                </a:cubicBezTo>
                <a:cubicBezTo>
                  <a:pt x="2672873" y="2372564"/>
                  <a:pt x="2669942" y="2295497"/>
                  <a:pt x="2669942" y="2218573"/>
                </a:cubicBezTo>
                <a:close/>
              </a:path>
            </a:pathLst>
          </a:custGeom>
          <a:solidFill>
            <a:schemeClr val="dk1">
              <a:alpha val="471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7" name="Google Shape;397;p39"/>
          <p:cNvGrpSpPr/>
          <p:nvPr/>
        </p:nvGrpSpPr>
        <p:grpSpPr>
          <a:xfrm>
            <a:off x="586968" y="430350"/>
            <a:ext cx="4966169" cy="4287975"/>
            <a:chOff x="1089477" y="545391"/>
            <a:chExt cx="6097200" cy="5717300"/>
          </a:xfrm>
        </p:grpSpPr>
        <p:sp>
          <p:nvSpPr>
            <p:cNvPr id="398" name="Google Shape;398;p39"/>
            <p:cNvSpPr txBox="1"/>
            <p:nvPr/>
          </p:nvSpPr>
          <p:spPr>
            <a:xfrm>
              <a:off x="1089477" y="545391"/>
              <a:ext cx="6097200" cy="14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3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Error Analysis and Scope for Improvement</a:t>
              </a:r>
              <a:endParaRPr sz="3300"/>
            </a:p>
          </p:txBody>
        </p:sp>
        <p:sp>
          <p:nvSpPr>
            <p:cNvPr id="399" name="Google Shape;399;p39"/>
            <p:cNvSpPr txBox="1"/>
            <p:nvPr/>
          </p:nvSpPr>
          <p:spPr>
            <a:xfrm>
              <a:off x="1089486" y="2188991"/>
              <a:ext cx="5810100" cy="407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-317500" lvl="0" marL="457200" rtl="0" algn="l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Clr>
                  <a:srgbClr val="CEF4EB"/>
                </a:buClr>
                <a:buSzPts val="1400"/>
                <a:buFont typeface="Sora"/>
                <a:buChar char="●"/>
              </a:pPr>
              <a:r>
                <a:rPr lang="en">
                  <a:solidFill>
                    <a:srgbClr val="CEF4EB"/>
                  </a:solidFill>
                  <a:latin typeface="Sora"/>
                  <a:ea typeface="Sora"/>
                  <a:cs typeface="Sora"/>
                  <a:sym typeface="Sora"/>
                </a:rPr>
                <a:t>Our final model is a random forest model that has an accuracy </a:t>
              </a:r>
              <a:r>
                <a:rPr lang="en">
                  <a:solidFill>
                    <a:srgbClr val="CEF4EB"/>
                  </a:solidFill>
                  <a:latin typeface="Sora"/>
                  <a:ea typeface="Sora"/>
                  <a:cs typeface="Sora"/>
                  <a:sym typeface="Sora"/>
                </a:rPr>
                <a:t>of</a:t>
              </a:r>
              <a:r>
                <a:rPr lang="en">
                  <a:solidFill>
                    <a:srgbClr val="CEF4EB"/>
                  </a:solidFill>
                  <a:latin typeface="Sora"/>
                  <a:ea typeface="Sora"/>
                  <a:cs typeface="Sora"/>
                  <a:sym typeface="Sora"/>
                </a:rPr>
                <a:t> 0.3</a:t>
              </a:r>
              <a:r>
                <a:rPr lang="en">
                  <a:solidFill>
                    <a:srgbClr val="CEF4EB"/>
                  </a:solidFill>
                  <a:latin typeface="Sora"/>
                  <a:ea typeface="Sora"/>
                  <a:cs typeface="Sora"/>
                  <a:sym typeface="Sora"/>
                </a:rPr>
                <a:t>5 on average</a:t>
              </a:r>
              <a:r>
                <a:rPr lang="en">
                  <a:solidFill>
                    <a:srgbClr val="CEF4EB"/>
                  </a:solidFill>
                  <a:latin typeface="Sora"/>
                  <a:ea typeface="Sora"/>
                  <a:cs typeface="Sora"/>
                  <a:sym typeface="Sora"/>
                </a:rPr>
                <a:t>.</a:t>
              </a:r>
              <a:endParaRPr>
                <a:solidFill>
                  <a:srgbClr val="CEF4EB"/>
                </a:solidFill>
                <a:latin typeface="Sora"/>
                <a:ea typeface="Sora"/>
                <a:cs typeface="Sora"/>
                <a:sym typeface="Sora"/>
              </a:endParaRPr>
            </a:p>
            <a:p>
              <a:pPr indent="-317500" lvl="0" marL="457200" rtl="0" algn="l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Clr>
                  <a:srgbClr val="CEF4EB"/>
                </a:buClr>
                <a:buSzPts val="1400"/>
                <a:buFont typeface="Sora"/>
                <a:buChar char="●"/>
              </a:pPr>
              <a:r>
                <a:rPr lang="en">
                  <a:solidFill>
                    <a:srgbClr val="CEF4EB"/>
                  </a:solidFill>
                  <a:latin typeface="Sora"/>
                  <a:ea typeface="Sora"/>
                  <a:cs typeface="Sora"/>
                  <a:sym typeface="Sora"/>
                </a:rPr>
                <a:t>The model accuracy is not as good as expected, but we simply want to analyse the pattern and predict the rating scores. The result may not be a strong indicator for ChatGPT peer reviews.</a:t>
              </a:r>
              <a:endParaRPr>
                <a:solidFill>
                  <a:srgbClr val="CEF4EB"/>
                </a:solidFill>
                <a:latin typeface="Sora"/>
                <a:ea typeface="Sora"/>
                <a:cs typeface="Sora"/>
                <a:sym typeface="Sora"/>
              </a:endParaRPr>
            </a:p>
            <a:p>
              <a:pPr indent="-317500" lvl="0" marL="457200" rtl="0" algn="l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Clr>
                  <a:srgbClr val="CEF4EB"/>
                </a:buClr>
                <a:buSzPts val="1400"/>
                <a:buFont typeface="Sora"/>
                <a:buChar char="●"/>
              </a:pPr>
              <a:r>
                <a:rPr lang="en">
                  <a:solidFill>
                    <a:srgbClr val="CEF4EB"/>
                  </a:solidFill>
                  <a:latin typeface="Sora"/>
                  <a:ea typeface="Sora"/>
                  <a:cs typeface="Sora"/>
                  <a:sym typeface="Sora"/>
                </a:rPr>
                <a:t>To improve our model, we might need to scale the features, and use more ensemble methods such as k-fold cross validation, L1 and L2 regularization, etc.</a:t>
              </a:r>
              <a:endParaRPr sz="1100">
                <a:solidFill>
                  <a:srgbClr val="CEF4EB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pic>
        <p:nvPicPr>
          <p:cNvPr id="400" name="Google Shape;400;p39"/>
          <p:cNvPicPr preferRelativeResize="0"/>
          <p:nvPr/>
        </p:nvPicPr>
        <p:blipFill rotWithShape="1">
          <a:blip r:embed="rId3">
            <a:alphaModFix amt="0"/>
          </a:blip>
          <a:srcRect b="0" l="0" r="0" t="0"/>
          <a:stretch/>
        </p:blipFill>
        <p:spPr>
          <a:xfrm>
            <a:off x="6618089" y="-703150"/>
            <a:ext cx="1923455" cy="3879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1" name="Google Shape;401;p39"/>
          <p:cNvGrpSpPr/>
          <p:nvPr/>
        </p:nvGrpSpPr>
        <p:grpSpPr>
          <a:xfrm>
            <a:off x="4733916" y="-626958"/>
            <a:ext cx="6310793" cy="6321410"/>
            <a:chOff x="5334246" y="-374908"/>
            <a:chExt cx="7556930" cy="7605161"/>
          </a:xfrm>
        </p:grpSpPr>
        <p:sp>
          <p:nvSpPr>
            <p:cNvPr id="402" name="Google Shape;402;p39"/>
            <p:cNvSpPr/>
            <p:nvPr/>
          </p:nvSpPr>
          <p:spPr>
            <a:xfrm rot="1239403">
              <a:off x="6191537" y="465129"/>
              <a:ext cx="5842349" cy="5925087"/>
            </a:xfrm>
            <a:custGeom>
              <a:rect b="b" l="l" r="r" t="t"/>
              <a:pathLst>
                <a:path extrusionOk="0" h="5929591" w="5846791">
                  <a:moveTo>
                    <a:pt x="5504890" y="2481052"/>
                  </a:moveTo>
                  <a:cubicBezTo>
                    <a:pt x="5474008" y="2442830"/>
                    <a:pt x="5467771" y="2409933"/>
                    <a:pt x="5477279" y="2360835"/>
                  </a:cubicBezTo>
                  <a:cubicBezTo>
                    <a:pt x="5503102" y="2227611"/>
                    <a:pt x="5535619" y="2092447"/>
                    <a:pt x="5535961" y="1958007"/>
                  </a:cubicBezTo>
                  <a:cubicBezTo>
                    <a:pt x="5538167" y="1045140"/>
                    <a:pt x="4715815" y="342321"/>
                    <a:pt x="3812114" y="482505"/>
                  </a:cubicBezTo>
                  <a:cubicBezTo>
                    <a:pt x="3743620" y="493115"/>
                    <a:pt x="3705665" y="475089"/>
                    <a:pt x="3661282" y="430782"/>
                  </a:cubicBezTo>
                  <a:cubicBezTo>
                    <a:pt x="3366539" y="136419"/>
                    <a:pt x="3005051" y="-14793"/>
                    <a:pt x="2593096" y="1142"/>
                  </a:cubicBezTo>
                  <a:cubicBezTo>
                    <a:pt x="1928650" y="26851"/>
                    <a:pt x="1464249" y="357952"/>
                    <a:pt x="1208070" y="976190"/>
                  </a:cubicBezTo>
                  <a:cubicBezTo>
                    <a:pt x="1195824" y="1005702"/>
                    <a:pt x="1160949" y="1032400"/>
                    <a:pt x="1130258" y="1046547"/>
                  </a:cubicBezTo>
                  <a:cubicBezTo>
                    <a:pt x="982012" y="1114738"/>
                    <a:pt x="818895" y="1158664"/>
                    <a:pt x="684074" y="1246554"/>
                  </a:cubicBezTo>
                  <a:cubicBezTo>
                    <a:pt x="-71381" y="1739174"/>
                    <a:pt x="-224457" y="2746625"/>
                    <a:pt x="341868" y="3448531"/>
                  </a:cubicBezTo>
                  <a:cubicBezTo>
                    <a:pt x="372673" y="3486714"/>
                    <a:pt x="379975" y="3519612"/>
                    <a:pt x="369365" y="3568786"/>
                  </a:cubicBezTo>
                  <a:cubicBezTo>
                    <a:pt x="340157" y="3704064"/>
                    <a:pt x="319962" y="3841319"/>
                    <a:pt x="307107" y="3915328"/>
                  </a:cubicBezTo>
                  <a:cubicBezTo>
                    <a:pt x="326237" y="4895814"/>
                    <a:pt x="1120332" y="5576651"/>
                    <a:pt x="2026467" y="5448143"/>
                  </a:cubicBezTo>
                  <a:cubicBezTo>
                    <a:pt x="2099905" y="5437723"/>
                    <a:pt x="2142881" y="5455521"/>
                    <a:pt x="2191903" y="5504315"/>
                  </a:cubicBezTo>
                  <a:cubicBezTo>
                    <a:pt x="2485125" y="5795940"/>
                    <a:pt x="2845015" y="5944300"/>
                    <a:pt x="3253738" y="5928441"/>
                  </a:cubicBezTo>
                  <a:cubicBezTo>
                    <a:pt x="3918184" y="5902694"/>
                    <a:pt x="4382623" y="5571745"/>
                    <a:pt x="4638802" y="4953469"/>
                  </a:cubicBezTo>
                  <a:cubicBezTo>
                    <a:pt x="4651048" y="4923957"/>
                    <a:pt x="4685961" y="4897259"/>
                    <a:pt x="4716728" y="4883111"/>
                  </a:cubicBezTo>
                  <a:cubicBezTo>
                    <a:pt x="4864936" y="4814883"/>
                    <a:pt x="5028053" y="4770919"/>
                    <a:pt x="5162912" y="4683066"/>
                  </a:cubicBezTo>
                  <a:cubicBezTo>
                    <a:pt x="5918062" y="4191207"/>
                    <a:pt x="6071291" y="3182312"/>
                    <a:pt x="5504928" y="2481052"/>
                  </a:cubicBezTo>
                  <a:close/>
                </a:path>
              </a:pathLst>
            </a:custGeom>
            <a:solidFill>
              <a:schemeClr val="dk1">
                <a:alpha val="84710"/>
              </a:schemeClr>
            </a:solidFill>
            <a:ln>
              <a:noFill/>
            </a:ln>
            <a:effectLst>
              <a:outerShdw blurRad="558800" sx="88000" rotWithShape="0" algn="t" dir="5400000" dist="838200" sy="88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6408445" y="689196"/>
              <a:ext cx="5408282" cy="5484872"/>
            </a:xfrm>
            <a:custGeom>
              <a:rect b="b" l="l" r="r" t="t"/>
              <a:pathLst>
                <a:path extrusionOk="0" h="5929591" w="5846791">
                  <a:moveTo>
                    <a:pt x="5504890" y="2481052"/>
                  </a:moveTo>
                  <a:cubicBezTo>
                    <a:pt x="5474008" y="2442830"/>
                    <a:pt x="5467771" y="2409933"/>
                    <a:pt x="5477279" y="2360835"/>
                  </a:cubicBezTo>
                  <a:cubicBezTo>
                    <a:pt x="5503102" y="2227611"/>
                    <a:pt x="5535619" y="2092447"/>
                    <a:pt x="5535961" y="1958007"/>
                  </a:cubicBezTo>
                  <a:cubicBezTo>
                    <a:pt x="5538167" y="1045140"/>
                    <a:pt x="4715815" y="342321"/>
                    <a:pt x="3812114" y="482505"/>
                  </a:cubicBezTo>
                  <a:cubicBezTo>
                    <a:pt x="3743620" y="493115"/>
                    <a:pt x="3705665" y="475089"/>
                    <a:pt x="3661282" y="430782"/>
                  </a:cubicBezTo>
                  <a:cubicBezTo>
                    <a:pt x="3366539" y="136419"/>
                    <a:pt x="3005051" y="-14793"/>
                    <a:pt x="2593096" y="1142"/>
                  </a:cubicBezTo>
                  <a:cubicBezTo>
                    <a:pt x="1928650" y="26851"/>
                    <a:pt x="1464249" y="357952"/>
                    <a:pt x="1208070" y="976190"/>
                  </a:cubicBezTo>
                  <a:cubicBezTo>
                    <a:pt x="1195824" y="1005702"/>
                    <a:pt x="1160949" y="1032400"/>
                    <a:pt x="1130258" y="1046547"/>
                  </a:cubicBezTo>
                  <a:cubicBezTo>
                    <a:pt x="982012" y="1114738"/>
                    <a:pt x="818895" y="1158664"/>
                    <a:pt x="684074" y="1246554"/>
                  </a:cubicBezTo>
                  <a:cubicBezTo>
                    <a:pt x="-71381" y="1739174"/>
                    <a:pt x="-224457" y="2746625"/>
                    <a:pt x="341868" y="3448531"/>
                  </a:cubicBezTo>
                  <a:cubicBezTo>
                    <a:pt x="372673" y="3486714"/>
                    <a:pt x="379975" y="3519612"/>
                    <a:pt x="369365" y="3568786"/>
                  </a:cubicBezTo>
                  <a:cubicBezTo>
                    <a:pt x="340157" y="3704064"/>
                    <a:pt x="319962" y="3841319"/>
                    <a:pt x="307107" y="3915328"/>
                  </a:cubicBezTo>
                  <a:cubicBezTo>
                    <a:pt x="326237" y="4895814"/>
                    <a:pt x="1120332" y="5576651"/>
                    <a:pt x="2026467" y="5448143"/>
                  </a:cubicBezTo>
                  <a:cubicBezTo>
                    <a:pt x="2099905" y="5437723"/>
                    <a:pt x="2142881" y="5455521"/>
                    <a:pt x="2191903" y="5504315"/>
                  </a:cubicBezTo>
                  <a:cubicBezTo>
                    <a:pt x="2485125" y="5795940"/>
                    <a:pt x="2845015" y="5944300"/>
                    <a:pt x="3253738" y="5928441"/>
                  </a:cubicBezTo>
                  <a:cubicBezTo>
                    <a:pt x="3918184" y="5902694"/>
                    <a:pt x="4382623" y="5571745"/>
                    <a:pt x="4638802" y="4953469"/>
                  </a:cubicBezTo>
                  <a:cubicBezTo>
                    <a:pt x="4651048" y="4923957"/>
                    <a:pt x="4685961" y="4897259"/>
                    <a:pt x="4716728" y="4883111"/>
                  </a:cubicBezTo>
                  <a:cubicBezTo>
                    <a:pt x="4864936" y="4814883"/>
                    <a:pt x="5028053" y="4770919"/>
                    <a:pt x="5162912" y="4683066"/>
                  </a:cubicBezTo>
                  <a:cubicBezTo>
                    <a:pt x="5918062" y="4191207"/>
                    <a:pt x="6071291" y="3182312"/>
                    <a:pt x="5504928" y="2481052"/>
                  </a:cubicBezTo>
                  <a:close/>
                </a:path>
              </a:pathLst>
            </a:custGeom>
            <a:solidFill>
              <a:schemeClr val="dk1">
                <a:alpha val="98820"/>
              </a:schemeClr>
            </a:solidFill>
            <a:ln>
              <a:noFill/>
            </a:ln>
            <a:effectLst>
              <a:outerShdw blurRad="558800" sx="88000" rotWithShape="0" algn="t" dir="5400000" dist="838200" sy="88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4" name="Google Shape;404;p39"/>
          <p:cNvGrpSpPr/>
          <p:nvPr/>
        </p:nvGrpSpPr>
        <p:grpSpPr>
          <a:xfrm>
            <a:off x="6447556" y="992045"/>
            <a:ext cx="2642728" cy="2696423"/>
            <a:chOff x="7380830" y="1382534"/>
            <a:chExt cx="3471792" cy="3558695"/>
          </a:xfrm>
        </p:grpSpPr>
        <p:sp>
          <p:nvSpPr>
            <p:cNvPr id="405" name="Google Shape;405;p39"/>
            <p:cNvSpPr/>
            <p:nvPr/>
          </p:nvSpPr>
          <p:spPr>
            <a:xfrm>
              <a:off x="7380830" y="2013343"/>
              <a:ext cx="3190247" cy="2927886"/>
            </a:xfrm>
            <a:custGeom>
              <a:rect b="b" l="l" r="r" t="t"/>
              <a:pathLst>
                <a:path extrusionOk="0" h="4010803" w="4370201">
                  <a:moveTo>
                    <a:pt x="4095312" y="1492705"/>
                  </a:moveTo>
                  <a:cubicBezTo>
                    <a:pt x="4060066" y="1492705"/>
                    <a:pt x="4030944" y="1519106"/>
                    <a:pt x="4026589" y="1553127"/>
                  </a:cubicBezTo>
                  <a:lnTo>
                    <a:pt x="3768574" y="1553127"/>
                  </a:lnTo>
                  <a:lnTo>
                    <a:pt x="3768574" y="1129633"/>
                  </a:lnTo>
                  <a:lnTo>
                    <a:pt x="4300934" y="1129633"/>
                  </a:lnTo>
                  <a:cubicBezTo>
                    <a:pt x="4305834" y="1129633"/>
                    <a:pt x="4309780" y="1125687"/>
                    <a:pt x="4309780" y="1120788"/>
                  </a:cubicBezTo>
                  <a:lnTo>
                    <a:pt x="4309780" y="665315"/>
                  </a:lnTo>
                  <a:cubicBezTo>
                    <a:pt x="4343801" y="660960"/>
                    <a:pt x="4370201" y="631838"/>
                    <a:pt x="4370201" y="596592"/>
                  </a:cubicBezTo>
                  <a:cubicBezTo>
                    <a:pt x="4370201" y="558353"/>
                    <a:pt x="4339174" y="527326"/>
                    <a:pt x="4300934" y="527326"/>
                  </a:cubicBezTo>
                  <a:cubicBezTo>
                    <a:pt x="4262695" y="527326"/>
                    <a:pt x="4231668" y="558353"/>
                    <a:pt x="4231668" y="596592"/>
                  </a:cubicBezTo>
                  <a:cubicBezTo>
                    <a:pt x="4231668" y="631838"/>
                    <a:pt x="4258068" y="660960"/>
                    <a:pt x="4292089" y="665315"/>
                  </a:cubicBezTo>
                  <a:lnTo>
                    <a:pt x="4292089" y="1111942"/>
                  </a:lnTo>
                  <a:lnTo>
                    <a:pt x="3768574" y="1111942"/>
                  </a:lnTo>
                  <a:lnTo>
                    <a:pt x="3768574" y="949186"/>
                  </a:lnTo>
                  <a:cubicBezTo>
                    <a:pt x="3768574" y="814054"/>
                    <a:pt x="3715909" y="687088"/>
                    <a:pt x="3620379" y="591421"/>
                  </a:cubicBezTo>
                  <a:cubicBezTo>
                    <a:pt x="3527025" y="498067"/>
                    <a:pt x="3403461" y="445675"/>
                    <a:pt x="3271867" y="443362"/>
                  </a:cubicBezTo>
                  <a:lnTo>
                    <a:pt x="3271867" y="137989"/>
                  </a:lnTo>
                  <a:cubicBezTo>
                    <a:pt x="3305888" y="133634"/>
                    <a:pt x="3332289" y="104513"/>
                    <a:pt x="3332289" y="69267"/>
                  </a:cubicBezTo>
                  <a:cubicBezTo>
                    <a:pt x="3332289" y="31027"/>
                    <a:pt x="3301261" y="0"/>
                    <a:pt x="3263022" y="0"/>
                  </a:cubicBezTo>
                  <a:cubicBezTo>
                    <a:pt x="3224782" y="0"/>
                    <a:pt x="3193755" y="31027"/>
                    <a:pt x="3193755" y="69267"/>
                  </a:cubicBezTo>
                  <a:cubicBezTo>
                    <a:pt x="3193755" y="104513"/>
                    <a:pt x="3220155" y="133634"/>
                    <a:pt x="3254176" y="137989"/>
                  </a:cubicBezTo>
                  <a:lnTo>
                    <a:pt x="3254176" y="443362"/>
                  </a:lnTo>
                  <a:cubicBezTo>
                    <a:pt x="3122311" y="445539"/>
                    <a:pt x="2998611" y="497931"/>
                    <a:pt x="2904985" y="591421"/>
                  </a:cubicBezTo>
                  <a:cubicBezTo>
                    <a:pt x="2829594" y="666812"/>
                    <a:pt x="2780876" y="761934"/>
                    <a:pt x="2763730" y="865086"/>
                  </a:cubicBezTo>
                  <a:lnTo>
                    <a:pt x="2452233" y="865086"/>
                  </a:lnTo>
                  <a:cubicBezTo>
                    <a:pt x="2447879" y="831065"/>
                    <a:pt x="2418757" y="804665"/>
                    <a:pt x="2383511" y="804665"/>
                  </a:cubicBezTo>
                  <a:cubicBezTo>
                    <a:pt x="2345271" y="804665"/>
                    <a:pt x="2314244" y="835692"/>
                    <a:pt x="2314244" y="873931"/>
                  </a:cubicBezTo>
                  <a:cubicBezTo>
                    <a:pt x="2314244" y="912171"/>
                    <a:pt x="2345271" y="943198"/>
                    <a:pt x="2383511" y="943198"/>
                  </a:cubicBezTo>
                  <a:cubicBezTo>
                    <a:pt x="2418757" y="943198"/>
                    <a:pt x="2447879" y="916798"/>
                    <a:pt x="2452233" y="882777"/>
                  </a:cubicBezTo>
                  <a:lnTo>
                    <a:pt x="2761144" y="882777"/>
                  </a:lnTo>
                  <a:cubicBezTo>
                    <a:pt x="2758286" y="904550"/>
                    <a:pt x="2756789" y="926732"/>
                    <a:pt x="2756789" y="949050"/>
                  </a:cubicBezTo>
                  <a:lnTo>
                    <a:pt x="2756789" y="1811550"/>
                  </a:lnTo>
                  <a:cubicBezTo>
                    <a:pt x="2752435" y="1812095"/>
                    <a:pt x="2748352" y="1813728"/>
                    <a:pt x="2744678" y="1816313"/>
                  </a:cubicBezTo>
                  <a:lnTo>
                    <a:pt x="2732703" y="1824750"/>
                  </a:lnTo>
                  <a:lnTo>
                    <a:pt x="2700042" y="1778482"/>
                  </a:lnTo>
                  <a:cubicBezTo>
                    <a:pt x="2704533" y="1762424"/>
                    <a:pt x="2706983" y="1745550"/>
                    <a:pt x="2706983" y="1728131"/>
                  </a:cubicBezTo>
                  <a:cubicBezTo>
                    <a:pt x="2706983" y="1625660"/>
                    <a:pt x="2623563" y="1542240"/>
                    <a:pt x="2521092" y="1542240"/>
                  </a:cubicBezTo>
                  <a:cubicBezTo>
                    <a:pt x="2418621" y="1542240"/>
                    <a:pt x="2335201" y="1625660"/>
                    <a:pt x="2335201" y="1728131"/>
                  </a:cubicBezTo>
                  <a:cubicBezTo>
                    <a:pt x="2335201" y="1732349"/>
                    <a:pt x="2335337" y="1736432"/>
                    <a:pt x="2335610" y="1740650"/>
                  </a:cubicBezTo>
                  <a:lnTo>
                    <a:pt x="2106308" y="1976892"/>
                  </a:lnTo>
                  <a:cubicBezTo>
                    <a:pt x="2096102" y="1975668"/>
                    <a:pt x="2085895" y="1975531"/>
                    <a:pt x="2076097" y="1976484"/>
                  </a:cubicBezTo>
                  <a:lnTo>
                    <a:pt x="1960834" y="1808556"/>
                  </a:lnTo>
                  <a:lnTo>
                    <a:pt x="2020983" y="1764057"/>
                  </a:lnTo>
                  <a:cubicBezTo>
                    <a:pt x="2035000" y="1753714"/>
                    <a:pt x="2037994" y="1733846"/>
                    <a:pt x="2027651" y="1719830"/>
                  </a:cubicBezTo>
                  <a:lnTo>
                    <a:pt x="1959201" y="1627156"/>
                  </a:lnTo>
                  <a:cubicBezTo>
                    <a:pt x="1948859" y="1613140"/>
                    <a:pt x="1928991" y="1610146"/>
                    <a:pt x="1914974" y="1620488"/>
                  </a:cubicBezTo>
                  <a:lnTo>
                    <a:pt x="1812639" y="1696151"/>
                  </a:lnTo>
                  <a:lnTo>
                    <a:pt x="1812639" y="1531761"/>
                  </a:lnTo>
                  <a:cubicBezTo>
                    <a:pt x="1812639" y="1428610"/>
                    <a:pt x="1728811" y="1344782"/>
                    <a:pt x="1625659" y="1344782"/>
                  </a:cubicBezTo>
                  <a:lnTo>
                    <a:pt x="365113" y="1344782"/>
                  </a:lnTo>
                  <a:cubicBezTo>
                    <a:pt x="261962" y="1344782"/>
                    <a:pt x="178134" y="1428610"/>
                    <a:pt x="178134" y="1531761"/>
                  </a:cubicBezTo>
                  <a:lnTo>
                    <a:pt x="178134" y="2025338"/>
                  </a:lnTo>
                  <a:cubicBezTo>
                    <a:pt x="178134" y="2118692"/>
                    <a:pt x="102199" y="2194627"/>
                    <a:pt x="8845" y="2194627"/>
                  </a:cubicBezTo>
                  <a:cubicBezTo>
                    <a:pt x="3946" y="2194627"/>
                    <a:pt x="0" y="2198573"/>
                    <a:pt x="0" y="2203472"/>
                  </a:cubicBezTo>
                  <a:cubicBezTo>
                    <a:pt x="0" y="2208371"/>
                    <a:pt x="3946" y="2212318"/>
                    <a:pt x="8845" y="2212318"/>
                  </a:cubicBezTo>
                  <a:lnTo>
                    <a:pt x="534266" y="2212318"/>
                  </a:lnTo>
                  <a:lnTo>
                    <a:pt x="534266" y="3546213"/>
                  </a:lnTo>
                  <a:cubicBezTo>
                    <a:pt x="534266" y="3649228"/>
                    <a:pt x="618093" y="3733192"/>
                    <a:pt x="721245" y="3733192"/>
                  </a:cubicBezTo>
                  <a:lnTo>
                    <a:pt x="1980294" y="3733192"/>
                  </a:lnTo>
                  <a:cubicBezTo>
                    <a:pt x="1985193" y="3733192"/>
                    <a:pt x="1989140" y="3729246"/>
                    <a:pt x="1989140" y="3724347"/>
                  </a:cubicBezTo>
                  <a:cubicBezTo>
                    <a:pt x="1989140" y="3719448"/>
                    <a:pt x="1985193" y="3715502"/>
                    <a:pt x="1980294" y="3715502"/>
                  </a:cubicBezTo>
                  <a:cubicBezTo>
                    <a:pt x="1939197" y="3715502"/>
                    <a:pt x="1899596" y="3700532"/>
                    <a:pt x="1868705" y="3673451"/>
                  </a:cubicBezTo>
                  <a:cubicBezTo>
                    <a:pt x="1838223" y="3646779"/>
                    <a:pt x="1818490" y="3610172"/>
                    <a:pt x="1812775" y="3570300"/>
                  </a:cubicBezTo>
                  <a:lnTo>
                    <a:pt x="1812775" y="1918104"/>
                  </a:lnTo>
                  <a:lnTo>
                    <a:pt x="1829377" y="1905856"/>
                  </a:lnTo>
                  <a:lnTo>
                    <a:pt x="1952125" y="2084943"/>
                  </a:lnTo>
                  <a:cubicBezTo>
                    <a:pt x="1951717" y="2086984"/>
                    <a:pt x="1951172" y="2089025"/>
                    <a:pt x="1950764" y="2091067"/>
                  </a:cubicBezTo>
                  <a:cubicBezTo>
                    <a:pt x="1943824" y="2128082"/>
                    <a:pt x="1951853" y="2165641"/>
                    <a:pt x="1973082" y="2196668"/>
                  </a:cubicBezTo>
                  <a:cubicBezTo>
                    <a:pt x="1994447" y="2227695"/>
                    <a:pt x="2026563" y="2248652"/>
                    <a:pt x="2063578" y="2255592"/>
                  </a:cubicBezTo>
                  <a:cubicBezTo>
                    <a:pt x="2072287" y="2257225"/>
                    <a:pt x="2080996" y="2258042"/>
                    <a:pt x="2089706" y="2258042"/>
                  </a:cubicBezTo>
                  <a:cubicBezTo>
                    <a:pt x="2117875" y="2258042"/>
                    <a:pt x="2145500" y="2249605"/>
                    <a:pt x="2169179" y="2233275"/>
                  </a:cubicBezTo>
                  <a:cubicBezTo>
                    <a:pt x="2200206" y="2211909"/>
                    <a:pt x="2221163" y="2179794"/>
                    <a:pt x="2228103" y="2142779"/>
                  </a:cubicBezTo>
                  <a:cubicBezTo>
                    <a:pt x="2230008" y="2132709"/>
                    <a:pt x="2230689" y="2122774"/>
                    <a:pt x="2230417" y="2112976"/>
                  </a:cubicBezTo>
                  <a:lnTo>
                    <a:pt x="2482716" y="1909939"/>
                  </a:lnTo>
                  <a:cubicBezTo>
                    <a:pt x="2486391" y="1910755"/>
                    <a:pt x="2490201" y="1911436"/>
                    <a:pt x="2494011" y="1911980"/>
                  </a:cubicBezTo>
                  <a:lnTo>
                    <a:pt x="2532115" y="1966142"/>
                  </a:lnTo>
                  <a:lnTo>
                    <a:pt x="2520139" y="1974579"/>
                  </a:lnTo>
                  <a:cubicBezTo>
                    <a:pt x="2507892" y="1983288"/>
                    <a:pt x="2504898" y="2000299"/>
                    <a:pt x="2513607" y="2012546"/>
                  </a:cubicBezTo>
                  <a:lnTo>
                    <a:pt x="2657312" y="2216264"/>
                  </a:lnTo>
                  <a:lnTo>
                    <a:pt x="2657312" y="3180011"/>
                  </a:lnTo>
                  <a:lnTo>
                    <a:pt x="2620161" y="3180011"/>
                  </a:lnTo>
                  <a:cubicBezTo>
                    <a:pt x="2615262" y="3180011"/>
                    <a:pt x="2611316" y="3183958"/>
                    <a:pt x="2611316" y="3188856"/>
                  </a:cubicBezTo>
                  <a:lnTo>
                    <a:pt x="2611316" y="3784768"/>
                  </a:lnTo>
                  <a:lnTo>
                    <a:pt x="2487071" y="3784768"/>
                  </a:lnTo>
                  <a:cubicBezTo>
                    <a:pt x="2482172" y="3784768"/>
                    <a:pt x="2478226" y="3788714"/>
                    <a:pt x="2478226" y="3793614"/>
                  </a:cubicBezTo>
                  <a:lnTo>
                    <a:pt x="2478226" y="4001958"/>
                  </a:lnTo>
                  <a:cubicBezTo>
                    <a:pt x="2478226" y="4006857"/>
                    <a:pt x="2482172" y="4010804"/>
                    <a:pt x="2487071" y="4010804"/>
                  </a:cubicBezTo>
                  <a:lnTo>
                    <a:pt x="4080342" y="4010804"/>
                  </a:lnTo>
                  <a:cubicBezTo>
                    <a:pt x="4085241" y="4010804"/>
                    <a:pt x="4089188" y="4006857"/>
                    <a:pt x="4089188" y="4001958"/>
                  </a:cubicBezTo>
                  <a:lnTo>
                    <a:pt x="4089188" y="3793614"/>
                  </a:lnTo>
                  <a:cubicBezTo>
                    <a:pt x="4089188" y="3788714"/>
                    <a:pt x="4085241" y="3784768"/>
                    <a:pt x="4080342" y="3784768"/>
                  </a:cubicBezTo>
                  <a:lnTo>
                    <a:pt x="3982906" y="3784768"/>
                  </a:lnTo>
                  <a:cubicBezTo>
                    <a:pt x="3982906" y="3784768"/>
                    <a:pt x="3981545" y="3785040"/>
                    <a:pt x="3980865" y="3785040"/>
                  </a:cubicBezTo>
                  <a:lnTo>
                    <a:pt x="3762858" y="3785040"/>
                  </a:lnTo>
                  <a:cubicBezTo>
                    <a:pt x="3757959" y="3785040"/>
                    <a:pt x="3754013" y="3781094"/>
                    <a:pt x="3754013" y="3776195"/>
                  </a:cubicBezTo>
                  <a:cubicBezTo>
                    <a:pt x="3754013" y="3771296"/>
                    <a:pt x="3757959" y="3767350"/>
                    <a:pt x="3762858" y="3767350"/>
                  </a:cubicBezTo>
                  <a:lnTo>
                    <a:pt x="3963446" y="3767350"/>
                  </a:lnTo>
                  <a:lnTo>
                    <a:pt x="3963446" y="3188993"/>
                  </a:lnTo>
                  <a:cubicBezTo>
                    <a:pt x="3963446" y="3184093"/>
                    <a:pt x="3959500" y="3180147"/>
                    <a:pt x="3954601" y="3180147"/>
                  </a:cubicBezTo>
                  <a:lnTo>
                    <a:pt x="3759592" y="3180147"/>
                  </a:lnTo>
                  <a:cubicBezTo>
                    <a:pt x="3754693" y="3180147"/>
                    <a:pt x="3750747" y="3176201"/>
                    <a:pt x="3750747" y="3171301"/>
                  </a:cubicBezTo>
                  <a:cubicBezTo>
                    <a:pt x="3750747" y="3166403"/>
                    <a:pt x="3754693" y="3162456"/>
                    <a:pt x="3759592" y="3162456"/>
                  </a:cubicBezTo>
                  <a:lnTo>
                    <a:pt x="3899895" y="3162456"/>
                  </a:lnTo>
                  <a:lnTo>
                    <a:pt x="3899895" y="2192722"/>
                  </a:lnTo>
                  <a:cubicBezTo>
                    <a:pt x="3899895" y="2112704"/>
                    <a:pt x="3843556" y="2045479"/>
                    <a:pt x="3768438" y="2028876"/>
                  </a:cubicBezTo>
                  <a:lnTo>
                    <a:pt x="3768438" y="1570954"/>
                  </a:lnTo>
                  <a:lnTo>
                    <a:pt x="4026453" y="1570954"/>
                  </a:lnTo>
                  <a:cubicBezTo>
                    <a:pt x="4030808" y="1604975"/>
                    <a:pt x="4059930" y="1631375"/>
                    <a:pt x="4095175" y="1631375"/>
                  </a:cubicBezTo>
                  <a:cubicBezTo>
                    <a:pt x="4133415" y="1631375"/>
                    <a:pt x="4164442" y="1600348"/>
                    <a:pt x="4164442" y="1562108"/>
                  </a:cubicBezTo>
                  <a:cubicBezTo>
                    <a:pt x="4164442" y="1523869"/>
                    <a:pt x="4133415" y="1492841"/>
                    <a:pt x="4095175" y="1492841"/>
                  </a:cubicBezTo>
                  <a:close/>
                  <a:moveTo>
                    <a:pt x="1795220" y="3572477"/>
                  </a:moveTo>
                  <a:cubicBezTo>
                    <a:pt x="1801344" y="3616705"/>
                    <a:pt x="1823389" y="3657530"/>
                    <a:pt x="1857138" y="3687060"/>
                  </a:cubicBezTo>
                  <a:cubicBezTo>
                    <a:pt x="1870474" y="3698763"/>
                    <a:pt x="1885171" y="3708425"/>
                    <a:pt x="1900957" y="3715774"/>
                  </a:cubicBezTo>
                  <a:lnTo>
                    <a:pt x="721245" y="3715774"/>
                  </a:lnTo>
                  <a:cubicBezTo>
                    <a:pt x="627892" y="3715774"/>
                    <a:pt x="551957" y="3639839"/>
                    <a:pt x="551957" y="3546485"/>
                  </a:cubicBezTo>
                  <a:lnTo>
                    <a:pt x="551957" y="1532034"/>
                  </a:lnTo>
                  <a:cubicBezTo>
                    <a:pt x="551957" y="1457324"/>
                    <a:pt x="507865" y="1392684"/>
                    <a:pt x="444314" y="1362745"/>
                  </a:cubicBezTo>
                  <a:lnTo>
                    <a:pt x="1625795" y="1362745"/>
                  </a:lnTo>
                  <a:cubicBezTo>
                    <a:pt x="1719149" y="1362745"/>
                    <a:pt x="1795084" y="1438680"/>
                    <a:pt x="1795084" y="1532034"/>
                  </a:cubicBezTo>
                  <a:lnTo>
                    <a:pt x="1795084" y="1709487"/>
                  </a:lnTo>
                  <a:lnTo>
                    <a:pt x="1644303" y="1820940"/>
                  </a:lnTo>
                  <a:cubicBezTo>
                    <a:pt x="1630286" y="1831282"/>
                    <a:pt x="1627292" y="1851151"/>
                    <a:pt x="1637635" y="1865167"/>
                  </a:cubicBezTo>
                  <a:lnTo>
                    <a:pt x="1650154" y="1882042"/>
                  </a:lnTo>
                  <a:lnTo>
                    <a:pt x="1614909" y="1908034"/>
                  </a:lnTo>
                  <a:cubicBezTo>
                    <a:pt x="1613276" y="1905720"/>
                    <a:pt x="1610690" y="1904360"/>
                    <a:pt x="1607696" y="1904360"/>
                  </a:cubicBezTo>
                  <a:lnTo>
                    <a:pt x="719748" y="1904360"/>
                  </a:lnTo>
                  <a:cubicBezTo>
                    <a:pt x="714849" y="1904360"/>
                    <a:pt x="710903" y="1908306"/>
                    <a:pt x="710903" y="1913205"/>
                  </a:cubicBezTo>
                  <a:cubicBezTo>
                    <a:pt x="710903" y="1918104"/>
                    <a:pt x="714849" y="1922050"/>
                    <a:pt x="719748" y="1922050"/>
                  </a:cubicBezTo>
                  <a:lnTo>
                    <a:pt x="1596129" y="1922050"/>
                  </a:lnTo>
                  <a:lnTo>
                    <a:pt x="1563197" y="1946409"/>
                  </a:lnTo>
                  <a:lnTo>
                    <a:pt x="1507538" y="1958249"/>
                  </a:lnTo>
                  <a:cubicBezTo>
                    <a:pt x="1505089" y="1958793"/>
                    <a:pt x="1502912" y="1960426"/>
                    <a:pt x="1501687" y="1962603"/>
                  </a:cubicBezTo>
                  <a:lnTo>
                    <a:pt x="1445620" y="2064530"/>
                  </a:lnTo>
                  <a:lnTo>
                    <a:pt x="719748" y="2064530"/>
                  </a:lnTo>
                  <a:cubicBezTo>
                    <a:pt x="714849" y="2064530"/>
                    <a:pt x="710903" y="2068477"/>
                    <a:pt x="710903" y="2073376"/>
                  </a:cubicBezTo>
                  <a:cubicBezTo>
                    <a:pt x="710903" y="2078275"/>
                    <a:pt x="714849" y="2082221"/>
                    <a:pt x="719748" y="2082221"/>
                  </a:cubicBezTo>
                  <a:lnTo>
                    <a:pt x="1455690" y="2082221"/>
                  </a:lnTo>
                  <a:lnTo>
                    <a:pt x="1453105" y="2084127"/>
                  </a:lnTo>
                  <a:lnTo>
                    <a:pt x="1462631" y="2082085"/>
                  </a:lnTo>
                  <a:cubicBezTo>
                    <a:pt x="1463447" y="2082085"/>
                    <a:pt x="1464128" y="2081813"/>
                    <a:pt x="1464944" y="2081541"/>
                  </a:cubicBezTo>
                  <a:lnTo>
                    <a:pt x="1573131" y="2058951"/>
                  </a:lnTo>
                  <a:cubicBezTo>
                    <a:pt x="1575580" y="2058406"/>
                    <a:pt x="1577758" y="2056774"/>
                    <a:pt x="1579119" y="2054596"/>
                  </a:cubicBezTo>
                  <a:lnTo>
                    <a:pt x="1606744" y="2004926"/>
                  </a:lnTo>
                  <a:lnTo>
                    <a:pt x="1693701" y="1940558"/>
                  </a:lnTo>
                  <a:lnTo>
                    <a:pt x="1706221" y="1957432"/>
                  </a:lnTo>
                  <a:cubicBezTo>
                    <a:pt x="1712345" y="1965870"/>
                    <a:pt x="1722007" y="1970224"/>
                    <a:pt x="1731669" y="1970224"/>
                  </a:cubicBezTo>
                  <a:cubicBezTo>
                    <a:pt x="1738201" y="1970224"/>
                    <a:pt x="1744733" y="1968183"/>
                    <a:pt x="1750448" y="1964100"/>
                  </a:cubicBezTo>
                  <a:lnTo>
                    <a:pt x="1795220" y="1931032"/>
                  </a:lnTo>
                  <a:lnTo>
                    <a:pt x="1795220" y="3570844"/>
                  </a:lnTo>
                  <a:cubicBezTo>
                    <a:pt x="1795220" y="3570844"/>
                    <a:pt x="1795220" y="3571661"/>
                    <a:pt x="1795220" y="3572069"/>
                  </a:cubicBezTo>
                  <a:close/>
                  <a:moveTo>
                    <a:pt x="1470524" y="2071607"/>
                  </a:moveTo>
                  <a:cubicBezTo>
                    <a:pt x="1469571" y="2067796"/>
                    <a:pt x="1466169" y="2064802"/>
                    <a:pt x="1461950" y="2064802"/>
                  </a:cubicBezTo>
                  <a:lnTo>
                    <a:pt x="1449839" y="2064802"/>
                  </a:lnTo>
                  <a:lnTo>
                    <a:pt x="1520739" y="2012274"/>
                  </a:lnTo>
                  <a:cubicBezTo>
                    <a:pt x="1519786" y="2005606"/>
                    <a:pt x="1522372" y="1998530"/>
                    <a:pt x="1528223" y="1994175"/>
                  </a:cubicBezTo>
                  <a:cubicBezTo>
                    <a:pt x="1536660" y="1987915"/>
                    <a:pt x="1548500" y="1989684"/>
                    <a:pt x="1554760" y="1998121"/>
                  </a:cubicBezTo>
                  <a:cubicBezTo>
                    <a:pt x="1561019" y="2006559"/>
                    <a:pt x="1559250" y="2018398"/>
                    <a:pt x="1550813" y="2024658"/>
                  </a:cubicBezTo>
                  <a:cubicBezTo>
                    <a:pt x="1544962" y="2029013"/>
                    <a:pt x="1537477" y="2029421"/>
                    <a:pt x="1531353" y="2026563"/>
                  </a:cubicBezTo>
                  <a:lnTo>
                    <a:pt x="1470524" y="2071607"/>
                  </a:lnTo>
                  <a:close/>
                  <a:moveTo>
                    <a:pt x="1739834" y="1950356"/>
                  </a:moveTo>
                  <a:cubicBezTo>
                    <a:pt x="1733710" y="1954983"/>
                    <a:pt x="1725001" y="1953622"/>
                    <a:pt x="1720374" y="1947498"/>
                  </a:cubicBezTo>
                  <a:lnTo>
                    <a:pt x="1651924" y="1854825"/>
                  </a:lnTo>
                  <a:cubicBezTo>
                    <a:pt x="1647297" y="1848701"/>
                    <a:pt x="1648658" y="1839992"/>
                    <a:pt x="1654781" y="1835365"/>
                  </a:cubicBezTo>
                  <a:lnTo>
                    <a:pt x="1925588" y="1635049"/>
                  </a:lnTo>
                  <a:cubicBezTo>
                    <a:pt x="1928038" y="1633280"/>
                    <a:pt x="1931032" y="1632328"/>
                    <a:pt x="1933890" y="1632328"/>
                  </a:cubicBezTo>
                  <a:cubicBezTo>
                    <a:pt x="1938108" y="1632328"/>
                    <a:pt x="1942327" y="1634233"/>
                    <a:pt x="1945048" y="1637907"/>
                  </a:cubicBezTo>
                  <a:lnTo>
                    <a:pt x="2013499" y="1730580"/>
                  </a:lnTo>
                  <a:cubicBezTo>
                    <a:pt x="2018126" y="1736704"/>
                    <a:pt x="2016765" y="1745413"/>
                    <a:pt x="2010641" y="1750040"/>
                  </a:cubicBezTo>
                  <a:lnTo>
                    <a:pt x="1739834" y="1950356"/>
                  </a:lnTo>
                  <a:close/>
                  <a:moveTo>
                    <a:pt x="1868569" y="1877143"/>
                  </a:moveTo>
                  <a:lnTo>
                    <a:pt x="1921778" y="1837814"/>
                  </a:lnTo>
                  <a:lnTo>
                    <a:pt x="2026835" y="1990909"/>
                  </a:lnTo>
                  <a:cubicBezTo>
                    <a:pt x="2006831" y="2000843"/>
                    <a:pt x="1989276" y="2015540"/>
                    <a:pt x="1975939" y="2033639"/>
                  </a:cubicBezTo>
                  <a:lnTo>
                    <a:pt x="1868569" y="1877143"/>
                  </a:lnTo>
                  <a:close/>
                  <a:moveTo>
                    <a:pt x="2210821" y="2139785"/>
                  </a:moveTo>
                  <a:cubicBezTo>
                    <a:pt x="2204833" y="2172173"/>
                    <a:pt x="2186461" y="2200342"/>
                    <a:pt x="2159245" y="2218986"/>
                  </a:cubicBezTo>
                  <a:cubicBezTo>
                    <a:pt x="2132028" y="2237629"/>
                    <a:pt x="2099232" y="2244570"/>
                    <a:pt x="2066844" y="2238582"/>
                  </a:cubicBezTo>
                  <a:cubicBezTo>
                    <a:pt x="2034456" y="2232594"/>
                    <a:pt x="2006286" y="2214223"/>
                    <a:pt x="1987643" y="2187006"/>
                  </a:cubicBezTo>
                  <a:cubicBezTo>
                    <a:pt x="1968999" y="2159789"/>
                    <a:pt x="1962059" y="2126993"/>
                    <a:pt x="1968047" y="2094605"/>
                  </a:cubicBezTo>
                  <a:cubicBezTo>
                    <a:pt x="1979069" y="2035272"/>
                    <a:pt x="2031054" y="1993767"/>
                    <a:pt x="2089297" y="1993767"/>
                  </a:cubicBezTo>
                  <a:cubicBezTo>
                    <a:pt x="2096782" y="1993767"/>
                    <a:pt x="2104403" y="1994447"/>
                    <a:pt x="2112023" y="1995808"/>
                  </a:cubicBezTo>
                  <a:cubicBezTo>
                    <a:pt x="2178977" y="2008328"/>
                    <a:pt x="2223204" y="2072832"/>
                    <a:pt x="2210684" y="2139785"/>
                  </a:cubicBezTo>
                  <a:close/>
                  <a:moveTo>
                    <a:pt x="2917505" y="604077"/>
                  </a:moveTo>
                  <a:cubicBezTo>
                    <a:pt x="3009770" y="511812"/>
                    <a:pt x="3132245" y="461053"/>
                    <a:pt x="3262750" y="461053"/>
                  </a:cubicBezTo>
                  <a:cubicBezTo>
                    <a:pt x="3393254" y="461053"/>
                    <a:pt x="3515730" y="511812"/>
                    <a:pt x="3607995" y="604077"/>
                  </a:cubicBezTo>
                  <a:cubicBezTo>
                    <a:pt x="3700260" y="696342"/>
                    <a:pt x="3751019" y="818817"/>
                    <a:pt x="3751019" y="949322"/>
                  </a:cubicBezTo>
                  <a:lnTo>
                    <a:pt x="3751019" y="2025882"/>
                  </a:lnTo>
                  <a:cubicBezTo>
                    <a:pt x="3744895" y="2025202"/>
                    <a:pt x="3738636" y="2024794"/>
                    <a:pt x="3732375" y="2024794"/>
                  </a:cubicBezTo>
                  <a:lnTo>
                    <a:pt x="2925125" y="2024794"/>
                  </a:lnTo>
                  <a:lnTo>
                    <a:pt x="2782782" y="1822981"/>
                  </a:lnTo>
                  <a:cubicBezTo>
                    <a:pt x="2780604" y="1819851"/>
                    <a:pt x="2777883" y="1817266"/>
                    <a:pt x="2774616" y="1815361"/>
                  </a:cubicBezTo>
                  <a:lnTo>
                    <a:pt x="2774616" y="949186"/>
                  </a:lnTo>
                  <a:cubicBezTo>
                    <a:pt x="2774616" y="924419"/>
                    <a:pt x="2776522" y="899924"/>
                    <a:pt x="2780060" y="875973"/>
                  </a:cubicBezTo>
                  <a:cubicBezTo>
                    <a:pt x="2780060" y="875973"/>
                    <a:pt x="2780060" y="875701"/>
                    <a:pt x="2780060" y="875701"/>
                  </a:cubicBezTo>
                  <a:cubicBezTo>
                    <a:pt x="2795437" y="773229"/>
                    <a:pt x="2842931" y="678651"/>
                    <a:pt x="2917505" y="604077"/>
                  </a:cubicBezTo>
                  <a:close/>
                  <a:moveTo>
                    <a:pt x="2521228" y="1896467"/>
                  </a:moveTo>
                  <a:cubicBezTo>
                    <a:pt x="2428555" y="1896467"/>
                    <a:pt x="2353028" y="1821076"/>
                    <a:pt x="2353028" y="1728267"/>
                  </a:cubicBezTo>
                  <a:cubicBezTo>
                    <a:pt x="2353028" y="1635458"/>
                    <a:pt x="2428419" y="1560067"/>
                    <a:pt x="2521228" y="1560067"/>
                  </a:cubicBezTo>
                  <a:cubicBezTo>
                    <a:pt x="2614037" y="1560067"/>
                    <a:pt x="2689428" y="1635458"/>
                    <a:pt x="2689428" y="1728267"/>
                  </a:cubicBezTo>
                  <a:cubicBezTo>
                    <a:pt x="2689428" y="1821076"/>
                    <a:pt x="2614037" y="1896467"/>
                    <a:pt x="2521228" y="1896467"/>
                  </a:cubicBezTo>
                  <a:close/>
                  <a:moveTo>
                    <a:pt x="2530482" y="1989140"/>
                  </a:moveTo>
                  <a:lnTo>
                    <a:pt x="2754884" y="1830874"/>
                  </a:lnTo>
                  <a:cubicBezTo>
                    <a:pt x="2756517" y="1829786"/>
                    <a:pt x="2758422" y="1829105"/>
                    <a:pt x="2760328" y="1829105"/>
                  </a:cubicBezTo>
                  <a:cubicBezTo>
                    <a:pt x="2760872" y="1829105"/>
                    <a:pt x="2761416" y="1829105"/>
                    <a:pt x="2761961" y="1829241"/>
                  </a:cubicBezTo>
                  <a:cubicBezTo>
                    <a:pt x="2764410" y="1829649"/>
                    <a:pt x="2766724" y="1831010"/>
                    <a:pt x="2768084" y="1833188"/>
                  </a:cubicBezTo>
                  <a:lnTo>
                    <a:pt x="2934787" y="2069701"/>
                  </a:lnTo>
                  <a:cubicBezTo>
                    <a:pt x="2937781" y="2074056"/>
                    <a:pt x="2936829" y="2079908"/>
                    <a:pt x="2932474" y="2083038"/>
                  </a:cubicBezTo>
                  <a:lnTo>
                    <a:pt x="2708071" y="2241303"/>
                  </a:lnTo>
                  <a:cubicBezTo>
                    <a:pt x="2703717" y="2244297"/>
                    <a:pt x="2697865" y="2243345"/>
                    <a:pt x="2694735" y="2238990"/>
                  </a:cubicBezTo>
                  <a:lnTo>
                    <a:pt x="2528032" y="2002476"/>
                  </a:lnTo>
                  <a:cubicBezTo>
                    <a:pt x="2525038" y="1998121"/>
                    <a:pt x="2525991" y="1992270"/>
                    <a:pt x="2530346" y="1989140"/>
                  </a:cubicBezTo>
                  <a:close/>
                  <a:moveTo>
                    <a:pt x="3454220" y="3784768"/>
                  </a:moveTo>
                  <a:lnTo>
                    <a:pt x="2629143" y="3784768"/>
                  </a:lnTo>
                  <a:lnTo>
                    <a:pt x="2629143" y="3197702"/>
                  </a:lnTo>
                  <a:lnTo>
                    <a:pt x="3454220" y="3197702"/>
                  </a:lnTo>
                  <a:lnTo>
                    <a:pt x="3454220" y="3784768"/>
                  </a:lnTo>
                  <a:close/>
                  <a:moveTo>
                    <a:pt x="3454220" y="2192722"/>
                  </a:moveTo>
                  <a:lnTo>
                    <a:pt x="3454220" y="3180147"/>
                  </a:lnTo>
                  <a:lnTo>
                    <a:pt x="2675003" y="3180147"/>
                  </a:lnTo>
                  <a:lnTo>
                    <a:pt x="2675003" y="2241576"/>
                  </a:lnTo>
                  <a:lnTo>
                    <a:pt x="2680446" y="2249196"/>
                  </a:lnTo>
                  <a:cubicBezTo>
                    <a:pt x="2685754" y="2256681"/>
                    <a:pt x="2694191" y="2260764"/>
                    <a:pt x="2702764" y="2260764"/>
                  </a:cubicBezTo>
                  <a:cubicBezTo>
                    <a:pt x="2708207" y="2260764"/>
                    <a:pt x="2713651" y="2259130"/>
                    <a:pt x="2718414" y="2255865"/>
                  </a:cubicBezTo>
                  <a:lnTo>
                    <a:pt x="2730389" y="2247427"/>
                  </a:lnTo>
                  <a:lnTo>
                    <a:pt x="2787272" y="2328125"/>
                  </a:lnTo>
                  <a:cubicBezTo>
                    <a:pt x="2769581" y="2364460"/>
                    <a:pt x="2759647" y="2405149"/>
                    <a:pt x="2759647" y="2448151"/>
                  </a:cubicBezTo>
                  <a:cubicBezTo>
                    <a:pt x="2759647" y="2599885"/>
                    <a:pt x="2883075" y="2723313"/>
                    <a:pt x="3034809" y="2723313"/>
                  </a:cubicBezTo>
                  <a:cubicBezTo>
                    <a:pt x="3186543" y="2723313"/>
                    <a:pt x="3309971" y="2599885"/>
                    <a:pt x="3309971" y="2448151"/>
                  </a:cubicBezTo>
                  <a:cubicBezTo>
                    <a:pt x="3309971" y="2296418"/>
                    <a:pt x="3186543" y="2172989"/>
                    <a:pt x="3034809" y="2172989"/>
                  </a:cubicBezTo>
                  <a:cubicBezTo>
                    <a:pt x="3016710" y="2172989"/>
                    <a:pt x="2998883" y="2174758"/>
                    <a:pt x="2981736" y="2178161"/>
                  </a:cubicBezTo>
                  <a:lnTo>
                    <a:pt x="2930841" y="2106036"/>
                  </a:lnTo>
                  <a:lnTo>
                    <a:pt x="2942816" y="2097599"/>
                  </a:lnTo>
                  <a:lnTo>
                    <a:pt x="2942816" y="2097599"/>
                  </a:lnTo>
                  <a:cubicBezTo>
                    <a:pt x="2955064" y="2088889"/>
                    <a:pt x="2958058" y="2071879"/>
                    <a:pt x="2949348" y="2059631"/>
                  </a:cubicBezTo>
                  <a:lnTo>
                    <a:pt x="2937373" y="2042621"/>
                  </a:lnTo>
                  <a:lnTo>
                    <a:pt x="3547165" y="2042621"/>
                  </a:lnTo>
                  <a:cubicBezTo>
                    <a:pt x="3492187" y="2070246"/>
                    <a:pt x="3454220" y="2127129"/>
                    <a:pt x="3454220" y="2192722"/>
                  </a:cubicBezTo>
                  <a:close/>
                  <a:moveTo>
                    <a:pt x="3034809" y="2190544"/>
                  </a:moveTo>
                  <a:cubicBezTo>
                    <a:pt x="3176745" y="2190544"/>
                    <a:pt x="3292280" y="2306080"/>
                    <a:pt x="3292280" y="2448015"/>
                  </a:cubicBezTo>
                  <a:cubicBezTo>
                    <a:pt x="3292280" y="2589951"/>
                    <a:pt x="3176745" y="2705486"/>
                    <a:pt x="3034809" y="2705486"/>
                  </a:cubicBezTo>
                  <a:cubicBezTo>
                    <a:pt x="2892873" y="2705486"/>
                    <a:pt x="2777338" y="2589951"/>
                    <a:pt x="2777338" y="2448015"/>
                  </a:cubicBezTo>
                  <a:cubicBezTo>
                    <a:pt x="2777338" y="2306080"/>
                    <a:pt x="2892873" y="2190544"/>
                    <a:pt x="3034809" y="2190544"/>
                  </a:cubicBezTo>
                  <a:close/>
                  <a:moveTo>
                    <a:pt x="3837024" y="2386097"/>
                  </a:moveTo>
                  <a:lnTo>
                    <a:pt x="3837024" y="2692422"/>
                  </a:lnTo>
                  <a:lnTo>
                    <a:pt x="3530699" y="2692422"/>
                  </a:lnTo>
                  <a:lnTo>
                    <a:pt x="3530699" y="2386097"/>
                  </a:lnTo>
                  <a:lnTo>
                    <a:pt x="3837024" y="238609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7900437" y="3171020"/>
              <a:ext cx="661216" cy="12914"/>
            </a:xfrm>
            <a:custGeom>
              <a:rect b="b" l="l" r="r" t="t"/>
              <a:pathLst>
                <a:path extrusionOk="0" h="17690" w="905775">
                  <a:moveTo>
                    <a:pt x="8845" y="17691"/>
                  </a:moveTo>
                  <a:lnTo>
                    <a:pt x="896930" y="17691"/>
                  </a:lnTo>
                  <a:cubicBezTo>
                    <a:pt x="901829" y="17691"/>
                    <a:pt x="905775" y="13745"/>
                    <a:pt x="905775" y="8846"/>
                  </a:cubicBezTo>
                  <a:cubicBezTo>
                    <a:pt x="905775" y="3947"/>
                    <a:pt x="901829" y="0"/>
                    <a:pt x="896930" y="0"/>
                  </a:cubicBezTo>
                  <a:lnTo>
                    <a:pt x="8845" y="0"/>
                  </a:lnTo>
                  <a:cubicBezTo>
                    <a:pt x="3946" y="0"/>
                    <a:pt x="0" y="3947"/>
                    <a:pt x="0" y="8846"/>
                  </a:cubicBezTo>
                  <a:cubicBezTo>
                    <a:pt x="0" y="13745"/>
                    <a:pt x="3946" y="17691"/>
                    <a:pt x="8845" y="1769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7900437" y="3288191"/>
              <a:ext cx="566543" cy="12914"/>
            </a:xfrm>
            <a:custGeom>
              <a:rect b="b" l="l" r="r" t="t"/>
              <a:pathLst>
                <a:path extrusionOk="0" h="17690" w="776086">
                  <a:moveTo>
                    <a:pt x="8845" y="17691"/>
                  </a:moveTo>
                  <a:lnTo>
                    <a:pt x="767242" y="17691"/>
                  </a:lnTo>
                  <a:cubicBezTo>
                    <a:pt x="772141" y="17691"/>
                    <a:pt x="776087" y="13745"/>
                    <a:pt x="776087" y="8846"/>
                  </a:cubicBezTo>
                  <a:cubicBezTo>
                    <a:pt x="776087" y="3947"/>
                    <a:pt x="772141" y="0"/>
                    <a:pt x="767242" y="0"/>
                  </a:cubicBezTo>
                  <a:lnTo>
                    <a:pt x="8845" y="0"/>
                  </a:lnTo>
                  <a:cubicBezTo>
                    <a:pt x="3946" y="0"/>
                    <a:pt x="0" y="3947"/>
                    <a:pt x="0" y="8846"/>
                  </a:cubicBezTo>
                  <a:cubicBezTo>
                    <a:pt x="0" y="13745"/>
                    <a:pt x="3946" y="17691"/>
                    <a:pt x="8845" y="1769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7900437" y="3639701"/>
              <a:ext cx="634592" cy="12914"/>
            </a:xfrm>
            <a:custGeom>
              <a:rect b="b" l="l" r="r" t="t"/>
              <a:pathLst>
                <a:path extrusionOk="0" h="17690" w="869304">
                  <a:moveTo>
                    <a:pt x="860459" y="0"/>
                  </a:moveTo>
                  <a:lnTo>
                    <a:pt x="8845" y="0"/>
                  </a:lnTo>
                  <a:cubicBezTo>
                    <a:pt x="3946" y="0"/>
                    <a:pt x="0" y="3947"/>
                    <a:pt x="0" y="8846"/>
                  </a:cubicBezTo>
                  <a:cubicBezTo>
                    <a:pt x="0" y="13745"/>
                    <a:pt x="3946" y="17691"/>
                    <a:pt x="8845" y="17691"/>
                  </a:cubicBezTo>
                  <a:lnTo>
                    <a:pt x="860459" y="17691"/>
                  </a:lnTo>
                  <a:cubicBezTo>
                    <a:pt x="865358" y="17691"/>
                    <a:pt x="869305" y="13745"/>
                    <a:pt x="869305" y="8846"/>
                  </a:cubicBezTo>
                  <a:cubicBezTo>
                    <a:pt x="869305" y="3947"/>
                    <a:pt x="865358" y="0"/>
                    <a:pt x="86045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7900337" y="3756771"/>
              <a:ext cx="414253" cy="12914"/>
            </a:xfrm>
            <a:custGeom>
              <a:rect b="b" l="l" r="r" t="t"/>
              <a:pathLst>
                <a:path extrusionOk="0" h="17690" w="567470">
                  <a:moveTo>
                    <a:pt x="558625" y="0"/>
                  </a:moveTo>
                  <a:lnTo>
                    <a:pt x="8845" y="0"/>
                  </a:lnTo>
                  <a:cubicBezTo>
                    <a:pt x="3946" y="0"/>
                    <a:pt x="0" y="3947"/>
                    <a:pt x="0" y="8846"/>
                  </a:cubicBezTo>
                  <a:cubicBezTo>
                    <a:pt x="0" y="13745"/>
                    <a:pt x="3946" y="17691"/>
                    <a:pt x="8845" y="17691"/>
                  </a:cubicBezTo>
                  <a:lnTo>
                    <a:pt x="558625" y="17691"/>
                  </a:lnTo>
                  <a:cubicBezTo>
                    <a:pt x="563524" y="17691"/>
                    <a:pt x="567470" y="13745"/>
                    <a:pt x="567470" y="8846"/>
                  </a:cubicBezTo>
                  <a:cubicBezTo>
                    <a:pt x="567470" y="3947"/>
                    <a:pt x="563524" y="0"/>
                    <a:pt x="55862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10496483" y="2968907"/>
              <a:ext cx="356139" cy="356238"/>
            </a:xfrm>
            <a:custGeom>
              <a:rect b="b" l="l" r="r" t="t"/>
              <a:pathLst>
                <a:path extrusionOk="0" h="487997" w="487861">
                  <a:moveTo>
                    <a:pt x="362256" y="30755"/>
                  </a:moveTo>
                  <a:cubicBezTo>
                    <a:pt x="362256" y="30755"/>
                    <a:pt x="361167" y="29938"/>
                    <a:pt x="360487" y="29666"/>
                  </a:cubicBezTo>
                  <a:cubicBezTo>
                    <a:pt x="360487" y="29666"/>
                    <a:pt x="360487" y="29666"/>
                    <a:pt x="360487" y="29666"/>
                  </a:cubicBezTo>
                  <a:cubicBezTo>
                    <a:pt x="325785" y="10751"/>
                    <a:pt x="286185" y="0"/>
                    <a:pt x="243999" y="0"/>
                  </a:cubicBezTo>
                  <a:cubicBezTo>
                    <a:pt x="201813" y="0"/>
                    <a:pt x="162212" y="10751"/>
                    <a:pt x="127511" y="29666"/>
                  </a:cubicBezTo>
                  <a:cubicBezTo>
                    <a:pt x="127511" y="29666"/>
                    <a:pt x="127511" y="29666"/>
                    <a:pt x="127511" y="29666"/>
                  </a:cubicBezTo>
                  <a:cubicBezTo>
                    <a:pt x="126830" y="29938"/>
                    <a:pt x="126286" y="30347"/>
                    <a:pt x="125742" y="30755"/>
                  </a:cubicBezTo>
                  <a:cubicBezTo>
                    <a:pt x="92401" y="49262"/>
                    <a:pt x="63960" y="75390"/>
                    <a:pt x="42458" y="106826"/>
                  </a:cubicBezTo>
                  <a:cubicBezTo>
                    <a:pt x="41914" y="107370"/>
                    <a:pt x="41506" y="108051"/>
                    <a:pt x="41098" y="108731"/>
                  </a:cubicBezTo>
                  <a:cubicBezTo>
                    <a:pt x="15241" y="147515"/>
                    <a:pt x="0" y="194056"/>
                    <a:pt x="0" y="243999"/>
                  </a:cubicBezTo>
                  <a:cubicBezTo>
                    <a:pt x="0" y="293941"/>
                    <a:pt x="15106" y="340482"/>
                    <a:pt x="41098" y="379266"/>
                  </a:cubicBezTo>
                  <a:cubicBezTo>
                    <a:pt x="41506" y="379947"/>
                    <a:pt x="41914" y="380627"/>
                    <a:pt x="42458" y="381171"/>
                  </a:cubicBezTo>
                  <a:cubicBezTo>
                    <a:pt x="63823" y="412607"/>
                    <a:pt x="92401" y="438735"/>
                    <a:pt x="125742" y="457242"/>
                  </a:cubicBezTo>
                  <a:cubicBezTo>
                    <a:pt x="126286" y="457650"/>
                    <a:pt x="126830" y="458059"/>
                    <a:pt x="127511" y="458331"/>
                  </a:cubicBezTo>
                  <a:cubicBezTo>
                    <a:pt x="127511" y="458331"/>
                    <a:pt x="127511" y="458331"/>
                    <a:pt x="127511" y="458331"/>
                  </a:cubicBezTo>
                  <a:cubicBezTo>
                    <a:pt x="162212" y="477246"/>
                    <a:pt x="201813" y="487997"/>
                    <a:pt x="243999" y="487997"/>
                  </a:cubicBezTo>
                  <a:cubicBezTo>
                    <a:pt x="286185" y="487997"/>
                    <a:pt x="325785" y="477246"/>
                    <a:pt x="360487" y="458331"/>
                  </a:cubicBezTo>
                  <a:cubicBezTo>
                    <a:pt x="360487" y="458331"/>
                    <a:pt x="360487" y="458331"/>
                    <a:pt x="360487" y="458331"/>
                  </a:cubicBezTo>
                  <a:cubicBezTo>
                    <a:pt x="361167" y="458059"/>
                    <a:pt x="361711" y="457650"/>
                    <a:pt x="362256" y="457242"/>
                  </a:cubicBezTo>
                  <a:cubicBezTo>
                    <a:pt x="437102" y="415464"/>
                    <a:pt x="487861" y="335583"/>
                    <a:pt x="487861" y="243999"/>
                  </a:cubicBezTo>
                  <a:cubicBezTo>
                    <a:pt x="487861" y="152414"/>
                    <a:pt x="437102" y="72397"/>
                    <a:pt x="362256" y="30755"/>
                  </a:cubicBezTo>
                  <a:close/>
                  <a:moveTo>
                    <a:pt x="126286" y="50759"/>
                  </a:moveTo>
                  <a:cubicBezTo>
                    <a:pt x="132818" y="67634"/>
                    <a:pt x="138398" y="85325"/>
                    <a:pt x="143024" y="103832"/>
                  </a:cubicBezTo>
                  <a:lnTo>
                    <a:pt x="66409" y="103832"/>
                  </a:lnTo>
                  <a:cubicBezTo>
                    <a:pt x="83011" y="82739"/>
                    <a:pt x="103288" y="64776"/>
                    <a:pt x="126286" y="50759"/>
                  </a:cubicBezTo>
                  <a:close/>
                  <a:moveTo>
                    <a:pt x="53753" y="121523"/>
                  </a:moveTo>
                  <a:lnTo>
                    <a:pt x="147243" y="121523"/>
                  </a:lnTo>
                  <a:cubicBezTo>
                    <a:pt x="154864" y="157313"/>
                    <a:pt x="159082" y="195689"/>
                    <a:pt x="159627" y="235153"/>
                  </a:cubicBezTo>
                  <a:lnTo>
                    <a:pt x="17827" y="235153"/>
                  </a:lnTo>
                  <a:cubicBezTo>
                    <a:pt x="19460" y="193375"/>
                    <a:pt x="32388" y="154455"/>
                    <a:pt x="53753" y="121523"/>
                  </a:cubicBezTo>
                  <a:close/>
                  <a:moveTo>
                    <a:pt x="17827" y="252844"/>
                  </a:moveTo>
                  <a:lnTo>
                    <a:pt x="159627" y="252844"/>
                  </a:lnTo>
                  <a:cubicBezTo>
                    <a:pt x="159082" y="292444"/>
                    <a:pt x="154864" y="330684"/>
                    <a:pt x="147243" y="366474"/>
                  </a:cubicBezTo>
                  <a:lnTo>
                    <a:pt x="53753" y="366474"/>
                  </a:lnTo>
                  <a:cubicBezTo>
                    <a:pt x="32388" y="333406"/>
                    <a:pt x="19460" y="294622"/>
                    <a:pt x="17827" y="252844"/>
                  </a:cubicBezTo>
                  <a:close/>
                  <a:moveTo>
                    <a:pt x="126286" y="437238"/>
                  </a:moveTo>
                  <a:cubicBezTo>
                    <a:pt x="103288" y="423221"/>
                    <a:pt x="83011" y="405258"/>
                    <a:pt x="66409" y="384165"/>
                  </a:cubicBezTo>
                  <a:lnTo>
                    <a:pt x="143024" y="384165"/>
                  </a:lnTo>
                  <a:cubicBezTo>
                    <a:pt x="138398" y="402673"/>
                    <a:pt x="132818" y="420363"/>
                    <a:pt x="126286" y="437238"/>
                  </a:cubicBezTo>
                  <a:close/>
                  <a:moveTo>
                    <a:pt x="235017" y="470034"/>
                  </a:moveTo>
                  <a:cubicBezTo>
                    <a:pt x="201677" y="468809"/>
                    <a:pt x="170105" y="460236"/>
                    <a:pt x="141800" y="445947"/>
                  </a:cubicBezTo>
                  <a:cubicBezTo>
                    <a:pt x="149420" y="426487"/>
                    <a:pt x="155953" y="405802"/>
                    <a:pt x="161123" y="384165"/>
                  </a:cubicBezTo>
                  <a:lnTo>
                    <a:pt x="234881" y="384165"/>
                  </a:lnTo>
                  <a:lnTo>
                    <a:pt x="234881" y="470034"/>
                  </a:lnTo>
                  <a:close/>
                  <a:moveTo>
                    <a:pt x="235017" y="366474"/>
                  </a:moveTo>
                  <a:lnTo>
                    <a:pt x="165206" y="366474"/>
                  </a:lnTo>
                  <a:cubicBezTo>
                    <a:pt x="172555" y="330548"/>
                    <a:pt x="176637" y="292308"/>
                    <a:pt x="177182" y="252844"/>
                  </a:cubicBezTo>
                  <a:lnTo>
                    <a:pt x="235017" y="252844"/>
                  </a:lnTo>
                  <a:lnTo>
                    <a:pt x="235017" y="366474"/>
                  </a:lnTo>
                  <a:close/>
                  <a:moveTo>
                    <a:pt x="235017" y="235153"/>
                  </a:moveTo>
                  <a:lnTo>
                    <a:pt x="177182" y="235153"/>
                  </a:lnTo>
                  <a:cubicBezTo>
                    <a:pt x="176637" y="195689"/>
                    <a:pt x="172555" y="157449"/>
                    <a:pt x="165206" y="121523"/>
                  </a:cubicBezTo>
                  <a:lnTo>
                    <a:pt x="235017" y="121523"/>
                  </a:lnTo>
                  <a:lnTo>
                    <a:pt x="235017" y="235153"/>
                  </a:lnTo>
                  <a:close/>
                  <a:moveTo>
                    <a:pt x="235017" y="103832"/>
                  </a:moveTo>
                  <a:lnTo>
                    <a:pt x="161260" y="103832"/>
                  </a:lnTo>
                  <a:cubicBezTo>
                    <a:pt x="156088" y="82195"/>
                    <a:pt x="149557" y="61510"/>
                    <a:pt x="141936" y="42050"/>
                  </a:cubicBezTo>
                  <a:cubicBezTo>
                    <a:pt x="170105" y="27761"/>
                    <a:pt x="201677" y="19188"/>
                    <a:pt x="235153" y="17963"/>
                  </a:cubicBezTo>
                  <a:lnTo>
                    <a:pt x="235153" y="103832"/>
                  </a:lnTo>
                  <a:close/>
                  <a:moveTo>
                    <a:pt x="433836" y="121251"/>
                  </a:moveTo>
                  <a:cubicBezTo>
                    <a:pt x="455337" y="154319"/>
                    <a:pt x="468401" y="193375"/>
                    <a:pt x="470034" y="235289"/>
                  </a:cubicBezTo>
                  <a:lnTo>
                    <a:pt x="328235" y="235289"/>
                  </a:lnTo>
                  <a:cubicBezTo>
                    <a:pt x="328779" y="195689"/>
                    <a:pt x="332998" y="157449"/>
                    <a:pt x="340618" y="121659"/>
                  </a:cubicBezTo>
                  <a:lnTo>
                    <a:pt x="431523" y="121659"/>
                  </a:lnTo>
                  <a:cubicBezTo>
                    <a:pt x="432339" y="121659"/>
                    <a:pt x="433019" y="121523"/>
                    <a:pt x="433836" y="121387"/>
                  </a:cubicBezTo>
                  <a:close/>
                  <a:moveTo>
                    <a:pt x="361439" y="50895"/>
                  </a:moveTo>
                  <a:cubicBezTo>
                    <a:pt x="384437" y="64912"/>
                    <a:pt x="404714" y="82875"/>
                    <a:pt x="421316" y="103968"/>
                  </a:cubicBezTo>
                  <a:lnTo>
                    <a:pt x="344701" y="103968"/>
                  </a:lnTo>
                  <a:cubicBezTo>
                    <a:pt x="349328" y="85461"/>
                    <a:pt x="354907" y="67770"/>
                    <a:pt x="361439" y="50895"/>
                  </a:cubicBezTo>
                  <a:close/>
                  <a:moveTo>
                    <a:pt x="252708" y="18099"/>
                  </a:moveTo>
                  <a:cubicBezTo>
                    <a:pt x="286049" y="19324"/>
                    <a:pt x="317620" y="27897"/>
                    <a:pt x="345926" y="42186"/>
                  </a:cubicBezTo>
                  <a:cubicBezTo>
                    <a:pt x="338305" y="61646"/>
                    <a:pt x="331773" y="82331"/>
                    <a:pt x="326602" y="103968"/>
                  </a:cubicBezTo>
                  <a:lnTo>
                    <a:pt x="252844" y="103968"/>
                  </a:lnTo>
                  <a:lnTo>
                    <a:pt x="252844" y="18099"/>
                  </a:lnTo>
                  <a:close/>
                  <a:moveTo>
                    <a:pt x="252708" y="121659"/>
                  </a:moveTo>
                  <a:lnTo>
                    <a:pt x="322519" y="121659"/>
                  </a:lnTo>
                  <a:cubicBezTo>
                    <a:pt x="315171" y="157585"/>
                    <a:pt x="311088" y="195825"/>
                    <a:pt x="310544" y="235289"/>
                  </a:cubicBezTo>
                  <a:lnTo>
                    <a:pt x="252708" y="235289"/>
                  </a:lnTo>
                  <a:lnTo>
                    <a:pt x="252708" y="121659"/>
                  </a:lnTo>
                  <a:close/>
                  <a:moveTo>
                    <a:pt x="252708" y="252980"/>
                  </a:moveTo>
                  <a:lnTo>
                    <a:pt x="310544" y="252980"/>
                  </a:lnTo>
                  <a:cubicBezTo>
                    <a:pt x="311088" y="292444"/>
                    <a:pt x="315171" y="330684"/>
                    <a:pt x="322519" y="366610"/>
                  </a:cubicBezTo>
                  <a:lnTo>
                    <a:pt x="252708" y="366610"/>
                  </a:lnTo>
                  <a:lnTo>
                    <a:pt x="252708" y="252980"/>
                  </a:lnTo>
                  <a:close/>
                  <a:moveTo>
                    <a:pt x="252708" y="470170"/>
                  </a:moveTo>
                  <a:lnTo>
                    <a:pt x="252708" y="384301"/>
                  </a:lnTo>
                  <a:lnTo>
                    <a:pt x="326466" y="384301"/>
                  </a:lnTo>
                  <a:cubicBezTo>
                    <a:pt x="331637" y="405939"/>
                    <a:pt x="338169" y="426487"/>
                    <a:pt x="345789" y="446083"/>
                  </a:cubicBezTo>
                  <a:cubicBezTo>
                    <a:pt x="317620" y="460372"/>
                    <a:pt x="286049" y="468945"/>
                    <a:pt x="252572" y="470170"/>
                  </a:cubicBezTo>
                  <a:close/>
                  <a:moveTo>
                    <a:pt x="361439" y="437374"/>
                  </a:moveTo>
                  <a:cubicBezTo>
                    <a:pt x="354907" y="420499"/>
                    <a:pt x="349328" y="402809"/>
                    <a:pt x="344701" y="384301"/>
                  </a:cubicBezTo>
                  <a:lnTo>
                    <a:pt x="421316" y="384301"/>
                  </a:lnTo>
                  <a:cubicBezTo>
                    <a:pt x="404714" y="405258"/>
                    <a:pt x="384437" y="423357"/>
                    <a:pt x="361439" y="437374"/>
                  </a:cubicBezTo>
                  <a:close/>
                  <a:moveTo>
                    <a:pt x="433836" y="367019"/>
                  </a:moveTo>
                  <a:cubicBezTo>
                    <a:pt x="433156" y="366882"/>
                    <a:pt x="432339" y="366746"/>
                    <a:pt x="431523" y="366746"/>
                  </a:cubicBezTo>
                  <a:lnTo>
                    <a:pt x="340618" y="366746"/>
                  </a:lnTo>
                  <a:cubicBezTo>
                    <a:pt x="332998" y="330956"/>
                    <a:pt x="328779" y="292581"/>
                    <a:pt x="328235" y="253116"/>
                  </a:cubicBezTo>
                  <a:lnTo>
                    <a:pt x="470034" y="253116"/>
                  </a:lnTo>
                  <a:cubicBezTo>
                    <a:pt x="468401" y="295030"/>
                    <a:pt x="455337" y="334086"/>
                    <a:pt x="433836" y="36715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10207934" y="1894880"/>
              <a:ext cx="601809" cy="360708"/>
            </a:xfrm>
            <a:custGeom>
              <a:rect b="b" l="l" r="r" t="t"/>
              <a:pathLst>
                <a:path extrusionOk="0" h="494121" w="824396">
                  <a:moveTo>
                    <a:pt x="119073" y="494121"/>
                  </a:moveTo>
                  <a:lnTo>
                    <a:pt x="705323" y="494121"/>
                  </a:lnTo>
                  <a:cubicBezTo>
                    <a:pt x="770916" y="494121"/>
                    <a:pt x="824397" y="440640"/>
                    <a:pt x="824397" y="375048"/>
                  </a:cubicBezTo>
                  <a:cubicBezTo>
                    <a:pt x="824397" y="309455"/>
                    <a:pt x="771052" y="255974"/>
                    <a:pt x="705323" y="255974"/>
                  </a:cubicBezTo>
                  <a:lnTo>
                    <a:pt x="682597" y="255974"/>
                  </a:lnTo>
                  <a:cubicBezTo>
                    <a:pt x="681780" y="179767"/>
                    <a:pt x="619454" y="117985"/>
                    <a:pt x="542975" y="117985"/>
                  </a:cubicBezTo>
                  <a:cubicBezTo>
                    <a:pt x="526509" y="117985"/>
                    <a:pt x="510451" y="120843"/>
                    <a:pt x="495073" y="126422"/>
                  </a:cubicBezTo>
                  <a:cubicBezTo>
                    <a:pt x="479424" y="90768"/>
                    <a:pt x="454384" y="60285"/>
                    <a:pt x="422269" y="37831"/>
                  </a:cubicBezTo>
                  <a:cubicBezTo>
                    <a:pt x="386887" y="13064"/>
                    <a:pt x="345109" y="0"/>
                    <a:pt x="301834" y="0"/>
                  </a:cubicBezTo>
                  <a:cubicBezTo>
                    <a:pt x="185482" y="0"/>
                    <a:pt x="90904" y="94578"/>
                    <a:pt x="90904" y="210930"/>
                  </a:cubicBezTo>
                  <a:cubicBezTo>
                    <a:pt x="90904" y="226852"/>
                    <a:pt x="92673" y="242638"/>
                    <a:pt x="96211" y="258151"/>
                  </a:cubicBezTo>
                  <a:cubicBezTo>
                    <a:pt x="40689" y="268902"/>
                    <a:pt x="0" y="317484"/>
                    <a:pt x="0" y="375048"/>
                  </a:cubicBezTo>
                  <a:cubicBezTo>
                    <a:pt x="0" y="440640"/>
                    <a:pt x="53345" y="494121"/>
                    <a:pt x="119073" y="494121"/>
                  </a:cubicBezTo>
                  <a:close/>
                  <a:moveTo>
                    <a:pt x="108187" y="274209"/>
                  </a:moveTo>
                  <a:cubicBezTo>
                    <a:pt x="110772" y="273937"/>
                    <a:pt x="113086" y="272576"/>
                    <a:pt x="114582" y="270399"/>
                  </a:cubicBezTo>
                  <a:cubicBezTo>
                    <a:pt x="116080" y="268222"/>
                    <a:pt x="116488" y="265500"/>
                    <a:pt x="115807" y="263050"/>
                  </a:cubicBezTo>
                  <a:cubicBezTo>
                    <a:pt x="111045" y="246040"/>
                    <a:pt x="108595" y="228485"/>
                    <a:pt x="108595" y="210930"/>
                  </a:cubicBezTo>
                  <a:cubicBezTo>
                    <a:pt x="108595" y="104376"/>
                    <a:pt x="195280" y="17691"/>
                    <a:pt x="301834" y="17691"/>
                  </a:cubicBezTo>
                  <a:cubicBezTo>
                    <a:pt x="341570" y="17691"/>
                    <a:pt x="379674" y="29666"/>
                    <a:pt x="412198" y="52256"/>
                  </a:cubicBezTo>
                  <a:cubicBezTo>
                    <a:pt x="443906" y="74438"/>
                    <a:pt x="468129" y="105057"/>
                    <a:pt x="482009" y="140983"/>
                  </a:cubicBezTo>
                  <a:cubicBezTo>
                    <a:pt x="482826" y="143296"/>
                    <a:pt x="484595" y="145066"/>
                    <a:pt x="486908" y="146018"/>
                  </a:cubicBezTo>
                  <a:cubicBezTo>
                    <a:pt x="489086" y="146971"/>
                    <a:pt x="491671" y="146971"/>
                    <a:pt x="493848" y="146018"/>
                  </a:cubicBezTo>
                  <a:cubicBezTo>
                    <a:pt x="509362" y="139214"/>
                    <a:pt x="525965" y="135676"/>
                    <a:pt x="542975" y="135676"/>
                  </a:cubicBezTo>
                  <a:cubicBezTo>
                    <a:pt x="610201" y="135676"/>
                    <a:pt x="664906" y="190382"/>
                    <a:pt x="664906" y="257607"/>
                  </a:cubicBezTo>
                  <a:cubicBezTo>
                    <a:pt x="664906" y="259784"/>
                    <a:pt x="664906" y="261962"/>
                    <a:pt x="664770" y="264411"/>
                  </a:cubicBezTo>
                  <a:cubicBezTo>
                    <a:pt x="664770" y="266861"/>
                    <a:pt x="665451" y="269174"/>
                    <a:pt x="667220" y="270943"/>
                  </a:cubicBezTo>
                  <a:cubicBezTo>
                    <a:pt x="668853" y="272712"/>
                    <a:pt x="671166" y="273665"/>
                    <a:pt x="673616" y="273665"/>
                  </a:cubicBezTo>
                  <a:lnTo>
                    <a:pt x="705459" y="273665"/>
                  </a:lnTo>
                  <a:cubicBezTo>
                    <a:pt x="761390" y="273665"/>
                    <a:pt x="806842" y="319117"/>
                    <a:pt x="806842" y="375048"/>
                  </a:cubicBezTo>
                  <a:cubicBezTo>
                    <a:pt x="806842" y="430978"/>
                    <a:pt x="761390" y="476430"/>
                    <a:pt x="705459" y="476430"/>
                  </a:cubicBezTo>
                  <a:lnTo>
                    <a:pt x="119209" y="476430"/>
                  </a:lnTo>
                  <a:cubicBezTo>
                    <a:pt x="63279" y="476430"/>
                    <a:pt x="17827" y="430978"/>
                    <a:pt x="17827" y="375048"/>
                  </a:cubicBezTo>
                  <a:cubicBezTo>
                    <a:pt x="17827" y="323063"/>
                    <a:pt x="56747" y="279789"/>
                    <a:pt x="108323" y="27420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8492355" y="2332428"/>
              <a:ext cx="455778" cy="496408"/>
            </a:xfrm>
            <a:custGeom>
              <a:rect b="b" l="l" r="r" t="t"/>
              <a:pathLst>
                <a:path extrusionOk="0" h="680011" w="624353">
                  <a:moveTo>
                    <a:pt x="45180" y="679604"/>
                  </a:moveTo>
                  <a:lnTo>
                    <a:pt x="578765" y="679604"/>
                  </a:lnTo>
                  <a:cubicBezTo>
                    <a:pt x="603941" y="679604"/>
                    <a:pt x="624353" y="659191"/>
                    <a:pt x="624353" y="634015"/>
                  </a:cubicBezTo>
                  <a:lnTo>
                    <a:pt x="624353" y="394099"/>
                  </a:lnTo>
                  <a:cubicBezTo>
                    <a:pt x="624353" y="370285"/>
                    <a:pt x="606118" y="350688"/>
                    <a:pt x="582712" y="348647"/>
                  </a:cubicBezTo>
                  <a:lnTo>
                    <a:pt x="582712" y="108187"/>
                  </a:lnTo>
                  <a:cubicBezTo>
                    <a:pt x="582712" y="108187"/>
                    <a:pt x="582712" y="108187"/>
                    <a:pt x="582712" y="108051"/>
                  </a:cubicBezTo>
                  <a:cubicBezTo>
                    <a:pt x="582712" y="107506"/>
                    <a:pt x="582712" y="106962"/>
                    <a:pt x="582576" y="106554"/>
                  </a:cubicBezTo>
                  <a:cubicBezTo>
                    <a:pt x="582576" y="106554"/>
                    <a:pt x="582576" y="106554"/>
                    <a:pt x="582576" y="106554"/>
                  </a:cubicBezTo>
                  <a:cubicBezTo>
                    <a:pt x="582576" y="106009"/>
                    <a:pt x="582303" y="105601"/>
                    <a:pt x="582167" y="105057"/>
                  </a:cubicBezTo>
                  <a:cubicBezTo>
                    <a:pt x="582167" y="104921"/>
                    <a:pt x="582167" y="104785"/>
                    <a:pt x="582031" y="104649"/>
                  </a:cubicBezTo>
                  <a:cubicBezTo>
                    <a:pt x="581895" y="104240"/>
                    <a:pt x="581759" y="103968"/>
                    <a:pt x="581487" y="103696"/>
                  </a:cubicBezTo>
                  <a:cubicBezTo>
                    <a:pt x="581487" y="103696"/>
                    <a:pt x="581351" y="103424"/>
                    <a:pt x="581215" y="103288"/>
                  </a:cubicBezTo>
                  <a:cubicBezTo>
                    <a:pt x="580943" y="102879"/>
                    <a:pt x="580534" y="102471"/>
                    <a:pt x="580262" y="102063"/>
                  </a:cubicBezTo>
                  <a:lnTo>
                    <a:pt x="530455" y="52256"/>
                  </a:lnTo>
                  <a:lnTo>
                    <a:pt x="480649" y="2450"/>
                  </a:lnTo>
                  <a:cubicBezTo>
                    <a:pt x="480649" y="2450"/>
                    <a:pt x="480649" y="2450"/>
                    <a:pt x="480649" y="2450"/>
                  </a:cubicBezTo>
                  <a:cubicBezTo>
                    <a:pt x="480240" y="2041"/>
                    <a:pt x="479832" y="1769"/>
                    <a:pt x="479424" y="1497"/>
                  </a:cubicBezTo>
                  <a:cubicBezTo>
                    <a:pt x="479424" y="1497"/>
                    <a:pt x="479152" y="1361"/>
                    <a:pt x="479016" y="1225"/>
                  </a:cubicBezTo>
                  <a:cubicBezTo>
                    <a:pt x="478743" y="1089"/>
                    <a:pt x="478335" y="816"/>
                    <a:pt x="478063" y="680"/>
                  </a:cubicBezTo>
                  <a:cubicBezTo>
                    <a:pt x="477927" y="680"/>
                    <a:pt x="477791" y="680"/>
                    <a:pt x="477655" y="544"/>
                  </a:cubicBezTo>
                  <a:cubicBezTo>
                    <a:pt x="477247" y="408"/>
                    <a:pt x="476702" y="272"/>
                    <a:pt x="476158" y="136"/>
                  </a:cubicBezTo>
                  <a:cubicBezTo>
                    <a:pt x="476158" y="136"/>
                    <a:pt x="476158" y="136"/>
                    <a:pt x="476158" y="136"/>
                  </a:cubicBezTo>
                  <a:cubicBezTo>
                    <a:pt x="475613" y="136"/>
                    <a:pt x="475069" y="0"/>
                    <a:pt x="474661" y="0"/>
                  </a:cubicBezTo>
                  <a:cubicBezTo>
                    <a:pt x="474661" y="0"/>
                    <a:pt x="474661" y="0"/>
                    <a:pt x="474525" y="0"/>
                  </a:cubicBezTo>
                  <a:lnTo>
                    <a:pt x="66953" y="0"/>
                  </a:lnTo>
                  <a:cubicBezTo>
                    <a:pt x="62054" y="0"/>
                    <a:pt x="58108" y="3946"/>
                    <a:pt x="58108" y="8845"/>
                  </a:cubicBezTo>
                  <a:lnTo>
                    <a:pt x="58108" y="244815"/>
                  </a:lnTo>
                  <a:lnTo>
                    <a:pt x="45588" y="244815"/>
                  </a:lnTo>
                  <a:cubicBezTo>
                    <a:pt x="20413" y="244815"/>
                    <a:pt x="0" y="265228"/>
                    <a:pt x="0" y="290403"/>
                  </a:cubicBezTo>
                  <a:lnTo>
                    <a:pt x="0" y="634424"/>
                  </a:lnTo>
                  <a:cubicBezTo>
                    <a:pt x="0" y="659599"/>
                    <a:pt x="20413" y="680012"/>
                    <a:pt x="45588" y="680012"/>
                  </a:cubicBezTo>
                  <a:close/>
                  <a:moveTo>
                    <a:pt x="75391" y="17283"/>
                  </a:moveTo>
                  <a:lnTo>
                    <a:pt x="465271" y="17283"/>
                  </a:lnTo>
                  <a:lnTo>
                    <a:pt x="465271" y="108187"/>
                  </a:lnTo>
                  <a:cubicBezTo>
                    <a:pt x="465271" y="113086"/>
                    <a:pt x="469218" y="117032"/>
                    <a:pt x="474117" y="117032"/>
                  </a:cubicBezTo>
                  <a:lnTo>
                    <a:pt x="565021" y="117032"/>
                  </a:lnTo>
                  <a:lnTo>
                    <a:pt x="565021" y="348511"/>
                  </a:lnTo>
                  <a:lnTo>
                    <a:pt x="336944" y="348511"/>
                  </a:lnTo>
                  <a:cubicBezTo>
                    <a:pt x="315307" y="348511"/>
                    <a:pt x="296799" y="333406"/>
                    <a:pt x="292308" y="312313"/>
                  </a:cubicBezTo>
                  <a:lnTo>
                    <a:pt x="285640" y="280741"/>
                  </a:lnTo>
                  <a:cubicBezTo>
                    <a:pt x="281150" y="259648"/>
                    <a:pt x="262642" y="244543"/>
                    <a:pt x="241005" y="244543"/>
                  </a:cubicBezTo>
                  <a:lnTo>
                    <a:pt x="75391" y="244543"/>
                  </a:lnTo>
                  <a:lnTo>
                    <a:pt x="75391" y="1741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9499144" y="1382534"/>
              <a:ext cx="441870" cy="522833"/>
            </a:xfrm>
            <a:custGeom>
              <a:rect b="b" l="l" r="r" t="t"/>
              <a:pathLst>
                <a:path extrusionOk="0" h="716210" w="605301">
                  <a:moveTo>
                    <a:pt x="8845" y="716210"/>
                  </a:moveTo>
                  <a:lnTo>
                    <a:pt x="516166" y="716210"/>
                  </a:lnTo>
                  <a:cubicBezTo>
                    <a:pt x="521065" y="716210"/>
                    <a:pt x="525012" y="712264"/>
                    <a:pt x="525012" y="707365"/>
                  </a:cubicBezTo>
                  <a:lnTo>
                    <a:pt x="525012" y="612242"/>
                  </a:lnTo>
                  <a:lnTo>
                    <a:pt x="605302" y="612242"/>
                  </a:lnTo>
                  <a:lnTo>
                    <a:pt x="605302" y="99750"/>
                  </a:lnTo>
                  <a:lnTo>
                    <a:pt x="505552" y="0"/>
                  </a:lnTo>
                  <a:lnTo>
                    <a:pt x="97980" y="0"/>
                  </a:lnTo>
                  <a:lnTo>
                    <a:pt x="97980" y="86277"/>
                  </a:lnTo>
                  <a:lnTo>
                    <a:pt x="8845" y="86277"/>
                  </a:lnTo>
                  <a:cubicBezTo>
                    <a:pt x="3946" y="86277"/>
                    <a:pt x="0" y="90224"/>
                    <a:pt x="0" y="95123"/>
                  </a:cubicBezTo>
                  <a:lnTo>
                    <a:pt x="0" y="707365"/>
                  </a:lnTo>
                  <a:cubicBezTo>
                    <a:pt x="0" y="712264"/>
                    <a:pt x="3946" y="716210"/>
                    <a:pt x="8845" y="716210"/>
                  </a:cubicBezTo>
                  <a:close/>
                  <a:moveTo>
                    <a:pt x="425262" y="116352"/>
                  </a:moveTo>
                  <a:lnTo>
                    <a:pt x="450166" y="141255"/>
                  </a:lnTo>
                  <a:lnTo>
                    <a:pt x="494801" y="185891"/>
                  </a:lnTo>
                  <a:lnTo>
                    <a:pt x="425262" y="185891"/>
                  </a:lnTo>
                  <a:lnTo>
                    <a:pt x="425262" y="116352"/>
                  </a:lnTo>
                  <a:close/>
                  <a:moveTo>
                    <a:pt x="17691" y="103832"/>
                  </a:moveTo>
                  <a:lnTo>
                    <a:pt x="407572" y="103832"/>
                  </a:lnTo>
                  <a:lnTo>
                    <a:pt x="407572" y="194736"/>
                  </a:lnTo>
                  <a:cubicBezTo>
                    <a:pt x="407572" y="199635"/>
                    <a:pt x="411518" y="203582"/>
                    <a:pt x="416417" y="203582"/>
                  </a:cubicBezTo>
                  <a:lnTo>
                    <a:pt x="507321" y="203582"/>
                  </a:lnTo>
                  <a:lnTo>
                    <a:pt x="507321" y="698519"/>
                  </a:lnTo>
                  <a:lnTo>
                    <a:pt x="17691" y="698519"/>
                  </a:lnTo>
                  <a:lnTo>
                    <a:pt x="17691" y="10396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9556137" y="1518403"/>
              <a:ext cx="185668" cy="12914"/>
            </a:xfrm>
            <a:custGeom>
              <a:rect b="b" l="l" r="r" t="t"/>
              <a:pathLst>
                <a:path extrusionOk="0" h="17690" w="254340">
                  <a:moveTo>
                    <a:pt x="8846" y="17691"/>
                  </a:moveTo>
                  <a:lnTo>
                    <a:pt x="245496" y="17691"/>
                  </a:lnTo>
                  <a:cubicBezTo>
                    <a:pt x="250395" y="17691"/>
                    <a:pt x="254341" y="13744"/>
                    <a:pt x="254341" y="8845"/>
                  </a:cubicBezTo>
                  <a:cubicBezTo>
                    <a:pt x="254341" y="3946"/>
                    <a:pt x="250395" y="0"/>
                    <a:pt x="245496" y="0"/>
                  </a:cubicBezTo>
                  <a:lnTo>
                    <a:pt x="8846" y="0"/>
                  </a:lnTo>
                  <a:cubicBezTo>
                    <a:pt x="3947" y="0"/>
                    <a:pt x="0" y="3946"/>
                    <a:pt x="0" y="8845"/>
                  </a:cubicBezTo>
                  <a:cubicBezTo>
                    <a:pt x="0" y="13744"/>
                    <a:pt x="3947" y="17691"/>
                    <a:pt x="8846" y="1769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9556237" y="1579276"/>
              <a:ext cx="268718" cy="12914"/>
            </a:xfrm>
            <a:custGeom>
              <a:rect b="b" l="l" r="r" t="t"/>
              <a:pathLst>
                <a:path extrusionOk="0" h="17690" w="368107">
                  <a:moveTo>
                    <a:pt x="359262" y="0"/>
                  </a:moveTo>
                  <a:lnTo>
                    <a:pt x="8845" y="0"/>
                  </a:lnTo>
                  <a:cubicBezTo>
                    <a:pt x="3946" y="0"/>
                    <a:pt x="0" y="3946"/>
                    <a:pt x="0" y="8845"/>
                  </a:cubicBezTo>
                  <a:cubicBezTo>
                    <a:pt x="0" y="13744"/>
                    <a:pt x="3946" y="17691"/>
                    <a:pt x="8845" y="17691"/>
                  </a:cubicBezTo>
                  <a:lnTo>
                    <a:pt x="359262" y="17691"/>
                  </a:lnTo>
                  <a:cubicBezTo>
                    <a:pt x="364161" y="17691"/>
                    <a:pt x="368107" y="13744"/>
                    <a:pt x="368107" y="8845"/>
                  </a:cubicBezTo>
                  <a:cubicBezTo>
                    <a:pt x="368107" y="3946"/>
                    <a:pt x="364161" y="0"/>
                    <a:pt x="35926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9556137" y="1640049"/>
              <a:ext cx="243584" cy="12914"/>
            </a:xfrm>
            <a:custGeom>
              <a:rect b="b" l="l" r="r" t="t"/>
              <a:pathLst>
                <a:path extrusionOk="0" h="17690" w="333677">
                  <a:moveTo>
                    <a:pt x="8846" y="17691"/>
                  </a:moveTo>
                  <a:lnTo>
                    <a:pt x="324833" y="17691"/>
                  </a:lnTo>
                  <a:cubicBezTo>
                    <a:pt x="329731" y="17691"/>
                    <a:pt x="333678" y="13744"/>
                    <a:pt x="333678" y="8845"/>
                  </a:cubicBezTo>
                  <a:cubicBezTo>
                    <a:pt x="333678" y="3946"/>
                    <a:pt x="329731" y="0"/>
                    <a:pt x="324833" y="0"/>
                  </a:cubicBezTo>
                  <a:lnTo>
                    <a:pt x="8846" y="0"/>
                  </a:lnTo>
                  <a:cubicBezTo>
                    <a:pt x="3947" y="0"/>
                    <a:pt x="0" y="3946"/>
                    <a:pt x="0" y="8845"/>
                  </a:cubicBezTo>
                  <a:cubicBezTo>
                    <a:pt x="0" y="13744"/>
                    <a:pt x="3947" y="17691"/>
                    <a:pt x="8846" y="1769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9556237" y="1700922"/>
              <a:ext cx="268718" cy="12914"/>
            </a:xfrm>
            <a:custGeom>
              <a:rect b="b" l="l" r="r" t="t"/>
              <a:pathLst>
                <a:path extrusionOk="0" h="17690" w="368107">
                  <a:moveTo>
                    <a:pt x="359262" y="0"/>
                  </a:moveTo>
                  <a:lnTo>
                    <a:pt x="8845" y="0"/>
                  </a:lnTo>
                  <a:cubicBezTo>
                    <a:pt x="3946" y="0"/>
                    <a:pt x="0" y="3946"/>
                    <a:pt x="0" y="8845"/>
                  </a:cubicBezTo>
                  <a:cubicBezTo>
                    <a:pt x="0" y="13745"/>
                    <a:pt x="3946" y="17691"/>
                    <a:pt x="8845" y="17691"/>
                  </a:cubicBezTo>
                  <a:lnTo>
                    <a:pt x="359262" y="17691"/>
                  </a:lnTo>
                  <a:cubicBezTo>
                    <a:pt x="364161" y="17691"/>
                    <a:pt x="368107" y="13745"/>
                    <a:pt x="368107" y="8845"/>
                  </a:cubicBezTo>
                  <a:cubicBezTo>
                    <a:pt x="368107" y="3946"/>
                    <a:pt x="364161" y="0"/>
                    <a:pt x="35926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9556137" y="1761795"/>
              <a:ext cx="243584" cy="12914"/>
            </a:xfrm>
            <a:custGeom>
              <a:rect b="b" l="l" r="r" t="t"/>
              <a:pathLst>
                <a:path extrusionOk="0" h="17690" w="333677">
                  <a:moveTo>
                    <a:pt x="8846" y="17691"/>
                  </a:moveTo>
                  <a:lnTo>
                    <a:pt x="324833" y="17691"/>
                  </a:lnTo>
                  <a:cubicBezTo>
                    <a:pt x="329731" y="17691"/>
                    <a:pt x="333678" y="13744"/>
                    <a:pt x="333678" y="8845"/>
                  </a:cubicBezTo>
                  <a:cubicBezTo>
                    <a:pt x="333678" y="3946"/>
                    <a:pt x="329731" y="0"/>
                    <a:pt x="324833" y="0"/>
                  </a:cubicBezTo>
                  <a:lnTo>
                    <a:pt x="8846" y="0"/>
                  </a:lnTo>
                  <a:cubicBezTo>
                    <a:pt x="3947" y="0"/>
                    <a:pt x="0" y="3946"/>
                    <a:pt x="0" y="8845"/>
                  </a:cubicBezTo>
                  <a:cubicBezTo>
                    <a:pt x="0" y="13744"/>
                    <a:pt x="3947" y="17691"/>
                    <a:pt x="8846" y="1769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9556237" y="1822568"/>
              <a:ext cx="268718" cy="12914"/>
            </a:xfrm>
            <a:custGeom>
              <a:rect b="b" l="l" r="r" t="t"/>
              <a:pathLst>
                <a:path extrusionOk="0" h="17690" w="368107">
                  <a:moveTo>
                    <a:pt x="359262" y="0"/>
                  </a:moveTo>
                  <a:lnTo>
                    <a:pt x="8845" y="0"/>
                  </a:lnTo>
                  <a:cubicBezTo>
                    <a:pt x="3946" y="0"/>
                    <a:pt x="0" y="3946"/>
                    <a:pt x="0" y="8845"/>
                  </a:cubicBezTo>
                  <a:cubicBezTo>
                    <a:pt x="0" y="13744"/>
                    <a:pt x="3946" y="17691"/>
                    <a:pt x="8845" y="17691"/>
                  </a:cubicBezTo>
                  <a:lnTo>
                    <a:pt x="359262" y="17691"/>
                  </a:lnTo>
                  <a:cubicBezTo>
                    <a:pt x="364161" y="17691"/>
                    <a:pt x="368107" y="13744"/>
                    <a:pt x="368107" y="8845"/>
                  </a:cubicBezTo>
                  <a:cubicBezTo>
                    <a:pt x="368107" y="3946"/>
                    <a:pt x="364161" y="0"/>
                    <a:pt x="35926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8864294" y="3516961"/>
              <a:ext cx="87940" cy="87361"/>
            </a:xfrm>
            <a:custGeom>
              <a:rect b="b" l="l" r="r" t="t"/>
              <a:pathLst>
                <a:path extrusionOk="0" h="119672" w="120466">
                  <a:moveTo>
                    <a:pt x="70984" y="816"/>
                  </a:moveTo>
                  <a:cubicBezTo>
                    <a:pt x="70984" y="816"/>
                    <a:pt x="70848" y="816"/>
                    <a:pt x="70712" y="816"/>
                  </a:cubicBezTo>
                  <a:cubicBezTo>
                    <a:pt x="69623" y="680"/>
                    <a:pt x="68671" y="408"/>
                    <a:pt x="67582" y="272"/>
                  </a:cubicBezTo>
                  <a:cubicBezTo>
                    <a:pt x="67174" y="272"/>
                    <a:pt x="66901" y="272"/>
                    <a:pt x="66493" y="272"/>
                  </a:cubicBezTo>
                  <a:cubicBezTo>
                    <a:pt x="65677" y="272"/>
                    <a:pt x="64996" y="136"/>
                    <a:pt x="64180" y="0"/>
                  </a:cubicBezTo>
                  <a:cubicBezTo>
                    <a:pt x="63771" y="0"/>
                    <a:pt x="63363" y="0"/>
                    <a:pt x="62955" y="0"/>
                  </a:cubicBezTo>
                  <a:cubicBezTo>
                    <a:pt x="62275" y="0"/>
                    <a:pt x="61458" y="0"/>
                    <a:pt x="60778" y="0"/>
                  </a:cubicBezTo>
                  <a:cubicBezTo>
                    <a:pt x="60369" y="0"/>
                    <a:pt x="59961" y="0"/>
                    <a:pt x="59689" y="0"/>
                  </a:cubicBezTo>
                  <a:cubicBezTo>
                    <a:pt x="58872" y="0"/>
                    <a:pt x="58192" y="0"/>
                    <a:pt x="57376" y="0"/>
                  </a:cubicBezTo>
                  <a:cubicBezTo>
                    <a:pt x="57103" y="0"/>
                    <a:pt x="56695" y="0"/>
                    <a:pt x="56423" y="0"/>
                  </a:cubicBezTo>
                  <a:cubicBezTo>
                    <a:pt x="55470" y="0"/>
                    <a:pt x="54654" y="0"/>
                    <a:pt x="53701" y="272"/>
                  </a:cubicBezTo>
                  <a:cubicBezTo>
                    <a:pt x="53565" y="272"/>
                    <a:pt x="53293" y="272"/>
                    <a:pt x="53157" y="272"/>
                  </a:cubicBezTo>
                  <a:cubicBezTo>
                    <a:pt x="52068" y="272"/>
                    <a:pt x="50980" y="544"/>
                    <a:pt x="49891" y="680"/>
                  </a:cubicBezTo>
                  <a:cubicBezTo>
                    <a:pt x="49891" y="680"/>
                    <a:pt x="49891" y="680"/>
                    <a:pt x="49755" y="680"/>
                  </a:cubicBezTo>
                  <a:cubicBezTo>
                    <a:pt x="48802" y="816"/>
                    <a:pt x="47713" y="1089"/>
                    <a:pt x="46761" y="1225"/>
                  </a:cubicBezTo>
                  <a:cubicBezTo>
                    <a:pt x="46489" y="1225"/>
                    <a:pt x="46217" y="1225"/>
                    <a:pt x="45945" y="1361"/>
                  </a:cubicBezTo>
                  <a:cubicBezTo>
                    <a:pt x="45128" y="1497"/>
                    <a:pt x="44448" y="1769"/>
                    <a:pt x="43631" y="1905"/>
                  </a:cubicBezTo>
                  <a:cubicBezTo>
                    <a:pt x="43359" y="1905"/>
                    <a:pt x="42951" y="2041"/>
                    <a:pt x="42678" y="2177"/>
                  </a:cubicBezTo>
                  <a:cubicBezTo>
                    <a:pt x="41998" y="2450"/>
                    <a:pt x="41182" y="2586"/>
                    <a:pt x="40501" y="2858"/>
                  </a:cubicBezTo>
                  <a:cubicBezTo>
                    <a:pt x="40229" y="2858"/>
                    <a:pt x="39821" y="3130"/>
                    <a:pt x="39549" y="3130"/>
                  </a:cubicBezTo>
                  <a:cubicBezTo>
                    <a:pt x="38732" y="3402"/>
                    <a:pt x="38052" y="3674"/>
                    <a:pt x="37235" y="3947"/>
                  </a:cubicBezTo>
                  <a:cubicBezTo>
                    <a:pt x="36963" y="3947"/>
                    <a:pt x="36691" y="4083"/>
                    <a:pt x="36555" y="4219"/>
                  </a:cubicBezTo>
                  <a:cubicBezTo>
                    <a:pt x="34513" y="5035"/>
                    <a:pt x="32608" y="5988"/>
                    <a:pt x="30703" y="7076"/>
                  </a:cubicBezTo>
                  <a:cubicBezTo>
                    <a:pt x="30703" y="7076"/>
                    <a:pt x="30431" y="7076"/>
                    <a:pt x="30431" y="7212"/>
                  </a:cubicBezTo>
                  <a:cubicBezTo>
                    <a:pt x="29614" y="7621"/>
                    <a:pt x="28798" y="8165"/>
                    <a:pt x="27981" y="8709"/>
                  </a:cubicBezTo>
                  <a:cubicBezTo>
                    <a:pt x="27709" y="8709"/>
                    <a:pt x="27573" y="8982"/>
                    <a:pt x="27301" y="9118"/>
                  </a:cubicBezTo>
                  <a:cubicBezTo>
                    <a:pt x="26621" y="9526"/>
                    <a:pt x="25940" y="10070"/>
                    <a:pt x="25260" y="10479"/>
                  </a:cubicBezTo>
                  <a:cubicBezTo>
                    <a:pt x="24987" y="10615"/>
                    <a:pt x="24851" y="10751"/>
                    <a:pt x="24579" y="10887"/>
                  </a:cubicBezTo>
                  <a:cubicBezTo>
                    <a:pt x="23899" y="11431"/>
                    <a:pt x="23219" y="11975"/>
                    <a:pt x="22538" y="12520"/>
                  </a:cubicBezTo>
                  <a:cubicBezTo>
                    <a:pt x="22402" y="12520"/>
                    <a:pt x="22266" y="12792"/>
                    <a:pt x="21994" y="12928"/>
                  </a:cubicBezTo>
                  <a:cubicBezTo>
                    <a:pt x="21177" y="13608"/>
                    <a:pt x="20361" y="14289"/>
                    <a:pt x="19680" y="14969"/>
                  </a:cubicBezTo>
                  <a:cubicBezTo>
                    <a:pt x="19680" y="14969"/>
                    <a:pt x="19680" y="14969"/>
                    <a:pt x="19680" y="14969"/>
                  </a:cubicBezTo>
                  <a:lnTo>
                    <a:pt x="19680" y="14969"/>
                  </a:lnTo>
                  <a:cubicBezTo>
                    <a:pt x="10290" y="23543"/>
                    <a:pt x="3486" y="35110"/>
                    <a:pt x="1037" y="48446"/>
                  </a:cubicBezTo>
                  <a:cubicBezTo>
                    <a:pt x="-5087" y="81106"/>
                    <a:pt x="16550" y="112542"/>
                    <a:pt x="49210" y="118665"/>
                  </a:cubicBezTo>
                  <a:cubicBezTo>
                    <a:pt x="68534" y="122204"/>
                    <a:pt x="87314" y="116216"/>
                    <a:pt x="100786" y="103968"/>
                  </a:cubicBezTo>
                  <a:lnTo>
                    <a:pt x="100786" y="103968"/>
                  </a:lnTo>
                  <a:cubicBezTo>
                    <a:pt x="100786" y="103968"/>
                    <a:pt x="100786" y="103968"/>
                    <a:pt x="100786" y="103968"/>
                  </a:cubicBezTo>
                  <a:cubicBezTo>
                    <a:pt x="101875" y="103016"/>
                    <a:pt x="102828" y="102063"/>
                    <a:pt x="103780" y="100974"/>
                  </a:cubicBezTo>
                  <a:cubicBezTo>
                    <a:pt x="104052" y="100702"/>
                    <a:pt x="104188" y="100566"/>
                    <a:pt x="104461" y="100294"/>
                  </a:cubicBezTo>
                  <a:cubicBezTo>
                    <a:pt x="105413" y="99341"/>
                    <a:pt x="106230" y="98253"/>
                    <a:pt x="107182" y="97164"/>
                  </a:cubicBezTo>
                  <a:cubicBezTo>
                    <a:pt x="107318" y="97028"/>
                    <a:pt x="107454" y="96756"/>
                    <a:pt x="107591" y="96620"/>
                  </a:cubicBezTo>
                  <a:cubicBezTo>
                    <a:pt x="108407" y="95667"/>
                    <a:pt x="109087" y="94715"/>
                    <a:pt x="109768" y="93626"/>
                  </a:cubicBezTo>
                  <a:cubicBezTo>
                    <a:pt x="109904" y="93354"/>
                    <a:pt x="110040" y="93218"/>
                    <a:pt x="110312" y="92945"/>
                  </a:cubicBezTo>
                  <a:cubicBezTo>
                    <a:pt x="111129" y="91857"/>
                    <a:pt x="111809" y="90632"/>
                    <a:pt x="112490" y="89543"/>
                  </a:cubicBezTo>
                  <a:cubicBezTo>
                    <a:pt x="112626" y="89271"/>
                    <a:pt x="112898" y="88863"/>
                    <a:pt x="113034" y="88591"/>
                  </a:cubicBezTo>
                  <a:cubicBezTo>
                    <a:pt x="113714" y="87366"/>
                    <a:pt x="114395" y="86141"/>
                    <a:pt x="114939" y="84916"/>
                  </a:cubicBezTo>
                  <a:cubicBezTo>
                    <a:pt x="114939" y="84780"/>
                    <a:pt x="115075" y="84508"/>
                    <a:pt x="115211" y="84372"/>
                  </a:cubicBezTo>
                  <a:cubicBezTo>
                    <a:pt x="115755" y="83147"/>
                    <a:pt x="116164" y="82059"/>
                    <a:pt x="116708" y="80834"/>
                  </a:cubicBezTo>
                  <a:cubicBezTo>
                    <a:pt x="116708" y="80562"/>
                    <a:pt x="116980" y="80290"/>
                    <a:pt x="116980" y="80017"/>
                  </a:cubicBezTo>
                  <a:cubicBezTo>
                    <a:pt x="117389" y="78657"/>
                    <a:pt x="117933" y="77296"/>
                    <a:pt x="118205" y="75935"/>
                  </a:cubicBezTo>
                  <a:cubicBezTo>
                    <a:pt x="118205" y="75663"/>
                    <a:pt x="118341" y="75254"/>
                    <a:pt x="118477" y="74982"/>
                  </a:cubicBezTo>
                  <a:cubicBezTo>
                    <a:pt x="118886" y="73621"/>
                    <a:pt x="119158" y="72125"/>
                    <a:pt x="119430" y="70764"/>
                  </a:cubicBezTo>
                  <a:cubicBezTo>
                    <a:pt x="119430" y="70764"/>
                    <a:pt x="119430" y="70764"/>
                    <a:pt x="119430" y="70764"/>
                  </a:cubicBezTo>
                  <a:cubicBezTo>
                    <a:pt x="125554" y="38104"/>
                    <a:pt x="103916" y="6668"/>
                    <a:pt x="71256" y="54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9164741" y="3217769"/>
              <a:ext cx="117620" cy="117620"/>
            </a:xfrm>
            <a:custGeom>
              <a:rect b="b" l="l" r="r" t="t"/>
              <a:pathLst>
                <a:path extrusionOk="0" h="161123" w="161123">
                  <a:moveTo>
                    <a:pt x="80562" y="0"/>
                  </a:moveTo>
                  <a:cubicBezTo>
                    <a:pt x="36062" y="0"/>
                    <a:pt x="0" y="36062"/>
                    <a:pt x="0" y="80562"/>
                  </a:cubicBezTo>
                  <a:cubicBezTo>
                    <a:pt x="0" y="125061"/>
                    <a:pt x="36062" y="161124"/>
                    <a:pt x="80562" y="161124"/>
                  </a:cubicBezTo>
                  <a:cubicBezTo>
                    <a:pt x="125061" y="161124"/>
                    <a:pt x="161123" y="125061"/>
                    <a:pt x="161123" y="80562"/>
                  </a:cubicBezTo>
                  <a:cubicBezTo>
                    <a:pt x="161123" y="36062"/>
                    <a:pt x="125061" y="0"/>
                    <a:pt x="8056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9499243" y="3702762"/>
              <a:ext cx="199477" cy="199477"/>
            </a:xfrm>
            <a:custGeom>
              <a:rect b="b" l="l" r="r" t="t"/>
              <a:pathLst>
                <a:path extrusionOk="0" h="273256" w="273256">
                  <a:moveTo>
                    <a:pt x="273257" y="136628"/>
                  </a:moveTo>
                  <a:cubicBezTo>
                    <a:pt x="273257" y="212086"/>
                    <a:pt x="212086" y="273257"/>
                    <a:pt x="136628" y="273257"/>
                  </a:cubicBezTo>
                  <a:cubicBezTo>
                    <a:pt x="61171" y="273257"/>
                    <a:pt x="0" y="212086"/>
                    <a:pt x="0" y="136628"/>
                  </a:cubicBezTo>
                  <a:cubicBezTo>
                    <a:pt x="0" y="61171"/>
                    <a:pt x="61171" y="0"/>
                    <a:pt x="136628" y="0"/>
                  </a:cubicBezTo>
                  <a:cubicBezTo>
                    <a:pt x="212086" y="0"/>
                    <a:pt x="273257" y="61171"/>
                    <a:pt x="273257" y="13662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9583903" y="2538436"/>
              <a:ext cx="388164" cy="393653"/>
            </a:xfrm>
            <a:custGeom>
              <a:rect b="b" l="l" r="r" t="t"/>
              <a:pathLst>
                <a:path extrusionOk="0" h="393653" w="388164">
                  <a:moveTo>
                    <a:pt x="20389" y="259933"/>
                  </a:moveTo>
                  <a:cubicBezTo>
                    <a:pt x="21242" y="255022"/>
                    <a:pt x="22583" y="245910"/>
                    <a:pt x="24522" y="236926"/>
                  </a:cubicBezTo>
                  <a:cubicBezTo>
                    <a:pt x="25226" y="233662"/>
                    <a:pt x="24742" y="231478"/>
                    <a:pt x="22697" y="228943"/>
                  </a:cubicBezTo>
                  <a:cubicBezTo>
                    <a:pt x="-14901" y="182344"/>
                    <a:pt x="-4739" y="115461"/>
                    <a:pt x="45413" y="82757"/>
                  </a:cubicBezTo>
                  <a:cubicBezTo>
                    <a:pt x="54361" y="76922"/>
                    <a:pt x="65193" y="74006"/>
                    <a:pt x="75035" y="69479"/>
                  </a:cubicBezTo>
                  <a:cubicBezTo>
                    <a:pt x="77075" y="68539"/>
                    <a:pt x="79390" y="66767"/>
                    <a:pt x="80201" y="64808"/>
                  </a:cubicBezTo>
                  <a:cubicBezTo>
                    <a:pt x="97211" y="23764"/>
                    <a:pt x="128042" y="1783"/>
                    <a:pt x="172154" y="76"/>
                  </a:cubicBezTo>
                  <a:cubicBezTo>
                    <a:pt x="199503" y="-982"/>
                    <a:pt x="223502" y="9057"/>
                    <a:pt x="243073" y="28596"/>
                  </a:cubicBezTo>
                  <a:cubicBezTo>
                    <a:pt x="246019" y="31538"/>
                    <a:pt x="248539" y="32735"/>
                    <a:pt x="253086" y="32030"/>
                  </a:cubicBezTo>
                  <a:cubicBezTo>
                    <a:pt x="313082" y="22724"/>
                    <a:pt x="367678" y="69385"/>
                    <a:pt x="367531" y="129987"/>
                  </a:cubicBezTo>
                  <a:cubicBezTo>
                    <a:pt x="367508" y="138912"/>
                    <a:pt x="365352" y="147885"/>
                    <a:pt x="363635" y="156730"/>
                  </a:cubicBezTo>
                  <a:cubicBezTo>
                    <a:pt x="363004" y="159989"/>
                    <a:pt x="363418" y="162173"/>
                    <a:pt x="365468" y="164711"/>
                  </a:cubicBezTo>
                  <a:cubicBezTo>
                    <a:pt x="403069" y="211269"/>
                    <a:pt x="392896" y="278245"/>
                    <a:pt x="342762" y="310899"/>
                  </a:cubicBezTo>
                  <a:cubicBezTo>
                    <a:pt x="333809" y="316732"/>
                    <a:pt x="322982" y="319650"/>
                    <a:pt x="313140" y="324180"/>
                  </a:cubicBezTo>
                  <a:cubicBezTo>
                    <a:pt x="311100" y="325119"/>
                    <a:pt x="308780" y="326891"/>
                    <a:pt x="307967" y="328851"/>
                  </a:cubicBezTo>
                  <a:cubicBezTo>
                    <a:pt x="290959" y="369897"/>
                    <a:pt x="260128" y="391868"/>
                    <a:pt x="216013" y="393578"/>
                  </a:cubicBezTo>
                  <a:cubicBezTo>
                    <a:pt x="188879" y="394628"/>
                    <a:pt x="164986" y="384781"/>
                    <a:pt x="145519" y="365421"/>
                  </a:cubicBezTo>
                  <a:cubicBezTo>
                    <a:pt x="142264" y="362184"/>
                    <a:pt x="139411" y="361002"/>
                    <a:pt x="134536" y="361694"/>
                  </a:cubicBezTo>
                  <a:cubicBezTo>
                    <a:pt x="74378" y="370225"/>
                    <a:pt x="21656" y="325023"/>
                    <a:pt x="20389" y="259933"/>
                  </a:cubicBezTo>
                  <a:close/>
                  <a:moveTo>
                    <a:pt x="74045" y="96689"/>
                  </a:moveTo>
                  <a:cubicBezTo>
                    <a:pt x="71495" y="97717"/>
                    <a:pt x="69793" y="98277"/>
                    <a:pt x="68205" y="99065"/>
                  </a:cubicBezTo>
                  <a:cubicBezTo>
                    <a:pt x="43044" y="111560"/>
                    <a:pt x="28314" y="131815"/>
                    <a:pt x="26032" y="159732"/>
                  </a:cubicBezTo>
                  <a:cubicBezTo>
                    <a:pt x="23656" y="188785"/>
                    <a:pt x="34990" y="212503"/>
                    <a:pt x="59764" y="228034"/>
                  </a:cubicBezTo>
                  <a:cubicBezTo>
                    <a:pt x="85702" y="244294"/>
                    <a:pt x="112625" y="258986"/>
                    <a:pt x="139184" y="274251"/>
                  </a:cubicBezTo>
                  <a:cubicBezTo>
                    <a:pt x="140563" y="275044"/>
                    <a:pt x="142984" y="275529"/>
                    <a:pt x="144201" y="274857"/>
                  </a:cubicBezTo>
                  <a:cubicBezTo>
                    <a:pt x="154636" y="269095"/>
                    <a:pt x="164907" y="263033"/>
                    <a:pt x="175956" y="256640"/>
                  </a:cubicBezTo>
                  <a:cubicBezTo>
                    <a:pt x="173525" y="255065"/>
                    <a:pt x="171924" y="253926"/>
                    <a:pt x="170230" y="252946"/>
                  </a:cubicBezTo>
                  <a:cubicBezTo>
                    <a:pt x="144022" y="237813"/>
                    <a:pt x="117738" y="222810"/>
                    <a:pt x="91603" y="207547"/>
                  </a:cubicBezTo>
                  <a:cubicBezTo>
                    <a:pt x="73555" y="197009"/>
                    <a:pt x="73931" y="200106"/>
                    <a:pt x="74020" y="177514"/>
                  </a:cubicBezTo>
                  <a:cubicBezTo>
                    <a:pt x="74123" y="150938"/>
                    <a:pt x="74045" y="124359"/>
                    <a:pt x="74045" y="96686"/>
                  </a:cubicBezTo>
                  <a:close/>
                  <a:moveTo>
                    <a:pt x="314120" y="297896"/>
                  </a:moveTo>
                  <a:cubicBezTo>
                    <a:pt x="320927" y="293993"/>
                    <a:pt x="326671" y="291380"/>
                    <a:pt x="331655" y="287731"/>
                  </a:cubicBezTo>
                  <a:cubicBezTo>
                    <a:pt x="375106" y="255933"/>
                    <a:pt x="372432" y="192077"/>
                    <a:pt x="326358" y="164158"/>
                  </a:cubicBezTo>
                  <a:cubicBezTo>
                    <a:pt x="305374" y="151440"/>
                    <a:pt x="283930" y="139477"/>
                    <a:pt x="262655" y="127242"/>
                  </a:cubicBezTo>
                  <a:cubicBezTo>
                    <a:pt x="257081" y="124036"/>
                    <a:pt x="251336" y="118688"/>
                    <a:pt x="245696" y="118721"/>
                  </a:cubicBezTo>
                  <a:cubicBezTo>
                    <a:pt x="240035" y="118754"/>
                    <a:pt x="234377" y="124225"/>
                    <a:pt x="228774" y="127411"/>
                  </a:cubicBezTo>
                  <a:cubicBezTo>
                    <a:pt x="223411" y="130461"/>
                    <a:pt x="218122" y="133640"/>
                    <a:pt x="212173" y="137132"/>
                  </a:cubicBezTo>
                  <a:cubicBezTo>
                    <a:pt x="214938" y="138844"/>
                    <a:pt x="216776" y="140051"/>
                    <a:pt x="218680" y="141149"/>
                  </a:cubicBezTo>
                  <a:cubicBezTo>
                    <a:pt x="247276" y="157679"/>
                    <a:pt x="275790" y="174361"/>
                    <a:pt x="304553" y="190598"/>
                  </a:cubicBezTo>
                  <a:cubicBezTo>
                    <a:pt x="311590" y="194572"/>
                    <a:pt x="314299" y="199700"/>
                    <a:pt x="314223" y="207590"/>
                  </a:cubicBezTo>
                  <a:cubicBezTo>
                    <a:pt x="313958" y="235098"/>
                    <a:pt x="314120" y="262609"/>
                    <a:pt x="314120" y="290120"/>
                  </a:cubicBezTo>
                  <a:cubicBezTo>
                    <a:pt x="314120" y="292099"/>
                    <a:pt x="314120" y="294079"/>
                    <a:pt x="314120" y="297896"/>
                  </a:cubicBezTo>
                  <a:close/>
                  <a:moveTo>
                    <a:pt x="236879" y="242526"/>
                  </a:moveTo>
                  <a:cubicBezTo>
                    <a:pt x="234804" y="243478"/>
                    <a:pt x="233632" y="243907"/>
                    <a:pt x="232569" y="244521"/>
                  </a:cubicBezTo>
                  <a:cubicBezTo>
                    <a:pt x="202851" y="261687"/>
                    <a:pt x="173096" y="278791"/>
                    <a:pt x="143479" y="296129"/>
                  </a:cubicBezTo>
                  <a:cubicBezTo>
                    <a:pt x="137394" y="299691"/>
                    <a:pt x="132016" y="299871"/>
                    <a:pt x="125891" y="296275"/>
                  </a:cubicBezTo>
                  <a:cubicBezTo>
                    <a:pt x="101228" y="281798"/>
                    <a:pt x="76423" y="267560"/>
                    <a:pt x="51657" y="253257"/>
                  </a:cubicBezTo>
                  <a:cubicBezTo>
                    <a:pt x="50463" y="252568"/>
                    <a:pt x="49142" y="252098"/>
                    <a:pt x="47655" y="251424"/>
                  </a:cubicBezTo>
                  <a:cubicBezTo>
                    <a:pt x="47286" y="252535"/>
                    <a:pt x="46925" y="253194"/>
                    <a:pt x="46860" y="253883"/>
                  </a:cubicBezTo>
                  <a:cubicBezTo>
                    <a:pt x="44095" y="282901"/>
                    <a:pt x="53664" y="306955"/>
                    <a:pt x="77650" y="323700"/>
                  </a:cubicBezTo>
                  <a:cubicBezTo>
                    <a:pt x="102111" y="340776"/>
                    <a:pt x="128698" y="342462"/>
                    <a:pt x="155093" y="328321"/>
                  </a:cubicBezTo>
                  <a:cubicBezTo>
                    <a:pt x="179153" y="315431"/>
                    <a:pt x="202228" y="300709"/>
                    <a:pt x="226272" y="287787"/>
                  </a:cubicBezTo>
                  <a:cubicBezTo>
                    <a:pt x="234887" y="283156"/>
                    <a:pt x="238033" y="277872"/>
                    <a:pt x="237061" y="268426"/>
                  </a:cubicBezTo>
                  <a:cubicBezTo>
                    <a:pt x="236205" y="260107"/>
                    <a:pt x="236882" y="251631"/>
                    <a:pt x="236882" y="242524"/>
                  </a:cubicBezTo>
                  <a:close/>
                  <a:moveTo>
                    <a:pt x="151336" y="151089"/>
                  </a:moveTo>
                  <a:cubicBezTo>
                    <a:pt x="153326" y="150190"/>
                    <a:pt x="154495" y="149776"/>
                    <a:pt x="155553" y="149165"/>
                  </a:cubicBezTo>
                  <a:cubicBezTo>
                    <a:pt x="185271" y="131999"/>
                    <a:pt x="215019" y="114888"/>
                    <a:pt x="244646" y="97565"/>
                  </a:cubicBezTo>
                  <a:cubicBezTo>
                    <a:pt x="250478" y="94157"/>
                    <a:pt x="255770" y="93573"/>
                    <a:pt x="261746" y="97085"/>
                  </a:cubicBezTo>
                  <a:cubicBezTo>
                    <a:pt x="281945" y="108962"/>
                    <a:pt x="302258" y="120650"/>
                    <a:pt x="322543" y="132380"/>
                  </a:cubicBezTo>
                  <a:cubicBezTo>
                    <a:pt x="328370" y="135751"/>
                    <a:pt x="334256" y="139026"/>
                    <a:pt x="339904" y="142227"/>
                  </a:cubicBezTo>
                  <a:cubicBezTo>
                    <a:pt x="340550" y="141644"/>
                    <a:pt x="340750" y="141548"/>
                    <a:pt x="340808" y="141399"/>
                  </a:cubicBezTo>
                  <a:cubicBezTo>
                    <a:pt x="341005" y="140886"/>
                    <a:pt x="341255" y="140364"/>
                    <a:pt x="341305" y="139828"/>
                  </a:cubicBezTo>
                  <a:cubicBezTo>
                    <a:pt x="344090" y="111038"/>
                    <a:pt x="334662" y="87115"/>
                    <a:pt x="311012" y="70307"/>
                  </a:cubicBezTo>
                  <a:cubicBezTo>
                    <a:pt x="286882" y="53158"/>
                    <a:pt x="260350" y="50944"/>
                    <a:pt x="234119" y="64836"/>
                  </a:cubicBezTo>
                  <a:cubicBezTo>
                    <a:pt x="207070" y="79159"/>
                    <a:pt x="180933" y="95212"/>
                    <a:pt x="154447" y="110593"/>
                  </a:cubicBezTo>
                  <a:cubicBezTo>
                    <a:pt x="153167" y="111338"/>
                    <a:pt x="151493" y="112888"/>
                    <a:pt x="151470" y="114093"/>
                  </a:cubicBezTo>
                  <a:cubicBezTo>
                    <a:pt x="151250" y="126192"/>
                    <a:pt x="151336" y="138296"/>
                    <a:pt x="151336" y="151089"/>
                  </a:cubicBezTo>
                  <a:close/>
                  <a:moveTo>
                    <a:pt x="133496" y="211183"/>
                  </a:moveTo>
                  <a:lnTo>
                    <a:pt x="133496" y="203303"/>
                  </a:lnTo>
                  <a:cubicBezTo>
                    <a:pt x="133496" y="170435"/>
                    <a:pt x="133695" y="137561"/>
                    <a:pt x="133359" y="104695"/>
                  </a:cubicBezTo>
                  <a:cubicBezTo>
                    <a:pt x="133271" y="96192"/>
                    <a:pt x="136518" y="90988"/>
                    <a:pt x="143802" y="86971"/>
                  </a:cubicBezTo>
                  <a:cubicBezTo>
                    <a:pt x="160769" y="77616"/>
                    <a:pt x="177464" y="67759"/>
                    <a:pt x="194247" y="58069"/>
                  </a:cubicBezTo>
                  <a:cubicBezTo>
                    <a:pt x="202826" y="53115"/>
                    <a:pt x="211360" y="48081"/>
                    <a:pt x="220684" y="42635"/>
                  </a:cubicBezTo>
                  <a:cubicBezTo>
                    <a:pt x="217864" y="40509"/>
                    <a:pt x="215819" y="38744"/>
                    <a:pt x="213567" y="37300"/>
                  </a:cubicBezTo>
                  <a:cubicBezTo>
                    <a:pt x="165602" y="6534"/>
                    <a:pt x="101975" y="39054"/>
                    <a:pt x="99877" y="95969"/>
                  </a:cubicBezTo>
                  <a:cubicBezTo>
                    <a:pt x="98748" y="126583"/>
                    <a:pt x="99592" y="157267"/>
                    <a:pt x="99675" y="187922"/>
                  </a:cubicBezTo>
                  <a:cubicBezTo>
                    <a:pt x="99680" y="189517"/>
                    <a:pt x="100445" y="191868"/>
                    <a:pt x="101629" y="192588"/>
                  </a:cubicBezTo>
                  <a:cubicBezTo>
                    <a:pt x="111693" y="198690"/>
                    <a:pt x="121939" y="204497"/>
                    <a:pt x="133496" y="211180"/>
                  </a:cubicBezTo>
                  <a:close/>
                  <a:moveTo>
                    <a:pt x="167677" y="350870"/>
                  </a:moveTo>
                  <a:cubicBezTo>
                    <a:pt x="169465" y="352428"/>
                    <a:pt x="170588" y="353582"/>
                    <a:pt x="171879" y="354503"/>
                  </a:cubicBezTo>
                  <a:cubicBezTo>
                    <a:pt x="185263" y="364065"/>
                    <a:pt x="200301" y="368758"/>
                    <a:pt x="216632" y="368072"/>
                  </a:cubicBezTo>
                  <a:cubicBezTo>
                    <a:pt x="258300" y="366322"/>
                    <a:pt x="288500" y="334479"/>
                    <a:pt x="288578" y="292675"/>
                  </a:cubicBezTo>
                  <a:cubicBezTo>
                    <a:pt x="288624" y="267563"/>
                    <a:pt x="287864" y="242420"/>
                    <a:pt x="288907" y="217351"/>
                  </a:cubicBezTo>
                  <a:cubicBezTo>
                    <a:pt x="289396" y="205580"/>
                    <a:pt x="286149" y="198473"/>
                    <a:pt x="275179" y="194059"/>
                  </a:cubicBezTo>
                  <a:cubicBezTo>
                    <a:pt x="268311" y="191297"/>
                    <a:pt x="262120" y="186856"/>
                    <a:pt x="254672" y="182627"/>
                  </a:cubicBezTo>
                  <a:lnTo>
                    <a:pt x="254672" y="190393"/>
                  </a:lnTo>
                  <a:cubicBezTo>
                    <a:pt x="254672" y="223262"/>
                    <a:pt x="254487" y="256130"/>
                    <a:pt x="254801" y="288996"/>
                  </a:cubicBezTo>
                  <a:cubicBezTo>
                    <a:pt x="254879" y="297209"/>
                    <a:pt x="251952" y="302469"/>
                    <a:pt x="244815" y="306423"/>
                  </a:cubicBezTo>
                  <a:cubicBezTo>
                    <a:pt x="227865" y="315810"/>
                    <a:pt x="211168" y="325654"/>
                    <a:pt x="194383" y="335340"/>
                  </a:cubicBezTo>
                  <a:cubicBezTo>
                    <a:pt x="185644" y="340382"/>
                    <a:pt x="176939" y="345482"/>
                    <a:pt x="167675" y="350870"/>
                  </a:cubicBezTo>
                  <a:close/>
                  <a:moveTo>
                    <a:pt x="236876" y="196827"/>
                  </a:moveTo>
                  <a:cubicBezTo>
                    <a:pt x="236876" y="190002"/>
                    <a:pt x="237137" y="183165"/>
                    <a:pt x="236722" y="176365"/>
                  </a:cubicBezTo>
                  <a:cubicBezTo>
                    <a:pt x="236594" y="174260"/>
                    <a:pt x="235160" y="171402"/>
                    <a:pt x="233435" y="170356"/>
                  </a:cubicBezTo>
                  <a:cubicBezTo>
                    <a:pt x="221619" y="163188"/>
                    <a:pt x="209636" y="156283"/>
                    <a:pt x="197514" y="149642"/>
                  </a:cubicBezTo>
                  <a:cubicBezTo>
                    <a:pt x="195716" y="148658"/>
                    <a:pt x="192449" y="148660"/>
                    <a:pt x="190651" y="149648"/>
                  </a:cubicBezTo>
                  <a:cubicBezTo>
                    <a:pt x="178529" y="156288"/>
                    <a:pt x="166546" y="163193"/>
                    <a:pt x="154730" y="170361"/>
                  </a:cubicBezTo>
                  <a:cubicBezTo>
                    <a:pt x="153005" y="171409"/>
                    <a:pt x="151485" y="174300"/>
                    <a:pt x="151442" y="176370"/>
                  </a:cubicBezTo>
                  <a:cubicBezTo>
                    <a:pt x="151152" y="190012"/>
                    <a:pt x="151152" y="203664"/>
                    <a:pt x="151442" y="217306"/>
                  </a:cubicBezTo>
                  <a:cubicBezTo>
                    <a:pt x="151485" y="219374"/>
                    <a:pt x="153010" y="222262"/>
                    <a:pt x="154735" y="223307"/>
                  </a:cubicBezTo>
                  <a:cubicBezTo>
                    <a:pt x="166551" y="230475"/>
                    <a:pt x="178537" y="237381"/>
                    <a:pt x="190656" y="244021"/>
                  </a:cubicBezTo>
                  <a:cubicBezTo>
                    <a:pt x="192454" y="245006"/>
                    <a:pt x="195721" y="245003"/>
                    <a:pt x="197519" y="244019"/>
                  </a:cubicBezTo>
                  <a:cubicBezTo>
                    <a:pt x="209641" y="237376"/>
                    <a:pt x="221624" y="230473"/>
                    <a:pt x="233440" y="223305"/>
                  </a:cubicBezTo>
                  <a:cubicBezTo>
                    <a:pt x="235165" y="222259"/>
                    <a:pt x="236596" y="219399"/>
                    <a:pt x="236722" y="217291"/>
                  </a:cubicBezTo>
                  <a:cubicBezTo>
                    <a:pt x="237137" y="210491"/>
                    <a:pt x="236876" y="203654"/>
                    <a:pt x="236876" y="1968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rgbClr val="20846F"/>
            </a:gs>
          </a:gsLst>
          <a:lin ang="5400012" scaled="0"/>
        </a:gra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0"/>
          <p:cNvSpPr/>
          <p:nvPr/>
        </p:nvSpPr>
        <p:spPr>
          <a:xfrm>
            <a:off x="5912887" y="567677"/>
            <a:ext cx="4189230" cy="4248514"/>
          </a:xfrm>
          <a:custGeom>
            <a:rect b="b" l="l" r="r" t="t"/>
            <a:pathLst>
              <a:path extrusionOk="0" h="4437090" w="4375175">
                <a:moveTo>
                  <a:pt x="229811" y="2929846"/>
                </a:moveTo>
                <a:cubicBezTo>
                  <a:pt x="239431" y="2874494"/>
                  <a:pt x="254542" y="2771786"/>
                  <a:pt x="276399" y="2670529"/>
                </a:cubicBezTo>
                <a:cubicBezTo>
                  <a:pt x="284339" y="2633731"/>
                  <a:pt x="278875" y="2609114"/>
                  <a:pt x="255823" y="2580542"/>
                </a:cubicBezTo>
                <a:cubicBezTo>
                  <a:pt x="-167960" y="2055304"/>
                  <a:pt x="-53412" y="1301427"/>
                  <a:pt x="511868" y="932799"/>
                </a:cubicBezTo>
                <a:cubicBezTo>
                  <a:pt x="612727" y="867030"/>
                  <a:pt x="734816" y="834160"/>
                  <a:pt x="845749" y="783133"/>
                </a:cubicBezTo>
                <a:cubicBezTo>
                  <a:pt x="868744" y="772547"/>
                  <a:pt x="894841" y="752568"/>
                  <a:pt x="903976" y="730484"/>
                </a:cubicBezTo>
                <a:cubicBezTo>
                  <a:pt x="1095705" y="267856"/>
                  <a:pt x="1443217" y="20093"/>
                  <a:pt x="1940424" y="855"/>
                </a:cubicBezTo>
                <a:cubicBezTo>
                  <a:pt x="2248692" y="-11070"/>
                  <a:pt x="2519195" y="102083"/>
                  <a:pt x="2739780" y="322327"/>
                </a:cubicBezTo>
                <a:cubicBezTo>
                  <a:pt x="2772992" y="355481"/>
                  <a:pt x="2801394" y="368971"/>
                  <a:pt x="2852648" y="361031"/>
                </a:cubicBezTo>
                <a:cubicBezTo>
                  <a:pt x="3528891" y="256131"/>
                  <a:pt x="4144259" y="782080"/>
                  <a:pt x="4142609" y="1465151"/>
                </a:cubicBezTo>
                <a:cubicBezTo>
                  <a:pt x="4142353" y="1565753"/>
                  <a:pt x="4118049" y="1666896"/>
                  <a:pt x="4098697" y="1766588"/>
                </a:cubicBezTo>
                <a:cubicBezTo>
                  <a:pt x="4091582" y="1803328"/>
                  <a:pt x="4096249" y="1827945"/>
                  <a:pt x="4119358" y="1856547"/>
                </a:cubicBezTo>
                <a:cubicBezTo>
                  <a:pt x="4543169" y="2381329"/>
                  <a:pt x="4428508" y="3136259"/>
                  <a:pt x="3863426" y="3504318"/>
                </a:cubicBezTo>
                <a:cubicBezTo>
                  <a:pt x="3762511" y="3570058"/>
                  <a:pt x="3640478" y="3602957"/>
                  <a:pt x="3529545" y="3654012"/>
                </a:cubicBezTo>
                <a:cubicBezTo>
                  <a:pt x="3506551" y="3664599"/>
                  <a:pt x="3480397" y="3684577"/>
                  <a:pt x="3471233" y="3706661"/>
                </a:cubicBezTo>
                <a:cubicBezTo>
                  <a:pt x="3279533" y="4169318"/>
                  <a:pt x="2932021" y="4416967"/>
                  <a:pt x="2434785" y="4436234"/>
                </a:cubicBezTo>
                <a:cubicBezTo>
                  <a:pt x="2128937" y="4448073"/>
                  <a:pt x="1859629" y="4337083"/>
                  <a:pt x="1640210" y="4118860"/>
                </a:cubicBezTo>
                <a:cubicBezTo>
                  <a:pt x="1603527" y="4082375"/>
                  <a:pt x="1571368" y="4069057"/>
                  <a:pt x="1516414" y="4076855"/>
                </a:cubicBezTo>
                <a:cubicBezTo>
                  <a:pt x="838350" y="4173017"/>
                  <a:pt x="244098" y="3663517"/>
                  <a:pt x="229811" y="2929846"/>
                </a:cubicBezTo>
                <a:close/>
                <a:moveTo>
                  <a:pt x="834593" y="1089835"/>
                </a:moveTo>
                <a:cubicBezTo>
                  <a:pt x="805850" y="1101418"/>
                  <a:pt x="786668" y="1107736"/>
                  <a:pt x="768768" y="1116615"/>
                </a:cubicBezTo>
                <a:cubicBezTo>
                  <a:pt x="485174" y="1257458"/>
                  <a:pt x="319144" y="1485756"/>
                  <a:pt x="293417" y="1800426"/>
                </a:cubicBezTo>
                <a:cubicBezTo>
                  <a:pt x="266637" y="2127903"/>
                  <a:pt x="394390" y="2395246"/>
                  <a:pt x="673629" y="2570296"/>
                </a:cubicBezTo>
                <a:cubicBezTo>
                  <a:pt x="965988" y="2753572"/>
                  <a:pt x="1269447" y="2919174"/>
                  <a:pt x="1568807" y="3091237"/>
                </a:cubicBezTo>
                <a:cubicBezTo>
                  <a:pt x="1584345" y="3100173"/>
                  <a:pt x="1611637" y="3105637"/>
                  <a:pt x="1625355" y="3098067"/>
                </a:cubicBezTo>
                <a:cubicBezTo>
                  <a:pt x="1742976" y="3033124"/>
                  <a:pt x="1858747" y="2964794"/>
                  <a:pt x="1983283" y="2892736"/>
                </a:cubicBezTo>
                <a:cubicBezTo>
                  <a:pt x="1955877" y="2874977"/>
                  <a:pt x="1937834" y="2862143"/>
                  <a:pt x="1918738" y="2851101"/>
                </a:cubicBezTo>
                <a:cubicBezTo>
                  <a:pt x="1623334" y="2680518"/>
                  <a:pt x="1327076" y="2511415"/>
                  <a:pt x="1032497" y="2339381"/>
                </a:cubicBezTo>
                <a:cubicBezTo>
                  <a:pt x="829072" y="2220593"/>
                  <a:pt x="833313" y="2255512"/>
                  <a:pt x="834309" y="2000862"/>
                </a:cubicBezTo>
                <a:cubicBezTo>
                  <a:pt x="835476" y="1701303"/>
                  <a:pt x="834593" y="1401716"/>
                  <a:pt x="834593" y="1089807"/>
                </a:cubicBezTo>
                <a:close/>
                <a:moveTo>
                  <a:pt x="3540587" y="3357755"/>
                </a:moveTo>
                <a:cubicBezTo>
                  <a:pt x="3617313" y="3313757"/>
                  <a:pt x="3682057" y="3284302"/>
                  <a:pt x="3738235" y="3243179"/>
                </a:cubicBezTo>
                <a:cubicBezTo>
                  <a:pt x="4227986" y="2884767"/>
                  <a:pt x="4197848" y="2165013"/>
                  <a:pt x="3678528" y="1850314"/>
                </a:cubicBezTo>
                <a:cubicBezTo>
                  <a:pt x="3442005" y="1706967"/>
                  <a:pt x="3200304" y="1572128"/>
                  <a:pt x="2960508" y="1434216"/>
                </a:cubicBezTo>
                <a:cubicBezTo>
                  <a:pt x="2897671" y="1398074"/>
                  <a:pt x="2832926" y="1337798"/>
                  <a:pt x="2769349" y="1338168"/>
                </a:cubicBezTo>
                <a:cubicBezTo>
                  <a:pt x="2705544" y="1338538"/>
                  <a:pt x="2641767" y="1400208"/>
                  <a:pt x="2578617" y="1436123"/>
                </a:cubicBezTo>
                <a:cubicBezTo>
                  <a:pt x="2518170" y="1470502"/>
                  <a:pt x="2458548" y="1506331"/>
                  <a:pt x="2391499" y="1545690"/>
                </a:cubicBezTo>
                <a:cubicBezTo>
                  <a:pt x="2422662" y="1564985"/>
                  <a:pt x="2443380" y="1578588"/>
                  <a:pt x="2464838" y="1590968"/>
                </a:cubicBezTo>
                <a:cubicBezTo>
                  <a:pt x="2787164" y="1777289"/>
                  <a:pt x="3108552" y="1965317"/>
                  <a:pt x="3432756" y="2148336"/>
                </a:cubicBezTo>
                <a:cubicBezTo>
                  <a:pt x="3512071" y="2193130"/>
                  <a:pt x="3542608" y="2250930"/>
                  <a:pt x="3541754" y="2339865"/>
                </a:cubicBezTo>
                <a:cubicBezTo>
                  <a:pt x="3538766" y="2649924"/>
                  <a:pt x="3540587" y="2960013"/>
                  <a:pt x="3540587" y="3270101"/>
                </a:cubicBezTo>
                <a:cubicBezTo>
                  <a:pt x="3540587" y="3292413"/>
                  <a:pt x="3540587" y="3314725"/>
                  <a:pt x="3540587" y="3357755"/>
                </a:cubicBezTo>
                <a:close/>
                <a:moveTo>
                  <a:pt x="2669970" y="2733651"/>
                </a:moveTo>
                <a:cubicBezTo>
                  <a:pt x="2646577" y="2744380"/>
                  <a:pt x="2633372" y="2749218"/>
                  <a:pt x="2621391" y="2756133"/>
                </a:cubicBezTo>
                <a:cubicBezTo>
                  <a:pt x="2286428" y="2949625"/>
                  <a:pt x="1951039" y="3142406"/>
                  <a:pt x="1617215" y="3337833"/>
                </a:cubicBezTo>
                <a:cubicBezTo>
                  <a:pt x="1548629" y="3377989"/>
                  <a:pt x="1488012" y="3380010"/>
                  <a:pt x="1418970" y="3339484"/>
                </a:cubicBezTo>
                <a:cubicBezTo>
                  <a:pt x="1140983" y="3176300"/>
                  <a:pt x="861402" y="3015821"/>
                  <a:pt x="582247" y="2854601"/>
                </a:cubicBezTo>
                <a:cubicBezTo>
                  <a:pt x="568786" y="2846832"/>
                  <a:pt x="553902" y="2841538"/>
                  <a:pt x="537140" y="2833940"/>
                </a:cubicBezTo>
                <a:cubicBezTo>
                  <a:pt x="532985" y="2846462"/>
                  <a:pt x="528915" y="2853889"/>
                  <a:pt x="528175" y="2861659"/>
                </a:cubicBezTo>
                <a:cubicBezTo>
                  <a:pt x="497013" y="3188737"/>
                  <a:pt x="604872" y="3459865"/>
                  <a:pt x="875233" y="3648605"/>
                </a:cubicBezTo>
                <a:cubicBezTo>
                  <a:pt x="1150943" y="3841072"/>
                  <a:pt x="1450617" y="3860083"/>
                  <a:pt x="1748127" y="3700684"/>
                </a:cubicBezTo>
                <a:cubicBezTo>
                  <a:pt x="2019312" y="3555402"/>
                  <a:pt x="2279399" y="3389458"/>
                  <a:pt x="2550414" y="3243805"/>
                </a:cubicBezTo>
                <a:cubicBezTo>
                  <a:pt x="2647516" y="3191611"/>
                  <a:pt x="2682976" y="3132047"/>
                  <a:pt x="2672019" y="3025582"/>
                </a:cubicBezTo>
                <a:cubicBezTo>
                  <a:pt x="2662372" y="2931810"/>
                  <a:pt x="2669999" y="2836273"/>
                  <a:pt x="2669999" y="2733622"/>
                </a:cubicBezTo>
                <a:close/>
                <a:moveTo>
                  <a:pt x="1705780" y="1703011"/>
                </a:moveTo>
                <a:cubicBezTo>
                  <a:pt x="1728205" y="1692879"/>
                  <a:pt x="1741382" y="1688212"/>
                  <a:pt x="1753306" y="1681325"/>
                </a:cubicBezTo>
                <a:cubicBezTo>
                  <a:pt x="2088269" y="1487833"/>
                  <a:pt x="2423572" y="1294967"/>
                  <a:pt x="2757510" y="1099710"/>
                </a:cubicBezTo>
                <a:cubicBezTo>
                  <a:pt x="2823250" y="1061291"/>
                  <a:pt x="2882900" y="1054717"/>
                  <a:pt x="2950263" y="1094303"/>
                </a:cubicBezTo>
                <a:cubicBezTo>
                  <a:pt x="3177935" y="1228174"/>
                  <a:pt x="3406887" y="1359910"/>
                  <a:pt x="3635527" y="1492130"/>
                </a:cubicBezTo>
                <a:cubicBezTo>
                  <a:pt x="3701210" y="1530123"/>
                  <a:pt x="3767548" y="1567034"/>
                  <a:pt x="3831211" y="1603120"/>
                </a:cubicBezTo>
                <a:cubicBezTo>
                  <a:pt x="3838496" y="1596546"/>
                  <a:pt x="3840744" y="1595465"/>
                  <a:pt x="3841399" y="1593786"/>
                </a:cubicBezTo>
                <a:cubicBezTo>
                  <a:pt x="3843619" y="1588008"/>
                  <a:pt x="3846436" y="1582117"/>
                  <a:pt x="3847005" y="1576084"/>
                </a:cubicBezTo>
                <a:cubicBezTo>
                  <a:pt x="3878396" y="1251567"/>
                  <a:pt x="3772130" y="981919"/>
                  <a:pt x="3505555" y="792468"/>
                </a:cubicBezTo>
                <a:cubicBezTo>
                  <a:pt x="3233572" y="599175"/>
                  <a:pt x="2934525" y="574216"/>
                  <a:pt x="2638865" y="730797"/>
                </a:cubicBezTo>
                <a:cubicBezTo>
                  <a:pt x="2333983" y="892245"/>
                  <a:pt x="2039376" y="1073187"/>
                  <a:pt x="1740841" y="1246558"/>
                </a:cubicBezTo>
                <a:cubicBezTo>
                  <a:pt x="1726413" y="1254954"/>
                  <a:pt x="1707544" y="1272427"/>
                  <a:pt x="1707288" y="1286002"/>
                </a:cubicBezTo>
                <a:cubicBezTo>
                  <a:pt x="1704812" y="1422377"/>
                  <a:pt x="1705780" y="1558809"/>
                  <a:pt x="1705780" y="1703011"/>
                </a:cubicBezTo>
                <a:close/>
                <a:moveTo>
                  <a:pt x="1504689" y="2380362"/>
                </a:moveTo>
                <a:lnTo>
                  <a:pt x="1504689" y="2291541"/>
                </a:lnTo>
                <a:cubicBezTo>
                  <a:pt x="1504689" y="1921063"/>
                  <a:pt x="1506937" y="1550528"/>
                  <a:pt x="1503152" y="1180078"/>
                </a:cubicBezTo>
                <a:cubicBezTo>
                  <a:pt x="1502156" y="1084229"/>
                  <a:pt x="1538754" y="1025575"/>
                  <a:pt x="1620858" y="980297"/>
                </a:cubicBezTo>
                <a:cubicBezTo>
                  <a:pt x="1812103" y="874856"/>
                  <a:pt x="2000273" y="763753"/>
                  <a:pt x="2189440" y="654527"/>
                </a:cubicBezTo>
                <a:cubicBezTo>
                  <a:pt x="2286144" y="598691"/>
                  <a:pt x="2382335" y="541944"/>
                  <a:pt x="2487434" y="480558"/>
                </a:cubicBezTo>
                <a:cubicBezTo>
                  <a:pt x="2455646" y="456596"/>
                  <a:pt x="2432594" y="436703"/>
                  <a:pt x="2407208" y="420424"/>
                </a:cubicBezTo>
                <a:cubicBezTo>
                  <a:pt x="1866573" y="73652"/>
                  <a:pt x="1149407" y="440203"/>
                  <a:pt x="1125757" y="1081724"/>
                </a:cubicBezTo>
                <a:cubicBezTo>
                  <a:pt x="1113036" y="1426789"/>
                  <a:pt x="1122541" y="1772650"/>
                  <a:pt x="1123480" y="2118170"/>
                </a:cubicBezTo>
                <a:cubicBezTo>
                  <a:pt x="1123537" y="2136156"/>
                  <a:pt x="1132160" y="2162651"/>
                  <a:pt x="1145508" y="2170762"/>
                </a:cubicBezTo>
                <a:cubicBezTo>
                  <a:pt x="1258945" y="2239547"/>
                  <a:pt x="1374432" y="2305002"/>
                  <a:pt x="1504689" y="2380333"/>
                </a:cubicBezTo>
                <a:close/>
                <a:moveTo>
                  <a:pt x="1889966" y="3954851"/>
                </a:moveTo>
                <a:cubicBezTo>
                  <a:pt x="1910115" y="3972410"/>
                  <a:pt x="1922780" y="3985416"/>
                  <a:pt x="1937322" y="3995804"/>
                </a:cubicBezTo>
                <a:cubicBezTo>
                  <a:pt x="2088183" y="4103578"/>
                  <a:pt x="2257685" y="4156483"/>
                  <a:pt x="2441758" y="4148742"/>
                </a:cubicBezTo>
                <a:cubicBezTo>
                  <a:pt x="2911416" y="4129020"/>
                  <a:pt x="3251814" y="3770096"/>
                  <a:pt x="3252696" y="3298902"/>
                </a:cubicBezTo>
                <a:cubicBezTo>
                  <a:pt x="3253209" y="3015849"/>
                  <a:pt x="3244642" y="2732455"/>
                  <a:pt x="3256396" y="2449887"/>
                </a:cubicBezTo>
                <a:cubicBezTo>
                  <a:pt x="3261917" y="2317211"/>
                  <a:pt x="3225319" y="2237099"/>
                  <a:pt x="3101665" y="2187353"/>
                </a:cubicBezTo>
                <a:cubicBezTo>
                  <a:pt x="3024256" y="2156219"/>
                  <a:pt x="2954475" y="2106160"/>
                  <a:pt x="2870521" y="2058491"/>
                </a:cubicBezTo>
                <a:lnTo>
                  <a:pt x="2870521" y="2146031"/>
                </a:lnTo>
                <a:cubicBezTo>
                  <a:pt x="2870521" y="2516509"/>
                  <a:pt x="2868443" y="2886987"/>
                  <a:pt x="2871972" y="3257437"/>
                </a:cubicBezTo>
                <a:cubicBezTo>
                  <a:pt x="2872854" y="3350014"/>
                  <a:pt x="2839870" y="3409294"/>
                  <a:pt x="2759417" y="3453860"/>
                </a:cubicBezTo>
                <a:cubicBezTo>
                  <a:pt x="2568372" y="3559671"/>
                  <a:pt x="2380172" y="3670632"/>
                  <a:pt x="2190977" y="3779800"/>
                </a:cubicBezTo>
                <a:cubicBezTo>
                  <a:pt x="2092480" y="3836633"/>
                  <a:pt x="1994354" y="3894120"/>
                  <a:pt x="1889938" y="3954851"/>
                </a:cubicBezTo>
                <a:close/>
                <a:moveTo>
                  <a:pt x="2669942" y="2218544"/>
                </a:moveTo>
                <a:cubicBezTo>
                  <a:pt x="2669942" y="2141620"/>
                  <a:pt x="2672873" y="2064553"/>
                  <a:pt x="2668206" y="1987913"/>
                </a:cubicBezTo>
                <a:cubicBezTo>
                  <a:pt x="2666754" y="1964178"/>
                  <a:pt x="2650590" y="1931963"/>
                  <a:pt x="2631152" y="1920181"/>
                </a:cubicBezTo>
                <a:cubicBezTo>
                  <a:pt x="2497964" y="1839386"/>
                  <a:pt x="2362898" y="1761551"/>
                  <a:pt x="2226266" y="1686704"/>
                </a:cubicBezTo>
                <a:cubicBezTo>
                  <a:pt x="2206003" y="1675605"/>
                  <a:pt x="2169178" y="1675633"/>
                  <a:pt x="2148915" y="1686761"/>
                </a:cubicBezTo>
                <a:cubicBezTo>
                  <a:pt x="2012283" y="1761608"/>
                  <a:pt x="1877217" y="1839443"/>
                  <a:pt x="1744029" y="1920238"/>
                </a:cubicBezTo>
                <a:cubicBezTo>
                  <a:pt x="1724591" y="1932048"/>
                  <a:pt x="1707459" y="1964634"/>
                  <a:pt x="1706975" y="1987970"/>
                </a:cubicBezTo>
                <a:cubicBezTo>
                  <a:pt x="1703702" y="2141734"/>
                  <a:pt x="1703702" y="2295611"/>
                  <a:pt x="1706975" y="2449374"/>
                </a:cubicBezTo>
                <a:cubicBezTo>
                  <a:pt x="1707459" y="2472682"/>
                  <a:pt x="1724648" y="2505239"/>
                  <a:pt x="1744086" y="2517021"/>
                </a:cubicBezTo>
                <a:cubicBezTo>
                  <a:pt x="1877274" y="2597816"/>
                  <a:pt x="2012368" y="2675651"/>
                  <a:pt x="2148972" y="2750498"/>
                </a:cubicBezTo>
                <a:cubicBezTo>
                  <a:pt x="2169234" y="2761597"/>
                  <a:pt x="2206060" y="2761569"/>
                  <a:pt x="2226323" y="2750470"/>
                </a:cubicBezTo>
                <a:cubicBezTo>
                  <a:pt x="2362955" y="2675594"/>
                  <a:pt x="2498021" y="2597788"/>
                  <a:pt x="2631209" y="2516993"/>
                </a:cubicBezTo>
                <a:cubicBezTo>
                  <a:pt x="2650647" y="2505211"/>
                  <a:pt x="2666783" y="2472967"/>
                  <a:pt x="2668206" y="2449204"/>
                </a:cubicBezTo>
                <a:cubicBezTo>
                  <a:pt x="2672873" y="2372564"/>
                  <a:pt x="2669942" y="2295497"/>
                  <a:pt x="2669942" y="2218573"/>
                </a:cubicBezTo>
                <a:close/>
              </a:path>
            </a:pathLst>
          </a:custGeom>
          <a:solidFill>
            <a:schemeClr val="dk1">
              <a:alpha val="471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9" name="Google Shape;429;p40"/>
          <p:cNvGrpSpPr/>
          <p:nvPr/>
        </p:nvGrpSpPr>
        <p:grpSpPr>
          <a:xfrm>
            <a:off x="-1473578" y="204754"/>
            <a:ext cx="6812573" cy="6856053"/>
            <a:chOff x="5334246" y="-374908"/>
            <a:chExt cx="7556930" cy="7605161"/>
          </a:xfrm>
        </p:grpSpPr>
        <p:sp>
          <p:nvSpPr>
            <p:cNvPr id="430" name="Google Shape;430;p40"/>
            <p:cNvSpPr/>
            <p:nvPr/>
          </p:nvSpPr>
          <p:spPr>
            <a:xfrm rot="1239403">
              <a:off x="6191537" y="465129"/>
              <a:ext cx="5842349" cy="5925087"/>
            </a:xfrm>
            <a:custGeom>
              <a:rect b="b" l="l" r="r" t="t"/>
              <a:pathLst>
                <a:path extrusionOk="0" h="5929591" w="5846791">
                  <a:moveTo>
                    <a:pt x="5504890" y="2481052"/>
                  </a:moveTo>
                  <a:cubicBezTo>
                    <a:pt x="5474008" y="2442830"/>
                    <a:pt x="5467771" y="2409933"/>
                    <a:pt x="5477279" y="2360835"/>
                  </a:cubicBezTo>
                  <a:cubicBezTo>
                    <a:pt x="5503102" y="2227611"/>
                    <a:pt x="5535619" y="2092447"/>
                    <a:pt x="5535961" y="1958007"/>
                  </a:cubicBezTo>
                  <a:cubicBezTo>
                    <a:pt x="5538167" y="1045140"/>
                    <a:pt x="4715815" y="342321"/>
                    <a:pt x="3812114" y="482505"/>
                  </a:cubicBezTo>
                  <a:cubicBezTo>
                    <a:pt x="3743620" y="493115"/>
                    <a:pt x="3705665" y="475089"/>
                    <a:pt x="3661282" y="430782"/>
                  </a:cubicBezTo>
                  <a:cubicBezTo>
                    <a:pt x="3366539" y="136419"/>
                    <a:pt x="3005051" y="-14793"/>
                    <a:pt x="2593096" y="1142"/>
                  </a:cubicBezTo>
                  <a:cubicBezTo>
                    <a:pt x="1928650" y="26851"/>
                    <a:pt x="1464249" y="357952"/>
                    <a:pt x="1208070" y="976190"/>
                  </a:cubicBezTo>
                  <a:cubicBezTo>
                    <a:pt x="1195824" y="1005702"/>
                    <a:pt x="1160949" y="1032400"/>
                    <a:pt x="1130258" y="1046547"/>
                  </a:cubicBezTo>
                  <a:cubicBezTo>
                    <a:pt x="982012" y="1114738"/>
                    <a:pt x="818895" y="1158664"/>
                    <a:pt x="684074" y="1246554"/>
                  </a:cubicBezTo>
                  <a:cubicBezTo>
                    <a:pt x="-71381" y="1739174"/>
                    <a:pt x="-224457" y="2746625"/>
                    <a:pt x="341868" y="3448531"/>
                  </a:cubicBezTo>
                  <a:cubicBezTo>
                    <a:pt x="372673" y="3486714"/>
                    <a:pt x="379975" y="3519612"/>
                    <a:pt x="369365" y="3568786"/>
                  </a:cubicBezTo>
                  <a:cubicBezTo>
                    <a:pt x="340157" y="3704064"/>
                    <a:pt x="319962" y="3841319"/>
                    <a:pt x="307107" y="3915328"/>
                  </a:cubicBezTo>
                  <a:cubicBezTo>
                    <a:pt x="326237" y="4895814"/>
                    <a:pt x="1120332" y="5576651"/>
                    <a:pt x="2026467" y="5448143"/>
                  </a:cubicBezTo>
                  <a:cubicBezTo>
                    <a:pt x="2099905" y="5437723"/>
                    <a:pt x="2142881" y="5455521"/>
                    <a:pt x="2191903" y="5504315"/>
                  </a:cubicBezTo>
                  <a:cubicBezTo>
                    <a:pt x="2485125" y="5795940"/>
                    <a:pt x="2845015" y="5944300"/>
                    <a:pt x="3253738" y="5928441"/>
                  </a:cubicBezTo>
                  <a:cubicBezTo>
                    <a:pt x="3918184" y="5902694"/>
                    <a:pt x="4382623" y="5571745"/>
                    <a:pt x="4638802" y="4953469"/>
                  </a:cubicBezTo>
                  <a:cubicBezTo>
                    <a:pt x="4651048" y="4923957"/>
                    <a:pt x="4685961" y="4897259"/>
                    <a:pt x="4716728" y="4883111"/>
                  </a:cubicBezTo>
                  <a:cubicBezTo>
                    <a:pt x="4864936" y="4814883"/>
                    <a:pt x="5028053" y="4770919"/>
                    <a:pt x="5162912" y="4683066"/>
                  </a:cubicBezTo>
                  <a:cubicBezTo>
                    <a:pt x="5918062" y="4191207"/>
                    <a:pt x="6071291" y="3182312"/>
                    <a:pt x="5504928" y="2481052"/>
                  </a:cubicBezTo>
                  <a:close/>
                </a:path>
              </a:pathLst>
            </a:custGeom>
            <a:solidFill>
              <a:schemeClr val="dk1">
                <a:alpha val="84710"/>
              </a:schemeClr>
            </a:solidFill>
            <a:ln>
              <a:noFill/>
            </a:ln>
            <a:effectLst>
              <a:outerShdw blurRad="558800" sx="88000" rotWithShape="0" algn="t" dir="5400000" dist="838200" sy="88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6499692" y="689196"/>
              <a:ext cx="5408282" cy="5484872"/>
            </a:xfrm>
            <a:custGeom>
              <a:rect b="b" l="l" r="r" t="t"/>
              <a:pathLst>
                <a:path extrusionOk="0" h="5929591" w="5846791">
                  <a:moveTo>
                    <a:pt x="5504890" y="2481052"/>
                  </a:moveTo>
                  <a:cubicBezTo>
                    <a:pt x="5474008" y="2442830"/>
                    <a:pt x="5467771" y="2409933"/>
                    <a:pt x="5477279" y="2360835"/>
                  </a:cubicBezTo>
                  <a:cubicBezTo>
                    <a:pt x="5503102" y="2227611"/>
                    <a:pt x="5535619" y="2092447"/>
                    <a:pt x="5535961" y="1958007"/>
                  </a:cubicBezTo>
                  <a:cubicBezTo>
                    <a:pt x="5538167" y="1045140"/>
                    <a:pt x="4715815" y="342321"/>
                    <a:pt x="3812114" y="482505"/>
                  </a:cubicBezTo>
                  <a:cubicBezTo>
                    <a:pt x="3743620" y="493115"/>
                    <a:pt x="3705665" y="475089"/>
                    <a:pt x="3661282" y="430782"/>
                  </a:cubicBezTo>
                  <a:cubicBezTo>
                    <a:pt x="3366539" y="136419"/>
                    <a:pt x="3005051" y="-14793"/>
                    <a:pt x="2593096" y="1142"/>
                  </a:cubicBezTo>
                  <a:cubicBezTo>
                    <a:pt x="1928650" y="26851"/>
                    <a:pt x="1464249" y="357952"/>
                    <a:pt x="1208070" y="976190"/>
                  </a:cubicBezTo>
                  <a:cubicBezTo>
                    <a:pt x="1195824" y="1005702"/>
                    <a:pt x="1160949" y="1032400"/>
                    <a:pt x="1130258" y="1046547"/>
                  </a:cubicBezTo>
                  <a:cubicBezTo>
                    <a:pt x="982012" y="1114738"/>
                    <a:pt x="818895" y="1158664"/>
                    <a:pt x="684074" y="1246554"/>
                  </a:cubicBezTo>
                  <a:cubicBezTo>
                    <a:pt x="-71381" y="1739174"/>
                    <a:pt x="-224457" y="2746625"/>
                    <a:pt x="341868" y="3448531"/>
                  </a:cubicBezTo>
                  <a:cubicBezTo>
                    <a:pt x="372673" y="3486714"/>
                    <a:pt x="379975" y="3519612"/>
                    <a:pt x="369365" y="3568786"/>
                  </a:cubicBezTo>
                  <a:cubicBezTo>
                    <a:pt x="340157" y="3704064"/>
                    <a:pt x="319962" y="3841319"/>
                    <a:pt x="307107" y="3915328"/>
                  </a:cubicBezTo>
                  <a:cubicBezTo>
                    <a:pt x="326237" y="4895814"/>
                    <a:pt x="1120332" y="5576651"/>
                    <a:pt x="2026467" y="5448143"/>
                  </a:cubicBezTo>
                  <a:cubicBezTo>
                    <a:pt x="2099905" y="5437723"/>
                    <a:pt x="2142881" y="5455521"/>
                    <a:pt x="2191903" y="5504315"/>
                  </a:cubicBezTo>
                  <a:cubicBezTo>
                    <a:pt x="2485125" y="5795940"/>
                    <a:pt x="2845015" y="5944300"/>
                    <a:pt x="3253738" y="5928441"/>
                  </a:cubicBezTo>
                  <a:cubicBezTo>
                    <a:pt x="3918184" y="5902694"/>
                    <a:pt x="4382623" y="5571745"/>
                    <a:pt x="4638802" y="4953469"/>
                  </a:cubicBezTo>
                  <a:cubicBezTo>
                    <a:pt x="4651048" y="4923957"/>
                    <a:pt x="4685961" y="4897259"/>
                    <a:pt x="4716728" y="4883111"/>
                  </a:cubicBezTo>
                  <a:cubicBezTo>
                    <a:pt x="4864936" y="4814883"/>
                    <a:pt x="5028053" y="4770919"/>
                    <a:pt x="5162912" y="4683066"/>
                  </a:cubicBezTo>
                  <a:cubicBezTo>
                    <a:pt x="5918062" y="4191207"/>
                    <a:pt x="6071291" y="3182312"/>
                    <a:pt x="5504928" y="2481052"/>
                  </a:cubicBezTo>
                  <a:close/>
                </a:path>
              </a:pathLst>
            </a:custGeom>
            <a:solidFill>
              <a:schemeClr val="dk1">
                <a:alpha val="98820"/>
              </a:schemeClr>
            </a:solidFill>
            <a:ln>
              <a:noFill/>
            </a:ln>
            <a:effectLst>
              <a:outerShdw blurRad="558800" sx="88000" rotWithShape="0" algn="t" dir="5400000" dist="838200" sy="88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2" name="Google Shape;432;p40"/>
          <p:cNvGrpSpPr/>
          <p:nvPr/>
        </p:nvGrpSpPr>
        <p:grpSpPr>
          <a:xfrm>
            <a:off x="510827" y="2440001"/>
            <a:ext cx="3005552" cy="2190627"/>
            <a:chOff x="653073" y="2286019"/>
            <a:chExt cx="4704997" cy="3429284"/>
          </a:xfrm>
        </p:grpSpPr>
        <p:grpSp>
          <p:nvGrpSpPr>
            <p:cNvPr id="433" name="Google Shape;433;p40"/>
            <p:cNvGrpSpPr/>
            <p:nvPr/>
          </p:nvGrpSpPr>
          <p:grpSpPr>
            <a:xfrm>
              <a:off x="653073" y="2286019"/>
              <a:ext cx="4704997" cy="3429284"/>
              <a:chOff x="1530145" y="2286000"/>
              <a:chExt cx="3334039" cy="2430048"/>
            </a:xfrm>
          </p:grpSpPr>
          <p:sp>
            <p:nvSpPr>
              <p:cNvPr id="434" name="Google Shape;434;p40"/>
              <p:cNvSpPr/>
              <p:nvPr/>
            </p:nvSpPr>
            <p:spPr>
              <a:xfrm>
                <a:off x="3906202" y="2528852"/>
                <a:ext cx="404801" cy="646079"/>
              </a:xfrm>
              <a:custGeom>
                <a:rect b="b" l="l" r="r" t="t"/>
                <a:pathLst>
                  <a:path extrusionOk="0" h="660950" w="414119">
                    <a:moveTo>
                      <a:pt x="279926" y="658088"/>
                    </a:moveTo>
                    <a:cubicBezTo>
                      <a:pt x="386892" y="634275"/>
                      <a:pt x="441089" y="468350"/>
                      <a:pt x="400798" y="287375"/>
                    </a:cubicBezTo>
                    <a:cubicBezTo>
                      <a:pt x="360603" y="106400"/>
                      <a:pt x="241254" y="-20950"/>
                      <a:pt x="134193" y="2863"/>
                    </a:cubicBezTo>
                    <a:cubicBezTo>
                      <a:pt x="27228" y="26675"/>
                      <a:pt x="-26969" y="192601"/>
                      <a:pt x="13321" y="373576"/>
                    </a:cubicBezTo>
                    <a:cubicBezTo>
                      <a:pt x="53612" y="554551"/>
                      <a:pt x="172865" y="681900"/>
                      <a:pt x="279926" y="658088"/>
                    </a:cubicBezTo>
                    <a:close/>
                    <a:moveTo>
                      <a:pt x="232777" y="189458"/>
                    </a:moveTo>
                    <a:cubicBezTo>
                      <a:pt x="236111" y="188696"/>
                      <a:pt x="239445" y="188315"/>
                      <a:pt x="242874" y="188315"/>
                    </a:cubicBezTo>
                    <a:cubicBezTo>
                      <a:pt x="259733" y="188315"/>
                      <a:pt x="277450" y="197268"/>
                      <a:pt x="293833" y="214318"/>
                    </a:cubicBezTo>
                    <a:cubicBezTo>
                      <a:pt x="314216" y="235559"/>
                      <a:pt x="329742" y="266515"/>
                      <a:pt x="337552" y="301472"/>
                    </a:cubicBezTo>
                    <a:cubicBezTo>
                      <a:pt x="345363" y="336428"/>
                      <a:pt x="344410" y="371099"/>
                      <a:pt x="334885" y="398913"/>
                    </a:cubicBezTo>
                    <a:cubicBezTo>
                      <a:pt x="325741" y="425773"/>
                      <a:pt x="309930" y="442918"/>
                      <a:pt x="290213" y="447299"/>
                    </a:cubicBezTo>
                    <a:cubicBezTo>
                      <a:pt x="270496" y="451681"/>
                      <a:pt x="248875" y="442823"/>
                      <a:pt x="229253" y="422439"/>
                    </a:cubicBezTo>
                    <a:cubicBezTo>
                      <a:pt x="208869" y="401198"/>
                      <a:pt x="193344" y="370242"/>
                      <a:pt x="185628" y="335285"/>
                    </a:cubicBezTo>
                    <a:cubicBezTo>
                      <a:pt x="177818" y="300329"/>
                      <a:pt x="178770" y="265658"/>
                      <a:pt x="188295" y="237845"/>
                    </a:cubicBezTo>
                    <a:cubicBezTo>
                      <a:pt x="197440" y="210984"/>
                      <a:pt x="213251" y="193839"/>
                      <a:pt x="232968" y="189458"/>
                    </a:cubicBezTo>
                    <a:close/>
                    <a:moveTo>
                      <a:pt x="138670" y="248798"/>
                    </a:moveTo>
                    <a:cubicBezTo>
                      <a:pt x="147719" y="222033"/>
                      <a:pt x="163626" y="204888"/>
                      <a:pt x="183343" y="200411"/>
                    </a:cubicBezTo>
                    <a:cubicBezTo>
                      <a:pt x="183343" y="200411"/>
                      <a:pt x="183343" y="200411"/>
                      <a:pt x="183343" y="200411"/>
                    </a:cubicBezTo>
                    <a:lnTo>
                      <a:pt x="196773" y="197459"/>
                    </a:lnTo>
                    <a:cubicBezTo>
                      <a:pt x="188295" y="206888"/>
                      <a:pt x="181342" y="219080"/>
                      <a:pt x="176389" y="233844"/>
                    </a:cubicBezTo>
                    <a:cubicBezTo>
                      <a:pt x="166197" y="263848"/>
                      <a:pt x="165150" y="300805"/>
                      <a:pt x="173436" y="337952"/>
                    </a:cubicBezTo>
                    <a:cubicBezTo>
                      <a:pt x="181723" y="375100"/>
                      <a:pt x="198297" y="408152"/>
                      <a:pt x="220300" y="431012"/>
                    </a:cubicBezTo>
                    <a:cubicBezTo>
                      <a:pt x="231063" y="442251"/>
                      <a:pt x="242588" y="450443"/>
                      <a:pt x="254209" y="455300"/>
                    </a:cubicBezTo>
                    <a:lnTo>
                      <a:pt x="240778" y="458253"/>
                    </a:lnTo>
                    <a:cubicBezTo>
                      <a:pt x="240778" y="458253"/>
                      <a:pt x="240778" y="458253"/>
                      <a:pt x="240778" y="458253"/>
                    </a:cubicBezTo>
                    <a:cubicBezTo>
                      <a:pt x="221061" y="462635"/>
                      <a:pt x="199440" y="453776"/>
                      <a:pt x="179818" y="433393"/>
                    </a:cubicBezTo>
                    <a:cubicBezTo>
                      <a:pt x="159435" y="412152"/>
                      <a:pt x="143909" y="381196"/>
                      <a:pt x="136099" y="346239"/>
                    </a:cubicBezTo>
                    <a:cubicBezTo>
                      <a:pt x="128288" y="311282"/>
                      <a:pt x="129241" y="276611"/>
                      <a:pt x="138766" y="24879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20846F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40"/>
              <p:cNvSpPr/>
              <p:nvPr/>
            </p:nvSpPr>
            <p:spPr>
              <a:xfrm>
                <a:off x="2936793" y="2286000"/>
                <a:ext cx="1927391" cy="2430048"/>
              </a:xfrm>
              <a:custGeom>
                <a:rect b="b" l="l" r="r" t="t"/>
                <a:pathLst>
                  <a:path extrusionOk="0" h="2485983" w="1971756">
                    <a:moveTo>
                      <a:pt x="1931327" y="2086505"/>
                    </a:moveTo>
                    <a:cubicBezTo>
                      <a:pt x="1925708" y="2081361"/>
                      <a:pt x="1919707" y="2076885"/>
                      <a:pt x="1913516" y="2072979"/>
                    </a:cubicBezTo>
                    <a:lnTo>
                      <a:pt x="1772260" y="1621113"/>
                    </a:lnTo>
                    <a:lnTo>
                      <a:pt x="1804835" y="1391656"/>
                    </a:lnTo>
                    <a:cubicBezTo>
                      <a:pt x="1805121" y="1389846"/>
                      <a:pt x="1804549" y="1388037"/>
                      <a:pt x="1803407" y="1386703"/>
                    </a:cubicBezTo>
                    <a:cubicBezTo>
                      <a:pt x="1802264" y="1385370"/>
                      <a:pt x="1800549" y="1384608"/>
                      <a:pt x="1798739" y="1384608"/>
                    </a:cubicBezTo>
                    <a:lnTo>
                      <a:pt x="1098080" y="1384608"/>
                    </a:lnTo>
                    <a:lnTo>
                      <a:pt x="1098080" y="1229731"/>
                    </a:lnTo>
                    <a:cubicBezTo>
                      <a:pt x="1214190" y="1182678"/>
                      <a:pt x="1309249" y="1119336"/>
                      <a:pt x="1378020" y="1042660"/>
                    </a:cubicBezTo>
                    <a:cubicBezTo>
                      <a:pt x="1433646" y="980652"/>
                      <a:pt x="1471746" y="910263"/>
                      <a:pt x="1491272" y="833301"/>
                    </a:cubicBezTo>
                    <a:cubicBezTo>
                      <a:pt x="1511941" y="751671"/>
                      <a:pt x="1511846" y="662327"/>
                      <a:pt x="1490796" y="567744"/>
                    </a:cubicBezTo>
                    <a:cubicBezTo>
                      <a:pt x="1469555" y="472208"/>
                      <a:pt x="1430217" y="383721"/>
                      <a:pt x="1373924" y="304663"/>
                    </a:cubicBezTo>
                    <a:cubicBezTo>
                      <a:pt x="1319536" y="228368"/>
                      <a:pt x="1251718" y="163979"/>
                      <a:pt x="1172280" y="113496"/>
                    </a:cubicBezTo>
                    <a:cubicBezTo>
                      <a:pt x="1092841" y="63014"/>
                      <a:pt x="1005878" y="28724"/>
                      <a:pt x="913676" y="11865"/>
                    </a:cubicBezTo>
                    <a:cubicBezTo>
                      <a:pt x="818236" y="-5661"/>
                      <a:pt x="721366" y="-3756"/>
                      <a:pt x="625926" y="17484"/>
                    </a:cubicBezTo>
                    <a:cubicBezTo>
                      <a:pt x="530390" y="38725"/>
                      <a:pt x="441903" y="78063"/>
                      <a:pt x="362845" y="134356"/>
                    </a:cubicBezTo>
                    <a:cubicBezTo>
                      <a:pt x="286550" y="188744"/>
                      <a:pt x="222161" y="256562"/>
                      <a:pt x="171679" y="336000"/>
                    </a:cubicBezTo>
                    <a:cubicBezTo>
                      <a:pt x="139675" y="386197"/>
                      <a:pt x="114338" y="439537"/>
                      <a:pt x="95669" y="495163"/>
                    </a:cubicBezTo>
                    <a:cubicBezTo>
                      <a:pt x="48616" y="527358"/>
                      <a:pt x="16802" y="579459"/>
                      <a:pt x="11563" y="638705"/>
                    </a:cubicBezTo>
                    <a:cubicBezTo>
                      <a:pt x="-1486" y="786342"/>
                      <a:pt x="40138" y="987796"/>
                      <a:pt x="112433" y="1115717"/>
                    </a:cubicBezTo>
                    <a:cubicBezTo>
                      <a:pt x="148247" y="1179153"/>
                      <a:pt x="215970" y="1216110"/>
                      <a:pt x="286836" y="1214301"/>
                    </a:cubicBezTo>
                    <a:cubicBezTo>
                      <a:pt x="315220" y="1233827"/>
                      <a:pt x="345986" y="1250686"/>
                      <a:pt x="379038" y="1264783"/>
                    </a:cubicBezTo>
                    <a:cubicBezTo>
                      <a:pt x="460762" y="1299549"/>
                      <a:pt x="555822" y="1316980"/>
                      <a:pt x="660597" y="1316980"/>
                    </a:cubicBezTo>
                    <a:cubicBezTo>
                      <a:pt x="694696" y="1316980"/>
                      <a:pt x="729939" y="1315170"/>
                      <a:pt x="765943" y="1311456"/>
                    </a:cubicBezTo>
                    <a:lnTo>
                      <a:pt x="765943" y="1384703"/>
                    </a:lnTo>
                    <a:lnTo>
                      <a:pt x="443617" y="1384703"/>
                    </a:lnTo>
                    <a:cubicBezTo>
                      <a:pt x="443617" y="1384703"/>
                      <a:pt x="443617" y="1384703"/>
                      <a:pt x="443617" y="1384703"/>
                    </a:cubicBezTo>
                    <a:lnTo>
                      <a:pt x="228067" y="1384703"/>
                    </a:lnTo>
                    <a:cubicBezTo>
                      <a:pt x="226257" y="1384703"/>
                      <a:pt x="224542" y="1385465"/>
                      <a:pt x="223399" y="1386798"/>
                    </a:cubicBezTo>
                    <a:cubicBezTo>
                      <a:pt x="222256" y="1388132"/>
                      <a:pt x="221685" y="1389942"/>
                      <a:pt x="221971" y="1391751"/>
                    </a:cubicBezTo>
                    <a:lnTo>
                      <a:pt x="236068" y="1490621"/>
                    </a:lnTo>
                    <a:lnTo>
                      <a:pt x="60141" y="2042785"/>
                    </a:lnTo>
                    <a:cubicBezTo>
                      <a:pt x="44139" y="2052501"/>
                      <a:pt x="30423" y="2065740"/>
                      <a:pt x="20041" y="2081647"/>
                    </a:cubicBezTo>
                    <a:cubicBezTo>
                      <a:pt x="3562" y="2106984"/>
                      <a:pt x="-3010" y="2137464"/>
                      <a:pt x="1276" y="2167467"/>
                    </a:cubicBezTo>
                    <a:cubicBezTo>
                      <a:pt x="9849" y="2226237"/>
                      <a:pt x="58807" y="2270909"/>
                      <a:pt x="117958" y="2274052"/>
                    </a:cubicBezTo>
                    <a:cubicBezTo>
                      <a:pt x="122720" y="2275957"/>
                      <a:pt x="127864" y="2276910"/>
                      <a:pt x="133102" y="2276910"/>
                    </a:cubicBezTo>
                    <a:cubicBezTo>
                      <a:pt x="134150" y="2276910"/>
                      <a:pt x="135198" y="2276910"/>
                      <a:pt x="136246" y="2276814"/>
                    </a:cubicBezTo>
                    <a:lnTo>
                      <a:pt x="196825" y="2272242"/>
                    </a:lnTo>
                    <a:lnTo>
                      <a:pt x="209874" y="2376065"/>
                    </a:lnTo>
                    <a:cubicBezTo>
                      <a:pt x="210064" y="2377779"/>
                      <a:pt x="211017" y="2379303"/>
                      <a:pt x="212350" y="2380256"/>
                    </a:cubicBezTo>
                    <a:cubicBezTo>
                      <a:pt x="213684" y="2381304"/>
                      <a:pt x="215494" y="2381685"/>
                      <a:pt x="217113" y="2381304"/>
                    </a:cubicBezTo>
                    <a:cubicBezTo>
                      <a:pt x="269691" y="2371493"/>
                      <a:pt x="324364" y="2376255"/>
                      <a:pt x="384181" y="2395782"/>
                    </a:cubicBezTo>
                    <a:cubicBezTo>
                      <a:pt x="438188" y="2413403"/>
                      <a:pt x="494957" y="2442645"/>
                      <a:pt x="557917" y="2485126"/>
                    </a:cubicBezTo>
                    <a:cubicBezTo>
                      <a:pt x="557917" y="2485126"/>
                      <a:pt x="557917" y="2485126"/>
                      <a:pt x="557917" y="2485126"/>
                    </a:cubicBezTo>
                    <a:cubicBezTo>
                      <a:pt x="557917" y="2485126"/>
                      <a:pt x="558108" y="2485126"/>
                      <a:pt x="558108" y="2485221"/>
                    </a:cubicBezTo>
                    <a:cubicBezTo>
                      <a:pt x="558298" y="2485317"/>
                      <a:pt x="558584" y="2485507"/>
                      <a:pt x="558775" y="2485603"/>
                    </a:cubicBezTo>
                    <a:cubicBezTo>
                      <a:pt x="558870" y="2485603"/>
                      <a:pt x="558965" y="2485603"/>
                      <a:pt x="559156" y="2485698"/>
                    </a:cubicBezTo>
                    <a:cubicBezTo>
                      <a:pt x="559346" y="2485698"/>
                      <a:pt x="559632" y="2485888"/>
                      <a:pt x="559822" y="2485888"/>
                    </a:cubicBezTo>
                    <a:cubicBezTo>
                      <a:pt x="559918" y="2485888"/>
                      <a:pt x="560013" y="2485888"/>
                      <a:pt x="560203" y="2485888"/>
                    </a:cubicBezTo>
                    <a:cubicBezTo>
                      <a:pt x="560584" y="2485888"/>
                      <a:pt x="560870" y="2485983"/>
                      <a:pt x="561251" y="2485983"/>
                    </a:cubicBezTo>
                    <a:cubicBezTo>
                      <a:pt x="561251" y="2485983"/>
                      <a:pt x="561251" y="2485983"/>
                      <a:pt x="561251" y="2485983"/>
                    </a:cubicBezTo>
                    <a:lnTo>
                      <a:pt x="561251" y="2485983"/>
                    </a:lnTo>
                    <a:cubicBezTo>
                      <a:pt x="561251" y="2485983"/>
                      <a:pt x="561442" y="2485983"/>
                      <a:pt x="561537" y="2485983"/>
                    </a:cubicBezTo>
                    <a:cubicBezTo>
                      <a:pt x="561537" y="2485983"/>
                      <a:pt x="561632" y="2485983"/>
                      <a:pt x="561727" y="2485983"/>
                    </a:cubicBezTo>
                    <a:cubicBezTo>
                      <a:pt x="562013" y="2485983"/>
                      <a:pt x="562299" y="2485983"/>
                      <a:pt x="562585" y="2485888"/>
                    </a:cubicBezTo>
                    <a:cubicBezTo>
                      <a:pt x="562585" y="2485888"/>
                      <a:pt x="562775" y="2485888"/>
                      <a:pt x="562870" y="2485888"/>
                    </a:cubicBezTo>
                    <a:cubicBezTo>
                      <a:pt x="563251" y="2485888"/>
                      <a:pt x="563537" y="2485698"/>
                      <a:pt x="563823" y="2485507"/>
                    </a:cubicBezTo>
                    <a:cubicBezTo>
                      <a:pt x="563823" y="2485507"/>
                      <a:pt x="564013" y="2485507"/>
                      <a:pt x="564013" y="2485412"/>
                    </a:cubicBezTo>
                    <a:cubicBezTo>
                      <a:pt x="564204" y="2485412"/>
                      <a:pt x="564394" y="2485221"/>
                      <a:pt x="564490" y="2485126"/>
                    </a:cubicBezTo>
                    <a:cubicBezTo>
                      <a:pt x="614686" y="2453313"/>
                      <a:pt x="672313" y="2430929"/>
                      <a:pt x="735559" y="2418356"/>
                    </a:cubicBezTo>
                    <a:cubicBezTo>
                      <a:pt x="748322" y="2415784"/>
                      <a:pt x="761467" y="2413689"/>
                      <a:pt x="774802" y="2411974"/>
                    </a:cubicBezTo>
                    <a:cubicBezTo>
                      <a:pt x="798138" y="2430072"/>
                      <a:pt x="827094" y="2440073"/>
                      <a:pt x="856717" y="2440073"/>
                    </a:cubicBezTo>
                    <a:lnTo>
                      <a:pt x="1095699" y="2440073"/>
                    </a:lnTo>
                    <a:cubicBezTo>
                      <a:pt x="1169518" y="2440073"/>
                      <a:pt x="1229525" y="2380065"/>
                      <a:pt x="1229525" y="2306247"/>
                    </a:cubicBezTo>
                    <a:lnTo>
                      <a:pt x="1229525" y="2257669"/>
                    </a:lnTo>
                    <a:lnTo>
                      <a:pt x="1240289" y="2257669"/>
                    </a:lnTo>
                    <a:cubicBezTo>
                      <a:pt x="1253814" y="2257669"/>
                      <a:pt x="1267149" y="2255955"/>
                      <a:pt x="1280103" y="2252526"/>
                    </a:cubicBezTo>
                    <a:lnTo>
                      <a:pt x="1465936" y="2257669"/>
                    </a:lnTo>
                    <a:cubicBezTo>
                      <a:pt x="1492701" y="2257669"/>
                      <a:pt x="1518133" y="2250906"/>
                      <a:pt x="1540516" y="2239000"/>
                    </a:cubicBezTo>
                    <a:lnTo>
                      <a:pt x="1738732" y="2240524"/>
                    </a:lnTo>
                    <a:cubicBezTo>
                      <a:pt x="1745018" y="2251573"/>
                      <a:pt x="1753210" y="2261860"/>
                      <a:pt x="1763116" y="2270909"/>
                    </a:cubicBezTo>
                    <a:cubicBezTo>
                      <a:pt x="1787024" y="2292626"/>
                      <a:pt x="1817027" y="2303389"/>
                      <a:pt x="1847031" y="2303389"/>
                    </a:cubicBezTo>
                    <a:cubicBezTo>
                      <a:pt x="1880940" y="2303389"/>
                      <a:pt x="1914754" y="2289673"/>
                      <a:pt x="1939328" y="2262717"/>
                    </a:cubicBezTo>
                    <a:cubicBezTo>
                      <a:pt x="1985620" y="2211854"/>
                      <a:pt x="1981905" y="2132796"/>
                      <a:pt x="1931041" y="2086505"/>
                    </a:cubicBezTo>
                    <a:close/>
                    <a:moveTo>
                      <a:pt x="1636528" y="1521672"/>
                    </a:moveTo>
                    <a:cubicBezTo>
                      <a:pt x="1646244" y="1517767"/>
                      <a:pt x="1656531" y="1515767"/>
                      <a:pt x="1666913" y="1515767"/>
                    </a:cubicBezTo>
                    <a:cubicBezTo>
                      <a:pt x="1700060" y="1515767"/>
                      <a:pt x="1729588" y="1535579"/>
                      <a:pt x="1742066" y="1566249"/>
                    </a:cubicBezTo>
                    <a:lnTo>
                      <a:pt x="1897894" y="2064693"/>
                    </a:lnTo>
                    <a:cubicBezTo>
                      <a:pt x="1895799" y="2063740"/>
                      <a:pt x="1893703" y="2062978"/>
                      <a:pt x="1891608" y="2062121"/>
                    </a:cubicBezTo>
                    <a:lnTo>
                      <a:pt x="1891608" y="2062121"/>
                    </a:lnTo>
                    <a:cubicBezTo>
                      <a:pt x="1879225" y="2057454"/>
                      <a:pt x="1866367" y="2054787"/>
                      <a:pt x="1853508" y="2054215"/>
                    </a:cubicBezTo>
                    <a:cubicBezTo>
                      <a:pt x="1853413" y="2054215"/>
                      <a:pt x="1853317" y="2054215"/>
                      <a:pt x="1853222" y="2054215"/>
                    </a:cubicBezTo>
                    <a:cubicBezTo>
                      <a:pt x="1851603" y="2054215"/>
                      <a:pt x="1849984" y="2054120"/>
                      <a:pt x="1848365" y="2054120"/>
                    </a:cubicBezTo>
                    <a:cubicBezTo>
                      <a:pt x="1847983" y="2054120"/>
                      <a:pt x="1847507" y="2054120"/>
                      <a:pt x="1847126" y="2054120"/>
                    </a:cubicBezTo>
                    <a:cubicBezTo>
                      <a:pt x="1846364" y="2054120"/>
                      <a:pt x="1845602" y="2054120"/>
                      <a:pt x="1844840" y="2054120"/>
                    </a:cubicBezTo>
                    <a:cubicBezTo>
                      <a:pt x="1843697" y="2054120"/>
                      <a:pt x="1842554" y="2054120"/>
                      <a:pt x="1841411" y="2054215"/>
                    </a:cubicBezTo>
                    <a:cubicBezTo>
                      <a:pt x="1840935" y="2054215"/>
                      <a:pt x="1840554" y="2054215"/>
                      <a:pt x="1840078" y="2054215"/>
                    </a:cubicBezTo>
                    <a:cubicBezTo>
                      <a:pt x="1838935" y="2054215"/>
                      <a:pt x="1837887" y="2054310"/>
                      <a:pt x="1836744" y="2054406"/>
                    </a:cubicBezTo>
                    <a:cubicBezTo>
                      <a:pt x="1836458" y="2054406"/>
                      <a:pt x="1836173" y="2054406"/>
                      <a:pt x="1835887" y="2054406"/>
                    </a:cubicBezTo>
                    <a:cubicBezTo>
                      <a:pt x="1834458" y="2054501"/>
                      <a:pt x="1832934" y="2054691"/>
                      <a:pt x="1831505" y="2054882"/>
                    </a:cubicBezTo>
                    <a:cubicBezTo>
                      <a:pt x="1831505" y="2054882"/>
                      <a:pt x="1831315" y="2054882"/>
                      <a:pt x="1831315" y="2054882"/>
                    </a:cubicBezTo>
                    <a:cubicBezTo>
                      <a:pt x="1807693" y="2057930"/>
                      <a:pt x="1784833" y="2067645"/>
                      <a:pt x="1765878" y="2083933"/>
                    </a:cubicBezTo>
                    <a:cubicBezTo>
                      <a:pt x="1765878" y="2083933"/>
                      <a:pt x="1765687" y="2084124"/>
                      <a:pt x="1765592" y="2084124"/>
                    </a:cubicBezTo>
                    <a:cubicBezTo>
                      <a:pt x="1764544" y="2085076"/>
                      <a:pt x="1763401" y="2086029"/>
                      <a:pt x="1762354" y="2086981"/>
                    </a:cubicBezTo>
                    <a:cubicBezTo>
                      <a:pt x="1762258" y="2087076"/>
                      <a:pt x="1762068" y="2087267"/>
                      <a:pt x="1761973" y="2087362"/>
                    </a:cubicBezTo>
                    <a:cubicBezTo>
                      <a:pt x="1760925" y="2088315"/>
                      <a:pt x="1759877" y="2089362"/>
                      <a:pt x="1758925" y="2090315"/>
                    </a:cubicBezTo>
                    <a:cubicBezTo>
                      <a:pt x="1758639" y="2090601"/>
                      <a:pt x="1758353" y="2090886"/>
                      <a:pt x="1758067" y="2091267"/>
                    </a:cubicBezTo>
                    <a:cubicBezTo>
                      <a:pt x="1757210" y="2092220"/>
                      <a:pt x="1756258" y="2093077"/>
                      <a:pt x="1755400" y="2094030"/>
                    </a:cubicBezTo>
                    <a:cubicBezTo>
                      <a:pt x="1755305" y="2094125"/>
                      <a:pt x="1755210" y="2094315"/>
                      <a:pt x="1755019" y="2094411"/>
                    </a:cubicBezTo>
                    <a:cubicBezTo>
                      <a:pt x="1754924" y="2094506"/>
                      <a:pt x="1754829" y="2094696"/>
                      <a:pt x="1754639" y="2094792"/>
                    </a:cubicBezTo>
                    <a:cubicBezTo>
                      <a:pt x="1753781" y="2095744"/>
                      <a:pt x="1753019" y="2096601"/>
                      <a:pt x="1752162" y="2097554"/>
                    </a:cubicBezTo>
                    <a:cubicBezTo>
                      <a:pt x="1751876" y="2097935"/>
                      <a:pt x="1751591" y="2098316"/>
                      <a:pt x="1751209" y="2098602"/>
                    </a:cubicBezTo>
                    <a:cubicBezTo>
                      <a:pt x="1750352" y="2099649"/>
                      <a:pt x="1749495" y="2100697"/>
                      <a:pt x="1748638" y="2101745"/>
                    </a:cubicBezTo>
                    <a:cubicBezTo>
                      <a:pt x="1748352" y="2102031"/>
                      <a:pt x="1748161" y="2102412"/>
                      <a:pt x="1747876" y="2102697"/>
                    </a:cubicBezTo>
                    <a:cubicBezTo>
                      <a:pt x="1747209" y="2103555"/>
                      <a:pt x="1746637" y="2104317"/>
                      <a:pt x="1745971" y="2105174"/>
                    </a:cubicBezTo>
                    <a:cubicBezTo>
                      <a:pt x="1745685" y="2105555"/>
                      <a:pt x="1745399" y="2106031"/>
                      <a:pt x="1745114" y="2106412"/>
                    </a:cubicBezTo>
                    <a:cubicBezTo>
                      <a:pt x="1744351" y="2107460"/>
                      <a:pt x="1743685" y="2108508"/>
                      <a:pt x="1743018" y="2109555"/>
                    </a:cubicBezTo>
                    <a:cubicBezTo>
                      <a:pt x="1742923" y="2109746"/>
                      <a:pt x="1742732" y="2109936"/>
                      <a:pt x="1742637" y="2110127"/>
                    </a:cubicBezTo>
                    <a:lnTo>
                      <a:pt x="1591666" y="1627400"/>
                    </a:lnTo>
                    <a:cubicBezTo>
                      <a:pt x="1591666" y="1627400"/>
                      <a:pt x="1591570" y="1627114"/>
                      <a:pt x="1591475" y="1626924"/>
                    </a:cubicBezTo>
                    <a:cubicBezTo>
                      <a:pt x="1574711" y="1585395"/>
                      <a:pt x="1594809" y="1538055"/>
                      <a:pt x="1636243" y="1521196"/>
                    </a:cubicBezTo>
                    <a:close/>
                    <a:moveTo>
                      <a:pt x="225590" y="718810"/>
                    </a:moveTo>
                    <a:cubicBezTo>
                      <a:pt x="169774" y="731193"/>
                      <a:pt x="135769" y="792724"/>
                      <a:pt x="149866" y="855875"/>
                    </a:cubicBezTo>
                    <a:cubicBezTo>
                      <a:pt x="152343" y="866924"/>
                      <a:pt x="145390" y="877878"/>
                      <a:pt x="134341" y="880354"/>
                    </a:cubicBezTo>
                    <a:cubicBezTo>
                      <a:pt x="123292" y="882831"/>
                      <a:pt x="112338" y="875877"/>
                      <a:pt x="109861" y="864828"/>
                    </a:cubicBezTo>
                    <a:cubicBezTo>
                      <a:pt x="90907" y="779580"/>
                      <a:pt x="138817" y="696236"/>
                      <a:pt x="216732" y="678900"/>
                    </a:cubicBezTo>
                    <a:cubicBezTo>
                      <a:pt x="294646" y="661565"/>
                      <a:pt x="373323" y="716810"/>
                      <a:pt x="392278" y="802059"/>
                    </a:cubicBezTo>
                    <a:cubicBezTo>
                      <a:pt x="394754" y="813108"/>
                      <a:pt x="387801" y="824061"/>
                      <a:pt x="376752" y="826538"/>
                    </a:cubicBezTo>
                    <a:cubicBezTo>
                      <a:pt x="365703" y="829014"/>
                      <a:pt x="354749" y="822061"/>
                      <a:pt x="352273" y="811012"/>
                    </a:cubicBezTo>
                    <a:cubicBezTo>
                      <a:pt x="338271" y="747861"/>
                      <a:pt x="281407" y="706523"/>
                      <a:pt x="225590" y="719001"/>
                    </a:cubicBezTo>
                    <a:close/>
                    <a:moveTo>
                      <a:pt x="383800" y="1253353"/>
                    </a:moveTo>
                    <a:cubicBezTo>
                      <a:pt x="356464" y="1241733"/>
                      <a:pt x="330841" y="1228207"/>
                      <a:pt x="306838" y="1212681"/>
                    </a:cubicBezTo>
                    <a:cubicBezTo>
                      <a:pt x="312649" y="1211919"/>
                      <a:pt x="318554" y="1210872"/>
                      <a:pt x="324364" y="1209633"/>
                    </a:cubicBezTo>
                    <a:lnTo>
                      <a:pt x="805377" y="1102668"/>
                    </a:lnTo>
                    <a:cubicBezTo>
                      <a:pt x="905294" y="1080474"/>
                      <a:pt x="970921" y="984939"/>
                      <a:pt x="956158" y="883688"/>
                    </a:cubicBezTo>
                    <a:cubicBezTo>
                      <a:pt x="936727" y="750909"/>
                      <a:pt x="906913" y="616416"/>
                      <a:pt x="870337" y="494306"/>
                    </a:cubicBezTo>
                    <a:cubicBezTo>
                      <a:pt x="840905" y="396198"/>
                      <a:pt x="740893" y="337239"/>
                      <a:pt x="640880" y="359527"/>
                    </a:cubicBezTo>
                    <a:lnTo>
                      <a:pt x="163582" y="465636"/>
                    </a:lnTo>
                    <a:cubicBezTo>
                      <a:pt x="145294" y="469731"/>
                      <a:pt x="128149" y="476208"/>
                      <a:pt x="112338" y="484876"/>
                    </a:cubicBezTo>
                    <a:cubicBezTo>
                      <a:pt x="130150" y="435251"/>
                      <a:pt x="153486" y="387626"/>
                      <a:pt x="182156" y="342573"/>
                    </a:cubicBezTo>
                    <a:cubicBezTo>
                      <a:pt x="231877" y="264468"/>
                      <a:pt x="295027" y="197793"/>
                      <a:pt x="370084" y="144357"/>
                    </a:cubicBezTo>
                    <a:cubicBezTo>
                      <a:pt x="447808" y="89017"/>
                      <a:pt x="534772" y="50441"/>
                      <a:pt x="628688" y="29486"/>
                    </a:cubicBezTo>
                    <a:cubicBezTo>
                      <a:pt x="680218" y="18056"/>
                      <a:pt x="732034" y="12341"/>
                      <a:pt x="783946" y="12341"/>
                    </a:cubicBezTo>
                    <a:cubicBezTo>
                      <a:pt x="826618" y="12341"/>
                      <a:pt x="869290" y="16246"/>
                      <a:pt x="911581" y="23961"/>
                    </a:cubicBezTo>
                    <a:cubicBezTo>
                      <a:pt x="1002164" y="40535"/>
                      <a:pt x="1087698" y="74158"/>
                      <a:pt x="1165803" y="123879"/>
                    </a:cubicBezTo>
                    <a:cubicBezTo>
                      <a:pt x="1243908" y="173599"/>
                      <a:pt x="1310583" y="236750"/>
                      <a:pt x="1364018" y="311807"/>
                    </a:cubicBezTo>
                    <a:cubicBezTo>
                      <a:pt x="1419358" y="389531"/>
                      <a:pt x="1457935" y="476494"/>
                      <a:pt x="1478890" y="570411"/>
                    </a:cubicBezTo>
                    <a:cubicBezTo>
                      <a:pt x="1499464" y="663184"/>
                      <a:pt x="1499749" y="750528"/>
                      <a:pt x="1479461" y="830253"/>
                    </a:cubicBezTo>
                    <a:cubicBezTo>
                      <a:pt x="1460411" y="905214"/>
                      <a:pt x="1423264" y="973890"/>
                      <a:pt x="1369066" y="1034373"/>
                    </a:cubicBezTo>
                    <a:cubicBezTo>
                      <a:pt x="1300867" y="1110478"/>
                      <a:pt x="1206094" y="1173153"/>
                      <a:pt x="1090270" y="1219635"/>
                    </a:cubicBezTo>
                    <a:cubicBezTo>
                      <a:pt x="1089984" y="1219635"/>
                      <a:pt x="1089698" y="1219825"/>
                      <a:pt x="1089412" y="1219920"/>
                    </a:cubicBezTo>
                    <a:cubicBezTo>
                      <a:pt x="1033024" y="1242495"/>
                      <a:pt x="971683" y="1261259"/>
                      <a:pt x="905866" y="1275832"/>
                    </a:cubicBezTo>
                    <a:cubicBezTo>
                      <a:pt x="704412" y="1320600"/>
                      <a:pt x="523913" y="1312789"/>
                      <a:pt x="383991" y="1253258"/>
                    </a:cubicBezTo>
                    <a:close/>
                    <a:moveTo>
                      <a:pt x="548392" y="767292"/>
                    </a:moveTo>
                    <a:cubicBezTo>
                      <a:pt x="550869" y="778341"/>
                      <a:pt x="543916" y="789295"/>
                      <a:pt x="532867" y="791772"/>
                    </a:cubicBezTo>
                    <a:cubicBezTo>
                      <a:pt x="521818" y="794248"/>
                      <a:pt x="510864" y="787295"/>
                      <a:pt x="508387" y="776246"/>
                    </a:cubicBezTo>
                    <a:cubicBezTo>
                      <a:pt x="489433" y="690997"/>
                      <a:pt x="537343" y="607653"/>
                      <a:pt x="615258" y="590318"/>
                    </a:cubicBezTo>
                    <a:cubicBezTo>
                      <a:pt x="693172" y="572982"/>
                      <a:pt x="771849" y="628227"/>
                      <a:pt x="790804" y="713476"/>
                    </a:cubicBezTo>
                    <a:cubicBezTo>
                      <a:pt x="793280" y="724525"/>
                      <a:pt x="786327" y="735479"/>
                      <a:pt x="775278" y="737860"/>
                    </a:cubicBezTo>
                    <a:cubicBezTo>
                      <a:pt x="764229" y="740241"/>
                      <a:pt x="753275" y="733383"/>
                      <a:pt x="750894" y="722334"/>
                    </a:cubicBezTo>
                    <a:cubicBezTo>
                      <a:pt x="736892" y="659184"/>
                      <a:pt x="680028" y="617845"/>
                      <a:pt x="624211" y="630323"/>
                    </a:cubicBezTo>
                    <a:cubicBezTo>
                      <a:pt x="568395" y="642705"/>
                      <a:pt x="534391" y="704237"/>
                      <a:pt x="548488" y="767388"/>
                    </a:cubicBezTo>
                    <a:close/>
                    <a:moveTo>
                      <a:pt x="778135" y="1310027"/>
                    </a:moveTo>
                    <a:cubicBezTo>
                      <a:pt x="820426" y="1305169"/>
                      <a:pt x="863860" y="1297835"/>
                      <a:pt x="908342" y="1288024"/>
                    </a:cubicBezTo>
                    <a:cubicBezTo>
                      <a:pt x="971683" y="1273927"/>
                      <a:pt x="1030929" y="1256115"/>
                      <a:pt x="1085698" y="1234684"/>
                    </a:cubicBezTo>
                    <a:lnTo>
                      <a:pt x="1085698" y="1384608"/>
                    </a:lnTo>
                    <a:lnTo>
                      <a:pt x="778231" y="1384608"/>
                    </a:lnTo>
                    <a:lnTo>
                      <a:pt x="778231" y="1310789"/>
                    </a:lnTo>
                    <a:cubicBezTo>
                      <a:pt x="778231" y="1310789"/>
                      <a:pt x="778231" y="1310313"/>
                      <a:pt x="778231" y="1310122"/>
                    </a:cubicBezTo>
                    <a:close/>
                    <a:moveTo>
                      <a:pt x="781183" y="1833997"/>
                    </a:moveTo>
                    <a:cubicBezTo>
                      <a:pt x="743845" y="1847142"/>
                      <a:pt x="709651" y="1862382"/>
                      <a:pt x="678885" y="1879812"/>
                    </a:cubicBezTo>
                    <a:cubicBezTo>
                      <a:pt x="657739" y="1891719"/>
                      <a:pt x="638499" y="1904577"/>
                      <a:pt x="621163" y="1918198"/>
                    </a:cubicBezTo>
                    <a:lnTo>
                      <a:pt x="602590" y="1841331"/>
                    </a:lnTo>
                    <a:cubicBezTo>
                      <a:pt x="601923" y="1838569"/>
                      <a:pt x="599446" y="1836569"/>
                      <a:pt x="596589" y="1836569"/>
                    </a:cubicBezTo>
                    <a:lnTo>
                      <a:pt x="343700" y="1836569"/>
                    </a:lnTo>
                    <a:cubicBezTo>
                      <a:pt x="327793" y="1829520"/>
                      <a:pt x="311410" y="1823139"/>
                      <a:pt x="294837" y="1817709"/>
                    </a:cubicBezTo>
                    <a:lnTo>
                      <a:pt x="235020" y="1396990"/>
                    </a:lnTo>
                    <a:lnTo>
                      <a:pt x="1575949" y="1396990"/>
                    </a:lnTo>
                    <a:lnTo>
                      <a:pt x="1513466" y="1836569"/>
                    </a:lnTo>
                    <a:lnTo>
                      <a:pt x="1444981" y="1836569"/>
                    </a:lnTo>
                    <a:cubicBezTo>
                      <a:pt x="1444981" y="1836569"/>
                      <a:pt x="1444885" y="1836569"/>
                      <a:pt x="1444790" y="1836569"/>
                    </a:cubicBezTo>
                    <a:lnTo>
                      <a:pt x="1214285" y="1836569"/>
                    </a:lnTo>
                    <a:cubicBezTo>
                      <a:pt x="1211428" y="1836569"/>
                      <a:pt x="1208951" y="1838569"/>
                      <a:pt x="1208284" y="1841331"/>
                    </a:cubicBezTo>
                    <a:lnTo>
                      <a:pt x="1173804" y="1984206"/>
                    </a:lnTo>
                    <a:lnTo>
                      <a:pt x="960444" y="1984206"/>
                    </a:lnTo>
                    <a:lnTo>
                      <a:pt x="963301" y="1904387"/>
                    </a:lnTo>
                    <a:cubicBezTo>
                      <a:pt x="963301" y="1902768"/>
                      <a:pt x="962730" y="1901053"/>
                      <a:pt x="961587" y="1899910"/>
                    </a:cubicBezTo>
                    <a:cubicBezTo>
                      <a:pt x="960444" y="1898672"/>
                      <a:pt x="958825" y="1898005"/>
                      <a:pt x="957205" y="1898005"/>
                    </a:cubicBezTo>
                    <a:cubicBezTo>
                      <a:pt x="935584" y="1897719"/>
                      <a:pt x="914343" y="1898100"/>
                      <a:pt x="893674" y="1899053"/>
                    </a:cubicBezTo>
                    <a:lnTo>
                      <a:pt x="894340" y="1852285"/>
                    </a:lnTo>
                    <a:moveTo>
                      <a:pt x="1168279" y="2161276"/>
                    </a:moveTo>
                    <a:cubicBezTo>
                      <a:pt x="1163231" y="2153942"/>
                      <a:pt x="1155802" y="2149370"/>
                      <a:pt x="1147801" y="2147655"/>
                    </a:cubicBezTo>
                    <a:lnTo>
                      <a:pt x="1147801" y="2103745"/>
                    </a:lnTo>
                    <a:cubicBezTo>
                      <a:pt x="1168089" y="2105555"/>
                      <a:pt x="1187425" y="2115366"/>
                      <a:pt x="1200855" y="2132225"/>
                    </a:cubicBezTo>
                    <a:cubicBezTo>
                      <a:pt x="1201141" y="2132511"/>
                      <a:pt x="1201331" y="2132892"/>
                      <a:pt x="1201617" y="2133177"/>
                    </a:cubicBezTo>
                    <a:cubicBezTo>
                      <a:pt x="1202474" y="2134321"/>
                      <a:pt x="1203332" y="2135368"/>
                      <a:pt x="1204093" y="2136606"/>
                    </a:cubicBezTo>
                    <a:cubicBezTo>
                      <a:pt x="1204760" y="2137559"/>
                      <a:pt x="1205427" y="2138607"/>
                      <a:pt x="1205999" y="2139559"/>
                    </a:cubicBezTo>
                    <a:cubicBezTo>
                      <a:pt x="1206189" y="2139845"/>
                      <a:pt x="1206379" y="2140131"/>
                      <a:pt x="1206570" y="2140417"/>
                    </a:cubicBezTo>
                    <a:cubicBezTo>
                      <a:pt x="1206951" y="2141083"/>
                      <a:pt x="1207427" y="2141845"/>
                      <a:pt x="1207808" y="2142512"/>
                    </a:cubicBezTo>
                    <a:cubicBezTo>
                      <a:pt x="1207999" y="2142893"/>
                      <a:pt x="1208284" y="2143274"/>
                      <a:pt x="1208475" y="2143655"/>
                    </a:cubicBezTo>
                    <a:cubicBezTo>
                      <a:pt x="1208856" y="2144322"/>
                      <a:pt x="1209142" y="2144893"/>
                      <a:pt x="1209427" y="2145560"/>
                    </a:cubicBezTo>
                    <a:cubicBezTo>
                      <a:pt x="1209618" y="2146036"/>
                      <a:pt x="1209904" y="2146417"/>
                      <a:pt x="1210094" y="2146893"/>
                    </a:cubicBezTo>
                    <a:cubicBezTo>
                      <a:pt x="1210380" y="2147465"/>
                      <a:pt x="1210666" y="2148132"/>
                      <a:pt x="1210951" y="2148798"/>
                    </a:cubicBezTo>
                    <a:cubicBezTo>
                      <a:pt x="1211237" y="2149465"/>
                      <a:pt x="1211618" y="2150227"/>
                      <a:pt x="1211904" y="2150894"/>
                    </a:cubicBezTo>
                    <a:cubicBezTo>
                      <a:pt x="1212190" y="2151561"/>
                      <a:pt x="1212475" y="2152227"/>
                      <a:pt x="1212761" y="2152894"/>
                    </a:cubicBezTo>
                    <a:cubicBezTo>
                      <a:pt x="1212952" y="2153466"/>
                      <a:pt x="1213142" y="2154037"/>
                      <a:pt x="1213333" y="2154609"/>
                    </a:cubicBezTo>
                    <a:cubicBezTo>
                      <a:pt x="1213523" y="2155085"/>
                      <a:pt x="1213714" y="2155561"/>
                      <a:pt x="1213809" y="2156038"/>
                    </a:cubicBezTo>
                    <a:cubicBezTo>
                      <a:pt x="1213999" y="2156609"/>
                      <a:pt x="1214190" y="2157180"/>
                      <a:pt x="1214381" y="2157752"/>
                    </a:cubicBezTo>
                    <a:cubicBezTo>
                      <a:pt x="1214571" y="2158228"/>
                      <a:pt x="1214666" y="2158704"/>
                      <a:pt x="1214857" y="2159276"/>
                    </a:cubicBezTo>
                    <a:cubicBezTo>
                      <a:pt x="1215047" y="2159847"/>
                      <a:pt x="1215142" y="2160419"/>
                      <a:pt x="1215333" y="2160990"/>
                    </a:cubicBezTo>
                    <a:cubicBezTo>
                      <a:pt x="1215524" y="2161657"/>
                      <a:pt x="1215619" y="2162229"/>
                      <a:pt x="1215809" y="2162896"/>
                    </a:cubicBezTo>
                    <a:cubicBezTo>
                      <a:pt x="1215904" y="2163372"/>
                      <a:pt x="1216000" y="2163753"/>
                      <a:pt x="1216095" y="2164229"/>
                    </a:cubicBezTo>
                    <a:cubicBezTo>
                      <a:pt x="1216285" y="2165277"/>
                      <a:pt x="1216571" y="2166420"/>
                      <a:pt x="1216666" y="2167467"/>
                    </a:cubicBezTo>
                    <a:cubicBezTo>
                      <a:pt x="1216666" y="2167753"/>
                      <a:pt x="1216666" y="2167944"/>
                      <a:pt x="1216762" y="2168229"/>
                    </a:cubicBezTo>
                    <a:cubicBezTo>
                      <a:pt x="1216952" y="2169182"/>
                      <a:pt x="1217048" y="2170134"/>
                      <a:pt x="1217143" y="2171087"/>
                    </a:cubicBezTo>
                    <a:cubicBezTo>
                      <a:pt x="1217143" y="2171277"/>
                      <a:pt x="1217143" y="2171468"/>
                      <a:pt x="1217143" y="2171659"/>
                    </a:cubicBezTo>
                    <a:cubicBezTo>
                      <a:pt x="1217905" y="2178993"/>
                      <a:pt x="1217714" y="2186517"/>
                      <a:pt x="1216285" y="2193947"/>
                    </a:cubicBezTo>
                    <a:cubicBezTo>
                      <a:pt x="1215142" y="2200138"/>
                      <a:pt x="1213333" y="2206044"/>
                      <a:pt x="1210761" y="2211663"/>
                    </a:cubicBezTo>
                    <a:cubicBezTo>
                      <a:pt x="1210666" y="2211949"/>
                      <a:pt x="1210475" y="2212235"/>
                      <a:pt x="1210380" y="2212521"/>
                    </a:cubicBezTo>
                    <a:cubicBezTo>
                      <a:pt x="1210094" y="2213188"/>
                      <a:pt x="1209713" y="2213854"/>
                      <a:pt x="1209427" y="2214426"/>
                    </a:cubicBezTo>
                    <a:cubicBezTo>
                      <a:pt x="1209142" y="2214902"/>
                      <a:pt x="1208951" y="2215473"/>
                      <a:pt x="1208666" y="2215950"/>
                    </a:cubicBezTo>
                    <a:cubicBezTo>
                      <a:pt x="1208475" y="2216235"/>
                      <a:pt x="1208380" y="2216521"/>
                      <a:pt x="1208189" y="2216902"/>
                    </a:cubicBezTo>
                    <a:cubicBezTo>
                      <a:pt x="1206379" y="2220236"/>
                      <a:pt x="1204284" y="2223474"/>
                      <a:pt x="1201903" y="2226618"/>
                    </a:cubicBezTo>
                    <a:cubicBezTo>
                      <a:pt x="1201903" y="2226618"/>
                      <a:pt x="1201903" y="2226618"/>
                      <a:pt x="1201903" y="2226618"/>
                    </a:cubicBezTo>
                    <a:cubicBezTo>
                      <a:pt x="1197045" y="2232999"/>
                      <a:pt x="1191140" y="2238619"/>
                      <a:pt x="1184377" y="2243286"/>
                    </a:cubicBezTo>
                    <a:cubicBezTo>
                      <a:pt x="1173328" y="2250906"/>
                      <a:pt x="1160755" y="2255383"/>
                      <a:pt x="1147706" y="2256526"/>
                    </a:cubicBezTo>
                    <a:lnTo>
                      <a:pt x="1147706" y="2212521"/>
                    </a:lnTo>
                    <a:cubicBezTo>
                      <a:pt x="1151897" y="2211663"/>
                      <a:pt x="1155992" y="2209949"/>
                      <a:pt x="1159707" y="2207377"/>
                    </a:cubicBezTo>
                    <a:cubicBezTo>
                      <a:pt x="1174757" y="2196995"/>
                      <a:pt x="1178566" y="2176326"/>
                      <a:pt x="1168184" y="2161276"/>
                    </a:cubicBezTo>
                    <a:close/>
                    <a:moveTo>
                      <a:pt x="1208284" y="2121747"/>
                    </a:moveTo>
                    <a:cubicBezTo>
                      <a:pt x="1190568" y="2101269"/>
                      <a:pt x="1164850" y="2090601"/>
                      <a:pt x="1139038" y="2091077"/>
                    </a:cubicBezTo>
                    <a:lnTo>
                      <a:pt x="1036168" y="2079933"/>
                    </a:lnTo>
                    <a:cubicBezTo>
                      <a:pt x="1034167" y="2074218"/>
                      <a:pt x="1030834" y="2069074"/>
                      <a:pt x="1026452" y="2064693"/>
                    </a:cubicBezTo>
                    <a:cubicBezTo>
                      <a:pt x="1018642" y="2056977"/>
                      <a:pt x="1008355" y="2052691"/>
                      <a:pt x="997401" y="2052691"/>
                    </a:cubicBezTo>
                    <a:lnTo>
                      <a:pt x="957967" y="2052691"/>
                    </a:lnTo>
                    <a:cubicBezTo>
                      <a:pt x="957967" y="2052691"/>
                      <a:pt x="959968" y="1996684"/>
                      <a:pt x="959968" y="1996684"/>
                    </a:cubicBezTo>
                    <a:lnTo>
                      <a:pt x="1178662" y="1996684"/>
                    </a:lnTo>
                    <a:cubicBezTo>
                      <a:pt x="1181519" y="1996684"/>
                      <a:pt x="1183996" y="1994684"/>
                      <a:pt x="1184662" y="1991922"/>
                    </a:cubicBezTo>
                    <a:lnTo>
                      <a:pt x="1219143" y="1849047"/>
                    </a:lnTo>
                    <a:lnTo>
                      <a:pt x="1437456" y="1849047"/>
                    </a:lnTo>
                    <a:lnTo>
                      <a:pt x="1384973" y="2121747"/>
                    </a:lnTo>
                    <a:lnTo>
                      <a:pt x="1208284" y="2121747"/>
                    </a:lnTo>
                    <a:close/>
                    <a:moveTo>
                      <a:pt x="1067600" y="2230713"/>
                    </a:moveTo>
                    <a:cubicBezTo>
                      <a:pt x="1075697" y="2242429"/>
                      <a:pt x="1086269" y="2251859"/>
                      <a:pt x="1098461" y="2258431"/>
                    </a:cubicBezTo>
                    <a:lnTo>
                      <a:pt x="1040359" y="2264718"/>
                    </a:lnTo>
                    <a:lnTo>
                      <a:pt x="1040359" y="2092791"/>
                    </a:lnTo>
                    <a:lnTo>
                      <a:pt x="1102843" y="2099554"/>
                    </a:lnTo>
                    <a:cubicBezTo>
                      <a:pt x="1098557" y="2101554"/>
                      <a:pt x="1094461" y="2103936"/>
                      <a:pt x="1090460" y="2106698"/>
                    </a:cubicBezTo>
                    <a:cubicBezTo>
                      <a:pt x="1070839" y="2120223"/>
                      <a:pt x="1057694" y="2140512"/>
                      <a:pt x="1053408" y="2163943"/>
                    </a:cubicBezTo>
                    <a:cubicBezTo>
                      <a:pt x="1049122" y="2187375"/>
                      <a:pt x="1054170" y="2210997"/>
                      <a:pt x="1067695" y="2230618"/>
                    </a:cubicBezTo>
                    <a:close/>
                    <a:moveTo>
                      <a:pt x="1077792" y="2223665"/>
                    </a:moveTo>
                    <a:cubicBezTo>
                      <a:pt x="1066172" y="2206806"/>
                      <a:pt x="1061790" y="2186422"/>
                      <a:pt x="1065505" y="2166229"/>
                    </a:cubicBezTo>
                    <a:cubicBezTo>
                      <a:pt x="1069219" y="2146036"/>
                      <a:pt x="1080554" y="2128605"/>
                      <a:pt x="1097414" y="2116985"/>
                    </a:cubicBezTo>
                    <a:cubicBezTo>
                      <a:pt x="1109034" y="2108984"/>
                      <a:pt x="1122178" y="2104602"/>
                      <a:pt x="1135418" y="2103650"/>
                    </a:cubicBezTo>
                    <a:lnTo>
                      <a:pt x="1135418" y="2254431"/>
                    </a:lnTo>
                    <a:lnTo>
                      <a:pt x="1126274" y="2255383"/>
                    </a:lnTo>
                    <a:cubicBezTo>
                      <a:pt x="1106462" y="2251573"/>
                      <a:pt x="1089222" y="2240238"/>
                      <a:pt x="1077792" y="2223665"/>
                    </a:cubicBezTo>
                    <a:close/>
                    <a:moveTo>
                      <a:pt x="829094" y="2245763"/>
                    </a:moveTo>
                    <a:lnTo>
                      <a:pt x="829094" y="2245763"/>
                    </a:lnTo>
                    <a:cubicBezTo>
                      <a:pt x="829094" y="2245763"/>
                      <a:pt x="828999" y="2092029"/>
                      <a:pt x="828999" y="2092029"/>
                    </a:cubicBezTo>
                    <a:cubicBezTo>
                      <a:pt x="828999" y="2077170"/>
                      <a:pt x="841000" y="2065169"/>
                      <a:pt x="855859" y="2065169"/>
                    </a:cubicBezTo>
                    <a:lnTo>
                      <a:pt x="951586" y="2065169"/>
                    </a:lnTo>
                    <a:cubicBezTo>
                      <a:pt x="951586" y="2065169"/>
                      <a:pt x="951586" y="2065169"/>
                      <a:pt x="951586" y="2065169"/>
                    </a:cubicBezTo>
                    <a:lnTo>
                      <a:pt x="997401" y="2065169"/>
                    </a:lnTo>
                    <a:cubicBezTo>
                      <a:pt x="997401" y="2065169"/>
                      <a:pt x="997401" y="2065169"/>
                      <a:pt x="997401" y="2065169"/>
                    </a:cubicBezTo>
                    <a:cubicBezTo>
                      <a:pt x="1005116" y="2065169"/>
                      <a:pt x="1012260" y="2068122"/>
                      <a:pt x="1017689" y="2073551"/>
                    </a:cubicBezTo>
                    <a:cubicBezTo>
                      <a:pt x="1023118" y="2078980"/>
                      <a:pt x="1026166" y="2086219"/>
                      <a:pt x="1026166" y="2093934"/>
                    </a:cubicBezTo>
                    <a:lnTo>
                      <a:pt x="1026357" y="2271290"/>
                    </a:lnTo>
                    <a:cubicBezTo>
                      <a:pt x="1026357" y="2279005"/>
                      <a:pt x="1023404" y="2286244"/>
                      <a:pt x="1017975" y="2291673"/>
                    </a:cubicBezTo>
                    <a:cubicBezTo>
                      <a:pt x="1012546" y="2297103"/>
                      <a:pt x="1005307" y="2300151"/>
                      <a:pt x="997591" y="2300151"/>
                    </a:cubicBezTo>
                    <a:lnTo>
                      <a:pt x="856050" y="2300151"/>
                    </a:lnTo>
                    <a:cubicBezTo>
                      <a:pt x="856050" y="2300151"/>
                      <a:pt x="856050" y="2300246"/>
                      <a:pt x="856050" y="2300246"/>
                    </a:cubicBezTo>
                    <a:cubicBezTo>
                      <a:pt x="854812" y="2300246"/>
                      <a:pt x="853573" y="2300246"/>
                      <a:pt x="852335" y="2299960"/>
                    </a:cubicBezTo>
                    <a:cubicBezTo>
                      <a:pt x="851573" y="2299865"/>
                      <a:pt x="850716" y="2299674"/>
                      <a:pt x="849954" y="2299484"/>
                    </a:cubicBezTo>
                    <a:cubicBezTo>
                      <a:pt x="849954" y="2299484"/>
                      <a:pt x="849859" y="2299484"/>
                      <a:pt x="849763" y="2299484"/>
                    </a:cubicBezTo>
                    <a:cubicBezTo>
                      <a:pt x="849001" y="2299293"/>
                      <a:pt x="848239" y="2299103"/>
                      <a:pt x="847573" y="2298817"/>
                    </a:cubicBezTo>
                    <a:cubicBezTo>
                      <a:pt x="847573" y="2298817"/>
                      <a:pt x="847477" y="2298817"/>
                      <a:pt x="847382" y="2298817"/>
                    </a:cubicBezTo>
                    <a:cubicBezTo>
                      <a:pt x="846620" y="2298531"/>
                      <a:pt x="845953" y="2298341"/>
                      <a:pt x="845287" y="2297960"/>
                    </a:cubicBezTo>
                    <a:cubicBezTo>
                      <a:pt x="845287" y="2297960"/>
                      <a:pt x="845287" y="2297960"/>
                      <a:pt x="845287" y="2297960"/>
                    </a:cubicBezTo>
                    <a:cubicBezTo>
                      <a:pt x="837286" y="2294436"/>
                      <a:pt x="831285" y="2287101"/>
                      <a:pt x="829666" y="2278338"/>
                    </a:cubicBezTo>
                    <a:cubicBezTo>
                      <a:pt x="829666" y="2278338"/>
                      <a:pt x="829666" y="2278338"/>
                      <a:pt x="829666" y="2278243"/>
                    </a:cubicBezTo>
                    <a:cubicBezTo>
                      <a:pt x="829570" y="2277481"/>
                      <a:pt x="829380" y="2276719"/>
                      <a:pt x="829380" y="2275957"/>
                    </a:cubicBezTo>
                    <a:cubicBezTo>
                      <a:pt x="829380" y="2275957"/>
                      <a:pt x="829380" y="2275862"/>
                      <a:pt x="829380" y="2275767"/>
                    </a:cubicBezTo>
                    <a:cubicBezTo>
                      <a:pt x="829380" y="2275005"/>
                      <a:pt x="829285" y="2274243"/>
                      <a:pt x="829285" y="2273385"/>
                    </a:cubicBezTo>
                    <a:lnTo>
                      <a:pt x="829285" y="2273385"/>
                    </a:lnTo>
                    <a:cubicBezTo>
                      <a:pt x="829285" y="2273385"/>
                      <a:pt x="829285" y="2245953"/>
                      <a:pt x="829285" y="2245953"/>
                    </a:cubicBezTo>
                    <a:close/>
                    <a:moveTo>
                      <a:pt x="610495" y="1926961"/>
                    </a:moveTo>
                    <a:cubicBezTo>
                      <a:pt x="581825" y="1951250"/>
                      <a:pt x="559060" y="1977920"/>
                      <a:pt x="542392" y="2006876"/>
                    </a:cubicBezTo>
                    <a:cubicBezTo>
                      <a:pt x="511912" y="1954393"/>
                      <a:pt x="465525" y="1907625"/>
                      <a:pt x="407803" y="1870954"/>
                    </a:cubicBezTo>
                    <a:cubicBezTo>
                      <a:pt x="395421" y="1863048"/>
                      <a:pt x="382562" y="1855714"/>
                      <a:pt x="369418" y="1848951"/>
                    </a:cubicBezTo>
                    <a:lnTo>
                      <a:pt x="591636" y="1848951"/>
                    </a:lnTo>
                    <a:lnTo>
                      <a:pt x="610400" y="1926866"/>
                    </a:lnTo>
                    <a:close/>
                    <a:moveTo>
                      <a:pt x="239782" y="1518815"/>
                    </a:moveTo>
                    <a:lnTo>
                      <a:pt x="281692" y="1813709"/>
                    </a:lnTo>
                    <a:cubicBezTo>
                      <a:pt x="257404" y="1806470"/>
                      <a:pt x="232639" y="1800945"/>
                      <a:pt x="207493" y="1797231"/>
                    </a:cubicBezTo>
                    <a:cubicBezTo>
                      <a:pt x="205588" y="1796945"/>
                      <a:pt x="203683" y="1797612"/>
                      <a:pt x="202254" y="1798945"/>
                    </a:cubicBezTo>
                    <a:cubicBezTo>
                      <a:pt x="200920" y="1800279"/>
                      <a:pt x="200158" y="1802184"/>
                      <a:pt x="200444" y="1804089"/>
                    </a:cubicBezTo>
                    <a:lnTo>
                      <a:pt x="208636" y="1870764"/>
                    </a:lnTo>
                    <a:cubicBezTo>
                      <a:pt x="190443" y="1868859"/>
                      <a:pt x="171869" y="1867620"/>
                      <a:pt x="152629" y="1867049"/>
                    </a:cubicBezTo>
                    <a:cubicBezTo>
                      <a:pt x="150819" y="1867049"/>
                      <a:pt x="149104" y="1867716"/>
                      <a:pt x="147866" y="1869049"/>
                    </a:cubicBezTo>
                    <a:cubicBezTo>
                      <a:pt x="146628" y="1870383"/>
                      <a:pt x="146056" y="1872192"/>
                      <a:pt x="146342" y="1874002"/>
                    </a:cubicBezTo>
                    <a:lnTo>
                      <a:pt x="163963" y="2014210"/>
                    </a:lnTo>
                    <a:lnTo>
                      <a:pt x="116338" y="2017830"/>
                    </a:lnTo>
                    <a:cubicBezTo>
                      <a:pt x="106242" y="2018592"/>
                      <a:pt x="97384" y="2022878"/>
                      <a:pt x="90621" y="2029450"/>
                    </a:cubicBezTo>
                    <a:cubicBezTo>
                      <a:pt x="90145" y="2029450"/>
                      <a:pt x="89668" y="2029450"/>
                      <a:pt x="89287" y="2029641"/>
                    </a:cubicBezTo>
                    <a:cubicBezTo>
                      <a:pt x="84525" y="2031069"/>
                      <a:pt x="79858" y="2032784"/>
                      <a:pt x="75286" y="2034689"/>
                    </a:cubicBezTo>
                    <a:lnTo>
                      <a:pt x="239687" y="1518720"/>
                    </a:lnTo>
                    <a:close/>
                    <a:moveTo>
                      <a:pt x="13278" y="2165658"/>
                    </a:moveTo>
                    <a:cubicBezTo>
                      <a:pt x="9373" y="2138702"/>
                      <a:pt x="15373" y="2111270"/>
                      <a:pt x="30137" y="2088410"/>
                    </a:cubicBezTo>
                    <a:cubicBezTo>
                      <a:pt x="42424" y="2069550"/>
                      <a:pt x="59950" y="2054882"/>
                      <a:pt x="80334" y="2046119"/>
                    </a:cubicBezTo>
                    <a:cubicBezTo>
                      <a:pt x="78715" y="2051072"/>
                      <a:pt x="77953" y="2056501"/>
                      <a:pt x="78429" y="2062026"/>
                    </a:cubicBezTo>
                    <a:lnTo>
                      <a:pt x="91764" y="2238905"/>
                    </a:lnTo>
                    <a:cubicBezTo>
                      <a:pt x="92335" y="2246239"/>
                      <a:pt x="94717" y="2253097"/>
                      <a:pt x="98717" y="2258907"/>
                    </a:cubicBezTo>
                    <a:cubicBezTo>
                      <a:pt x="54521" y="2248525"/>
                      <a:pt x="19945" y="2211949"/>
                      <a:pt x="13183" y="2165658"/>
                    </a:cubicBezTo>
                    <a:close/>
                    <a:moveTo>
                      <a:pt x="135007" y="2264432"/>
                    </a:moveTo>
                    <a:cubicBezTo>
                      <a:pt x="127387" y="2265003"/>
                      <a:pt x="119863" y="2262527"/>
                      <a:pt x="114052" y="2257574"/>
                    </a:cubicBezTo>
                    <a:cubicBezTo>
                      <a:pt x="108242" y="2252526"/>
                      <a:pt x="104718" y="2245572"/>
                      <a:pt x="104146" y="2237952"/>
                    </a:cubicBezTo>
                    <a:lnTo>
                      <a:pt x="90811" y="2061073"/>
                    </a:lnTo>
                    <a:cubicBezTo>
                      <a:pt x="89573" y="2045262"/>
                      <a:pt x="101479" y="2031355"/>
                      <a:pt x="117386" y="2030212"/>
                    </a:cubicBezTo>
                    <a:lnTo>
                      <a:pt x="258547" y="2019544"/>
                    </a:lnTo>
                    <a:cubicBezTo>
                      <a:pt x="259213" y="2019544"/>
                      <a:pt x="259880" y="2019544"/>
                      <a:pt x="260547" y="2019544"/>
                    </a:cubicBezTo>
                    <a:cubicBezTo>
                      <a:pt x="274453" y="2019544"/>
                      <a:pt x="286264" y="2030307"/>
                      <a:pt x="287312" y="2044404"/>
                    </a:cubicBezTo>
                    <a:lnTo>
                      <a:pt x="300933" y="2225094"/>
                    </a:lnTo>
                    <a:cubicBezTo>
                      <a:pt x="302076" y="2239857"/>
                      <a:pt x="290932" y="2252811"/>
                      <a:pt x="276168" y="2253954"/>
                    </a:cubicBezTo>
                    <a:lnTo>
                      <a:pt x="135007" y="2264622"/>
                    </a:lnTo>
                    <a:close/>
                    <a:moveTo>
                      <a:pt x="387801" y="2383971"/>
                    </a:moveTo>
                    <a:cubicBezTo>
                      <a:pt x="328365" y="2364635"/>
                      <a:pt x="273787" y="2359396"/>
                      <a:pt x="221113" y="2367969"/>
                    </a:cubicBezTo>
                    <a:lnTo>
                      <a:pt x="208921" y="2271290"/>
                    </a:lnTo>
                    <a:lnTo>
                      <a:pt x="277120" y="2266146"/>
                    </a:lnTo>
                    <a:cubicBezTo>
                      <a:pt x="287598" y="2265384"/>
                      <a:pt x="297123" y="2260527"/>
                      <a:pt x="303981" y="2252621"/>
                    </a:cubicBezTo>
                    <a:cubicBezTo>
                      <a:pt x="310839" y="2244715"/>
                      <a:pt x="314173" y="2234523"/>
                      <a:pt x="313315" y="2224046"/>
                    </a:cubicBezTo>
                    <a:lnTo>
                      <a:pt x="299695" y="2043357"/>
                    </a:lnTo>
                    <a:cubicBezTo>
                      <a:pt x="298075" y="2021735"/>
                      <a:pt x="279216" y="2005542"/>
                      <a:pt x="257594" y="2007162"/>
                    </a:cubicBezTo>
                    <a:lnTo>
                      <a:pt x="176441" y="2013258"/>
                    </a:lnTo>
                    <a:lnTo>
                      <a:pt x="159582" y="1879622"/>
                    </a:lnTo>
                    <a:cubicBezTo>
                      <a:pt x="179394" y="1880384"/>
                      <a:pt x="198634" y="1881908"/>
                      <a:pt x="217399" y="1884194"/>
                    </a:cubicBezTo>
                    <a:cubicBezTo>
                      <a:pt x="218637" y="1884384"/>
                      <a:pt x="219780" y="1884480"/>
                      <a:pt x="221018" y="1884670"/>
                    </a:cubicBezTo>
                    <a:cubicBezTo>
                      <a:pt x="223685" y="1885051"/>
                      <a:pt x="226257" y="1885337"/>
                      <a:pt x="228829" y="1885718"/>
                    </a:cubicBezTo>
                    <a:cubicBezTo>
                      <a:pt x="230067" y="1885908"/>
                      <a:pt x="231305" y="1886099"/>
                      <a:pt x="232448" y="1886289"/>
                    </a:cubicBezTo>
                    <a:cubicBezTo>
                      <a:pt x="234734" y="1886575"/>
                      <a:pt x="237020" y="1886956"/>
                      <a:pt x="239211" y="1887337"/>
                    </a:cubicBezTo>
                    <a:cubicBezTo>
                      <a:pt x="240925" y="1887623"/>
                      <a:pt x="242545" y="1887909"/>
                      <a:pt x="244259" y="1888194"/>
                    </a:cubicBezTo>
                    <a:cubicBezTo>
                      <a:pt x="245497" y="1888385"/>
                      <a:pt x="246640" y="1888575"/>
                      <a:pt x="247879" y="1888766"/>
                    </a:cubicBezTo>
                    <a:cubicBezTo>
                      <a:pt x="250546" y="1889242"/>
                      <a:pt x="253213" y="1889718"/>
                      <a:pt x="255975" y="1890195"/>
                    </a:cubicBezTo>
                    <a:cubicBezTo>
                      <a:pt x="256737" y="1890290"/>
                      <a:pt x="257404" y="1890480"/>
                      <a:pt x="258070" y="1890576"/>
                    </a:cubicBezTo>
                    <a:cubicBezTo>
                      <a:pt x="298933" y="1898386"/>
                      <a:pt x="337699" y="1910197"/>
                      <a:pt x="375704" y="1926485"/>
                    </a:cubicBezTo>
                    <a:cubicBezTo>
                      <a:pt x="425329" y="1947821"/>
                      <a:pt x="475240" y="1977253"/>
                      <a:pt x="527914" y="2016496"/>
                    </a:cubicBezTo>
                    <a:cubicBezTo>
                      <a:pt x="528009" y="2016591"/>
                      <a:pt x="528199" y="2016687"/>
                      <a:pt x="528295" y="2016782"/>
                    </a:cubicBezTo>
                    <a:cubicBezTo>
                      <a:pt x="530962" y="2018782"/>
                      <a:pt x="533629" y="2020782"/>
                      <a:pt x="536296" y="2022783"/>
                    </a:cubicBezTo>
                    <a:lnTo>
                      <a:pt x="554393" y="2468076"/>
                    </a:lnTo>
                    <a:cubicBezTo>
                      <a:pt x="494481" y="2428548"/>
                      <a:pt x="439903" y="2400925"/>
                      <a:pt x="387706" y="2383971"/>
                    </a:cubicBezTo>
                    <a:close/>
                    <a:moveTo>
                      <a:pt x="775468" y="2399496"/>
                    </a:moveTo>
                    <a:cubicBezTo>
                      <a:pt x="761086" y="2401306"/>
                      <a:pt x="746893" y="2403592"/>
                      <a:pt x="733177" y="2406354"/>
                    </a:cubicBezTo>
                    <a:cubicBezTo>
                      <a:pt x="672122" y="2418451"/>
                      <a:pt x="616306" y="2439597"/>
                      <a:pt x="566966" y="2469220"/>
                    </a:cubicBezTo>
                    <a:lnTo>
                      <a:pt x="548773" y="2022497"/>
                    </a:lnTo>
                    <a:cubicBezTo>
                      <a:pt x="550202" y="2021259"/>
                      <a:pt x="551726" y="2020020"/>
                      <a:pt x="553155" y="2018782"/>
                    </a:cubicBezTo>
                    <a:cubicBezTo>
                      <a:pt x="553536" y="2018496"/>
                      <a:pt x="553822" y="2018211"/>
                      <a:pt x="554203" y="2017925"/>
                    </a:cubicBezTo>
                    <a:cubicBezTo>
                      <a:pt x="556489" y="2016020"/>
                      <a:pt x="558870" y="2014210"/>
                      <a:pt x="561251" y="2012305"/>
                    </a:cubicBezTo>
                    <a:cubicBezTo>
                      <a:pt x="561251" y="2012305"/>
                      <a:pt x="561251" y="2012305"/>
                      <a:pt x="561251" y="2012305"/>
                    </a:cubicBezTo>
                    <a:cubicBezTo>
                      <a:pt x="637832" y="1953822"/>
                      <a:pt x="750037" y="1919055"/>
                      <a:pt x="887578" y="1911721"/>
                    </a:cubicBezTo>
                    <a:cubicBezTo>
                      <a:pt x="908056" y="1910578"/>
                      <a:pt x="929107" y="1910102"/>
                      <a:pt x="950633" y="1910292"/>
                    </a:cubicBezTo>
                    <a:lnTo>
                      <a:pt x="945490" y="2052691"/>
                    </a:lnTo>
                    <a:lnTo>
                      <a:pt x="855669" y="2052691"/>
                    </a:lnTo>
                    <a:cubicBezTo>
                      <a:pt x="834047" y="2052786"/>
                      <a:pt x="816426" y="2070408"/>
                      <a:pt x="816426" y="2092029"/>
                    </a:cubicBezTo>
                    <a:lnTo>
                      <a:pt x="816426" y="2239000"/>
                    </a:lnTo>
                    <a:cubicBezTo>
                      <a:pt x="750608" y="2234142"/>
                      <a:pt x="683647" y="2248430"/>
                      <a:pt x="617449" y="2281577"/>
                    </a:cubicBezTo>
                    <a:cubicBezTo>
                      <a:pt x="615163" y="2282720"/>
                      <a:pt x="613829" y="2285101"/>
                      <a:pt x="614020" y="2287673"/>
                    </a:cubicBezTo>
                    <a:lnTo>
                      <a:pt x="619163" y="2347490"/>
                    </a:lnTo>
                    <a:cubicBezTo>
                      <a:pt x="619354" y="2349490"/>
                      <a:pt x="620497" y="2351300"/>
                      <a:pt x="622211" y="2352252"/>
                    </a:cubicBezTo>
                    <a:cubicBezTo>
                      <a:pt x="623164" y="2352824"/>
                      <a:pt x="624307" y="2353110"/>
                      <a:pt x="625354" y="2353110"/>
                    </a:cubicBezTo>
                    <a:cubicBezTo>
                      <a:pt x="626212" y="2353110"/>
                      <a:pt x="627069" y="2352919"/>
                      <a:pt x="627926" y="2352538"/>
                    </a:cubicBezTo>
                    <a:cubicBezTo>
                      <a:pt x="695744" y="2322153"/>
                      <a:pt x="775087" y="2311295"/>
                      <a:pt x="851383" y="2321868"/>
                    </a:cubicBezTo>
                    <a:cubicBezTo>
                      <a:pt x="853288" y="2322153"/>
                      <a:pt x="855097" y="2321487"/>
                      <a:pt x="856526" y="2320248"/>
                    </a:cubicBezTo>
                    <a:cubicBezTo>
                      <a:pt x="857860" y="2318915"/>
                      <a:pt x="858622" y="2317105"/>
                      <a:pt x="858431" y="2315200"/>
                    </a:cubicBezTo>
                    <a:lnTo>
                      <a:pt x="858241" y="2312438"/>
                    </a:lnTo>
                    <a:lnTo>
                      <a:pt x="936155" y="2312438"/>
                    </a:lnTo>
                    <a:cubicBezTo>
                      <a:pt x="936155" y="2312438"/>
                      <a:pt x="933107" y="2396067"/>
                      <a:pt x="933107" y="2396067"/>
                    </a:cubicBezTo>
                    <a:cubicBezTo>
                      <a:pt x="877481" y="2392162"/>
                      <a:pt x="824903" y="2393305"/>
                      <a:pt x="776230" y="2399401"/>
                    </a:cubicBezTo>
                    <a:cubicBezTo>
                      <a:pt x="775945" y="2399401"/>
                      <a:pt x="775659" y="2399401"/>
                      <a:pt x="775468" y="2399496"/>
                    </a:cubicBezTo>
                    <a:close/>
                    <a:moveTo>
                      <a:pt x="1217238" y="2306342"/>
                    </a:moveTo>
                    <a:cubicBezTo>
                      <a:pt x="1217238" y="2373303"/>
                      <a:pt x="1162755" y="2427786"/>
                      <a:pt x="1095794" y="2427786"/>
                    </a:cubicBezTo>
                    <a:lnTo>
                      <a:pt x="856812" y="2427786"/>
                    </a:lnTo>
                    <a:cubicBezTo>
                      <a:pt x="834428" y="2427786"/>
                      <a:pt x="812425" y="2421499"/>
                      <a:pt x="793471" y="2409974"/>
                    </a:cubicBezTo>
                    <a:cubicBezTo>
                      <a:pt x="838810" y="2405307"/>
                      <a:pt x="887482" y="2405021"/>
                      <a:pt x="938632" y="2408926"/>
                    </a:cubicBezTo>
                    <a:cubicBezTo>
                      <a:pt x="940346" y="2409021"/>
                      <a:pt x="941965" y="2408450"/>
                      <a:pt x="943204" y="2407402"/>
                    </a:cubicBezTo>
                    <a:cubicBezTo>
                      <a:pt x="944442" y="2406259"/>
                      <a:pt x="945204" y="2404735"/>
                      <a:pt x="945299" y="2403021"/>
                    </a:cubicBezTo>
                    <a:lnTo>
                      <a:pt x="948538" y="2312438"/>
                    </a:lnTo>
                    <a:lnTo>
                      <a:pt x="997591" y="2312438"/>
                    </a:lnTo>
                    <a:cubicBezTo>
                      <a:pt x="1008545" y="2312438"/>
                      <a:pt x="1018927" y="2308056"/>
                      <a:pt x="1026643" y="2300341"/>
                    </a:cubicBezTo>
                    <a:cubicBezTo>
                      <a:pt x="1032929" y="2294055"/>
                      <a:pt x="1036930" y="2286149"/>
                      <a:pt x="1038168" y="2277481"/>
                    </a:cubicBezTo>
                    <a:lnTo>
                      <a:pt x="1125798" y="2267956"/>
                    </a:lnTo>
                    <a:cubicBezTo>
                      <a:pt x="1130941" y="2268813"/>
                      <a:pt x="1135990" y="2269290"/>
                      <a:pt x="1141133" y="2269290"/>
                    </a:cubicBezTo>
                    <a:cubicBezTo>
                      <a:pt x="1156278" y="2269290"/>
                      <a:pt x="1171232" y="2265384"/>
                      <a:pt x="1184567" y="2257860"/>
                    </a:cubicBezTo>
                    <a:lnTo>
                      <a:pt x="1217143" y="2257860"/>
                    </a:lnTo>
                    <a:lnTo>
                      <a:pt x="1217143" y="2306437"/>
                    </a:lnTo>
                    <a:close/>
                    <a:moveTo>
                      <a:pt x="1240384" y="2245382"/>
                    </a:moveTo>
                    <a:lnTo>
                      <a:pt x="1201712" y="2245382"/>
                    </a:lnTo>
                    <a:cubicBezTo>
                      <a:pt x="1204665" y="2242620"/>
                      <a:pt x="1207427" y="2239667"/>
                      <a:pt x="1209999" y="2236524"/>
                    </a:cubicBezTo>
                    <a:lnTo>
                      <a:pt x="1288771" y="2237095"/>
                    </a:lnTo>
                    <a:cubicBezTo>
                      <a:pt x="1273245" y="2242524"/>
                      <a:pt x="1256957" y="2245382"/>
                      <a:pt x="1240384" y="2245382"/>
                    </a:cubicBezTo>
                    <a:close/>
                    <a:moveTo>
                      <a:pt x="1218476" y="2224236"/>
                    </a:moveTo>
                    <a:cubicBezTo>
                      <a:pt x="1218952" y="2223379"/>
                      <a:pt x="1219429" y="2222617"/>
                      <a:pt x="1219810" y="2221760"/>
                    </a:cubicBezTo>
                    <a:cubicBezTo>
                      <a:pt x="1219810" y="2221760"/>
                      <a:pt x="1219810" y="2221665"/>
                      <a:pt x="1219905" y="2221569"/>
                    </a:cubicBezTo>
                    <a:cubicBezTo>
                      <a:pt x="1220191" y="2221093"/>
                      <a:pt x="1220381" y="2220522"/>
                      <a:pt x="1220667" y="2220046"/>
                    </a:cubicBezTo>
                    <a:cubicBezTo>
                      <a:pt x="1221048" y="2219284"/>
                      <a:pt x="1221429" y="2218426"/>
                      <a:pt x="1221810" y="2217664"/>
                    </a:cubicBezTo>
                    <a:cubicBezTo>
                      <a:pt x="1221905" y="2217378"/>
                      <a:pt x="1222096" y="2217093"/>
                      <a:pt x="1222191" y="2216902"/>
                    </a:cubicBezTo>
                    <a:cubicBezTo>
                      <a:pt x="1229430" y="2200900"/>
                      <a:pt x="1231811" y="2183279"/>
                      <a:pt x="1229049" y="2166134"/>
                    </a:cubicBezTo>
                    <a:cubicBezTo>
                      <a:pt x="1229049" y="2165848"/>
                      <a:pt x="1229049" y="2165563"/>
                      <a:pt x="1228954" y="2165372"/>
                    </a:cubicBezTo>
                    <a:cubicBezTo>
                      <a:pt x="1228763" y="2164134"/>
                      <a:pt x="1228477" y="2162896"/>
                      <a:pt x="1228287" y="2161657"/>
                    </a:cubicBezTo>
                    <a:cubicBezTo>
                      <a:pt x="1228287" y="2161371"/>
                      <a:pt x="1228097" y="2160990"/>
                      <a:pt x="1228097" y="2160705"/>
                    </a:cubicBezTo>
                    <a:cubicBezTo>
                      <a:pt x="1227906" y="2159847"/>
                      <a:pt x="1227716" y="2158895"/>
                      <a:pt x="1227430" y="2158038"/>
                    </a:cubicBezTo>
                    <a:cubicBezTo>
                      <a:pt x="1227334" y="2157561"/>
                      <a:pt x="1227144" y="2156990"/>
                      <a:pt x="1227049" y="2156514"/>
                    </a:cubicBezTo>
                    <a:cubicBezTo>
                      <a:pt x="1226858" y="2155656"/>
                      <a:pt x="1226573" y="2154799"/>
                      <a:pt x="1226287" y="2154037"/>
                    </a:cubicBezTo>
                    <a:cubicBezTo>
                      <a:pt x="1226096" y="2153371"/>
                      <a:pt x="1225906" y="2152704"/>
                      <a:pt x="1225620" y="2152037"/>
                    </a:cubicBezTo>
                    <a:cubicBezTo>
                      <a:pt x="1225334" y="2151275"/>
                      <a:pt x="1225144" y="2150513"/>
                      <a:pt x="1224858" y="2149751"/>
                    </a:cubicBezTo>
                    <a:cubicBezTo>
                      <a:pt x="1224667" y="2149275"/>
                      <a:pt x="1224477" y="2148703"/>
                      <a:pt x="1224286" y="2148227"/>
                    </a:cubicBezTo>
                    <a:cubicBezTo>
                      <a:pt x="1224001" y="2147370"/>
                      <a:pt x="1223620" y="2146608"/>
                      <a:pt x="1223334" y="2145846"/>
                    </a:cubicBezTo>
                    <a:cubicBezTo>
                      <a:pt x="1223143" y="2145369"/>
                      <a:pt x="1222953" y="2144988"/>
                      <a:pt x="1222762" y="2144512"/>
                    </a:cubicBezTo>
                    <a:cubicBezTo>
                      <a:pt x="1222286" y="2143560"/>
                      <a:pt x="1221905" y="2142512"/>
                      <a:pt x="1221429" y="2141559"/>
                    </a:cubicBezTo>
                    <a:cubicBezTo>
                      <a:pt x="1221239" y="2141178"/>
                      <a:pt x="1221048" y="2140797"/>
                      <a:pt x="1220858" y="2140417"/>
                    </a:cubicBezTo>
                    <a:cubicBezTo>
                      <a:pt x="1220381" y="2139464"/>
                      <a:pt x="1219905" y="2138607"/>
                      <a:pt x="1219429" y="2137654"/>
                    </a:cubicBezTo>
                    <a:cubicBezTo>
                      <a:pt x="1219333" y="2137464"/>
                      <a:pt x="1219238" y="2137178"/>
                      <a:pt x="1219048" y="2136988"/>
                    </a:cubicBezTo>
                    <a:cubicBezTo>
                      <a:pt x="1218476" y="2136035"/>
                      <a:pt x="1218000" y="2135082"/>
                      <a:pt x="1217428" y="2134130"/>
                    </a:cubicBezTo>
                    <a:lnTo>
                      <a:pt x="1730826" y="2134130"/>
                    </a:lnTo>
                    <a:cubicBezTo>
                      <a:pt x="1719206" y="2164419"/>
                      <a:pt x="1719967" y="2198424"/>
                      <a:pt x="1732731" y="2228237"/>
                    </a:cubicBezTo>
                    <a:lnTo>
                      <a:pt x="1218476" y="2224332"/>
                    </a:lnTo>
                    <a:close/>
                    <a:moveTo>
                      <a:pt x="1623289" y="2121652"/>
                    </a:moveTo>
                    <a:lnTo>
                      <a:pt x="1665199" y="1903815"/>
                    </a:lnTo>
                    <a:lnTo>
                      <a:pt x="1733302" y="2121652"/>
                    </a:lnTo>
                    <a:lnTo>
                      <a:pt x="1623289" y="2121652"/>
                    </a:lnTo>
                    <a:close/>
                    <a:moveTo>
                      <a:pt x="1930375" y="2254335"/>
                    </a:moveTo>
                    <a:cubicBezTo>
                      <a:pt x="1888655" y="2300151"/>
                      <a:pt x="1817408" y="2303484"/>
                      <a:pt x="1771593" y="2261765"/>
                    </a:cubicBezTo>
                    <a:cubicBezTo>
                      <a:pt x="1730159" y="2224046"/>
                      <a:pt x="1723492" y="2162134"/>
                      <a:pt x="1753400" y="2116794"/>
                    </a:cubicBezTo>
                    <a:cubicBezTo>
                      <a:pt x="1753495" y="2116604"/>
                      <a:pt x="1753591" y="2116509"/>
                      <a:pt x="1753686" y="2116318"/>
                    </a:cubicBezTo>
                    <a:cubicBezTo>
                      <a:pt x="1755591" y="2113365"/>
                      <a:pt x="1757782" y="2110603"/>
                      <a:pt x="1759973" y="2107746"/>
                    </a:cubicBezTo>
                    <a:cubicBezTo>
                      <a:pt x="1760163" y="2107460"/>
                      <a:pt x="1760353" y="2107269"/>
                      <a:pt x="1760639" y="2106984"/>
                    </a:cubicBezTo>
                    <a:cubicBezTo>
                      <a:pt x="1761782" y="2105650"/>
                      <a:pt x="1762925" y="2104317"/>
                      <a:pt x="1764068" y="2102983"/>
                    </a:cubicBezTo>
                    <a:cubicBezTo>
                      <a:pt x="1764164" y="2102888"/>
                      <a:pt x="1764259" y="2102793"/>
                      <a:pt x="1764354" y="2102697"/>
                    </a:cubicBezTo>
                    <a:cubicBezTo>
                      <a:pt x="1765211" y="2101745"/>
                      <a:pt x="1766068" y="2100792"/>
                      <a:pt x="1767021" y="2099935"/>
                    </a:cubicBezTo>
                    <a:cubicBezTo>
                      <a:pt x="1767307" y="2099649"/>
                      <a:pt x="1767592" y="2099364"/>
                      <a:pt x="1767878" y="2099078"/>
                    </a:cubicBezTo>
                    <a:cubicBezTo>
                      <a:pt x="1768831" y="2098125"/>
                      <a:pt x="1769878" y="2097078"/>
                      <a:pt x="1770926" y="2096125"/>
                    </a:cubicBezTo>
                    <a:cubicBezTo>
                      <a:pt x="1771117" y="2095935"/>
                      <a:pt x="1771307" y="2095839"/>
                      <a:pt x="1771498" y="2095649"/>
                    </a:cubicBezTo>
                    <a:cubicBezTo>
                      <a:pt x="1773784" y="2093553"/>
                      <a:pt x="1776165" y="2091553"/>
                      <a:pt x="1778641" y="2089648"/>
                    </a:cubicBezTo>
                    <a:cubicBezTo>
                      <a:pt x="1778641" y="2089648"/>
                      <a:pt x="1778641" y="2089648"/>
                      <a:pt x="1778641" y="2089648"/>
                    </a:cubicBezTo>
                    <a:cubicBezTo>
                      <a:pt x="1794072" y="2077742"/>
                      <a:pt x="1812074" y="2070312"/>
                      <a:pt x="1830839" y="2067550"/>
                    </a:cubicBezTo>
                    <a:cubicBezTo>
                      <a:pt x="1830934" y="2067550"/>
                      <a:pt x="1831029" y="2067550"/>
                      <a:pt x="1831124" y="2067550"/>
                    </a:cubicBezTo>
                    <a:cubicBezTo>
                      <a:pt x="1832458" y="2067360"/>
                      <a:pt x="1833886" y="2067169"/>
                      <a:pt x="1835220" y="2067074"/>
                    </a:cubicBezTo>
                    <a:cubicBezTo>
                      <a:pt x="1835410" y="2067074"/>
                      <a:pt x="1835601" y="2067074"/>
                      <a:pt x="1835791" y="2067074"/>
                    </a:cubicBezTo>
                    <a:cubicBezTo>
                      <a:pt x="1837030" y="2066979"/>
                      <a:pt x="1838268" y="2066883"/>
                      <a:pt x="1839506" y="2066788"/>
                    </a:cubicBezTo>
                    <a:cubicBezTo>
                      <a:pt x="1840078" y="2066788"/>
                      <a:pt x="1840649" y="2066788"/>
                      <a:pt x="1841125" y="2066693"/>
                    </a:cubicBezTo>
                    <a:cubicBezTo>
                      <a:pt x="1842078" y="2066693"/>
                      <a:pt x="1842935" y="2066693"/>
                      <a:pt x="1843888" y="2066598"/>
                    </a:cubicBezTo>
                    <a:cubicBezTo>
                      <a:pt x="1844840" y="2066598"/>
                      <a:pt x="1845793" y="2066598"/>
                      <a:pt x="1846650" y="2066598"/>
                    </a:cubicBezTo>
                    <a:cubicBezTo>
                      <a:pt x="1846936" y="2066598"/>
                      <a:pt x="1847222" y="2066598"/>
                      <a:pt x="1847507" y="2066598"/>
                    </a:cubicBezTo>
                    <a:cubicBezTo>
                      <a:pt x="1849031" y="2066598"/>
                      <a:pt x="1850555" y="2066598"/>
                      <a:pt x="1852174" y="2066693"/>
                    </a:cubicBezTo>
                    <a:cubicBezTo>
                      <a:pt x="1852174" y="2066693"/>
                      <a:pt x="1852270" y="2066693"/>
                      <a:pt x="1852365" y="2066693"/>
                    </a:cubicBezTo>
                    <a:cubicBezTo>
                      <a:pt x="1869129" y="2067455"/>
                      <a:pt x="1885893" y="2071932"/>
                      <a:pt x="1901038" y="2080314"/>
                    </a:cubicBezTo>
                    <a:cubicBezTo>
                      <a:pt x="1901419" y="2080504"/>
                      <a:pt x="1901800" y="2080790"/>
                      <a:pt x="1902181" y="2080980"/>
                    </a:cubicBezTo>
                    <a:cubicBezTo>
                      <a:pt x="1909420" y="2085076"/>
                      <a:pt x="1916373" y="2090029"/>
                      <a:pt x="1922755" y="2095839"/>
                    </a:cubicBezTo>
                    <a:cubicBezTo>
                      <a:pt x="1968570" y="2137559"/>
                      <a:pt x="1971904" y="2208806"/>
                      <a:pt x="1930184" y="225462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20846F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40"/>
              <p:cNvSpPr/>
              <p:nvPr/>
            </p:nvSpPr>
            <p:spPr>
              <a:xfrm>
                <a:off x="4685788" y="4358749"/>
                <a:ext cx="110570" cy="110570"/>
              </a:xfrm>
              <a:custGeom>
                <a:rect b="b" l="l" r="r" t="t"/>
                <a:pathLst>
                  <a:path extrusionOk="0" h="113115" w="113115">
                    <a:moveTo>
                      <a:pt x="94658" y="14743"/>
                    </a:moveTo>
                    <a:cubicBezTo>
                      <a:pt x="71512" y="-6307"/>
                      <a:pt x="35793" y="-4593"/>
                      <a:pt x="14743" y="18458"/>
                    </a:cubicBezTo>
                    <a:cubicBezTo>
                      <a:pt x="-6307" y="41603"/>
                      <a:pt x="-4593" y="77322"/>
                      <a:pt x="18458" y="98373"/>
                    </a:cubicBezTo>
                    <a:cubicBezTo>
                      <a:pt x="41603" y="119423"/>
                      <a:pt x="77322" y="117708"/>
                      <a:pt x="98373" y="94658"/>
                    </a:cubicBezTo>
                    <a:cubicBezTo>
                      <a:pt x="119423" y="71512"/>
                      <a:pt x="117708" y="35793"/>
                      <a:pt x="94658" y="1474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20846F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40"/>
              <p:cNvSpPr/>
              <p:nvPr/>
            </p:nvSpPr>
            <p:spPr>
              <a:xfrm>
                <a:off x="1530145" y="3094284"/>
                <a:ext cx="1161415" cy="761148"/>
              </a:xfrm>
              <a:custGeom>
                <a:rect b="b" l="l" r="r" t="t"/>
                <a:pathLst>
                  <a:path extrusionOk="0" h="778668" w="1188148">
                    <a:moveTo>
                      <a:pt x="1181957" y="606647"/>
                    </a:moveTo>
                    <a:lnTo>
                      <a:pt x="941642" y="606647"/>
                    </a:lnTo>
                    <a:lnTo>
                      <a:pt x="1023652" y="543211"/>
                    </a:lnTo>
                    <a:cubicBezTo>
                      <a:pt x="1024985" y="542163"/>
                      <a:pt x="1025843" y="540734"/>
                      <a:pt x="1026033" y="539115"/>
                    </a:cubicBezTo>
                    <a:cubicBezTo>
                      <a:pt x="1026224" y="537496"/>
                      <a:pt x="1025747" y="535877"/>
                      <a:pt x="1024795" y="534543"/>
                    </a:cubicBezTo>
                    <a:lnTo>
                      <a:pt x="752951" y="183071"/>
                    </a:lnTo>
                    <a:cubicBezTo>
                      <a:pt x="751904" y="181737"/>
                      <a:pt x="750475" y="180880"/>
                      <a:pt x="748856" y="180689"/>
                    </a:cubicBezTo>
                    <a:cubicBezTo>
                      <a:pt x="747236" y="180499"/>
                      <a:pt x="745617" y="180975"/>
                      <a:pt x="744284" y="181928"/>
                    </a:cubicBezTo>
                    <a:lnTo>
                      <a:pt x="653034" y="252508"/>
                    </a:lnTo>
                    <a:lnTo>
                      <a:pt x="599313" y="183071"/>
                    </a:lnTo>
                    <a:cubicBezTo>
                      <a:pt x="598265" y="181737"/>
                      <a:pt x="596837" y="180880"/>
                      <a:pt x="595217" y="180689"/>
                    </a:cubicBezTo>
                    <a:cubicBezTo>
                      <a:pt x="593598" y="180499"/>
                      <a:pt x="591979" y="180975"/>
                      <a:pt x="590645" y="181928"/>
                    </a:cubicBezTo>
                    <a:lnTo>
                      <a:pt x="504254" y="248698"/>
                    </a:lnTo>
                    <a:lnTo>
                      <a:pt x="504254" y="101156"/>
                    </a:lnTo>
                    <a:cubicBezTo>
                      <a:pt x="504254" y="97727"/>
                      <a:pt x="501491" y="94964"/>
                      <a:pt x="498062" y="94964"/>
                    </a:cubicBezTo>
                    <a:lnTo>
                      <a:pt x="382429" y="94964"/>
                    </a:lnTo>
                    <a:lnTo>
                      <a:pt x="382429" y="6191"/>
                    </a:lnTo>
                    <a:cubicBezTo>
                      <a:pt x="382429" y="2762"/>
                      <a:pt x="379667" y="0"/>
                      <a:pt x="376238" y="0"/>
                    </a:cubicBezTo>
                    <a:lnTo>
                      <a:pt x="254413" y="0"/>
                    </a:lnTo>
                    <a:cubicBezTo>
                      <a:pt x="250984" y="0"/>
                      <a:pt x="248222" y="2762"/>
                      <a:pt x="248222" y="6191"/>
                    </a:cubicBezTo>
                    <a:lnTo>
                      <a:pt x="248222" y="159068"/>
                    </a:lnTo>
                    <a:lnTo>
                      <a:pt x="136874" y="159068"/>
                    </a:lnTo>
                    <a:cubicBezTo>
                      <a:pt x="133445" y="159068"/>
                      <a:pt x="130683" y="161830"/>
                      <a:pt x="130683" y="165259"/>
                    </a:cubicBezTo>
                    <a:lnTo>
                      <a:pt x="130683" y="606552"/>
                    </a:lnTo>
                    <a:lnTo>
                      <a:pt x="6191" y="606552"/>
                    </a:lnTo>
                    <a:cubicBezTo>
                      <a:pt x="2762" y="606552"/>
                      <a:pt x="0" y="609314"/>
                      <a:pt x="0" y="612743"/>
                    </a:cubicBezTo>
                    <a:lnTo>
                      <a:pt x="0" y="699421"/>
                    </a:lnTo>
                    <a:cubicBezTo>
                      <a:pt x="0" y="702850"/>
                      <a:pt x="2762" y="705612"/>
                      <a:pt x="6191" y="705612"/>
                    </a:cubicBezTo>
                    <a:lnTo>
                      <a:pt x="148304" y="705612"/>
                    </a:lnTo>
                    <a:lnTo>
                      <a:pt x="148304" y="772478"/>
                    </a:lnTo>
                    <a:cubicBezTo>
                      <a:pt x="148304" y="775907"/>
                      <a:pt x="151067" y="778669"/>
                      <a:pt x="154496" y="778669"/>
                    </a:cubicBezTo>
                    <a:lnTo>
                      <a:pt x="329375" y="778669"/>
                    </a:lnTo>
                    <a:cubicBezTo>
                      <a:pt x="332804" y="778669"/>
                      <a:pt x="335566" y="775907"/>
                      <a:pt x="335566" y="772478"/>
                    </a:cubicBezTo>
                    <a:lnTo>
                      <a:pt x="335566" y="705612"/>
                    </a:lnTo>
                    <a:lnTo>
                      <a:pt x="852583" y="705612"/>
                    </a:lnTo>
                    <a:lnTo>
                      <a:pt x="852583" y="772478"/>
                    </a:lnTo>
                    <a:cubicBezTo>
                      <a:pt x="852583" y="775907"/>
                      <a:pt x="855345" y="778669"/>
                      <a:pt x="858774" y="778669"/>
                    </a:cubicBezTo>
                    <a:lnTo>
                      <a:pt x="1033653" y="778669"/>
                    </a:lnTo>
                    <a:cubicBezTo>
                      <a:pt x="1037082" y="778669"/>
                      <a:pt x="1039844" y="775907"/>
                      <a:pt x="1039844" y="772478"/>
                    </a:cubicBezTo>
                    <a:lnTo>
                      <a:pt x="1039844" y="705612"/>
                    </a:lnTo>
                    <a:lnTo>
                      <a:pt x="1181957" y="705612"/>
                    </a:lnTo>
                    <a:cubicBezTo>
                      <a:pt x="1185386" y="705612"/>
                      <a:pt x="1188149" y="702850"/>
                      <a:pt x="1188149" y="699421"/>
                    </a:cubicBezTo>
                    <a:lnTo>
                      <a:pt x="1188149" y="612743"/>
                    </a:lnTo>
                    <a:cubicBezTo>
                      <a:pt x="1188149" y="609314"/>
                      <a:pt x="1185386" y="606552"/>
                      <a:pt x="1181957" y="606552"/>
                    </a:cubicBezTo>
                    <a:close/>
                    <a:moveTo>
                      <a:pt x="143066" y="171545"/>
                    </a:moveTo>
                    <a:lnTo>
                      <a:pt x="248222" y="171545"/>
                    </a:lnTo>
                    <a:lnTo>
                      <a:pt x="248222" y="269462"/>
                    </a:lnTo>
                    <a:lnTo>
                      <a:pt x="143066" y="269462"/>
                    </a:lnTo>
                    <a:lnTo>
                      <a:pt x="143066" y="171545"/>
                    </a:lnTo>
                    <a:close/>
                    <a:moveTo>
                      <a:pt x="143066" y="602171"/>
                    </a:moveTo>
                    <a:lnTo>
                      <a:pt x="143066" y="318707"/>
                    </a:lnTo>
                    <a:lnTo>
                      <a:pt x="248222" y="318707"/>
                    </a:lnTo>
                    <a:lnTo>
                      <a:pt x="248222" y="602171"/>
                    </a:lnTo>
                    <a:lnTo>
                      <a:pt x="143066" y="602171"/>
                    </a:lnTo>
                    <a:close/>
                    <a:moveTo>
                      <a:pt x="323183" y="766477"/>
                    </a:moveTo>
                    <a:lnTo>
                      <a:pt x="160687" y="766477"/>
                    </a:lnTo>
                    <a:lnTo>
                      <a:pt x="160687" y="705803"/>
                    </a:lnTo>
                    <a:lnTo>
                      <a:pt x="323183" y="705803"/>
                    </a:lnTo>
                    <a:lnTo>
                      <a:pt x="323183" y="766477"/>
                    </a:lnTo>
                    <a:close/>
                    <a:moveTo>
                      <a:pt x="370046" y="101251"/>
                    </a:moveTo>
                    <a:lnTo>
                      <a:pt x="370046" y="484918"/>
                    </a:lnTo>
                    <a:lnTo>
                      <a:pt x="260604" y="484918"/>
                    </a:lnTo>
                    <a:lnTo>
                      <a:pt x="260604" y="12478"/>
                    </a:lnTo>
                    <a:lnTo>
                      <a:pt x="370046" y="12478"/>
                    </a:lnTo>
                    <a:lnTo>
                      <a:pt x="370046" y="101251"/>
                    </a:lnTo>
                    <a:close/>
                    <a:moveTo>
                      <a:pt x="491871" y="606647"/>
                    </a:moveTo>
                    <a:lnTo>
                      <a:pt x="382429" y="606647"/>
                    </a:lnTo>
                    <a:lnTo>
                      <a:pt x="382429" y="107442"/>
                    </a:lnTo>
                    <a:lnTo>
                      <a:pt x="491871" y="107442"/>
                    </a:lnTo>
                    <a:lnTo>
                      <a:pt x="491871" y="606647"/>
                    </a:lnTo>
                    <a:close/>
                    <a:moveTo>
                      <a:pt x="746855" y="195548"/>
                    </a:moveTo>
                    <a:lnTo>
                      <a:pt x="1011174" y="537210"/>
                    </a:lnTo>
                    <a:lnTo>
                      <a:pt x="924592" y="604171"/>
                    </a:lnTo>
                    <a:lnTo>
                      <a:pt x="872014" y="536162"/>
                    </a:lnTo>
                    <a:cubicBezTo>
                      <a:pt x="871823" y="535591"/>
                      <a:pt x="871538" y="535019"/>
                      <a:pt x="871157" y="534543"/>
                    </a:cubicBezTo>
                    <a:lnTo>
                      <a:pt x="707136" y="322517"/>
                    </a:lnTo>
                    <a:cubicBezTo>
                      <a:pt x="707136" y="322517"/>
                      <a:pt x="707136" y="322517"/>
                      <a:pt x="707136" y="322517"/>
                    </a:cubicBezTo>
                    <a:lnTo>
                      <a:pt x="697611" y="310229"/>
                    </a:lnTo>
                    <a:lnTo>
                      <a:pt x="664274" y="267176"/>
                    </a:lnTo>
                    <a:lnTo>
                      <a:pt x="664274" y="267176"/>
                    </a:lnTo>
                    <a:cubicBezTo>
                      <a:pt x="664274" y="267176"/>
                      <a:pt x="660559" y="262319"/>
                      <a:pt x="660559" y="262319"/>
                    </a:cubicBezTo>
                    <a:lnTo>
                      <a:pt x="746855" y="195548"/>
                    </a:lnTo>
                    <a:close/>
                    <a:moveTo>
                      <a:pt x="658082" y="279845"/>
                    </a:moveTo>
                    <a:lnTo>
                      <a:pt x="668560" y="293370"/>
                    </a:lnTo>
                    <a:lnTo>
                      <a:pt x="582263" y="360140"/>
                    </a:lnTo>
                    <a:lnTo>
                      <a:pt x="571786" y="346615"/>
                    </a:lnTo>
                    <a:lnTo>
                      <a:pt x="658082" y="279845"/>
                    </a:lnTo>
                    <a:close/>
                    <a:moveTo>
                      <a:pt x="593312" y="195548"/>
                    </a:moveTo>
                    <a:lnTo>
                      <a:pt x="628936" y="241554"/>
                    </a:lnTo>
                    <a:lnTo>
                      <a:pt x="542354" y="308515"/>
                    </a:lnTo>
                    <a:lnTo>
                      <a:pt x="506730" y="262509"/>
                    </a:lnTo>
                    <a:lnTo>
                      <a:pt x="593312" y="195548"/>
                    </a:lnTo>
                    <a:close/>
                    <a:moveTo>
                      <a:pt x="504254" y="606647"/>
                    </a:moveTo>
                    <a:lnTo>
                      <a:pt x="504254" y="279464"/>
                    </a:lnTo>
                    <a:lnTo>
                      <a:pt x="536353" y="320993"/>
                    </a:lnTo>
                    <a:cubicBezTo>
                      <a:pt x="536353" y="320993"/>
                      <a:pt x="536353" y="320993"/>
                      <a:pt x="536353" y="320993"/>
                    </a:cubicBezTo>
                    <a:lnTo>
                      <a:pt x="547497" y="335375"/>
                    </a:lnTo>
                    <a:lnTo>
                      <a:pt x="576263" y="372618"/>
                    </a:lnTo>
                    <a:cubicBezTo>
                      <a:pt x="576263" y="372618"/>
                      <a:pt x="576263" y="372618"/>
                      <a:pt x="576263" y="372618"/>
                    </a:cubicBezTo>
                    <a:lnTo>
                      <a:pt x="591503" y="392335"/>
                    </a:lnTo>
                    <a:lnTo>
                      <a:pt x="757238" y="606647"/>
                    </a:lnTo>
                    <a:lnTo>
                      <a:pt x="504158" y="606647"/>
                    </a:lnTo>
                    <a:close/>
                    <a:moveTo>
                      <a:pt x="614648" y="401955"/>
                    </a:moveTo>
                    <a:lnTo>
                      <a:pt x="700945" y="335185"/>
                    </a:lnTo>
                    <a:lnTo>
                      <a:pt x="857345" y="537401"/>
                    </a:lnTo>
                    <a:lnTo>
                      <a:pt x="771049" y="604171"/>
                    </a:lnTo>
                    <a:lnTo>
                      <a:pt x="614648" y="401955"/>
                    </a:lnTo>
                    <a:close/>
                    <a:moveTo>
                      <a:pt x="788099" y="606647"/>
                    </a:moveTo>
                    <a:lnTo>
                      <a:pt x="864965" y="547211"/>
                    </a:lnTo>
                    <a:lnTo>
                      <a:pt x="910971" y="606647"/>
                    </a:lnTo>
                    <a:lnTo>
                      <a:pt x="788099" y="606647"/>
                    </a:lnTo>
                    <a:close/>
                    <a:moveTo>
                      <a:pt x="1027557" y="766477"/>
                    </a:moveTo>
                    <a:lnTo>
                      <a:pt x="865061" y="766477"/>
                    </a:lnTo>
                    <a:lnTo>
                      <a:pt x="865061" y="705803"/>
                    </a:lnTo>
                    <a:lnTo>
                      <a:pt x="1027557" y="705803"/>
                    </a:lnTo>
                    <a:lnTo>
                      <a:pt x="1027557" y="76647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20846F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40"/>
              <p:cNvSpPr/>
              <p:nvPr/>
            </p:nvSpPr>
            <p:spPr>
              <a:xfrm>
                <a:off x="1916678" y="3238293"/>
                <a:ext cx="80817" cy="409670"/>
              </a:xfrm>
              <a:custGeom>
                <a:rect b="b" l="l" r="r" t="t"/>
                <a:pathLst>
                  <a:path extrusionOk="0" h="419100" w="82677">
                    <a:moveTo>
                      <a:pt x="76486" y="0"/>
                    </a:moveTo>
                    <a:cubicBezTo>
                      <a:pt x="79905" y="0"/>
                      <a:pt x="82677" y="2772"/>
                      <a:pt x="82677" y="6191"/>
                    </a:cubicBezTo>
                    <a:lnTo>
                      <a:pt x="82677" y="412909"/>
                    </a:lnTo>
                    <a:cubicBezTo>
                      <a:pt x="82677" y="416328"/>
                      <a:pt x="79905" y="419100"/>
                      <a:pt x="76486" y="419100"/>
                    </a:cubicBezTo>
                    <a:lnTo>
                      <a:pt x="6191" y="419100"/>
                    </a:lnTo>
                    <a:cubicBezTo>
                      <a:pt x="2772" y="419100"/>
                      <a:pt x="0" y="416328"/>
                      <a:pt x="0" y="412909"/>
                    </a:cubicBezTo>
                    <a:lnTo>
                      <a:pt x="0" y="6191"/>
                    </a:lnTo>
                    <a:cubicBezTo>
                      <a:pt x="0" y="2772"/>
                      <a:pt x="2772" y="0"/>
                      <a:pt x="619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20846F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40"/>
              <p:cNvSpPr/>
              <p:nvPr/>
            </p:nvSpPr>
            <p:spPr>
              <a:xfrm>
                <a:off x="1530145" y="4081124"/>
                <a:ext cx="1161415" cy="631737"/>
              </a:xfrm>
              <a:custGeom>
                <a:rect b="b" l="l" r="r" t="t"/>
                <a:pathLst>
                  <a:path extrusionOk="0" h="646278" w="1188148">
                    <a:moveTo>
                      <a:pt x="1181957" y="474067"/>
                    </a:moveTo>
                    <a:lnTo>
                      <a:pt x="973455" y="474067"/>
                    </a:lnTo>
                    <a:cubicBezTo>
                      <a:pt x="1002792" y="457874"/>
                      <a:pt x="1022699" y="426632"/>
                      <a:pt x="1022699" y="390818"/>
                    </a:cubicBezTo>
                    <a:lnTo>
                      <a:pt x="1022699" y="320429"/>
                    </a:lnTo>
                    <a:lnTo>
                      <a:pt x="1032701" y="320429"/>
                    </a:lnTo>
                    <a:cubicBezTo>
                      <a:pt x="1049369" y="320429"/>
                      <a:pt x="1062895" y="306903"/>
                      <a:pt x="1062895" y="290234"/>
                    </a:cubicBezTo>
                    <a:cubicBezTo>
                      <a:pt x="1062895" y="273565"/>
                      <a:pt x="1049369" y="260040"/>
                      <a:pt x="1032701" y="260040"/>
                    </a:cubicBezTo>
                    <a:lnTo>
                      <a:pt x="961930" y="260040"/>
                    </a:lnTo>
                    <a:cubicBezTo>
                      <a:pt x="962597" y="257278"/>
                      <a:pt x="963263" y="254801"/>
                      <a:pt x="963930" y="252515"/>
                    </a:cubicBezTo>
                    <a:cubicBezTo>
                      <a:pt x="971360" y="225369"/>
                      <a:pt x="980885" y="176410"/>
                      <a:pt x="984885" y="135548"/>
                    </a:cubicBezTo>
                    <a:cubicBezTo>
                      <a:pt x="987266" y="111069"/>
                      <a:pt x="987457" y="91162"/>
                      <a:pt x="985647" y="76208"/>
                    </a:cubicBezTo>
                    <a:cubicBezTo>
                      <a:pt x="983171" y="56300"/>
                      <a:pt x="976979" y="45061"/>
                      <a:pt x="966692" y="41822"/>
                    </a:cubicBezTo>
                    <a:cubicBezTo>
                      <a:pt x="963740" y="40870"/>
                      <a:pt x="958977" y="40489"/>
                      <a:pt x="953357" y="43537"/>
                    </a:cubicBezTo>
                    <a:cubicBezTo>
                      <a:pt x="930116" y="56300"/>
                      <a:pt x="906304" y="125547"/>
                      <a:pt x="886682" y="194032"/>
                    </a:cubicBezTo>
                    <a:cubicBezTo>
                      <a:pt x="886015" y="165076"/>
                      <a:pt x="882396" y="121737"/>
                      <a:pt x="876110" y="85637"/>
                    </a:cubicBezTo>
                    <a:cubicBezTo>
                      <a:pt x="871919" y="61444"/>
                      <a:pt x="866965" y="42108"/>
                      <a:pt x="861251" y="28201"/>
                    </a:cubicBezTo>
                    <a:cubicBezTo>
                      <a:pt x="853631" y="9628"/>
                      <a:pt x="844677" y="388"/>
                      <a:pt x="833914" y="8"/>
                    </a:cubicBezTo>
                    <a:cubicBezTo>
                      <a:pt x="830771" y="-88"/>
                      <a:pt x="826103" y="674"/>
                      <a:pt x="821531" y="5151"/>
                    </a:cubicBezTo>
                    <a:cubicBezTo>
                      <a:pt x="800672" y="25249"/>
                      <a:pt x="797052" y="110879"/>
                      <a:pt x="796671" y="187936"/>
                    </a:cubicBezTo>
                    <a:cubicBezTo>
                      <a:pt x="787241" y="166504"/>
                      <a:pt x="775907" y="142883"/>
                      <a:pt x="764572" y="122499"/>
                    </a:cubicBezTo>
                    <a:cubicBezTo>
                      <a:pt x="752570" y="101068"/>
                      <a:pt x="741521" y="84494"/>
                      <a:pt x="731520" y="73255"/>
                    </a:cubicBezTo>
                    <a:cubicBezTo>
                      <a:pt x="718185" y="58205"/>
                      <a:pt x="706660" y="52490"/>
                      <a:pt x="696373" y="55729"/>
                    </a:cubicBezTo>
                    <a:cubicBezTo>
                      <a:pt x="693420" y="56681"/>
                      <a:pt x="689229" y="58967"/>
                      <a:pt x="686372" y="64682"/>
                    </a:cubicBezTo>
                    <a:cubicBezTo>
                      <a:pt x="672656" y="92114"/>
                      <a:pt x="701421" y="182602"/>
                      <a:pt x="727996" y="258421"/>
                    </a:cubicBezTo>
                    <a:cubicBezTo>
                      <a:pt x="728186" y="258992"/>
                      <a:pt x="728377" y="259564"/>
                      <a:pt x="728567" y="260135"/>
                    </a:cubicBezTo>
                    <a:lnTo>
                      <a:pt x="669036" y="260135"/>
                    </a:lnTo>
                    <a:cubicBezTo>
                      <a:pt x="652367" y="260135"/>
                      <a:pt x="638842" y="273661"/>
                      <a:pt x="638842" y="290329"/>
                    </a:cubicBezTo>
                    <a:cubicBezTo>
                      <a:pt x="638842" y="306998"/>
                      <a:pt x="652367" y="320524"/>
                      <a:pt x="669036" y="320524"/>
                    </a:cubicBezTo>
                    <a:lnTo>
                      <a:pt x="675894" y="320524"/>
                    </a:lnTo>
                    <a:lnTo>
                      <a:pt x="675894" y="390913"/>
                    </a:lnTo>
                    <a:cubicBezTo>
                      <a:pt x="675894" y="426727"/>
                      <a:pt x="695801" y="457969"/>
                      <a:pt x="725138" y="474162"/>
                    </a:cubicBezTo>
                    <a:lnTo>
                      <a:pt x="536448" y="474162"/>
                    </a:lnTo>
                    <a:lnTo>
                      <a:pt x="536448" y="101830"/>
                    </a:lnTo>
                    <a:cubicBezTo>
                      <a:pt x="536448" y="98401"/>
                      <a:pt x="533686" y="95638"/>
                      <a:pt x="530257" y="95638"/>
                    </a:cubicBezTo>
                    <a:lnTo>
                      <a:pt x="414909" y="95638"/>
                    </a:lnTo>
                    <a:lnTo>
                      <a:pt x="414909" y="35917"/>
                    </a:lnTo>
                    <a:cubicBezTo>
                      <a:pt x="414909" y="32488"/>
                      <a:pt x="412147" y="29725"/>
                      <a:pt x="408718" y="29725"/>
                    </a:cubicBezTo>
                    <a:lnTo>
                      <a:pt x="291179" y="29725"/>
                    </a:lnTo>
                    <a:cubicBezTo>
                      <a:pt x="289655" y="29725"/>
                      <a:pt x="288322" y="30297"/>
                      <a:pt x="287179" y="31154"/>
                    </a:cubicBezTo>
                    <a:lnTo>
                      <a:pt x="169355" y="31154"/>
                    </a:lnTo>
                    <a:cubicBezTo>
                      <a:pt x="165926" y="31154"/>
                      <a:pt x="163163" y="33916"/>
                      <a:pt x="163163" y="37346"/>
                    </a:cubicBezTo>
                    <a:lnTo>
                      <a:pt x="163163" y="474162"/>
                    </a:lnTo>
                    <a:lnTo>
                      <a:pt x="6191" y="474162"/>
                    </a:lnTo>
                    <a:cubicBezTo>
                      <a:pt x="2762" y="474162"/>
                      <a:pt x="0" y="476924"/>
                      <a:pt x="0" y="480353"/>
                    </a:cubicBezTo>
                    <a:lnTo>
                      <a:pt x="0" y="567031"/>
                    </a:lnTo>
                    <a:cubicBezTo>
                      <a:pt x="0" y="570460"/>
                      <a:pt x="2762" y="573222"/>
                      <a:pt x="6191" y="573222"/>
                    </a:cubicBezTo>
                    <a:lnTo>
                      <a:pt x="148304" y="573222"/>
                    </a:lnTo>
                    <a:lnTo>
                      <a:pt x="148304" y="640088"/>
                    </a:lnTo>
                    <a:cubicBezTo>
                      <a:pt x="148304" y="643516"/>
                      <a:pt x="151067" y="646279"/>
                      <a:pt x="154496" y="646279"/>
                    </a:cubicBezTo>
                    <a:lnTo>
                      <a:pt x="329375" y="646279"/>
                    </a:lnTo>
                    <a:cubicBezTo>
                      <a:pt x="332804" y="646279"/>
                      <a:pt x="335566" y="643516"/>
                      <a:pt x="335566" y="640088"/>
                    </a:cubicBezTo>
                    <a:lnTo>
                      <a:pt x="335566" y="573222"/>
                    </a:lnTo>
                    <a:lnTo>
                      <a:pt x="852583" y="573222"/>
                    </a:lnTo>
                    <a:lnTo>
                      <a:pt x="852583" y="640088"/>
                    </a:lnTo>
                    <a:cubicBezTo>
                      <a:pt x="852583" y="643516"/>
                      <a:pt x="855345" y="646279"/>
                      <a:pt x="858774" y="646279"/>
                    </a:cubicBezTo>
                    <a:lnTo>
                      <a:pt x="1033653" y="646279"/>
                    </a:lnTo>
                    <a:cubicBezTo>
                      <a:pt x="1037082" y="646279"/>
                      <a:pt x="1039844" y="643516"/>
                      <a:pt x="1039844" y="640088"/>
                    </a:cubicBezTo>
                    <a:lnTo>
                      <a:pt x="1039844" y="573222"/>
                    </a:lnTo>
                    <a:lnTo>
                      <a:pt x="1181957" y="573222"/>
                    </a:lnTo>
                    <a:cubicBezTo>
                      <a:pt x="1185386" y="573222"/>
                      <a:pt x="1188149" y="570460"/>
                      <a:pt x="1188149" y="567031"/>
                    </a:cubicBezTo>
                    <a:lnTo>
                      <a:pt x="1188149" y="480353"/>
                    </a:lnTo>
                    <a:cubicBezTo>
                      <a:pt x="1188149" y="476924"/>
                      <a:pt x="1185386" y="474162"/>
                      <a:pt x="1181957" y="474162"/>
                    </a:cubicBezTo>
                    <a:close/>
                    <a:moveTo>
                      <a:pt x="175546" y="43441"/>
                    </a:moveTo>
                    <a:lnTo>
                      <a:pt x="284988" y="43441"/>
                    </a:lnTo>
                    <a:lnTo>
                      <a:pt x="284988" y="81637"/>
                    </a:lnTo>
                    <a:lnTo>
                      <a:pt x="175546" y="81637"/>
                    </a:lnTo>
                    <a:lnTo>
                      <a:pt x="175546" y="43441"/>
                    </a:lnTo>
                    <a:close/>
                    <a:moveTo>
                      <a:pt x="175546" y="239371"/>
                    </a:moveTo>
                    <a:lnTo>
                      <a:pt x="284988" y="239371"/>
                    </a:lnTo>
                    <a:lnTo>
                      <a:pt x="284988" y="474067"/>
                    </a:lnTo>
                    <a:lnTo>
                      <a:pt x="175546" y="474067"/>
                    </a:lnTo>
                    <a:lnTo>
                      <a:pt x="175546" y="239371"/>
                    </a:lnTo>
                    <a:close/>
                    <a:moveTo>
                      <a:pt x="323183" y="633896"/>
                    </a:moveTo>
                    <a:lnTo>
                      <a:pt x="160687" y="633896"/>
                    </a:lnTo>
                    <a:lnTo>
                      <a:pt x="160687" y="573222"/>
                    </a:lnTo>
                    <a:lnTo>
                      <a:pt x="323183" y="573222"/>
                    </a:lnTo>
                    <a:lnTo>
                      <a:pt x="323183" y="633896"/>
                    </a:lnTo>
                    <a:close/>
                    <a:moveTo>
                      <a:pt x="402526" y="100115"/>
                    </a:moveTo>
                    <a:cubicBezTo>
                      <a:pt x="402336" y="100687"/>
                      <a:pt x="402241" y="101258"/>
                      <a:pt x="402241" y="101830"/>
                    </a:cubicBezTo>
                    <a:lnTo>
                      <a:pt x="402241" y="472638"/>
                    </a:lnTo>
                    <a:lnTo>
                      <a:pt x="297371" y="472638"/>
                    </a:lnTo>
                    <a:lnTo>
                      <a:pt x="297371" y="42013"/>
                    </a:lnTo>
                    <a:lnTo>
                      <a:pt x="402526" y="42013"/>
                    </a:lnTo>
                    <a:lnTo>
                      <a:pt x="402526" y="100020"/>
                    </a:lnTo>
                    <a:close/>
                    <a:moveTo>
                      <a:pt x="435864" y="472447"/>
                    </a:moveTo>
                    <a:lnTo>
                      <a:pt x="414909" y="472447"/>
                    </a:lnTo>
                    <a:lnTo>
                      <a:pt x="414909" y="108021"/>
                    </a:lnTo>
                    <a:lnTo>
                      <a:pt x="435864" y="108021"/>
                    </a:lnTo>
                    <a:lnTo>
                      <a:pt x="435864" y="472447"/>
                    </a:lnTo>
                    <a:close/>
                    <a:moveTo>
                      <a:pt x="524066" y="472447"/>
                    </a:moveTo>
                    <a:lnTo>
                      <a:pt x="502825" y="472447"/>
                    </a:lnTo>
                    <a:lnTo>
                      <a:pt x="502825" y="108021"/>
                    </a:lnTo>
                    <a:lnTo>
                      <a:pt x="524066" y="108021"/>
                    </a:lnTo>
                    <a:lnTo>
                      <a:pt x="524066" y="472447"/>
                    </a:lnTo>
                    <a:close/>
                    <a:moveTo>
                      <a:pt x="885635" y="243467"/>
                    </a:moveTo>
                    <a:cubicBezTo>
                      <a:pt x="886968" y="238609"/>
                      <a:pt x="888302" y="234037"/>
                      <a:pt x="889445" y="229750"/>
                    </a:cubicBezTo>
                    <a:cubicBezTo>
                      <a:pt x="895350" y="208033"/>
                      <a:pt x="906494" y="167552"/>
                      <a:pt x="919639" y="130214"/>
                    </a:cubicBezTo>
                    <a:cubicBezTo>
                      <a:pt x="940213" y="71826"/>
                      <a:pt x="953357" y="57634"/>
                      <a:pt x="959263" y="54300"/>
                    </a:cubicBezTo>
                    <a:cubicBezTo>
                      <a:pt x="961454" y="53157"/>
                      <a:pt x="962501" y="53443"/>
                      <a:pt x="962978" y="53633"/>
                    </a:cubicBezTo>
                    <a:cubicBezTo>
                      <a:pt x="971074" y="56110"/>
                      <a:pt x="977837" y="78684"/>
                      <a:pt x="972407" y="134310"/>
                    </a:cubicBezTo>
                    <a:cubicBezTo>
                      <a:pt x="968121" y="179268"/>
                      <a:pt x="957739" y="227655"/>
                      <a:pt x="951833" y="249277"/>
                    </a:cubicBezTo>
                    <a:cubicBezTo>
                      <a:pt x="950976" y="252420"/>
                      <a:pt x="950119" y="255849"/>
                      <a:pt x="949071" y="260040"/>
                    </a:cubicBezTo>
                    <a:lnTo>
                      <a:pt x="880967" y="260040"/>
                    </a:lnTo>
                    <a:cubicBezTo>
                      <a:pt x="882587" y="254230"/>
                      <a:pt x="884111" y="248610"/>
                      <a:pt x="885635" y="243467"/>
                    </a:cubicBezTo>
                    <a:close/>
                    <a:moveTo>
                      <a:pt x="808958" y="215844"/>
                    </a:moveTo>
                    <a:cubicBezTo>
                      <a:pt x="808958" y="210796"/>
                      <a:pt x="808958" y="206033"/>
                      <a:pt x="808958" y="201652"/>
                    </a:cubicBezTo>
                    <a:cubicBezTo>
                      <a:pt x="808958" y="179077"/>
                      <a:pt x="808958" y="137167"/>
                      <a:pt x="811816" y="97639"/>
                    </a:cubicBezTo>
                    <a:cubicBezTo>
                      <a:pt x="816293" y="35917"/>
                      <a:pt x="825151" y="18676"/>
                      <a:pt x="830104" y="14009"/>
                    </a:cubicBezTo>
                    <a:cubicBezTo>
                      <a:pt x="831913" y="12295"/>
                      <a:pt x="833057" y="12295"/>
                      <a:pt x="833438" y="12390"/>
                    </a:cubicBezTo>
                    <a:cubicBezTo>
                      <a:pt x="841915" y="12676"/>
                      <a:pt x="854297" y="32583"/>
                      <a:pt x="863822" y="87733"/>
                    </a:cubicBezTo>
                    <a:cubicBezTo>
                      <a:pt x="871538" y="132214"/>
                      <a:pt x="874300" y="181649"/>
                      <a:pt x="874300" y="204033"/>
                    </a:cubicBezTo>
                    <a:cubicBezTo>
                      <a:pt x="874300" y="207462"/>
                      <a:pt x="874395" y="212605"/>
                      <a:pt x="874490" y="218035"/>
                    </a:cubicBezTo>
                    <a:cubicBezTo>
                      <a:pt x="874586" y="224035"/>
                      <a:pt x="874776" y="230703"/>
                      <a:pt x="874776" y="236037"/>
                    </a:cubicBezTo>
                    <a:cubicBezTo>
                      <a:pt x="874395" y="237371"/>
                      <a:pt x="874014" y="238799"/>
                      <a:pt x="873633" y="240228"/>
                    </a:cubicBezTo>
                    <a:cubicBezTo>
                      <a:pt x="871919" y="246324"/>
                      <a:pt x="870013" y="253182"/>
                      <a:pt x="868109" y="260135"/>
                    </a:cubicBezTo>
                    <a:lnTo>
                      <a:pt x="824865" y="260135"/>
                    </a:lnTo>
                    <a:cubicBezTo>
                      <a:pt x="824198" y="258516"/>
                      <a:pt x="823627" y="256801"/>
                      <a:pt x="822960" y="255182"/>
                    </a:cubicBezTo>
                    <a:cubicBezTo>
                      <a:pt x="819531" y="246419"/>
                      <a:pt x="816388" y="238133"/>
                      <a:pt x="813816" y="230703"/>
                    </a:cubicBezTo>
                    <a:cubicBezTo>
                      <a:pt x="812387" y="226702"/>
                      <a:pt x="810768" y="222321"/>
                      <a:pt x="808958" y="217558"/>
                    </a:cubicBezTo>
                    <a:lnTo>
                      <a:pt x="808958" y="215939"/>
                    </a:lnTo>
                    <a:close/>
                    <a:moveTo>
                      <a:pt x="707993" y="155170"/>
                    </a:moveTo>
                    <a:cubicBezTo>
                      <a:pt x="691801" y="95448"/>
                      <a:pt x="694468" y="76303"/>
                      <a:pt x="697516" y="70207"/>
                    </a:cubicBezTo>
                    <a:cubicBezTo>
                      <a:pt x="698659" y="68016"/>
                      <a:pt x="699707" y="67635"/>
                      <a:pt x="700088" y="67540"/>
                    </a:cubicBezTo>
                    <a:cubicBezTo>
                      <a:pt x="708184" y="64968"/>
                      <a:pt x="726472" y="79732"/>
                      <a:pt x="753713" y="128500"/>
                    </a:cubicBezTo>
                    <a:cubicBezTo>
                      <a:pt x="775716" y="167933"/>
                      <a:pt x="794766" y="213653"/>
                      <a:pt x="802100" y="234704"/>
                    </a:cubicBezTo>
                    <a:cubicBezTo>
                      <a:pt x="804767" y="242228"/>
                      <a:pt x="808006" y="250610"/>
                      <a:pt x="811435" y="259468"/>
                    </a:cubicBezTo>
                    <a:cubicBezTo>
                      <a:pt x="811435" y="259659"/>
                      <a:pt x="811530" y="259754"/>
                      <a:pt x="811625" y="259945"/>
                    </a:cubicBezTo>
                    <a:lnTo>
                      <a:pt x="741712" y="259945"/>
                    </a:lnTo>
                    <a:cubicBezTo>
                      <a:pt x="741045" y="257944"/>
                      <a:pt x="740378" y="256039"/>
                      <a:pt x="739712" y="254134"/>
                    </a:cubicBezTo>
                    <a:cubicBezTo>
                      <a:pt x="732282" y="232894"/>
                      <a:pt x="718376" y="193270"/>
                      <a:pt x="707993" y="155075"/>
                    </a:cubicBezTo>
                    <a:close/>
                    <a:moveTo>
                      <a:pt x="771049" y="473590"/>
                    </a:moveTo>
                    <a:cubicBezTo>
                      <a:pt x="725424" y="473590"/>
                      <a:pt x="688277" y="436443"/>
                      <a:pt x="688277" y="390818"/>
                    </a:cubicBezTo>
                    <a:lnTo>
                      <a:pt x="688277" y="320429"/>
                    </a:lnTo>
                    <a:lnTo>
                      <a:pt x="1010222" y="320429"/>
                    </a:lnTo>
                    <a:lnTo>
                      <a:pt x="1010222" y="390818"/>
                    </a:lnTo>
                    <a:cubicBezTo>
                      <a:pt x="1010222" y="436443"/>
                      <a:pt x="973074" y="473590"/>
                      <a:pt x="927449" y="473590"/>
                    </a:cubicBezTo>
                    <a:lnTo>
                      <a:pt x="770954" y="473590"/>
                    </a:lnTo>
                    <a:close/>
                    <a:moveTo>
                      <a:pt x="1027462" y="633896"/>
                    </a:moveTo>
                    <a:lnTo>
                      <a:pt x="864965" y="633896"/>
                    </a:lnTo>
                    <a:lnTo>
                      <a:pt x="864965" y="573222"/>
                    </a:lnTo>
                    <a:lnTo>
                      <a:pt x="1027462" y="573222"/>
                    </a:lnTo>
                    <a:lnTo>
                      <a:pt x="1027462" y="63389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20846F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40"/>
              <p:cNvSpPr/>
              <p:nvPr/>
            </p:nvSpPr>
            <p:spPr>
              <a:xfrm>
                <a:off x="1842627" y="4425059"/>
                <a:ext cx="58657" cy="58657"/>
              </a:xfrm>
              <a:custGeom>
                <a:rect b="b" l="l" r="r" t="t"/>
                <a:pathLst>
                  <a:path extrusionOk="0" h="60007" w="60007">
                    <a:moveTo>
                      <a:pt x="30004" y="60008"/>
                    </a:moveTo>
                    <a:cubicBezTo>
                      <a:pt x="46577" y="60008"/>
                      <a:pt x="60007" y="46577"/>
                      <a:pt x="60007" y="30004"/>
                    </a:cubicBezTo>
                    <a:cubicBezTo>
                      <a:pt x="60007" y="13430"/>
                      <a:pt x="46577" y="0"/>
                      <a:pt x="30004" y="0"/>
                    </a:cubicBezTo>
                    <a:cubicBezTo>
                      <a:pt x="13430" y="0"/>
                      <a:pt x="0" y="13430"/>
                      <a:pt x="0" y="30004"/>
                    </a:cubicBezTo>
                    <a:cubicBezTo>
                      <a:pt x="0" y="46577"/>
                      <a:pt x="13430" y="60008"/>
                      <a:pt x="30004" y="600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20846F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1" name="Google Shape;441;p40"/>
            <p:cNvSpPr/>
            <p:nvPr/>
          </p:nvSpPr>
          <p:spPr>
            <a:xfrm>
              <a:off x="3646809" y="4362828"/>
              <a:ext cx="344653" cy="349527"/>
            </a:xfrm>
            <a:custGeom>
              <a:rect b="b" l="l" r="r" t="t"/>
              <a:pathLst>
                <a:path extrusionOk="0" h="349527" w="344653">
                  <a:moveTo>
                    <a:pt x="18103" y="230796"/>
                  </a:moveTo>
                  <a:cubicBezTo>
                    <a:pt x="18861" y="226435"/>
                    <a:pt x="20051" y="218345"/>
                    <a:pt x="21773" y="210368"/>
                  </a:cubicBezTo>
                  <a:cubicBezTo>
                    <a:pt x="22399" y="207469"/>
                    <a:pt x="21968" y="205530"/>
                    <a:pt x="20152" y="203279"/>
                  </a:cubicBezTo>
                  <a:cubicBezTo>
                    <a:pt x="-13231" y="161904"/>
                    <a:pt x="-4208" y="102519"/>
                    <a:pt x="40322" y="73480"/>
                  </a:cubicBezTo>
                  <a:cubicBezTo>
                    <a:pt x="48267" y="68299"/>
                    <a:pt x="57885" y="65710"/>
                    <a:pt x="66624" y="61691"/>
                  </a:cubicBezTo>
                  <a:cubicBezTo>
                    <a:pt x="68435" y="60857"/>
                    <a:pt x="70491" y="59283"/>
                    <a:pt x="71210" y="57543"/>
                  </a:cubicBezTo>
                  <a:cubicBezTo>
                    <a:pt x="86314" y="21100"/>
                    <a:pt x="113689" y="1583"/>
                    <a:pt x="152856" y="67"/>
                  </a:cubicBezTo>
                  <a:cubicBezTo>
                    <a:pt x="177140" y="-872"/>
                    <a:pt x="198449" y="8041"/>
                    <a:pt x="215825" y="25391"/>
                  </a:cubicBezTo>
                  <a:cubicBezTo>
                    <a:pt x="218442" y="28003"/>
                    <a:pt x="220679" y="29065"/>
                    <a:pt x="224716" y="28440"/>
                  </a:cubicBezTo>
                  <a:cubicBezTo>
                    <a:pt x="277987" y="20176"/>
                    <a:pt x="326463" y="61608"/>
                    <a:pt x="326333" y="115416"/>
                  </a:cubicBezTo>
                  <a:cubicBezTo>
                    <a:pt x="326313" y="123341"/>
                    <a:pt x="324398" y="131308"/>
                    <a:pt x="322874" y="139161"/>
                  </a:cubicBezTo>
                  <a:cubicBezTo>
                    <a:pt x="322313" y="142055"/>
                    <a:pt x="322681" y="143995"/>
                    <a:pt x="324501" y="146248"/>
                  </a:cubicBezTo>
                  <a:cubicBezTo>
                    <a:pt x="357887" y="187587"/>
                    <a:pt x="348854" y="247056"/>
                    <a:pt x="304340" y="276049"/>
                  </a:cubicBezTo>
                  <a:cubicBezTo>
                    <a:pt x="296391" y="281228"/>
                    <a:pt x="286778" y="283819"/>
                    <a:pt x="278039" y="287841"/>
                  </a:cubicBezTo>
                  <a:cubicBezTo>
                    <a:pt x="276227" y="288675"/>
                    <a:pt x="274167" y="290249"/>
                    <a:pt x="273445" y="291988"/>
                  </a:cubicBezTo>
                  <a:cubicBezTo>
                    <a:pt x="258344" y="328434"/>
                    <a:pt x="230969" y="347942"/>
                    <a:pt x="191799" y="349460"/>
                  </a:cubicBezTo>
                  <a:cubicBezTo>
                    <a:pt x="167706" y="350392"/>
                    <a:pt x="146492" y="341649"/>
                    <a:pt x="129207" y="324459"/>
                  </a:cubicBezTo>
                  <a:cubicBezTo>
                    <a:pt x="126317" y="321585"/>
                    <a:pt x="123784" y="320536"/>
                    <a:pt x="119455" y="321150"/>
                  </a:cubicBezTo>
                  <a:cubicBezTo>
                    <a:pt x="66041" y="328725"/>
                    <a:pt x="19229" y="288590"/>
                    <a:pt x="18103" y="230796"/>
                  </a:cubicBezTo>
                  <a:close/>
                  <a:moveTo>
                    <a:pt x="65745" y="85851"/>
                  </a:moveTo>
                  <a:cubicBezTo>
                    <a:pt x="63481" y="86763"/>
                    <a:pt x="61970" y="87261"/>
                    <a:pt x="60559" y="87960"/>
                  </a:cubicBezTo>
                  <a:cubicBezTo>
                    <a:pt x="38219" y="99055"/>
                    <a:pt x="25140" y="117039"/>
                    <a:pt x="23114" y="141827"/>
                  </a:cubicBezTo>
                  <a:cubicBezTo>
                    <a:pt x="21004" y="167623"/>
                    <a:pt x="31068" y="188683"/>
                    <a:pt x="53065" y="202472"/>
                  </a:cubicBezTo>
                  <a:cubicBezTo>
                    <a:pt x="76095" y="216910"/>
                    <a:pt x="100000" y="229955"/>
                    <a:pt x="123582" y="243509"/>
                  </a:cubicBezTo>
                  <a:cubicBezTo>
                    <a:pt x="124806" y="244213"/>
                    <a:pt x="126956" y="244643"/>
                    <a:pt x="128037" y="244047"/>
                  </a:cubicBezTo>
                  <a:cubicBezTo>
                    <a:pt x="137302" y="238931"/>
                    <a:pt x="146422" y="233549"/>
                    <a:pt x="156233" y="227872"/>
                  </a:cubicBezTo>
                  <a:cubicBezTo>
                    <a:pt x="154074" y="226473"/>
                    <a:pt x="152652" y="225462"/>
                    <a:pt x="151148" y="224592"/>
                  </a:cubicBezTo>
                  <a:cubicBezTo>
                    <a:pt x="127878" y="211155"/>
                    <a:pt x="104540" y="197834"/>
                    <a:pt x="81335" y="184282"/>
                  </a:cubicBezTo>
                  <a:cubicBezTo>
                    <a:pt x="65310" y="174925"/>
                    <a:pt x="65644" y="177676"/>
                    <a:pt x="65722" y="157616"/>
                  </a:cubicBezTo>
                  <a:cubicBezTo>
                    <a:pt x="65814" y="134018"/>
                    <a:pt x="65745" y="110419"/>
                    <a:pt x="65745" y="85848"/>
                  </a:cubicBezTo>
                  <a:close/>
                  <a:moveTo>
                    <a:pt x="278909" y="264504"/>
                  </a:moveTo>
                  <a:cubicBezTo>
                    <a:pt x="284953" y="261038"/>
                    <a:pt x="290053" y="258718"/>
                    <a:pt x="294478" y="255478"/>
                  </a:cubicBezTo>
                  <a:cubicBezTo>
                    <a:pt x="333058" y="227245"/>
                    <a:pt x="330684" y="170547"/>
                    <a:pt x="289775" y="145757"/>
                  </a:cubicBezTo>
                  <a:cubicBezTo>
                    <a:pt x="271143" y="134465"/>
                    <a:pt x="252103" y="123843"/>
                    <a:pt x="233213" y="112979"/>
                  </a:cubicBezTo>
                  <a:cubicBezTo>
                    <a:pt x="228263" y="110132"/>
                    <a:pt x="223163" y="105384"/>
                    <a:pt x="218155" y="105413"/>
                  </a:cubicBezTo>
                  <a:cubicBezTo>
                    <a:pt x="213128" y="105442"/>
                    <a:pt x="208104" y="110300"/>
                    <a:pt x="203130" y="113129"/>
                  </a:cubicBezTo>
                  <a:cubicBezTo>
                    <a:pt x="198368" y="115837"/>
                    <a:pt x="193671" y="118660"/>
                    <a:pt x="188390" y="121760"/>
                  </a:cubicBezTo>
                  <a:cubicBezTo>
                    <a:pt x="190844" y="123280"/>
                    <a:pt x="192476" y="124352"/>
                    <a:pt x="194167" y="125327"/>
                  </a:cubicBezTo>
                  <a:cubicBezTo>
                    <a:pt x="219558" y="140004"/>
                    <a:pt x="244875" y="154816"/>
                    <a:pt x="270414" y="169233"/>
                  </a:cubicBezTo>
                  <a:cubicBezTo>
                    <a:pt x="276662" y="172762"/>
                    <a:pt x="279068" y="177315"/>
                    <a:pt x="279001" y="184320"/>
                  </a:cubicBezTo>
                  <a:cubicBezTo>
                    <a:pt x="278765" y="208745"/>
                    <a:pt x="278909" y="233172"/>
                    <a:pt x="278909" y="257599"/>
                  </a:cubicBezTo>
                  <a:cubicBezTo>
                    <a:pt x="278909" y="259356"/>
                    <a:pt x="278909" y="261114"/>
                    <a:pt x="278909" y="264504"/>
                  </a:cubicBezTo>
                  <a:close/>
                  <a:moveTo>
                    <a:pt x="210326" y="215340"/>
                  </a:moveTo>
                  <a:cubicBezTo>
                    <a:pt x="208483" y="216186"/>
                    <a:pt x="207443" y="216567"/>
                    <a:pt x="206499" y="217112"/>
                  </a:cubicBezTo>
                  <a:cubicBezTo>
                    <a:pt x="180113" y="232354"/>
                    <a:pt x="153693" y="247540"/>
                    <a:pt x="127396" y="262934"/>
                  </a:cubicBezTo>
                  <a:cubicBezTo>
                    <a:pt x="121993" y="266098"/>
                    <a:pt x="117218" y="266257"/>
                    <a:pt x="111779" y="263064"/>
                  </a:cubicBezTo>
                  <a:cubicBezTo>
                    <a:pt x="89881" y="250210"/>
                    <a:pt x="67857" y="237568"/>
                    <a:pt x="45866" y="224868"/>
                  </a:cubicBezTo>
                  <a:cubicBezTo>
                    <a:pt x="44806" y="224256"/>
                    <a:pt x="43633" y="223839"/>
                    <a:pt x="42313" y="223241"/>
                  </a:cubicBezTo>
                  <a:cubicBezTo>
                    <a:pt x="41986" y="224227"/>
                    <a:pt x="41665" y="224812"/>
                    <a:pt x="41607" y="225424"/>
                  </a:cubicBezTo>
                  <a:cubicBezTo>
                    <a:pt x="39152" y="251189"/>
                    <a:pt x="47649" y="272547"/>
                    <a:pt x="68946" y="287415"/>
                  </a:cubicBezTo>
                  <a:cubicBezTo>
                    <a:pt x="90665" y="302576"/>
                    <a:pt x="114272" y="304074"/>
                    <a:pt x="137708" y="291518"/>
                  </a:cubicBezTo>
                  <a:cubicBezTo>
                    <a:pt x="159071" y="280073"/>
                    <a:pt x="179559" y="267001"/>
                    <a:pt x="200908" y="255527"/>
                  </a:cubicBezTo>
                  <a:cubicBezTo>
                    <a:pt x="208557" y="251416"/>
                    <a:pt x="211351" y="246724"/>
                    <a:pt x="210487" y="238337"/>
                  </a:cubicBezTo>
                  <a:cubicBezTo>
                    <a:pt x="209728" y="230950"/>
                    <a:pt x="210328" y="223425"/>
                    <a:pt x="210328" y="215338"/>
                  </a:cubicBezTo>
                  <a:close/>
                  <a:moveTo>
                    <a:pt x="134372" y="134153"/>
                  </a:moveTo>
                  <a:cubicBezTo>
                    <a:pt x="136139" y="133355"/>
                    <a:pt x="137177" y="132987"/>
                    <a:pt x="138116" y="132445"/>
                  </a:cubicBezTo>
                  <a:cubicBezTo>
                    <a:pt x="164503" y="117203"/>
                    <a:pt x="190916" y="102010"/>
                    <a:pt x="217222" y="86629"/>
                  </a:cubicBezTo>
                  <a:cubicBezTo>
                    <a:pt x="222401" y="83602"/>
                    <a:pt x="227100" y="83084"/>
                    <a:pt x="232406" y="86203"/>
                  </a:cubicBezTo>
                  <a:cubicBezTo>
                    <a:pt x="250341" y="96748"/>
                    <a:pt x="268376" y="107126"/>
                    <a:pt x="286387" y="117541"/>
                  </a:cubicBezTo>
                  <a:cubicBezTo>
                    <a:pt x="291562" y="120534"/>
                    <a:pt x="296787" y="123441"/>
                    <a:pt x="301802" y="126284"/>
                  </a:cubicBezTo>
                  <a:cubicBezTo>
                    <a:pt x="302376" y="125766"/>
                    <a:pt x="302553" y="125681"/>
                    <a:pt x="302605" y="125549"/>
                  </a:cubicBezTo>
                  <a:cubicBezTo>
                    <a:pt x="302780" y="125094"/>
                    <a:pt x="303002" y="124630"/>
                    <a:pt x="303047" y="124154"/>
                  </a:cubicBezTo>
                  <a:cubicBezTo>
                    <a:pt x="305519" y="98591"/>
                    <a:pt x="297148" y="77350"/>
                    <a:pt x="276149" y="62426"/>
                  </a:cubicBezTo>
                  <a:cubicBezTo>
                    <a:pt x="254724" y="47199"/>
                    <a:pt x="231166" y="45233"/>
                    <a:pt x="207876" y="57568"/>
                  </a:cubicBezTo>
                  <a:cubicBezTo>
                    <a:pt x="183859" y="70286"/>
                    <a:pt x="160651" y="84539"/>
                    <a:pt x="137134" y="98196"/>
                  </a:cubicBezTo>
                  <a:cubicBezTo>
                    <a:pt x="135998" y="98858"/>
                    <a:pt x="134511" y="100234"/>
                    <a:pt x="134491" y="101304"/>
                  </a:cubicBezTo>
                  <a:cubicBezTo>
                    <a:pt x="134296" y="112046"/>
                    <a:pt x="134372" y="122794"/>
                    <a:pt x="134372" y="134153"/>
                  </a:cubicBezTo>
                  <a:close/>
                  <a:moveTo>
                    <a:pt x="118531" y="187511"/>
                  </a:moveTo>
                  <a:lnTo>
                    <a:pt x="118531" y="180514"/>
                  </a:lnTo>
                  <a:cubicBezTo>
                    <a:pt x="118531" y="151330"/>
                    <a:pt x="118708" y="122141"/>
                    <a:pt x="118410" y="92959"/>
                  </a:cubicBezTo>
                  <a:cubicBezTo>
                    <a:pt x="118332" y="85409"/>
                    <a:pt x="121215" y="80789"/>
                    <a:pt x="127683" y="77222"/>
                  </a:cubicBezTo>
                  <a:cubicBezTo>
                    <a:pt x="142748" y="68916"/>
                    <a:pt x="157571" y="60164"/>
                    <a:pt x="172472" y="51560"/>
                  </a:cubicBezTo>
                  <a:cubicBezTo>
                    <a:pt x="180090" y="47161"/>
                    <a:pt x="187668" y="42691"/>
                    <a:pt x="195947" y="37855"/>
                  </a:cubicBezTo>
                  <a:cubicBezTo>
                    <a:pt x="193443" y="35968"/>
                    <a:pt x="191627" y="34401"/>
                    <a:pt x="189627" y="33118"/>
                  </a:cubicBezTo>
                  <a:cubicBezTo>
                    <a:pt x="147039" y="5802"/>
                    <a:pt x="90544" y="34677"/>
                    <a:pt x="88681" y="85212"/>
                  </a:cubicBezTo>
                  <a:cubicBezTo>
                    <a:pt x="87679" y="112394"/>
                    <a:pt x="88428" y="139639"/>
                    <a:pt x="88502" y="166857"/>
                  </a:cubicBezTo>
                  <a:cubicBezTo>
                    <a:pt x="88506" y="168273"/>
                    <a:pt x="89186" y="170361"/>
                    <a:pt x="90237" y="171000"/>
                  </a:cubicBezTo>
                  <a:cubicBezTo>
                    <a:pt x="99173" y="176418"/>
                    <a:pt x="108270" y="181574"/>
                    <a:pt x="118531" y="187508"/>
                  </a:cubicBezTo>
                  <a:close/>
                  <a:moveTo>
                    <a:pt x="148882" y="311539"/>
                  </a:moveTo>
                  <a:cubicBezTo>
                    <a:pt x="150469" y="312923"/>
                    <a:pt x="151466" y="313947"/>
                    <a:pt x="152612" y="314765"/>
                  </a:cubicBezTo>
                  <a:cubicBezTo>
                    <a:pt x="164496" y="323255"/>
                    <a:pt x="177848" y="327423"/>
                    <a:pt x="192349" y="326813"/>
                  </a:cubicBezTo>
                  <a:cubicBezTo>
                    <a:pt x="229346" y="325259"/>
                    <a:pt x="256161" y="296985"/>
                    <a:pt x="256230" y="259868"/>
                  </a:cubicBezTo>
                  <a:cubicBezTo>
                    <a:pt x="256271" y="237570"/>
                    <a:pt x="255596" y="215246"/>
                    <a:pt x="256522" y="192987"/>
                  </a:cubicBezTo>
                  <a:cubicBezTo>
                    <a:pt x="256957" y="182536"/>
                    <a:pt x="254073" y="176225"/>
                    <a:pt x="244333" y="172306"/>
                  </a:cubicBezTo>
                  <a:cubicBezTo>
                    <a:pt x="238235" y="169854"/>
                    <a:pt x="232738" y="165911"/>
                    <a:pt x="226124" y="162156"/>
                  </a:cubicBezTo>
                  <a:lnTo>
                    <a:pt x="226124" y="169051"/>
                  </a:lnTo>
                  <a:cubicBezTo>
                    <a:pt x="226124" y="198235"/>
                    <a:pt x="225961" y="227419"/>
                    <a:pt x="226239" y="256601"/>
                  </a:cubicBezTo>
                  <a:cubicBezTo>
                    <a:pt x="226308" y="263894"/>
                    <a:pt x="223710" y="268564"/>
                    <a:pt x="217372" y="272074"/>
                  </a:cubicBezTo>
                  <a:cubicBezTo>
                    <a:pt x="202323" y="280409"/>
                    <a:pt x="187497" y="289150"/>
                    <a:pt x="172594" y="297750"/>
                  </a:cubicBezTo>
                  <a:cubicBezTo>
                    <a:pt x="164835" y="302227"/>
                    <a:pt x="157105" y="306755"/>
                    <a:pt x="148879" y="311539"/>
                  </a:cubicBezTo>
                  <a:close/>
                  <a:moveTo>
                    <a:pt x="210324" y="174764"/>
                  </a:moveTo>
                  <a:cubicBezTo>
                    <a:pt x="210324" y="168704"/>
                    <a:pt x="210555" y="162633"/>
                    <a:pt x="210187" y="156596"/>
                  </a:cubicBezTo>
                  <a:cubicBezTo>
                    <a:pt x="210073" y="154726"/>
                    <a:pt x="208799" y="152188"/>
                    <a:pt x="207268" y="151260"/>
                  </a:cubicBezTo>
                  <a:cubicBezTo>
                    <a:pt x="196776" y="144896"/>
                    <a:pt x="186137" y="138764"/>
                    <a:pt x="175373" y="132868"/>
                  </a:cubicBezTo>
                  <a:cubicBezTo>
                    <a:pt x="173777" y="131994"/>
                    <a:pt x="170876" y="131996"/>
                    <a:pt x="169280" y="132873"/>
                  </a:cubicBezTo>
                  <a:cubicBezTo>
                    <a:pt x="158517" y="138769"/>
                    <a:pt x="147877" y="144900"/>
                    <a:pt x="137385" y="151265"/>
                  </a:cubicBezTo>
                  <a:cubicBezTo>
                    <a:pt x="135854" y="152195"/>
                    <a:pt x="134505" y="154762"/>
                    <a:pt x="134466" y="156600"/>
                  </a:cubicBezTo>
                  <a:cubicBezTo>
                    <a:pt x="134209" y="168713"/>
                    <a:pt x="134209" y="180834"/>
                    <a:pt x="134466" y="192947"/>
                  </a:cubicBezTo>
                  <a:cubicBezTo>
                    <a:pt x="134505" y="194783"/>
                    <a:pt x="135859" y="197348"/>
                    <a:pt x="137390" y="198276"/>
                  </a:cubicBezTo>
                  <a:cubicBezTo>
                    <a:pt x="147882" y="204640"/>
                    <a:pt x="158524" y="210772"/>
                    <a:pt x="169285" y="216668"/>
                  </a:cubicBezTo>
                  <a:cubicBezTo>
                    <a:pt x="170881" y="217542"/>
                    <a:pt x="173782" y="217540"/>
                    <a:pt x="175378" y="216665"/>
                  </a:cubicBezTo>
                  <a:cubicBezTo>
                    <a:pt x="186141" y="210767"/>
                    <a:pt x="196781" y="204638"/>
                    <a:pt x="207273" y="198274"/>
                  </a:cubicBezTo>
                  <a:cubicBezTo>
                    <a:pt x="208804" y="197345"/>
                    <a:pt x="210075" y="194805"/>
                    <a:pt x="210187" y="192933"/>
                  </a:cubicBezTo>
                  <a:cubicBezTo>
                    <a:pt x="210555" y="186896"/>
                    <a:pt x="210324" y="180825"/>
                    <a:pt x="210324" y="1747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2" name="Google Shape;442;p40"/>
          <p:cNvGrpSpPr/>
          <p:nvPr/>
        </p:nvGrpSpPr>
        <p:grpSpPr>
          <a:xfrm>
            <a:off x="4951799" y="816425"/>
            <a:ext cx="4082851" cy="2989977"/>
            <a:chOff x="6320996" y="1088567"/>
            <a:chExt cx="5443802" cy="3986636"/>
          </a:xfrm>
        </p:grpSpPr>
        <p:sp>
          <p:nvSpPr>
            <p:cNvPr id="443" name="Google Shape;443;p40"/>
            <p:cNvSpPr txBox="1"/>
            <p:nvPr/>
          </p:nvSpPr>
          <p:spPr>
            <a:xfrm>
              <a:off x="6320996" y="1088567"/>
              <a:ext cx="5443800" cy="15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References and Documentation</a:t>
              </a:r>
              <a:endParaRPr b="1" sz="3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44" name="Google Shape;444;p40"/>
            <p:cNvSpPr txBox="1"/>
            <p:nvPr/>
          </p:nvSpPr>
          <p:spPr>
            <a:xfrm>
              <a:off x="6320998" y="2827903"/>
              <a:ext cx="5443800" cy="22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-247650" lvl="0" marL="2159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EF4EB"/>
                </a:buClr>
                <a:buSzPts val="1500"/>
                <a:buFont typeface="Arial"/>
                <a:buChar char="•"/>
              </a:pPr>
              <a:r>
                <a:rPr b="1" lang="en" sz="1500" u="sng">
                  <a:solidFill>
                    <a:srgbClr val="CEF4EB"/>
                  </a:solidFill>
                  <a:latin typeface="Sora"/>
                  <a:ea typeface="Sora"/>
                  <a:cs typeface="Sora"/>
                  <a:sym typeface="Sora"/>
                  <a:hlinkClick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Kaggle</a:t>
              </a:r>
              <a:endParaRPr sz="1500">
                <a:solidFill>
                  <a:srgbClr val="CEF4EB"/>
                </a:solidFill>
              </a:endParaRPr>
            </a:p>
            <a:p>
              <a:pPr indent="-247650" lvl="0" marL="2159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EF4EB"/>
                </a:buClr>
                <a:buSzPts val="1500"/>
                <a:buFont typeface="Arial"/>
                <a:buChar char="•"/>
              </a:pPr>
              <a:r>
                <a:rPr b="1" lang="en" sz="1500" u="sng">
                  <a:solidFill>
                    <a:srgbClr val="CEF4EB"/>
                  </a:solidFill>
                  <a:latin typeface="Sora"/>
                  <a:ea typeface="Sora"/>
                  <a:cs typeface="Sora"/>
                  <a:sym typeface="Sora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Sentiment Analysis</a:t>
              </a:r>
              <a:endParaRPr sz="1500">
                <a:solidFill>
                  <a:srgbClr val="CEF4EB"/>
                </a:solidFill>
              </a:endParaRPr>
            </a:p>
            <a:p>
              <a:pPr indent="-247650" lvl="0" marL="2159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EF4EB"/>
                </a:buClr>
                <a:buSzPts val="1500"/>
                <a:buFont typeface="Arial"/>
                <a:buChar char="•"/>
              </a:pPr>
              <a:r>
                <a:rPr b="1" lang="en" sz="1500" u="sng">
                  <a:solidFill>
                    <a:srgbClr val="CEF4EB"/>
                  </a:solidFill>
                  <a:latin typeface="Sora"/>
                  <a:ea typeface="Sora"/>
                  <a:cs typeface="Sora"/>
                  <a:sym typeface="Sora"/>
                  <a:hlinkClick r:id="rId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Scikit Learn API</a:t>
              </a:r>
              <a:endParaRPr b="1" sz="1500">
                <a:solidFill>
                  <a:srgbClr val="CEF4EB"/>
                </a:solidFill>
                <a:latin typeface="Sora"/>
                <a:ea typeface="Sora"/>
                <a:cs typeface="Sora"/>
                <a:sym typeface="Sora"/>
              </a:endParaRPr>
            </a:p>
            <a:p>
              <a:pPr indent="-247650" lvl="0" marL="2159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EF4EB"/>
                </a:buClr>
                <a:buSzPts val="1500"/>
                <a:buFont typeface="Sora"/>
                <a:buChar char="•"/>
              </a:pPr>
              <a:r>
                <a:rPr b="1" lang="en" sz="1500" u="sng">
                  <a:solidFill>
                    <a:srgbClr val="CEF4EB"/>
                  </a:solidFill>
                  <a:latin typeface="Sora"/>
                  <a:ea typeface="Sora"/>
                  <a:cs typeface="Sora"/>
                  <a:sym typeface="Sora"/>
                  <a:hlinkClick r:id="rId6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Improving Model Accuracy</a:t>
              </a:r>
              <a:endParaRPr sz="1500">
                <a:solidFill>
                  <a:srgbClr val="CEF4EB"/>
                </a:solidFill>
                <a:latin typeface="Sora"/>
                <a:ea typeface="Sora"/>
                <a:cs typeface="Sora"/>
                <a:sym typeface="Sora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CEF4EB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04036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/>
          <p:nvPr/>
        </p:nvSpPr>
        <p:spPr>
          <a:xfrm>
            <a:off x="2192650" y="1782800"/>
            <a:ext cx="4979700" cy="11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7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Thank You!</a:t>
            </a:r>
            <a:endParaRPr sz="7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rgbClr val="20846F"/>
            </a:gs>
          </a:gsLst>
          <a:lin ang="5400000" scaled="0"/>
        </a:gra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/>
          <p:nvPr/>
        </p:nvSpPr>
        <p:spPr>
          <a:xfrm>
            <a:off x="178899" y="-296923"/>
            <a:ext cx="3891270" cy="3946337"/>
          </a:xfrm>
          <a:custGeom>
            <a:rect b="b" l="l" r="r" t="t"/>
            <a:pathLst>
              <a:path extrusionOk="0" h="4437090" w="4375175">
                <a:moveTo>
                  <a:pt x="229811" y="2929846"/>
                </a:moveTo>
                <a:cubicBezTo>
                  <a:pt x="239431" y="2874494"/>
                  <a:pt x="254542" y="2771786"/>
                  <a:pt x="276399" y="2670529"/>
                </a:cubicBezTo>
                <a:cubicBezTo>
                  <a:pt x="284339" y="2633731"/>
                  <a:pt x="278875" y="2609114"/>
                  <a:pt x="255823" y="2580542"/>
                </a:cubicBezTo>
                <a:cubicBezTo>
                  <a:pt x="-167960" y="2055304"/>
                  <a:pt x="-53412" y="1301427"/>
                  <a:pt x="511868" y="932799"/>
                </a:cubicBezTo>
                <a:cubicBezTo>
                  <a:pt x="612727" y="867030"/>
                  <a:pt x="734816" y="834160"/>
                  <a:pt x="845749" y="783133"/>
                </a:cubicBezTo>
                <a:cubicBezTo>
                  <a:pt x="868744" y="772547"/>
                  <a:pt x="894841" y="752568"/>
                  <a:pt x="903976" y="730484"/>
                </a:cubicBezTo>
                <a:cubicBezTo>
                  <a:pt x="1095705" y="267856"/>
                  <a:pt x="1443217" y="20093"/>
                  <a:pt x="1940424" y="855"/>
                </a:cubicBezTo>
                <a:cubicBezTo>
                  <a:pt x="2248692" y="-11070"/>
                  <a:pt x="2519195" y="102083"/>
                  <a:pt x="2739780" y="322327"/>
                </a:cubicBezTo>
                <a:cubicBezTo>
                  <a:pt x="2772992" y="355481"/>
                  <a:pt x="2801394" y="368971"/>
                  <a:pt x="2852648" y="361031"/>
                </a:cubicBezTo>
                <a:cubicBezTo>
                  <a:pt x="3528891" y="256131"/>
                  <a:pt x="4144259" y="782080"/>
                  <a:pt x="4142609" y="1465151"/>
                </a:cubicBezTo>
                <a:cubicBezTo>
                  <a:pt x="4142353" y="1565753"/>
                  <a:pt x="4118049" y="1666896"/>
                  <a:pt x="4098697" y="1766588"/>
                </a:cubicBezTo>
                <a:cubicBezTo>
                  <a:pt x="4091582" y="1803328"/>
                  <a:pt x="4096249" y="1827945"/>
                  <a:pt x="4119358" y="1856547"/>
                </a:cubicBezTo>
                <a:cubicBezTo>
                  <a:pt x="4543169" y="2381329"/>
                  <a:pt x="4428508" y="3136259"/>
                  <a:pt x="3863426" y="3504318"/>
                </a:cubicBezTo>
                <a:cubicBezTo>
                  <a:pt x="3762511" y="3570058"/>
                  <a:pt x="3640478" y="3602957"/>
                  <a:pt x="3529545" y="3654012"/>
                </a:cubicBezTo>
                <a:cubicBezTo>
                  <a:pt x="3506551" y="3664599"/>
                  <a:pt x="3480397" y="3684577"/>
                  <a:pt x="3471233" y="3706661"/>
                </a:cubicBezTo>
                <a:cubicBezTo>
                  <a:pt x="3279533" y="4169318"/>
                  <a:pt x="2932021" y="4416967"/>
                  <a:pt x="2434785" y="4436234"/>
                </a:cubicBezTo>
                <a:cubicBezTo>
                  <a:pt x="2128937" y="4448073"/>
                  <a:pt x="1859629" y="4337083"/>
                  <a:pt x="1640210" y="4118860"/>
                </a:cubicBezTo>
                <a:cubicBezTo>
                  <a:pt x="1603527" y="4082375"/>
                  <a:pt x="1571368" y="4069057"/>
                  <a:pt x="1516414" y="4076855"/>
                </a:cubicBezTo>
                <a:cubicBezTo>
                  <a:pt x="838350" y="4173017"/>
                  <a:pt x="244098" y="3663517"/>
                  <a:pt x="229811" y="2929846"/>
                </a:cubicBezTo>
                <a:close/>
                <a:moveTo>
                  <a:pt x="834593" y="1089835"/>
                </a:moveTo>
                <a:cubicBezTo>
                  <a:pt x="805850" y="1101418"/>
                  <a:pt x="786668" y="1107736"/>
                  <a:pt x="768768" y="1116615"/>
                </a:cubicBezTo>
                <a:cubicBezTo>
                  <a:pt x="485174" y="1257458"/>
                  <a:pt x="319144" y="1485756"/>
                  <a:pt x="293417" y="1800426"/>
                </a:cubicBezTo>
                <a:cubicBezTo>
                  <a:pt x="266637" y="2127903"/>
                  <a:pt x="394390" y="2395246"/>
                  <a:pt x="673629" y="2570296"/>
                </a:cubicBezTo>
                <a:cubicBezTo>
                  <a:pt x="965988" y="2753572"/>
                  <a:pt x="1269447" y="2919174"/>
                  <a:pt x="1568807" y="3091237"/>
                </a:cubicBezTo>
                <a:cubicBezTo>
                  <a:pt x="1584345" y="3100173"/>
                  <a:pt x="1611637" y="3105637"/>
                  <a:pt x="1625355" y="3098067"/>
                </a:cubicBezTo>
                <a:cubicBezTo>
                  <a:pt x="1742976" y="3033124"/>
                  <a:pt x="1858747" y="2964794"/>
                  <a:pt x="1983283" y="2892736"/>
                </a:cubicBezTo>
                <a:cubicBezTo>
                  <a:pt x="1955877" y="2874977"/>
                  <a:pt x="1937834" y="2862143"/>
                  <a:pt x="1918738" y="2851101"/>
                </a:cubicBezTo>
                <a:cubicBezTo>
                  <a:pt x="1623334" y="2680518"/>
                  <a:pt x="1327076" y="2511415"/>
                  <a:pt x="1032497" y="2339381"/>
                </a:cubicBezTo>
                <a:cubicBezTo>
                  <a:pt x="829072" y="2220593"/>
                  <a:pt x="833313" y="2255512"/>
                  <a:pt x="834309" y="2000862"/>
                </a:cubicBezTo>
                <a:cubicBezTo>
                  <a:pt x="835476" y="1701303"/>
                  <a:pt x="834593" y="1401716"/>
                  <a:pt x="834593" y="1089807"/>
                </a:cubicBezTo>
                <a:close/>
                <a:moveTo>
                  <a:pt x="3540587" y="3357755"/>
                </a:moveTo>
                <a:cubicBezTo>
                  <a:pt x="3617313" y="3313757"/>
                  <a:pt x="3682057" y="3284302"/>
                  <a:pt x="3738235" y="3243179"/>
                </a:cubicBezTo>
                <a:cubicBezTo>
                  <a:pt x="4227986" y="2884767"/>
                  <a:pt x="4197848" y="2165013"/>
                  <a:pt x="3678528" y="1850314"/>
                </a:cubicBezTo>
                <a:cubicBezTo>
                  <a:pt x="3442005" y="1706967"/>
                  <a:pt x="3200304" y="1572128"/>
                  <a:pt x="2960508" y="1434216"/>
                </a:cubicBezTo>
                <a:cubicBezTo>
                  <a:pt x="2897671" y="1398074"/>
                  <a:pt x="2832926" y="1337798"/>
                  <a:pt x="2769349" y="1338168"/>
                </a:cubicBezTo>
                <a:cubicBezTo>
                  <a:pt x="2705544" y="1338538"/>
                  <a:pt x="2641767" y="1400208"/>
                  <a:pt x="2578617" y="1436123"/>
                </a:cubicBezTo>
                <a:cubicBezTo>
                  <a:pt x="2518170" y="1470502"/>
                  <a:pt x="2458548" y="1506331"/>
                  <a:pt x="2391499" y="1545690"/>
                </a:cubicBezTo>
                <a:cubicBezTo>
                  <a:pt x="2422662" y="1564985"/>
                  <a:pt x="2443380" y="1578588"/>
                  <a:pt x="2464838" y="1590968"/>
                </a:cubicBezTo>
                <a:cubicBezTo>
                  <a:pt x="2787164" y="1777289"/>
                  <a:pt x="3108552" y="1965317"/>
                  <a:pt x="3432756" y="2148336"/>
                </a:cubicBezTo>
                <a:cubicBezTo>
                  <a:pt x="3512071" y="2193130"/>
                  <a:pt x="3542608" y="2250930"/>
                  <a:pt x="3541754" y="2339865"/>
                </a:cubicBezTo>
                <a:cubicBezTo>
                  <a:pt x="3538766" y="2649924"/>
                  <a:pt x="3540587" y="2960013"/>
                  <a:pt x="3540587" y="3270101"/>
                </a:cubicBezTo>
                <a:cubicBezTo>
                  <a:pt x="3540587" y="3292413"/>
                  <a:pt x="3540587" y="3314725"/>
                  <a:pt x="3540587" y="3357755"/>
                </a:cubicBezTo>
                <a:close/>
                <a:moveTo>
                  <a:pt x="2669970" y="2733651"/>
                </a:moveTo>
                <a:cubicBezTo>
                  <a:pt x="2646577" y="2744380"/>
                  <a:pt x="2633372" y="2749218"/>
                  <a:pt x="2621391" y="2756133"/>
                </a:cubicBezTo>
                <a:cubicBezTo>
                  <a:pt x="2286428" y="2949625"/>
                  <a:pt x="1951039" y="3142406"/>
                  <a:pt x="1617215" y="3337833"/>
                </a:cubicBezTo>
                <a:cubicBezTo>
                  <a:pt x="1548629" y="3377989"/>
                  <a:pt x="1488012" y="3380010"/>
                  <a:pt x="1418970" y="3339484"/>
                </a:cubicBezTo>
                <a:cubicBezTo>
                  <a:pt x="1140983" y="3176300"/>
                  <a:pt x="861402" y="3015821"/>
                  <a:pt x="582247" y="2854601"/>
                </a:cubicBezTo>
                <a:cubicBezTo>
                  <a:pt x="568786" y="2846832"/>
                  <a:pt x="553902" y="2841538"/>
                  <a:pt x="537140" y="2833940"/>
                </a:cubicBezTo>
                <a:cubicBezTo>
                  <a:pt x="532985" y="2846462"/>
                  <a:pt x="528915" y="2853889"/>
                  <a:pt x="528175" y="2861659"/>
                </a:cubicBezTo>
                <a:cubicBezTo>
                  <a:pt x="497013" y="3188737"/>
                  <a:pt x="604872" y="3459865"/>
                  <a:pt x="875233" y="3648605"/>
                </a:cubicBezTo>
                <a:cubicBezTo>
                  <a:pt x="1150943" y="3841072"/>
                  <a:pt x="1450617" y="3860083"/>
                  <a:pt x="1748127" y="3700684"/>
                </a:cubicBezTo>
                <a:cubicBezTo>
                  <a:pt x="2019312" y="3555402"/>
                  <a:pt x="2279399" y="3389458"/>
                  <a:pt x="2550414" y="3243805"/>
                </a:cubicBezTo>
                <a:cubicBezTo>
                  <a:pt x="2647516" y="3191611"/>
                  <a:pt x="2682976" y="3132047"/>
                  <a:pt x="2672019" y="3025582"/>
                </a:cubicBezTo>
                <a:cubicBezTo>
                  <a:pt x="2662372" y="2931810"/>
                  <a:pt x="2669999" y="2836273"/>
                  <a:pt x="2669999" y="2733622"/>
                </a:cubicBezTo>
                <a:close/>
                <a:moveTo>
                  <a:pt x="1705780" y="1703011"/>
                </a:moveTo>
                <a:cubicBezTo>
                  <a:pt x="1728205" y="1692879"/>
                  <a:pt x="1741382" y="1688212"/>
                  <a:pt x="1753306" y="1681325"/>
                </a:cubicBezTo>
                <a:cubicBezTo>
                  <a:pt x="2088269" y="1487833"/>
                  <a:pt x="2423572" y="1294967"/>
                  <a:pt x="2757510" y="1099710"/>
                </a:cubicBezTo>
                <a:cubicBezTo>
                  <a:pt x="2823250" y="1061291"/>
                  <a:pt x="2882900" y="1054717"/>
                  <a:pt x="2950263" y="1094303"/>
                </a:cubicBezTo>
                <a:cubicBezTo>
                  <a:pt x="3177935" y="1228174"/>
                  <a:pt x="3406887" y="1359910"/>
                  <a:pt x="3635527" y="1492130"/>
                </a:cubicBezTo>
                <a:cubicBezTo>
                  <a:pt x="3701210" y="1530123"/>
                  <a:pt x="3767548" y="1567034"/>
                  <a:pt x="3831211" y="1603120"/>
                </a:cubicBezTo>
                <a:cubicBezTo>
                  <a:pt x="3838496" y="1596546"/>
                  <a:pt x="3840744" y="1595465"/>
                  <a:pt x="3841399" y="1593786"/>
                </a:cubicBezTo>
                <a:cubicBezTo>
                  <a:pt x="3843619" y="1588008"/>
                  <a:pt x="3846436" y="1582117"/>
                  <a:pt x="3847005" y="1576084"/>
                </a:cubicBezTo>
                <a:cubicBezTo>
                  <a:pt x="3878396" y="1251567"/>
                  <a:pt x="3772130" y="981919"/>
                  <a:pt x="3505555" y="792468"/>
                </a:cubicBezTo>
                <a:cubicBezTo>
                  <a:pt x="3233572" y="599175"/>
                  <a:pt x="2934525" y="574216"/>
                  <a:pt x="2638865" y="730797"/>
                </a:cubicBezTo>
                <a:cubicBezTo>
                  <a:pt x="2333983" y="892245"/>
                  <a:pt x="2039376" y="1073187"/>
                  <a:pt x="1740841" y="1246558"/>
                </a:cubicBezTo>
                <a:cubicBezTo>
                  <a:pt x="1726413" y="1254954"/>
                  <a:pt x="1707544" y="1272427"/>
                  <a:pt x="1707288" y="1286002"/>
                </a:cubicBezTo>
                <a:cubicBezTo>
                  <a:pt x="1704812" y="1422377"/>
                  <a:pt x="1705780" y="1558809"/>
                  <a:pt x="1705780" y="1703011"/>
                </a:cubicBezTo>
                <a:close/>
                <a:moveTo>
                  <a:pt x="1504689" y="2380362"/>
                </a:moveTo>
                <a:lnTo>
                  <a:pt x="1504689" y="2291541"/>
                </a:lnTo>
                <a:cubicBezTo>
                  <a:pt x="1504689" y="1921063"/>
                  <a:pt x="1506937" y="1550528"/>
                  <a:pt x="1503152" y="1180078"/>
                </a:cubicBezTo>
                <a:cubicBezTo>
                  <a:pt x="1502156" y="1084229"/>
                  <a:pt x="1538754" y="1025575"/>
                  <a:pt x="1620858" y="980297"/>
                </a:cubicBezTo>
                <a:cubicBezTo>
                  <a:pt x="1812103" y="874856"/>
                  <a:pt x="2000273" y="763753"/>
                  <a:pt x="2189440" y="654527"/>
                </a:cubicBezTo>
                <a:cubicBezTo>
                  <a:pt x="2286144" y="598691"/>
                  <a:pt x="2382335" y="541944"/>
                  <a:pt x="2487434" y="480558"/>
                </a:cubicBezTo>
                <a:cubicBezTo>
                  <a:pt x="2455646" y="456596"/>
                  <a:pt x="2432594" y="436703"/>
                  <a:pt x="2407208" y="420424"/>
                </a:cubicBezTo>
                <a:cubicBezTo>
                  <a:pt x="1866573" y="73652"/>
                  <a:pt x="1149407" y="440203"/>
                  <a:pt x="1125757" y="1081724"/>
                </a:cubicBezTo>
                <a:cubicBezTo>
                  <a:pt x="1113036" y="1426789"/>
                  <a:pt x="1122541" y="1772650"/>
                  <a:pt x="1123480" y="2118170"/>
                </a:cubicBezTo>
                <a:cubicBezTo>
                  <a:pt x="1123537" y="2136156"/>
                  <a:pt x="1132160" y="2162651"/>
                  <a:pt x="1145508" y="2170762"/>
                </a:cubicBezTo>
                <a:cubicBezTo>
                  <a:pt x="1258945" y="2239547"/>
                  <a:pt x="1374432" y="2305002"/>
                  <a:pt x="1504689" y="2380333"/>
                </a:cubicBezTo>
                <a:close/>
                <a:moveTo>
                  <a:pt x="1889966" y="3954851"/>
                </a:moveTo>
                <a:cubicBezTo>
                  <a:pt x="1910115" y="3972410"/>
                  <a:pt x="1922780" y="3985416"/>
                  <a:pt x="1937322" y="3995804"/>
                </a:cubicBezTo>
                <a:cubicBezTo>
                  <a:pt x="2088183" y="4103578"/>
                  <a:pt x="2257685" y="4156483"/>
                  <a:pt x="2441758" y="4148742"/>
                </a:cubicBezTo>
                <a:cubicBezTo>
                  <a:pt x="2911416" y="4129020"/>
                  <a:pt x="3251814" y="3770096"/>
                  <a:pt x="3252696" y="3298902"/>
                </a:cubicBezTo>
                <a:cubicBezTo>
                  <a:pt x="3253209" y="3015849"/>
                  <a:pt x="3244642" y="2732455"/>
                  <a:pt x="3256396" y="2449887"/>
                </a:cubicBezTo>
                <a:cubicBezTo>
                  <a:pt x="3261917" y="2317211"/>
                  <a:pt x="3225319" y="2237099"/>
                  <a:pt x="3101665" y="2187353"/>
                </a:cubicBezTo>
                <a:cubicBezTo>
                  <a:pt x="3024256" y="2156219"/>
                  <a:pt x="2954475" y="2106160"/>
                  <a:pt x="2870521" y="2058491"/>
                </a:cubicBezTo>
                <a:lnTo>
                  <a:pt x="2870521" y="2146031"/>
                </a:lnTo>
                <a:cubicBezTo>
                  <a:pt x="2870521" y="2516509"/>
                  <a:pt x="2868443" y="2886987"/>
                  <a:pt x="2871972" y="3257437"/>
                </a:cubicBezTo>
                <a:cubicBezTo>
                  <a:pt x="2872854" y="3350014"/>
                  <a:pt x="2839870" y="3409294"/>
                  <a:pt x="2759417" y="3453860"/>
                </a:cubicBezTo>
                <a:cubicBezTo>
                  <a:pt x="2568372" y="3559671"/>
                  <a:pt x="2380172" y="3670632"/>
                  <a:pt x="2190977" y="3779800"/>
                </a:cubicBezTo>
                <a:cubicBezTo>
                  <a:pt x="2092480" y="3836633"/>
                  <a:pt x="1994354" y="3894120"/>
                  <a:pt x="1889938" y="3954851"/>
                </a:cubicBezTo>
                <a:close/>
                <a:moveTo>
                  <a:pt x="2669942" y="2218544"/>
                </a:moveTo>
                <a:cubicBezTo>
                  <a:pt x="2669942" y="2141620"/>
                  <a:pt x="2672873" y="2064553"/>
                  <a:pt x="2668206" y="1987913"/>
                </a:cubicBezTo>
                <a:cubicBezTo>
                  <a:pt x="2666754" y="1964178"/>
                  <a:pt x="2650590" y="1931963"/>
                  <a:pt x="2631152" y="1920181"/>
                </a:cubicBezTo>
                <a:cubicBezTo>
                  <a:pt x="2497964" y="1839386"/>
                  <a:pt x="2362898" y="1761551"/>
                  <a:pt x="2226266" y="1686704"/>
                </a:cubicBezTo>
                <a:cubicBezTo>
                  <a:pt x="2206003" y="1675605"/>
                  <a:pt x="2169178" y="1675633"/>
                  <a:pt x="2148915" y="1686761"/>
                </a:cubicBezTo>
                <a:cubicBezTo>
                  <a:pt x="2012283" y="1761608"/>
                  <a:pt x="1877217" y="1839443"/>
                  <a:pt x="1744029" y="1920238"/>
                </a:cubicBezTo>
                <a:cubicBezTo>
                  <a:pt x="1724591" y="1932048"/>
                  <a:pt x="1707459" y="1964634"/>
                  <a:pt x="1706975" y="1987970"/>
                </a:cubicBezTo>
                <a:cubicBezTo>
                  <a:pt x="1703702" y="2141734"/>
                  <a:pt x="1703702" y="2295611"/>
                  <a:pt x="1706975" y="2449374"/>
                </a:cubicBezTo>
                <a:cubicBezTo>
                  <a:pt x="1707459" y="2472682"/>
                  <a:pt x="1724648" y="2505239"/>
                  <a:pt x="1744086" y="2517021"/>
                </a:cubicBezTo>
                <a:cubicBezTo>
                  <a:pt x="1877274" y="2597816"/>
                  <a:pt x="2012368" y="2675651"/>
                  <a:pt x="2148972" y="2750498"/>
                </a:cubicBezTo>
                <a:cubicBezTo>
                  <a:pt x="2169234" y="2761597"/>
                  <a:pt x="2206060" y="2761569"/>
                  <a:pt x="2226323" y="2750470"/>
                </a:cubicBezTo>
                <a:cubicBezTo>
                  <a:pt x="2362955" y="2675594"/>
                  <a:pt x="2498021" y="2597788"/>
                  <a:pt x="2631209" y="2516993"/>
                </a:cubicBezTo>
                <a:cubicBezTo>
                  <a:pt x="2650647" y="2505211"/>
                  <a:pt x="2666783" y="2472967"/>
                  <a:pt x="2668206" y="2449204"/>
                </a:cubicBezTo>
                <a:cubicBezTo>
                  <a:pt x="2672873" y="2372564"/>
                  <a:pt x="2669942" y="2295497"/>
                  <a:pt x="2669942" y="2218573"/>
                </a:cubicBezTo>
                <a:close/>
              </a:path>
            </a:pathLst>
          </a:cu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327874" y="2927525"/>
            <a:ext cx="41796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Introduction</a:t>
            </a:r>
            <a:endParaRPr b="1" sz="5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430325" y="3649450"/>
            <a:ext cx="40773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F4EB"/>
                </a:solidFill>
                <a:latin typeface="Sora"/>
                <a:ea typeface="Sora"/>
                <a:cs typeface="Sora"/>
                <a:sym typeface="Sora"/>
              </a:rPr>
              <a:t>The datasets contain daily-updated user reviews and ratings for ChatGPT app in the past two years. The goal is to find out how the thumbs-up and sentence positivity level will affect the rating scores and the amount of users using the app.</a:t>
            </a:r>
            <a:endParaRPr sz="1100">
              <a:solidFill>
                <a:srgbClr val="CEF4EB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167" name="Google Shape;167;p26"/>
          <p:cNvGrpSpPr/>
          <p:nvPr/>
        </p:nvGrpSpPr>
        <p:grpSpPr>
          <a:xfrm>
            <a:off x="4002724" y="-281181"/>
            <a:ext cx="5669975" cy="5706238"/>
            <a:chOff x="5336965" y="-374908"/>
            <a:chExt cx="7559967" cy="7608318"/>
          </a:xfrm>
        </p:grpSpPr>
        <p:sp>
          <p:nvSpPr>
            <p:cNvPr id="168" name="Google Shape;168;p26"/>
            <p:cNvSpPr/>
            <p:nvPr/>
          </p:nvSpPr>
          <p:spPr>
            <a:xfrm rot="1236734">
              <a:off x="6193553" y="464455"/>
              <a:ext cx="5846791" cy="5929591"/>
            </a:xfrm>
            <a:custGeom>
              <a:rect b="b" l="l" r="r" t="t"/>
              <a:pathLst>
                <a:path extrusionOk="0" h="5929591" w="5846791">
                  <a:moveTo>
                    <a:pt x="5504890" y="2481052"/>
                  </a:moveTo>
                  <a:cubicBezTo>
                    <a:pt x="5474008" y="2442830"/>
                    <a:pt x="5467771" y="2409933"/>
                    <a:pt x="5477279" y="2360835"/>
                  </a:cubicBezTo>
                  <a:cubicBezTo>
                    <a:pt x="5503102" y="2227611"/>
                    <a:pt x="5535619" y="2092447"/>
                    <a:pt x="5535961" y="1958007"/>
                  </a:cubicBezTo>
                  <a:cubicBezTo>
                    <a:pt x="5538167" y="1045140"/>
                    <a:pt x="4715815" y="342321"/>
                    <a:pt x="3812114" y="482505"/>
                  </a:cubicBezTo>
                  <a:cubicBezTo>
                    <a:pt x="3743620" y="493115"/>
                    <a:pt x="3705665" y="475089"/>
                    <a:pt x="3661282" y="430782"/>
                  </a:cubicBezTo>
                  <a:cubicBezTo>
                    <a:pt x="3366539" y="136419"/>
                    <a:pt x="3005051" y="-14793"/>
                    <a:pt x="2593096" y="1142"/>
                  </a:cubicBezTo>
                  <a:cubicBezTo>
                    <a:pt x="1928650" y="26851"/>
                    <a:pt x="1464249" y="357952"/>
                    <a:pt x="1208070" y="976190"/>
                  </a:cubicBezTo>
                  <a:cubicBezTo>
                    <a:pt x="1195824" y="1005702"/>
                    <a:pt x="1160949" y="1032400"/>
                    <a:pt x="1130258" y="1046547"/>
                  </a:cubicBezTo>
                  <a:cubicBezTo>
                    <a:pt x="982012" y="1114738"/>
                    <a:pt x="818895" y="1158664"/>
                    <a:pt x="684074" y="1246554"/>
                  </a:cubicBezTo>
                  <a:cubicBezTo>
                    <a:pt x="-71381" y="1739174"/>
                    <a:pt x="-224457" y="2746625"/>
                    <a:pt x="341868" y="3448531"/>
                  </a:cubicBezTo>
                  <a:cubicBezTo>
                    <a:pt x="372673" y="3486714"/>
                    <a:pt x="379975" y="3519612"/>
                    <a:pt x="369365" y="3568786"/>
                  </a:cubicBezTo>
                  <a:cubicBezTo>
                    <a:pt x="340157" y="3704064"/>
                    <a:pt x="319962" y="3841319"/>
                    <a:pt x="307107" y="3915328"/>
                  </a:cubicBezTo>
                  <a:cubicBezTo>
                    <a:pt x="326237" y="4895814"/>
                    <a:pt x="1120332" y="5576651"/>
                    <a:pt x="2026467" y="5448143"/>
                  </a:cubicBezTo>
                  <a:cubicBezTo>
                    <a:pt x="2099905" y="5437723"/>
                    <a:pt x="2142881" y="5455521"/>
                    <a:pt x="2191903" y="5504315"/>
                  </a:cubicBezTo>
                  <a:cubicBezTo>
                    <a:pt x="2485125" y="5795940"/>
                    <a:pt x="2845015" y="5944300"/>
                    <a:pt x="3253738" y="5928441"/>
                  </a:cubicBezTo>
                  <a:cubicBezTo>
                    <a:pt x="3918184" y="5902694"/>
                    <a:pt x="4382623" y="5571745"/>
                    <a:pt x="4638802" y="4953469"/>
                  </a:cubicBezTo>
                  <a:cubicBezTo>
                    <a:pt x="4651048" y="4923957"/>
                    <a:pt x="4685961" y="4897259"/>
                    <a:pt x="4716728" y="4883111"/>
                  </a:cubicBezTo>
                  <a:cubicBezTo>
                    <a:pt x="4864936" y="4814883"/>
                    <a:pt x="5028053" y="4770919"/>
                    <a:pt x="5162912" y="4683066"/>
                  </a:cubicBezTo>
                  <a:cubicBezTo>
                    <a:pt x="5918062" y="4191207"/>
                    <a:pt x="6071291" y="3182312"/>
                    <a:pt x="5504928" y="2481052"/>
                  </a:cubicBezTo>
                  <a:close/>
                </a:path>
              </a:pathLst>
            </a:custGeom>
            <a:solidFill>
              <a:schemeClr val="dk1">
                <a:alpha val="84705"/>
              </a:schemeClr>
            </a:solidFill>
            <a:ln>
              <a:noFill/>
            </a:ln>
            <a:effectLst>
              <a:outerShdw blurRad="558800" sx="88000" rotWithShape="0" algn="t" dir="5400000" dist="838200" sy="88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6499692" y="689196"/>
              <a:ext cx="5403588" cy="5480110"/>
            </a:xfrm>
            <a:custGeom>
              <a:rect b="b" l="l" r="r" t="t"/>
              <a:pathLst>
                <a:path extrusionOk="0" h="5929591" w="5846791">
                  <a:moveTo>
                    <a:pt x="5504890" y="2481052"/>
                  </a:moveTo>
                  <a:cubicBezTo>
                    <a:pt x="5474008" y="2442830"/>
                    <a:pt x="5467771" y="2409933"/>
                    <a:pt x="5477279" y="2360835"/>
                  </a:cubicBezTo>
                  <a:cubicBezTo>
                    <a:pt x="5503102" y="2227611"/>
                    <a:pt x="5535619" y="2092447"/>
                    <a:pt x="5535961" y="1958007"/>
                  </a:cubicBezTo>
                  <a:cubicBezTo>
                    <a:pt x="5538167" y="1045140"/>
                    <a:pt x="4715815" y="342321"/>
                    <a:pt x="3812114" y="482505"/>
                  </a:cubicBezTo>
                  <a:cubicBezTo>
                    <a:pt x="3743620" y="493115"/>
                    <a:pt x="3705665" y="475089"/>
                    <a:pt x="3661282" y="430782"/>
                  </a:cubicBezTo>
                  <a:cubicBezTo>
                    <a:pt x="3366539" y="136419"/>
                    <a:pt x="3005051" y="-14793"/>
                    <a:pt x="2593096" y="1142"/>
                  </a:cubicBezTo>
                  <a:cubicBezTo>
                    <a:pt x="1928650" y="26851"/>
                    <a:pt x="1464249" y="357952"/>
                    <a:pt x="1208070" y="976190"/>
                  </a:cubicBezTo>
                  <a:cubicBezTo>
                    <a:pt x="1195824" y="1005702"/>
                    <a:pt x="1160949" y="1032400"/>
                    <a:pt x="1130258" y="1046547"/>
                  </a:cubicBezTo>
                  <a:cubicBezTo>
                    <a:pt x="982012" y="1114738"/>
                    <a:pt x="818895" y="1158664"/>
                    <a:pt x="684074" y="1246554"/>
                  </a:cubicBezTo>
                  <a:cubicBezTo>
                    <a:pt x="-71381" y="1739174"/>
                    <a:pt x="-224457" y="2746625"/>
                    <a:pt x="341868" y="3448531"/>
                  </a:cubicBezTo>
                  <a:cubicBezTo>
                    <a:pt x="372673" y="3486714"/>
                    <a:pt x="379975" y="3519612"/>
                    <a:pt x="369365" y="3568786"/>
                  </a:cubicBezTo>
                  <a:cubicBezTo>
                    <a:pt x="340157" y="3704064"/>
                    <a:pt x="319962" y="3841319"/>
                    <a:pt x="307107" y="3915328"/>
                  </a:cubicBezTo>
                  <a:cubicBezTo>
                    <a:pt x="326237" y="4895814"/>
                    <a:pt x="1120332" y="5576651"/>
                    <a:pt x="2026467" y="5448143"/>
                  </a:cubicBezTo>
                  <a:cubicBezTo>
                    <a:pt x="2099905" y="5437723"/>
                    <a:pt x="2142881" y="5455521"/>
                    <a:pt x="2191903" y="5504315"/>
                  </a:cubicBezTo>
                  <a:cubicBezTo>
                    <a:pt x="2485125" y="5795940"/>
                    <a:pt x="2845015" y="5944300"/>
                    <a:pt x="3253738" y="5928441"/>
                  </a:cubicBezTo>
                  <a:cubicBezTo>
                    <a:pt x="3918184" y="5902694"/>
                    <a:pt x="4382623" y="5571745"/>
                    <a:pt x="4638802" y="4953469"/>
                  </a:cubicBezTo>
                  <a:cubicBezTo>
                    <a:pt x="4651048" y="4923957"/>
                    <a:pt x="4685961" y="4897259"/>
                    <a:pt x="4716728" y="4883111"/>
                  </a:cubicBezTo>
                  <a:cubicBezTo>
                    <a:pt x="4864936" y="4814883"/>
                    <a:pt x="5028053" y="4770919"/>
                    <a:pt x="5162912" y="4683066"/>
                  </a:cubicBezTo>
                  <a:cubicBezTo>
                    <a:pt x="5918062" y="4191207"/>
                    <a:pt x="6071291" y="3182312"/>
                    <a:pt x="5504928" y="2481052"/>
                  </a:cubicBezTo>
                  <a:close/>
                </a:path>
              </a:pathLst>
            </a:custGeom>
            <a:solidFill>
              <a:schemeClr val="dk1">
                <a:alpha val="98823"/>
              </a:schemeClr>
            </a:solidFill>
            <a:ln>
              <a:noFill/>
            </a:ln>
            <a:effectLst>
              <a:outerShdw blurRad="558800" sx="88000" rotWithShape="0" algn="t" dir="5400000" dist="838200" sy="88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" name="Google Shape;170;p26"/>
          <p:cNvGrpSpPr/>
          <p:nvPr/>
        </p:nvGrpSpPr>
        <p:grpSpPr>
          <a:xfrm>
            <a:off x="5734544" y="1214731"/>
            <a:ext cx="2333142" cy="2434683"/>
            <a:chOff x="7646058" y="1619642"/>
            <a:chExt cx="3110856" cy="3246244"/>
          </a:xfrm>
        </p:grpSpPr>
        <p:grpSp>
          <p:nvGrpSpPr>
            <p:cNvPr id="171" name="Google Shape;171;p26"/>
            <p:cNvGrpSpPr/>
            <p:nvPr/>
          </p:nvGrpSpPr>
          <p:grpSpPr>
            <a:xfrm>
              <a:off x="7646058" y="1619642"/>
              <a:ext cx="3110856" cy="3246244"/>
              <a:chOff x="7646058" y="1619642"/>
              <a:chExt cx="3110856" cy="3246244"/>
            </a:xfrm>
          </p:grpSpPr>
          <p:sp>
            <p:nvSpPr>
              <p:cNvPr id="172" name="Google Shape;172;p26"/>
              <p:cNvSpPr/>
              <p:nvPr/>
            </p:nvSpPr>
            <p:spPr>
              <a:xfrm>
                <a:off x="7923546" y="2908822"/>
                <a:ext cx="2652378" cy="1957064"/>
              </a:xfrm>
              <a:custGeom>
                <a:rect b="b" l="l" r="r" t="t"/>
                <a:pathLst>
                  <a:path extrusionOk="0" h="2839073" w="3847751">
                    <a:moveTo>
                      <a:pt x="3799989" y="1854409"/>
                    </a:moveTo>
                    <a:cubicBezTo>
                      <a:pt x="3773601" y="1854409"/>
                      <a:pt x="3752227" y="1875783"/>
                      <a:pt x="3752227" y="1902171"/>
                    </a:cubicBezTo>
                    <a:cubicBezTo>
                      <a:pt x="3752227" y="1925657"/>
                      <a:pt x="3769115" y="1945052"/>
                      <a:pt x="3791413" y="1949142"/>
                    </a:cubicBezTo>
                    <a:lnTo>
                      <a:pt x="3791413" y="2254714"/>
                    </a:lnTo>
                    <a:lnTo>
                      <a:pt x="2876940" y="2254714"/>
                    </a:lnTo>
                    <a:lnTo>
                      <a:pt x="2876940" y="2023292"/>
                    </a:lnTo>
                    <a:cubicBezTo>
                      <a:pt x="2876940" y="1988460"/>
                      <a:pt x="2848573" y="1960225"/>
                      <a:pt x="2813873" y="1960225"/>
                    </a:cubicBezTo>
                    <a:lnTo>
                      <a:pt x="2720988" y="1960225"/>
                    </a:lnTo>
                    <a:lnTo>
                      <a:pt x="2720988" y="1881853"/>
                    </a:lnTo>
                    <a:lnTo>
                      <a:pt x="2813873" y="1881853"/>
                    </a:lnTo>
                    <a:cubicBezTo>
                      <a:pt x="2848705" y="1881853"/>
                      <a:pt x="2876940" y="1853486"/>
                      <a:pt x="2876940" y="1818786"/>
                    </a:cubicBezTo>
                    <a:lnTo>
                      <a:pt x="2876940" y="1401989"/>
                    </a:lnTo>
                    <a:cubicBezTo>
                      <a:pt x="2876940" y="1367157"/>
                      <a:pt x="2848573" y="1338922"/>
                      <a:pt x="2813873" y="1338922"/>
                    </a:cubicBezTo>
                    <a:lnTo>
                      <a:pt x="2720988" y="1338922"/>
                    </a:lnTo>
                    <a:lnTo>
                      <a:pt x="2720988" y="1260550"/>
                    </a:lnTo>
                    <a:lnTo>
                      <a:pt x="2813873" y="1260550"/>
                    </a:lnTo>
                    <a:cubicBezTo>
                      <a:pt x="2848705" y="1260550"/>
                      <a:pt x="2876940" y="1232183"/>
                      <a:pt x="2876940" y="1197483"/>
                    </a:cubicBezTo>
                    <a:lnTo>
                      <a:pt x="2876940" y="780686"/>
                    </a:lnTo>
                    <a:cubicBezTo>
                      <a:pt x="2876940" y="745854"/>
                      <a:pt x="2848573" y="717619"/>
                      <a:pt x="2813873" y="717619"/>
                    </a:cubicBezTo>
                    <a:lnTo>
                      <a:pt x="2720988" y="717619"/>
                    </a:lnTo>
                    <a:lnTo>
                      <a:pt x="2720988" y="639247"/>
                    </a:lnTo>
                    <a:lnTo>
                      <a:pt x="2813873" y="639247"/>
                    </a:lnTo>
                    <a:cubicBezTo>
                      <a:pt x="2848705" y="639247"/>
                      <a:pt x="2876940" y="610880"/>
                      <a:pt x="2876940" y="576180"/>
                    </a:cubicBezTo>
                    <a:lnTo>
                      <a:pt x="2876940" y="343174"/>
                    </a:lnTo>
                    <a:lnTo>
                      <a:pt x="3326326" y="343174"/>
                    </a:lnTo>
                    <a:cubicBezTo>
                      <a:pt x="3330416" y="365472"/>
                      <a:pt x="3349811" y="382361"/>
                      <a:pt x="3373297" y="382361"/>
                    </a:cubicBezTo>
                    <a:cubicBezTo>
                      <a:pt x="3399684" y="382361"/>
                      <a:pt x="3421059" y="360986"/>
                      <a:pt x="3421059" y="334599"/>
                    </a:cubicBezTo>
                    <a:cubicBezTo>
                      <a:pt x="3421059" y="308211"/>
                      <a:pt x="3399684" y="286836"/>
                      <a:pt x="3373297" y="286836"/>
                    </a:cubicBezTo>
                    <a:cubicBezTo>
                      <a:pt x="3349811" y="286836"/>
                      <a:pt x="3330416" y="303725"/>
                      <a:pt x="3326326" y="326022"/>
                    </a:cubicBezTo>
                    <a:lnTo>
                      <a:pt x="2876940" y="326022"/>
                    </a:lnTo>
                    <a:lnTo>
                      <a:pt x="2876940" y="159383"/>
                    </a:lnTo>
                    <a:cubicBezTo>
                      <a:pt x="2876940" y="124551"/>
                      <a:pt x="2848573" y="96316"/>
                      <a:pt x="2813873" y="96316"/>
                    </a:cubicBezTo>
                    <a:lnTo>
                      <a:pt x="2720988" y="96316"/>
                    </a:lnTo>
                    <a:lnTo>
                      <a:pt x="2720988" y="0"/>
                    </a:lnTo>
                    <a:lnTo>
                      <a:pt x="992449" y="0"/>
                    </a:lnTo>
                    <a:lnTo>
                      <a:pt x="992449" y="96316"/>
                    </a:lnTo>
                    <a:lnTo>
                      <a:pt x="899563" y="96316"/>
                    </a:lnTo>
                    <a:cubicBezTo>
                      <a:pt x="864731" y="96316"/>
                      <a:pt x="836496" y="124683"/>
                      <a:pt x="836496" y="159383"/>
                    </a:cubicBezTo>
                    <a:lnTo>
                      <a:pt x="836496" y="418908"/>
                    </a:lnTo>
                    <a:lnTo>
                      <a:pt x="56338" y="418908"/>
                    </a:lnTo>
                    <a:lnTo>
                      <a:pt x="56338" y="113336"/>
                    </a:lnTo>
                    <a:cubicBezTo>
                      <a:pt x="78636" y="109246"/>
                      <a:pt x="95524" y="89851"/>
                      <a:pt x="95524" y="66366"/>
                    </a:cubicBezTo>
                    <a:cubicBezTo>
                      <a:pt x="95524" y="39978"/>
                      <a:pt x="74150" y="18603"/>
                      <a:pt x="47762" y="18603"/>
                    </a:cubicBezTo>
                    <a:cubicBezTo>
                      <a:pt x="21374" y="18603"/>
                      <a:pt x="0" y="39978"/>
                      <a:pt x="0" y="66366"/>
                    </a:cubicBezTo>
                    <a:cubicBezTo>
                      <a:pt x="0" y="89851"/>
                      <a:pt x="16888" y="109246"/>
                      <a:pt x="39186" y="113336"/>
                    </a:cubicBezTo>
                    <a:lnTo>
                      <a:pt x="39186" y="427484"/>
                    </a:lnTo>
                    <a:cubicBezTo>
                      <a:pt x="39186" y="432234"/>
                      <a:pt x="43012" y="436060"/>
                      <a:pt x="47762" y="436060"/>
                    </a:cubicBezTo>
                    <a:lnTo>
                      <a:pt x="836496" y="436060"/>
                    </a:lnTo>
                    <a:lnTo>
                      <a:pt x="836496" y="576312"/>
                    </a:lnTo>
                    <a:cubicBezTo>
                      <a:pt x="836496" y="611144"/>
                      <a:pt x="864863" y="639379"/>
                      <a:pt x="899563" y="639379"/>
                    </a:cubicBezTo>
                    <a:lnTo>
                      <a:pt x="992449" y="639379"/>
                    </a:lnTo>
                    <a:lnTo>
                      <a:pt x="992449" y="717751"/>
                    </a:lnTo>
                    <a:lnTo>
                      <a:pt x="899563" y="717751"/>
                    </a:lnTo>
                    <a:cubicBezTo>
                      <a:pt x="864731" y="717751"/>
                      <a:pt x="836496" y="746118"/>
                      <a:pt x="836496" y="780818"/>
                    </a:cubicBezTo>
                    <a:lnTo>
                      <a:pt x="836496" y="1197614"/>
                    </a:lnTo>
                    <a:cubicBezTo>
                      <a:pt x="836496" y="1232446"/>
                      <a:pt x="864863" y="1260682"/>
                      <a:pt x="899563" y="1260682"/>
                    </a:cubicBezTo>
                    <a:lnTo>
                      <a:pt x="992449" y="1260682"/>
                    </a:lnTo>
                    <a:lnTo>
                      <a:pt x="992449" y="1339054"/>
                    </a:lnTo>
                    <a:lnTo>
                      <a:pt x="899563" y="1339054"/>
                    </a:lnTo>
                    <a:cubicBezTo>
                      <a:pt x="864731" y="1339054"/>
                      <a:pt x="836496" y="1367421"/>
                      <a:pt x="836496" y="1402121"/>
                    </a:cubicBezTo>
                    <a:lnTo>
                      <a:pt x="836496" y="1590003"/>
                    </a:lnTo>
                    <a:lnTo>
                      <a:pt x="382888" y="1590003"/>
                    </a:lnTo>
                    <a:cubicBezTo>
                      <a:pt x="378798" y="1567705"/>
                      <a:pt x="359403" y="1550816"/>
                      <a:pt x="335918" y="1550816"/>
                    </a:cubicBezTo>
                    <a:cubicBezTo>
                      <a:pt x="309530" y="1550816"/>
                      <a:pt x="288156" y="1572191"/>
                      <a:pt x="288156" y="1598579"/>
                    </a:cubicBezTo>
                    <a:cubicBezTo>
                      <a:pt x="288156" y="1624966"/>
                      <a:pt x="309530" y="1646341"/>
                      <a:pt x="335918" y="1646341"/>
                    </a:cubicBezTo>
                    <a:cubicBezTo>
                      <a:pt x="359403" y="1646341"/>
                      <a:pt x="378798" y="1629452"/>
                      <a:pt x="382888" y="1607154"/>
                    </a:cubicBezTo>
                    <a:lnTo>
                      <a:pt x="836496" y="1607154"/>
                    </a:lnTo>
                    <a:lnTo>
                      <a:pt x="836496" y="1819050"/>
                    </a:lnTo>
                    <a:cubicBezTo>
                      <a:pt x="836496" y="1853881"/>
                      <a:pt x="864863" y="1882117"/>
                      <a:pt x="899563" y="1882117"/>
                    </a:cubicBezTo>
                    <a:lnTo>
                      <a:pt x="992449" y="1882117"/>
                    </a:lnTo>
                    <a:lnTo>
                      <a:pt x="992449" y="1960488"/>
                    </a:lnTo>
                    <a:lnTo>
                      <a:pt x="899563" y="1960488"/>
                    </a:lnTo>
                    <a:cubicBezTo>
                      <a:pt x="864731" y="1960488"/>
                      <a:pt x="836496" y="1988856"/>
                      <a:pt x="836496" y="2023556"/>
                    </a:cubicBezTo>
                    <a:lnTo>
                      <a:pt x="836496" y="2440353"/>
                    </a:lnTo>
                    <a:cubicBezTo>
                      <a:pt x="836496" y="2475184"/>
                      <a:pt x="864863" y="2503420"/>
                      <a:pt x="899563" y="2503420"/>
                    </a:cubicBezTo>
                    <a:lnTo>
                      <a:pt x="992449" y="2503420"/>
                    </a:lnTo>
                    <a:lnTo>
                      <a:pt x="992449" y="2624936"/>
                    </a:lnTo>
                    <a:lnTo>
                      <a:pt x="560743" y="2624936"/>
                    </a:lnTo>
                    <a:lnTo>
                      <a:pt x="560743" y="2839074"/>
                    </a:lnTo>
                    <a:lnTo>
                      <a:pt x="3152694" y="2839074"/>
                    </a:lnTo>
                    <a:lnTo>
                      <a:pt x="3152694" y="2624936"/>
                    </a:lnTo>
                    <a:lnTo>
                      <a:pt x="2720988" y="2624936"/>
                    </a:lnTo>
                    <a:lnTo>
                      <a:pt x="2720988" y="2503420"/>
                    </a:lnTo>
                    <a:lnTo>
                      <a:pt x="2813873" y="2503420"/>
                    </a:lnTo>
                    <a:cubicBezTo>
                      <a:pt x="2848705" y="2503420"/>
                      <a:pt x="2876940" y="2475052"/>
                      <a:pt x="2876940" y="2440353"/>
                    </a:cubicBezTo>
                    <a:lnTo>
                      <a:pt x="2876940" y="2272130"/>
                    </a:lnTo>
                    <a:lnTo>
                      <a:pt x="3799989" y="2272130"/>
                    </a:lnTo>
                    <a:cubicBezTo>
                      <a:pt x="3804739" y="2272130"/>
                      <a:pt x="3808565" y="2268303"/>
                      <a:pt x="3808565" y="2263553"/>
                    </a:cubicBezTo>
                    <a:lnTo>
                      <a:pt x="3808565" y="1949405"/>
                    </a:lnTo>
                    <a:cubicBezTo>
                      <a:pt x="3830863" y="1945315"/>
                      <a:pt x="3847751" y="1925920"/>
                      <a:pt x="3847751" y="1902435"/>
                    </a:cubicBezTo>
                    <a:cubicBezTo>
                      <a:pt x="3847751" y="1876047"/>
                      <a:pt x="3826377" y="1854673"/>
                      <a:pt x="3799989" y="1854673"/>
                    </a:cubicBezTo>
                    <a:close/>
                    <a:moveTo>
                      <a:pt x="853648" y="576048"/>
                    </a:moveTo>
                    <a:lnTo>
                      <a:pt x="853648" y="159251"/>
                    </a:lnTo>
                    <a:cubicBezTo>
                      <a:pt x="853648" y="133918"/>
                      <a:pt x="874231" y="113336"/>
                      <a:pt x="899563" y="113336"/>
                    </a:cubicBezTo>
                    <a:lnTo>
                      <a:pt x="2813741" y="113336"/>
                    </a:lnTo>
                    <a:cubicBezTo>
                      <a:pt x="2839074" y="113336"/>
                      <a:pt x="2859656" y="133918"/>
                      <a:pt x="2859656" y="159251"/>
                    </a:cubicBezTo>
                    <a:lnTo>
                      <a:pt x="2859656" y="576048"/>
                    </a:lnTo>
                    <a:cubicBezTo>
                      <a:pt x="2859656" y="601380"/>
                      <a:pt x="2839074" y="621963"/>
                      <a:pt x="2813741" y="621963"/>
                    </a:cubicBezTo>
                    <a:lnTo>
                      <a:pt x="899563" y="621963"/>
                    </a:lnTo>
                    <a:cubicBezTo>
                      <a:pt x="874231" y="621963"/>
                      <a:pt x="853648" y="601380"/>
                      <a:pt x="853648" y="576048"/>
                    </a:cubicBezTo>
                    <a:close/>
                    <a:moveTo>
                      <a:pt x="853648" y="1197351"/>
                    </a:moveTo>
                    <a:lnTo>
                      <a:pt x="853648" y="780554"/>
                    </a:lnTo>
                    <a:cubicBezTo>
                      <a:pt x="853648" y="755221"/>
                      <a:pt x="874231" y="734639"/>
                      <a:pt x="899563" y="734639"/>
                    </a:cubicBezTo>
                    <a:lnTo>
                      <a:pt x="2813741" y="734639"/>
                    </a:lnTo>
                    <a:cubicBezTo>
                      <a:pt x="2839074" y="734639"/>
                      <a:pt x="2859656" y="755221"/>
                      <a:pt x="2859656" y="780554"/>
                    </a:cubicBezTo>
                    <a:lnTo>
                      <a:pt x="2859656" y="1197351"/>
                    </a:lnTo>
                    <a:cubicBezTo>
                      <a:pt x="2859656" y="1222683"/>
                      <a:pt x="2839074" y="1243266"/>
                      <a:pt x="2813741" y="1243266"/>
                    </a:cubicBezTo>
                    <a:lnTo>
                      <a:pt x="899563" y="1243266"/>
                    </a:lnTo>
                    <a:cubicBezTo>
                      <a:pt x="874231" y="1243266"/>
                      <a:pt x="853648" y="1222683"/>
                      <a:pt x="853648" y="1197351"/>
                    </a:cubicBezTo>
                    <a:close/>
                    <a:moveTo>
                      <a:pt x="853648" y="1818653"/>
                    </a:moveTo>
                    <a:lnTo>
                      <a:pt x="853648" y="1401857"/>
                    </a:lnTo>
                    <a:cubicBezTo>
                      <a:pt x="853648" y="1376525"/>
                      <a:pt x="874231" y="1355942"/>
                      <a:pt x="899563" y="1355942"/>
                    </a:cubicBezTo>
                    <a:lnTo>
                      <a:pt x="2813741" y="1355942"/>
                    </a:lnTo>
                    <a:cubicBezTo>
                      <a:pt x="2839074" y="1355942"/>
                      <a:pt x="2859656" y="1376525"/>
                      <a:pt x="2859656" y="1401857"/>
                    </a:cubicBezTo>
                    <a:lnTo>
                      <a:pt x="2859656" y="1818653"/>
                    </a:lnTo>
                    <a:cubicBezTo>
                      <a:pt x="2859656" y="1843986"/>
                      <a:pt x="2839074" y="1864569"/>
                      <a:pt x="2813741" y="1864569"/>
                    </a:cubicBezTo>
                    <a:lnTo>
                      <a:pt x="899563" y="1864569"/>
                    </a:lnTo>
                    <a:cubicBezTo>
                      <a:pt x="874231" y="1864569"/>
                      <a:pt x="853648" y="1843986"/>
                      <a:pt x="853648" y="1818653"/>
                    </a:cubicBezTo>
                    <a:close/>
                    <a:moveTo>
                      <a:pt x="2859788" y="2439957"/>
                    </a:moveTo>
                    <a:cubicBezTo>
                      <a:pt x="2859788" y="2465289"/>
                      <a:pt x="2839206" y="2485871"/>
                      <a:pt x="2813873" y="2485871"/>
                    </a:cubicBezTo>
                    <a:lnTo>
                      <a:pt x="899563" y="2485871"/>
                    </a:lnTo>
                    <a:cubicBezTo>
                      <a:pt x="874231" y="2485871"/>
                      <a:pt x="853648" y="2465289"/>
                      <a:pt x="853648" y="2439957"/>
                    </a:cubicBezTo>
                    <a:lnTo>
                      <a:pt x="853648" y="2023160"/>
                    </a:lnTo>
                    <a:cubicBezTo>
                      <a:pt x="853648" y="1997827"/>
                      <a:pt x="874231" y="1977245"/>
                      <a:pt x="899563" y="1977245"/>
                    </a:cubicBezTo>
                    <a:lnTo>
                      <a:pt x="2813741" y="1977245"/>
                    </a:lnTo>
                    <a:cubicBezTo>
                      <a:pt x="2839074" y="1977245"/>
                      <a:pt x="2859656" y="1997827"/>
                      <a:pt x="2859656" y="2023160"/>
                    </a:cubicBezTo>
                    <a:lnTo>
                      <a:pt x="2859656" y="243995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20846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26"/>
              <p:cNvSpPr/>
              <p:nvPr/>
            </p:nvSpPr>
            <p:spPr>
              <a:xfrm>
                <a:off x="9421221" y="2427606"/>
                <a:ext cx="515454" cy="288221"/>
              </a:xfrm>
              <a:custGeom>
                <a:rect b="b" l="l" r="r" t="t"/>
                <a:pathLst>
                  <a:path extrusionOk="0" h="418116" w="747759">
                    <a:moveTo>
                      <a:pt x="352410" y="271663"/>
                    </a:moveTo>
                    <a:cubicBezTo>
                      <a:pt x="308475" y="291322"/>
                      <a:pt x="258338" y="293038"/>
                      <a:pt x="207673" y="276809"/>
                    </a:cubicBezTo>
                    <a:cubicBezTo>
                      <a:pt x="182340" y="268629"/>
                      <a:pt x="162813" y="258074"/>
                      <a:pt x="152390" y="251609"/>
                    </a:cubicBezTo>
                    <a:cubicBezTo>
                      <a:pt x="144738" y="266914"/>
                      <a:pt x="127190" y="299503"/>
                      <a:pt x="99351" y="333807"/>
                    </a:cubicBezTo>
                    <a:cubicBezTo>
                      <a:pt x="69136" y="371014"/>
                      <a:pt x="35624" y="399381"/>
                      <a:pt x="0" y="418116"/>
                    </a:cubicBezTo>
                    <a:lnTo>
                      <a:pt x="403999" y="418116"/>
                    </a:lnTo>
                    <a:cubicBezTo>
                      <a:pt x="452421" y="418116"/>
                      <a:pt x="498204" y="402415"/>
                      <a:pt x="538973" y="374444"/>
                    </a:cubicBezTo>
                    <a:cubicBezTo>
                      <a:pt x="587395" y="341195"/>
                      <a:pt x="642809" y="308343"/>
                      <a:pt x="658510" y="228651"/>
                    </a:cubicBezTo>
                    <a:cubicBezTo>
                      <a:pt x="743479" y="224429"/>
                      <a:pt x="774353" y="65970"/>
                      <a:pt x="722237" y="0"/>
                    </a:cubicBezTo>
                    <a:cubicBezTo>
                      <a:pt x="701786" y="47366"/>
                      <a:pt x="660885" y="121912"/>
                      <a:pt x="600193" y="140384"/>
                    </a:cubicBezTo>
                    <a:cubicBezTo>
                      <a:pt x="533563" y="160702"/>
                      <a:pt x="466670" y="129301"/>
                      <a:pt x="435928" y="111225"/>
                    </a:cubicBezTo>
                    <a:cubicBezTo>
                      <a:pt x="437643" y="124023"/>
                      <a:pt x="438699" y="141835"/>
                      <a:pt x="435928" y="161362"/>
                    </a:cubicBezTo>
                    <a:cubicBezTo>
                      <a:pt x="431046" y="196854"/>
                      <a:pt x="412707" y="244748"/>
                      <a:pt x="352279" y="27166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20846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26"/>
              <p:cNvSpPr/>
              <p:nvPr/>
            </p:nvSpPr>
            <p:spPr>
              <a:xfrm>
                <a:off x="8483139" y="1619642"/>
                <a:ext cx="1438147" cy="1096093"/>
              </a:xfrm>
              <a:custGeom>
                <a:rect b="b" l="l" r="r" t="t"/>
                <a:pathLst>
                  <a:path extrusionOk="0" h="1590080" w="2086291">
                    <a:moveTo>
                      <a:pt x="310354" y="995561"/>
                    </a:moveTo>
                    <a:cubicBezTo>
                      <a:pt x="310354" y="995561"/>
                      <a:pt x="310354" y="995561"/>
                      <a:pt x="310222" y="995561"/>
                    </a:cubicBezTo>
                    <a:cubicBezTo>
                      <a:pt x="305604" y="995561"/>
                      <a:pt x="301778" y="991866"/>
                      <a:pt x="301646" y="987117"/>
                    </a:cubicBezTo>
                    <a:cubicBezTo>
                      <a:pt x="301646" y="987117"/>
                      <a:pt x="301250" y="974187"/>
                      <a:pt x="292938" y="955187"/>
                    </a:cubicBezTo>
                    <a:cubicBezTo>
                      <a:pt x="285286" y="937639"/>
                      <a:pt x="269189" y="911120"/>
                      <a:pt x="235940" y="884336"/>
                    </a:cubicBezTo>
                    <a:cubicBezTo>
                      <a:pt x="185803" y="844094"/>
                      <a:pt x="79988" y="870614"/>
                      <a:pt x="36975" y="883808"/>
                    </a:cubicBezTo>
                    <a:cubicBezTo>
                      <a:pt x="3990" y="948063"/>
                      <a:pt x="-12106" y="1045302"/>
                      <a:pt x="10587" y="1143861"/>
                    </a:cubicBezTo>
                    <a:cubicBezTo>
                      <a:pt x="25365" y="1182651"/>
                      <a:pt x="66926" y="1276724"/>
                      <a:pt x="130388" y="1295987"/>
                    </a:cubicBezTo>
                    <a:cubicBezTo>
                      <a:pt x="202955" y="1318021"/>
                      <a:pt x="279612" y="1269863"/>
                      <a:pt x="294257" y="1260099"/>
                    </a:cubicBezTo>
                    <a:cubicBezTo>
                      <a:pt x="297424" y="1246510"/>
                      <a:pt x="309035" y="1189908"/>
                      <a:pt x="293862" y="1151513"/>
                    </a:cubicBezTo>
                    <a:cubicBezTo>
                      <a:pt x="292146" y="1147159"/>
                      <a:pt x="294257" y="1142146"/>
                      <a:pt x="298611" y="1140430"/>
                    </a:cubicBezTo>
                    <a:cubicBezTo>
                      <a:pt x="302965" y="1138715"/>
                      <a:pt x="307979" y="1140826"/>
                      <a:pt x="309694" y="1145180"/>
                    </a:cubicBezTo>
                    <a:cubicBezTo>
                      <a:pt x="329089" y="1194130"/>
                      <a:pt x="310750" y="1264585"/>
                      <a:pt x="309958" y="1267488"/>
                    </a:cubicBezTo>
                    <a:cubicBezTo>
                      <a:pt x="309958" y="1267488"/>
                      <a:pt x="309958" y="1267488"/>
                      <a:pt x="309958" y="1267488"/>
                    </a:cubicBezTo>
                    <a:cubicBezTo>
                      <a:pt x="309958" y="1267488"/>
                      <a:pt x="309958" y="1267488"/>
                      <a:pt x="309958" y="1267488"/>
                    </a:cubicBezTo>
                    <a:cubicBezTo>
                      <a:pt x="309958" y="1267752"/>
                      <a:pt x="301646" y="1297043"/>
                      <a:pt x="306528" y="1331479"/>
                    </a:cubicBezTo>
                    <a:cubicBezTo>
                      <a:pt x="312861" y="1376470"/>
                      <a:pt x="337534" y="1408927"/>
                      <a:pt x="380018" y="1427926"/>
                    </a:cubicBezTo>
                    <a:cubicBezTo>
                      <a:pt x="476994" y="1471203"/>
                      <a:pt x="570670" y="1404705"/>
                      <a:pt x="571594" y="1404045"/>
                    </a:cubicBezTo>
                    <a:cubicBezTo>
                      <a:pt x="573705" y="1402462"/>
                      <a:pt x="576344" y="1402066"/>
                      <a:pt x="578851" y="1402726"/>
                    </a:cubicBezTo>
                    <a:cubicBezTo>
                      <a:pt x="581358" y="1403386"/>
                      <a:pt x="583469" y="1405233"/>
                      <a:pt x="584524" y="1407608"/>
                    </a:cubicBezTo>
                    <a:cubicBezTo>
                      <a:pt x="584656" y="1408004"/>
                      <a:pt x="603392" y="1450356"/>
                      <a:pt x="639543" y="1494952"/>
                    </a:cubicBezTo>
                    <a:cubicBezTo>
                      <a:pt x="667778" y="1529784"/>
                      <a:pt x="711846" y="1571873"/>
                      <a:pt x="769767" y="1590080"/>
                    </a:cubicBezTo>
                    <a:lnTo>
                      <a:pt x="926907" y="1590080"/>
                    </a:lnTo>
                    <a:cubicBezTo>
                      <a:pt x="980475" y="1590080"/>
                      <a:pt x="1023883" y="1529256"/>
                      <a:pt x="1023883" y="1454182"/>
                    </a:cubicBezTo>
                    <a:cubicBezTo>
                      <a:pt x="1034306" y="1429642"/>
                      <a:pt x="1040639" y="1405233"/>
                      <a:pt x="1043146" y="1380956"/>
                    </a:cubicBezTo>
                    <a:cubicBezTo>
                      <a:pt x="1045653" y="1405365"/>
                      <a:pt x="1051854" y="1429774"/>
                      <a:pt x="1062409" y="1454182"/>
                    </a:cubicBezTo>
                    <a:cubicBezTo>
                      <a:pt x="1062409" y="1529256"/>
                      <a:pt x="1105817" y="1590080"/>
                      <a:pt x="1159385" y="1590080"/>
                    </a:cubicBezTo>
                    <a:lnTo>
                      <a:pt x="1316525" y="1590080"/>
                    </a:lnTo>
                    <a:cubicBezTo>
                      <a:pt x="1374446" y="1571873"/>
                      <a:pt x="1418514" y="1529784"/>
                      <a:pt x="1446749" y="1494952"/>
                    </a:cubicBezTo>
                    <a:cubicBezTo>
                      <a:pt x="1482900" y="1450356"/>
                      <a:pt x="1501504" y="1408004"/>
                      <a:pt x="1501767" y="1407608"/>
                    </a:cubicBezTo>
                    <a:cubicBezTo>
                      <a:pt x="1502823" y="1405233"/>
                      <a:pt x="1504802" y="1403386"/>
                      <a:pt x="1507441" y="1402726"/>
                    </a:cubicBezTo>
                    <a:cubicBezTo>
                      <a:pt x="1509948" y="1402066"/>
                      <a:pt x="1512586" y="1402594"/>
                      <a:pt x="1514697" y="1404045"/>
                    </a:cubicBezTo>
                    <a:cubicBezTo>
                      <a:pt x="1515621" y="1404705"/>
                      <a:pt x="1609430" y="1471203"/>
                      <a:pt x="1706274" y="1427926"/>
                    </a:cubicBezTo>
                    <a:cubicBezTo>
                      <a:pt x="1748758" y="1408927"/>
                      <a:pt x="1773431" y="1376602"/>
                      <a:pt x="1779764" y="1331479"/>
                    </a:cubicBezTo>
                    <a:cubicBezTo>
                      <a:pt x="1784646" y="1297043"/>
                      <a:pt x="1776465" y="1267752"/>
                      <a:pt x="1776333" y="1267488"/>
                    </a:cubicBezTo>
                    <a:cubicBezTo>
                      <a:pt x="1776333" y="1267488"/>
                      <a:pt x="1776333" y="1267488"/>
                      <a:pt x="1776333" y="1267488"/>
                    </a:cubicBezTo>
                    <a:cubicBezTo>
                      <a:pt x="1776333" y="1267488"/>
                      <a:pt x="1776333" y="1267488"/>
                      <a:pt x="1776333" y="1267488"/>
                    </a:cubicBezTo>
                    <a:cubicBezTo>
                      <a:pt x="1775542" y="1264454"/>
                      <a:pt x="1757202" y="1193998"/>
                      <a:pt x="1776597" y="1145180"/>
                    </a:cubicBezTo>
                    <a:cubicBezTo>
                      <a:pt x="1778313" y="1140826"/>
                      <a:pt x="1783326" y="1138583"/>
                      <a:pt x="1787680" y="1140430"/>
                    </a:cubicBezTo>
                    <a:cubicBezTo>
                      <a:pt x="1792034" y="1142146"/>
                      <a:pt x="1794277" y="1147159"/>
                      <a:pt x="1792430" y="1151513"/>
                    </a:cubicBezTo>
                    <a:cubicBezTo>
                      <a:pt x="1777125" y="1189908"/>
                      <a:pt x="1788868" y="1246642"/>
                      <a:pt x="1792034" y="1260099"/>
                    </a:cubicBezTo>
                    <a:cubicBezTo>
                      <a:pt x="1806680" y="1269995"/>
                      <a:pt x="1883336" y="1318153"/>
                      <a:pt x="1955903" y="1295987"/>
                    </a:cubicBezTo>
                    <a:cubicBezTo>
                      <a:pt x="2019366" y="1276592"/>
                      <a:pt x="2061059" y="1182651"/>
                      <a:pt x="2075704" y="1143861"/>
                    </a:cubicBezTo>
                    <a:cubicBezTo>
                      <a:pt x="2098398" y="1045302"/>
                      <a:pt x="2082301" y="948063"/>
                      <a:pt x="2049316" y="883808"/>
                    </a:cubicBezTo>
                    <a:cubicBezTo>
                      <a:pt x="2006304" y="870614"/>
                      <a:pt x="1900489" y="844094"/>
                      <a:pt x="1850352" y="884336"/>
                    </a:cubicBezTo>
                    <a:cubicBezTo>
                      <a:pt x="1817103" y="911120"/>
                      <a:pt x="1801006" y="937639"/>
                      <a:pt x="1793354" y="955187"/>
                    </a:cubicBezTo>
                    <a:cubicBezTo>
                      <a:pt x="1785173" y="974187"/>
                      <a:pt x="1784778" y="986985"/>
                      <a:pt x="1784646" y="987117"/>
                    </a:cubicBezTo>
                    <a:cubicBezTo>
                      <a:pt x="1784646" y="991735"/>
                      <a:pt x="1780688" y="995561"/>
                      <a:pt x="1776070" y="995561"/>
                    </a:cubicBezTo>
                    <a:cubicBezTo>
                      <a:pt x="1776070" y="995561"/>
                      <a:pt x="1776070" y="995561"/>
                      <a:pt x="1775938" y="995561"/>
                    </a:cubicBezTo>
                    <a:cubicBezTo>
                      <a:pt x="1771188" y="995561"/>
                      <a:pt x="1767494" y="991603"/>
                      <a:pt x="1767494" y="986853"/>
                    </a:cubicBezTo>
                    <a:cubicBezTo>
                      <a:pt x="1767494" y="985138"/>
                      <a:pt x="1768285" y="956639"/>
                      <a:pt x="1793090" y="920355"/>
                    </a:cubicBezTo>
                    <a:cubicBezTo>
                      <a:pt x="1748890" y="860983"/>
                      <a:pt x="1697830" y="826810"/>
                      <a:pt x="1641227" y="818630"/>
                    </a:cubicBezTo>
                    <a:cubicBezTo>
                      <a:pt x="1554543" y="806096"/>
                      <a:pt x="1483692" y="859795"/>
                      <a:pt x="1482900" y="860323"/>
                    </a:cubicBezTo>
                    <a:cubicBezTo>
                      <a:pt x="1479206" y="863226"/>
                      <a:pt x="1473796" y="862566"/>
                      <a:pt x="1470894" y="858740"/>
                    </a:cubicBezTo>
                    <a:cubicBezTo>
                      <a:pt x="1467991" y="855045"/>
                      <a:pt x="1468651" y="849636"/>
                      <a:pt x="1472477" y="846733"/>
                    </a:cubicBezTo>
                    <a:cubicBezTo>
                      <a:pt x="1475644" y="844358"/>
                      <a:pt x="1549530" y="788020"/>
                      <a:pt x="1643471" y="801610"/>
                    </a:cubicBezTo>
                    <a:cubicBezTo>
                      <a:pt x="1703503" y="810186"/>
                      <a:pt x="1757334" y="845414"/>
                      <a:pt x="1803777" y="906106"/>
                    </a:cubicBezTo>
                    <a:cubicBezTo>
                      <a:pt x="1813145" y="894759"/>
                      <a:pt x="1824755" y="882885"/>
                      <a:pt x="1839533" y="871142"/>
                    </a:cubicBezTo>
                    <a:cubicBezTo>
                      <a:pt x="1894683" y="826942"/>
                      <a:pt x="2001554" y="851615"/>
                      <a:pt x="2049712" y="866128"/>
                    </a:cubicBezTo>
                    <a:cubicBezTo>
                      <a:pt x="2083489" y="750417"/>
                      <a:pt x="2052747" y="645130"/>
                      <a:pt x="1968701" y="589715"/>
                    </a:cubicBezTo>
                    <a:cubicBezTo>
                      <a:pt x="1941126" y="624547"/>
                      <a:pt x="1890461" y="681809"/>
                      <a:pt x="1848373" y="694211"/>
                    </a:cubicBezTo>
                    <a:cubicBezTo>
                      <a:pt x="1828054" y="700148"/>
                      <a:pt x="1808131" y="702127"/>
                      <a:pt x="1790451" y="702127"/>
                    </a:cubicBezTo>
                    <a:cubicBezTo>
                      <a:pt x="1756147" y="702127"/>
                      <a:pt x="1730683" y="694607"/>
                      <a:pt x="1729099" y="694211"/>
                    </a:cubicBezTo>
                    <a:cubicBezTo>
                      <a:pt x="1724613" y="692892"/>
                      <a:pt x="1721974" y="688010"/>
                      <a:pt x="1723294" y="683524"/>
                    </a:cubicBezTo>
                    <a:cubicBezTo>
                      <a:pt x="1724613" y="679038"/>
                      <a:pt x="1729495" y="676399"/>
                      <a:pt x="1733981" y="677719"/>
                    </a:cubicBezTo>
                    <a:cubicBezTo>
                      <a:pt x="1734509" y="677851"/>
                      <a:pt x="1788868" y="693683"/>
                      <a:pt x="1843491" y="677719"/>
                    </a:cubicBezTo>
                    <a:cubicBezTo>
                      <a:pt x="1884392" y="665712"/>
                      <a:pt x="1937564" y="601853"/>
                      <a:pt x="1961840" y="570452"/>
                    </a:cubicBezTo>
                    <a:cubicBezTo>
                      <a:pt x="1985853" y="474004"/>
                      <a:pt x="1929119" y="365550"/>
                      <a:pt x="1838609" y="350641"/>
                    </a:cubicBezTo>
                    <a:cubicBezTo>
                      <a:pt x="1831616" y="358821"/>
                      <a:pt x="1820137" y="370564"/>
                      <a:pt x="1804832" y="381251"/>
                    </a:cubicBezTo>
                    <a:cubicBezTo>
                      <a:pt x="1781347" y="397611"/>
                      <a:pt x="1756147" y="405791"/>
                      <a:pt x="1730683" y="405791"/>
                    </a:cubicBezTo>
                    <a:cubicBezTo>
                      <a:pt x="1717884" y="405791"/>
                      <a:pt x="1704954" y="403680"/>
                      <a:pt x="1692156" y="399458"/>
                    </a:cubicBezTo>
                    <a:cubicBezTo>
                      <a:pt x="1641359" y="382834"/>
                      <a:pt x="1614444" y="363043"/>
                      <a:pt x="1596632" y="349981"/>
                    </a:cubicBezTo>
                    <a:cubicBezTo>
                      <a:pt x="1583702" y="340481"/>
                      <a:pt x="1575917" y="334808"/>
                      <a:pt x="1566682" y="334808"/>
                    </a:cubicBezTo>
                    <a:cubicBezTo>
                      <a:pt x="1561932" y="334808"/>
                      <a:pt x="1558106" y="330982"/>
                      <a:pt x="1558106" y="326232"/>
                    </a:cubicBezTo>
                    <a:cubicBezTo>
                      <a:pt x="1558106" y="321482"/>
                      <a:pt x="1561932" y="317656"/>
                      <a:pt x="1566682" y="317656"/>
                    </a:cubicBezTo>
                    <a:cubicBezTo>
                      <a:pt x="1581591" y="317656"/>
                      <a:pt x="1592674" y="325836"/>
                      <a:pt x="1606791" y="336127"/>
                    </a:cubicBezTo>
                    <a:cubicBezTo>
                      <a:pt x="1624735" y="349321"/>
                      <a:pt x="1649276" y="367265"/>
                      <a:pt x="1697566" y="383098"/>
                    </a:cubicBezTo>
                    <a:cubicBezTo>
                      <a:pt x="1730814" y="394049"/>
                      <a:pt x="1763535" y="388771"/>
                      <a:pt x="1794673" y="367397"/>
                    </a:cubicBezTo>
                    <a:cubicBezTo>
                      <a:pt x="1807603" y="358557"/>
                      <a:pt x="1817631" y="348530"/>
                      <a:pt x="1824096" y="341141"/>
                    </a:cubicBezTo>
                    <a:cubicBezTo>
                      <a:pt x="1800478" y="227805"/>
                      <a:pt x="1705746" y="141781"/>
                      <a:pt x="1633443" y="144815"/>
                    </a:cubicBezTo>
                    <a:cubicBezTo>
                      <a:pt x="1593334" y="173578"/>
                      <a:pt x="1553620" y="182154"/>
                      <a:pt x="1520371" y="182154"/>
                    </a:cubicBezTo>
                    <a:cubicBezTo>
                      <a:pt x="1506385" y="182154"/>
                      <a:pt x="1493587" y="180703"/>
                      <a:pt x="1482372" y="178460"/>
                    </a:cubicBezTo>
                    <a:cubicBezTo>
                      <a:pt x="1439756" y="170147"/>
                      <a:pt x="1411521" y="151148"/>
                      <a:pt x="1410333" y="150357"/>
                    </a:cubicBezTo>
                    <a:cubicBezTo>
                      <a:pt x="1406375" y="147718"/>
                      <a:pt x="1405452" y="142308"/>
                      <a:pt x="1408090" y="138482"/>
                    </a:cubicBezTo>
                    <a:cubicBezTo>
                      <a:pt x="1410729" y="134524"/>
                      <a:pt x="1416139" y="133600"/>
                      <a:pt x="1419965" y="136239"/>
                    </a:cubicBezTo>
                    <a:cubicBezTo>
                      <a:pt x="1420361" y="136503"/>
                      <a:pt x="1447145" y="154315"/>
                      <a:pt x="1486331" y="161835"/>
                    </a:cubicBezTo>
                    <a:cubicBezTo>
                      <a:pt x="1532245" y="170675"/>
                      <a:pt x="1575390" y="162231"/>
                      <a:pt x="1614840" y="136899"/>
                    </a:cubicBezTo>
                    <a:cubicBezTo>
                      <a:pt x="1571432" y="57471"/>
                      <a:pt x="1482900" y="24618"/>
                      <a:pt x="1380383" y="43354"/>
                    </a:cubicBezTo>
                    <a:cubicBezTo>
                      <a:pt x="1341461" y="14327"/>
                      <a:pt x="1318108" y="-1242"/>
                      <a:pt x="1263353" y="78"/>
                    </a:cubicBezTo>
                    <a:cubicBezTo>
                      <a:pt x="1204508" y="1529"/>
                      <a:pt x="1159121" y="32007"/>
                      <a:pt x="1159121" y="32007"/>
                    </a:cubicBezTo>
                    <a:cubicBezTo>
                      <a:pt x="1109907" y="32007"/>
                      <a:pt x="1069270" y="83463"/>
                      <a:pt x="1062937" y="149961"/>
                    </a:cubicBezTo>
                    <a:cubicBezTo>
                      <a:pt x="1121782" y="122517"/>
                      <a:pt x="1171523" y="152336"/>
                      <a:pt x="1173766" y="153787"/>
                    </a:cubicBezTo>
                    <a:cubicBezTo>
                      <a:pt x="1177856" y="156294"/>
                      <a:pt x="1179043" y="161571"/>
                      <a:pt x="1176537" y="165530"/>
                    </a:cubicBezTo>
                    <a:cubicBezTo>
                      <a:pt x="1174030" y="169620"/>
                      <a:pt x="1168752" y="170807"/>
                      <a:pt x="1164794" y="168300"/>
                    </a:cubicBezTo>
                    <a:cubicBezTo>
                      <a:pt x="1162683" y="166981"/>
                      <a:pt x="1115449" y="139010"/>
                      <a:pt x="1061222" y="170016"/>
                    </a:cubicBezTo>
                    <a:cubicBezTo>
                      <a:pt x="1051590" y="198383"/>
                      <a:pt x="1044597" y="228861"/>
                      <a:pt x="1042750" y="263165"/>
                    </a:cubicBezTo>
                    <a:cubicBezTo>
                      <a:pt x="1041035" y="228729"/>
                      <a:pt x="1033910" y="198383"/>
                      <a:pt x="1024278" y="170016"/>
                    </a:cubicBezTo>
                    <a:cubicBezTo>
                      <a:pt x="970183" y="139010"/>
                      <a:pt x="922949" y="166981"/>
                      <a:pt x="920706" y="168300"/>
                    </a:cubicBezTo>
                    <a:cubicBezTo>
                      <a:pt x="916616" y="170807"/>
                      <a:pt x="911470" y="169488"/>
                      <a:pt x="908963" y="165530"/>
                    </a:cubicBezTo>
                    <a:cubicBezTo>
                      <a:pt x="906457" y="161439"/>
                      <a:pt x="907776" y="156162"/>
                      <a:pt x="911734" y="153787"/>
                    </a:cubicBezTo>
                    <a:cubicBezTo>
                      <a:pt x="914109" y="152336"/>
                      <a:pt x="963850" y="122517"/>
                      <a:pt x="1022563" y="149961"/>
                    </a:cubicBezTo>
                    <a:cubicBezTo>
                      <a:pt x="1016362" y="83331"/>
                      <a:pt x="975593" y="32007"/>
                      <a:pt x="926379" y="32007"/>
                    </a:cubicBezTo>
                    <a:cubicBezTo>
                      <a:pt x="926379" y="32007"/>
                      <a:pt x="880992" y="1529"/>
                      <a:pt x="822147" y="78"/>
                    </a:cubicBezTo>
                    <a:cubicBezTo>
                      <a:pt x="767392" y="-1242"/>
                      <a:pt x="744039" y="14327"/>
                      <a:pt x="705117" y="43354"/>
                    </a:cubicBezTo>
                    <a:cubicBezTo>
                      <a:pt x="602600" y="24618"/>
                      <a:pt x="514069" y="57471"/>
                      <a:pt x="470660" y="136899"/>
                    </a:cubicBezTo>
                    <a:cubicBezTo>
                      <a:pt x="509978" y="162231"/>
                      <a:pt x="553123" y="170675"/>
                      <a:pt x="599169" y="161835"/>
                    </a:cubicBezTo>
                    <a:cubicBezTo>
                      <a:pt x="638356" y="154315"/>
                      <a:pt x="665139" y="136503"/>
                      <a:pt x="665535" y="136239"/>
                    </a:cubicBezTo>
                    <a:cubicBezTo>
                      <a:pt x="669493" y="133600"/>
                      <a:pt x="674771" y="134656"/>
                      <a:pt x="677410" y="138482"/>
                    </a:cubicBezTo>
                    <a:cubicBezTo>
                      <a:pt x="680048" y="142440"/>
                      <a:pt x="679125" y="147718"/>
                      <a:pt x="675167" y="150357"/>
                    </a:cubicBezTo>
                    <a:cubicBezTo>
                      <a:pt x="673979" y="151148"/>
                      <a:pt x="645612" y="170279"/>
                      <a:pt x="603128" y="178460"/>
                    </a:cubicBezTo>
                    <a:cubicBezTo>
                      <a:pt x="591913" y="180703"/>
                      <a:pt x="579115" y="182154"/>
                      <a:pt x="565129" y="182154"/>
                    </a:cubicBezTo>
                    <a:cubicBezTo>
                      <a:pt x="531880" y="182154"/>
                      <a:pt x="492167" y="173578"/>
                      <a:pt x="452057" y="144815"/>
                    </a:cubicBezTo>
                    <a:cubicBezTo>
                      <a:pt x="379754" y="141781"/>
                      <a:pt x="285022" y="227805"/>
                      <a:pt x="261404" y="341141"/>
                    </a:cubicBezTo>
                    <a:cubicBezTo>
                      <a:pt x="267869" y="348398"/>
                      <a:pt x="277897" y="358425"/>
                      <a:pt x="290827" y="367397"/>
                    </a:cubicBezTo>
                    <a:cubicBezTo>
                      <a:pt x="321965" y="388771"/>
                      <a:pt x="354554" y="394049"/>
                      <a:pt x="387934" y="383098"/>
                    </a:cubicBezTo>
                    <a:cubicBezTo>
                      <a:pt x="436224" y="367265"/>
                      <a:pt x="460765" y="349189"/>
                      <a:pt x="478709" y="336127"/>
                    </a:cubicBezTo>
                    <a:cubicBezTo>
                      <a:pt x="492826" y="325836"/>
                      <a:pt x="503909" y="317656"/>
                      <a:pt x="518818" y="317656"/>
                    </a:cubicBezTo>
                    <a:cubicBezTo>
                      <a:pt x="523568" y="317656"/>
                      <a:pt x="527394" y="321482"/>
                      <a:pt x="527394" y="326232"/>
                    </a:cubicBezTo>
                    <a:cubicBezTo>
                      <a:pt x="527394" y="330982"/>
                      <a:pt x="523568" y="334808"/>
                      <a:pt x="518818" y="334808"/>
                    </a:cubicBezTo>
                    <a:cubicBezTo>
                      <a:pt x="509583" y="334808"/>
                      <a:pt x="501798" y="340481"/>
                      <a:pt x="488868" y="349981"/>
                    </a:cubicBezTo>
                    <a:cubicBezTo>
                      <a:pt x="471056" y="363043"/>
                      <a:pt x="444141" y="382702"/>
                      <a:pt x="393344" y="399458"/>
                    </a:cubicBezTo>
                    <a:cubicBezTo>
                      <a:pt x="380546" y="403680"/>
                      <a:pt x="367616" y="405791"/>
                      <a:pt x="354818" y="405791"/>
                    </a:cubicBezTo>
                    <a:cubicBezTo>
                      <a:pt x="329353" y="405791"/>
                      <a:pt x="304285" y="397479"/>
                      <a:pt x="280668" y="381251"/>
                    </a:cubicBezTo>
                    <a:cubicBezTo>
                      <a:pt x="265363" y="370696"/>
                      <a:pt x="253884" y="358821"/>
                      <a:pt x="246891" y="350641"/>
                    </a:cubicBezTo>
                    <a:cubicBezTo>
                      <a:pt x="156513" y="365550"/>
                      <a:pt x="99647" y="474004"/>
                      <a:pt x="123660" y="570452"/>
                    </a:cubicBezTo>
                    <a:cubicBezTo>
                      <a:pt x="147936" y="601985"/>
                      <a:pt x="201240" y="665844"/>
                      <a:pt x="242009" y="677719"/>
                    </a:cubicBezTo>
                    <a:cubicBezTo>
                      <a:pt x="296632" y="693683"/>
                      <a:pt x="350991" y="677851"/>
                      <a:pt x="351519" y="677719"/>
                    </a:cubicBezTo>
                    <a:cubicBezTo>
                      <a:pt x="356005" y="676399"/>
                      <a:pt x="360887" y="678906"/>
                      <a:pt x="362206" y="683524"/>
                    </a:cubicBezTo>
                    <a:cubicBezTo>
                      <a:pt x="363526" y="688142"/>
                      <a:pt x="361019" y="692892"/>
                      <a:pt x="356401" y="694211"/>
                    </a:cubicBezTo>
                    <a:cubicBezTo>
                      <a:pt x="354818" y="694739"/>
                      <a:pt x="329353" y="702127"/>
                      <a:pt x="295049" y="702127"/>
                    </a:cubicBezTo>
                    <a:cubicBezTo>
                      <a:pt x="277369" y="702127"/>
                      <a:pt x="257314" y="700148"/>
                      <a:pt x="237128" y="694211"/>
                    </a:cubicBezTo>
                    <a:cubicBezTo>
                      <a:pt x="195039" y="681941"/>
                      <a:pt x="144506" y="624547"/>
                      <a:pt x="116799" y="589715"/>
                    </a:cubicBezTo>
                    <a:cubicBezTo>
                      <a:pt x="32753" y="645130"/>
                      <a:pt x="2143" y="750417"/>
                      <a:pt x="35788" y="866128"/>
                    </a:cubicBezTo>
                    <a:cubicBezTo>
                      <a:pt x="83946" y="851747"/>
                      <a:pt x="190817" y="826942"/>
                      <a:pt x="245968" y="871142"/>
                    </a:cubicBezTo>
                    <a:cubicBezTo>
                      <a:pt x="260745" y="882885"/>
                      <a:pt x="272355" y="894759"/>
                      <a:pt x="281723" y="906106"/>
                    </a:cubicBezTo>
                    <a:cubicBezTo>
                      <a:pt x="328166" y="845414"/>
                      <a:pt x="381997" y="810186"/>
                      <a:pt x="442030" y="801610"/>
                    </a:cubicBezTo>
                    <a:cubicBezTo>
                      <a:pt x="535971" y="788020"/>
                      <a:pt x="609989" y="844358"/>
                      <a:pt x="613023" y="846733"/>
                    </a:cubicBezTo>
                    <a:cubicBezTo>
                      <a:pt x="616717" y="849636"/>
                      <a:pt x="617509" y="855045"/>
                      <a:pt x="614606" y="858740"/>
                    </a:cubicBezTo>
                    <a:cubicBezTo>
                      <a:pt x="611704" y="862434"/>
                      <a:pt x="606294" y="863226"/>
                      <a:pt x="602600" y="860323"/>
                    </a:cubicBezTo>
                    <a:cubicBezTo>
                      <a:pt x="601940" y="859795"/>
                      <a:pt x="530957" y="805964"/>
                      <a:pt x="444273" y="818630"/>
                    </a:cubicBezTo>
                    <a:cubicBezTo>
                      <a:pt x="387802" y="826810"/>
                      <a:pt x="336742" y="861115"/>
                      <a:pt x="292410" y="920355"/>
                    </a:cubicBezTo>
                    <a:cubicBezTo>
                      <a:pt x="317215" y="956771"/>
                      <a:pt x="318006" y="985270"/>
                      <a:pt x="318006" y="986853"/>
                    </a:cubicBezTo>
                    <a:cubicBezTo>
                      <a:pt x="318006" y="991603"/>
                      <a:pt x="314312" y="995429"/>
                      <a:pt x="309562" y="995561"/>
                    </a:cubicBezTo>
                    <a:close/>
                    <a:moveTo>
                      <a:pt x="499819" y="1148347"/>
                    </a:moveTo>
                    <a:cubicBezTo>
                      <a:pt x="502854" y="1106786"/>
                      <a:pt x="521193" y="1075120"/>
                      <a:pt x="521985" y="1073801"/>
                    </a:cubicBezTo>
                    <a:cubicBezTo>
                      <a:pt x="524360" y="1069711"/>
                      <a:pt x="529637" y="1068391"/>
                      <a:pt x="533728" y="1070766"/>
                    </a:cubicBezTo>
                    <a:cubicBezTo>
                      <a:pt x="537818" y="1073141"/>
                      <a:pt x="539137" y="1078419"/>
                      <a:pt x="536762" y="1082509"/>
                    </a:cubicBezTo>
                    <a:cubicBezTo>
                      <a:pt x="536630" y="1082773"/>
                      <a:pt x="519478" y="1112591"/>
                      <a:pt x="516971" y="1150194"/>
                    </a:cubicBezTo>
                    <a:cubicBezTo>
                      <a:pt x="513541" y="1199539"/>
                      <a:pt x="535707" y="1239121"/>
                      <a:pt x="582809" y="1267752"/>
                    </a:cubicBezTo>
                    <a:cubicBezTo>
                      <a:pt x="609461" y="1283980"/>
                      <a:pt x="643105" y="1287279"/>
                      <a:pt x="682951" y="1277779"/>
                    </a:cubicBezTo>
                    <a:cubicBezTo>
                      <a:pt x="713429" y="1270523"/>
                      <a:pt x="736123" y="1257988"/>
                      <a:pt x="736255" y="1257857"/>
                    </a:cubicBezTo>
                    <a:cubicBezTo>
                      <a:pt x="739157" y="1256141"/>
                      <a:pt x="742852" y="1256405"/>
                      <a:pt x="745622" y="1258516"/>
                    </a:cubicBezTo>
                    <a:cubicBezTo>
                      <a:pt x="746546" y="1259308"/>
                      <a:pt x="844313" y="1332138"/>
                      <a:pt x="916352" y="1327125"/>
                    </a:cubicBezTo>
                    <a:cubicBezTo>
                      <a:pt x="952635" y="1324618"/>
                      <a:pt x="981794" y="1300605"/>
                      <a:pt x="999738" y="1280814"/>
                    </a:cubicBezTo>
                    <a:cubicBezTo>
                      <a:pt x="1015175" y="1263926"/>
                      <a:pt x="1025334" y="1247169"/>
                      <a:pt x="1029292" y="1240177"/>
                    </a:cubicBezTo>
                    <a:cubicBezTo>
                      <a:pt x="1050007" y="1154944"/>
                      <a:pt x="1035229" y="1002290"/>
                      <a:pt x="1003564" y="928799"/>
                    </a:cubicBezTo>
                    <a:cubicBezTo>
                      <a:pt x="963586" y="927084"/>
                      <a:pt x="869777" y="929459"/>
                      <a:pt x="817002" y="983554"/>
                    </a:cubicBezTo>
                    <a:cubicBezTo>
                      <a:pt x="753803" y="1048337"/>
                      <a:pt x="761059" y="1127896"/>
                      <a:pt x="761059" y="1128688"/>
                    </a:cubicBezTo>
                    <a:cubicBezTo>
                      <a:pt x="761587" y="1133438"/>
                      <a:pt x="758157" y="1137660"/>
                      <a:pt x="753407" y="1138055"/>
                    </a:cubicBezTo>
                    <a:cubicBezTo>
                      <a:pt x="753143" y="1138055"/>
                      <a:pt x="752747" y="1138055"/>
                      <a:pt x="752483" y="1138055"/>
                    </a:cubicBezTo>
                    <a:cubicBezTo>
                      <a:pt x="748129" y="1138055"/>
                      <a:pt x="744435" y="1134757"/>
                      <a:pt x="743907" y="1130403"/>
                    </a:cubicBezTo>
                    <a:cubicBezTo>
                      <a:pt x="743511" y="1126841"/>
                      <a:pt x="735463" y="1042267"/>
                      <a:pt x="804599" y="971548"/>
                    </a:cubicBezTo>
                    <a:cubicBezTo>
                      <a:pt x="835341" y="940014"/>
                      <a:pt x="883367" y="919828"/>
                      <a:pt x="943136" y="913495"/>
                    </a:cubicBezTo>
                    <a:cubicBezTo>
                      <a:pt x="967940" y="910856"/>
                      <a:pt x="989842" y="910988"/>
                      <a:pt x="1004619" y="911647"/>
                    </a:cubicBezTo>
                    <a:cubicBezTo>
                      <a:pt x="1032063" y="845018"/>
                      <a:pt x="1045125" y="710440"/>
                      <a:pt x="1029556" y="614256"/>
                    </a:cubicBezTo>
                    <a:cubicBezTo>
                      <a:pt x="1015834" y="633519"/>
                      <a:pt x="992217" y="655685"/>
                      <a:pt x="952635" y="666240"/>
                    </a:cubicBezTo>
                    <a:cubicBezTo>
                      <a:pt x="912130" y="677059"/>
                      <a:pt x="873868" y="669538"/>
                      <a:pt x="860146" y="666240"/>
                    </a:cubicBezTo>
                    <a:cubicBezTo>
                      <a:pt x="845105" y="681941"/>
                      <a:pt x="787051" y="738147"/>
                      <a:pt x="727151" y="738147"/>
                    </a:cubicBezTo>
                    <a:lnTo>
                      <a:pt x="727151" y="738147"/>
                    </a:lnTo>
                    <a:cubicBezTo>
                      <a:pt x="679784" y="738147"/>
                      <a:pt x="651418" y="716641"/>
                      <a:pt x="635849" y="698697"/>
                    </a:cubicBezTo>
                    <a:cubicBezTo>
                      <a:pt x="619092" y="679302"/>
                      <a:pt x="613419" y="659775"/>
                      <a:pt x="613287" y="658983"/>
                    </a:cubicBezTo>
                    <a:cubicBezTo>
                      <a:pt x="611968" y="654365"/>
                      <a:pt x="614606" y="649747"/>
                      <a:pt x="619224" y="648428"/>
                    </a:cubicBezTo>
                    <a:cubicBezTo>
                      <a:pt x="623710" y="647109"/>
                      <a:pt x="628460" y="649747"/>
                      <a:pt x="629780" y="654365"/>
                    </a:cubicBezTo>
                    <a:cubicBezTo>
                      <a:pt x="630571" y="657136"/>
                      <a:pt x="649702" y="720995"/>
                      <a:pt x="727283" y="720995"/>
                    </a:cubicBezTo>
                    <a:lnTo>
                      <a:pt x="727283" y="720995"/>
                    </a:lnTo>
                    <a:cubicBezTo>
                      <a:pt x="787711" y="720995"/>
                      <a:pt x="850514" y="651595"/>
                      <a:pt x="851042" y="650935"/>
                    </a:cubicBezTo>
                    <a:cubicBezTo>
                      <a:pt x="853285" y="648428"/>
                      <a:pt x="856847" y="647504"/>
                      <a:pt x="860014" y="648428"/>
                    </a:cubicBezTo>
                    <a:cubicBezTo>
                      <a:pt x="860410" y="648560"/>
                      <a:pt x="903686" y="661754"/>
                      <a:pt x="948281" y="649747"/>
                    </a:cubicBezTo>
                    <a:cubicBezTo>
                      <a:pt x="994460" y="637477"/>
                      <a:pt x="1015834" y="607395"/>
                      <a:pt x="1024674" y="589451"/>
                    </a:cubicBezTo>
                    <a:cubicBezTo>
                      <a:pt x="1024410" y="588528"/>
                      <a:pt x="1024278" y="587604"/>
                      <a:pt x="1024015" y="586680"/>
                    </a:cubicBezTo>
                    <a:cubicBezTo>
                      <a:pt x="1046972" y="540370"/>
                      <a:pt x="1050271" y="455269"/>
                      <a:pt x="1025202" y="404868"/>
                    </a:cubicBezTo>
                    <a:cubicBezTo>
                      <a:pt x="1008050" y="386000"/>
                      <a:pt x="987863" y="374786"/>
                      <a:pt x="964906" y="371355"/>
                    </a:cubicBezTo>
                    <a:cubicBezTo>
                      <a:pt x="911602" y="363571"/>
                      <a:pt x="859222" y="400118"/>
                      <a:pt x="853417" y="404340"/>
                    </a:cubicBezTo>
                    <a:cubicBezTo>
                      <a:pt x="847612" y="410409"/>
                      <a:pt x="804731" y="453949"/>
                      <a:pt x="750108" y="456192"/>
                    </a:cubicBezTo>
                    <a:cubicBezTo>
                      <a:pt x="748789" y="456192"/>
                      <a:pt x="747470" y="456192"/>
                      <a:pt x="746282" y="456192"/>
                    </a:cubicBezTo>
                    <a:cubicBezTo>
                      <a:pt x="689416" y="456192"/>
                      <a:pt x="664479" y="403680"/>
                      <a:pt x="663424" y="401437"/>
                    </a:cubicBezTo>
                    <a:cubicBezTo>
                      <a:pt x="661445" y="397083"/>
                      <a:pt x="663424" y="392070"/>
                      <a:pt x="667646" y="390091"/>
                    </a:cubicBezTo>
                    <a:cubicBezTo>
                      <a:pt x="671868" y="388112"/>
                      <a:pt x="677014" y="389959"/>
                      <a:pt x="678993" y="394181"/>
                    </a:cubicBezTo>
                    <a:cubicBezTo>
                      <a:pt x="679917" y="396028"/>
                      <a:pt x="701423" y="440887"/>
                      <a:pt x="749581" y="438908"/>
                    </a:cubicBezTo>
                    <a:cubicBezTo>
                      <a:pt x="799849" y="436797"/>
                      <a:pt x="841146" y="392466"/>
                      <a:pt x="841542" y="392070"/>
                    </a:cubicBezTo>
                    <a:cubicBezTo>
                      <a:pt x="841938" y="391674"/>
                      <a:pt x="842334" y="391278"/>
                      <a:pt x="842730" y="391014"/>
                    </a:cubicBezTo>
                    <a:cubicBezTo>
                      <a:pt x="845237" y="389167"/>
                      <a:pt x="904082" y="345099"/>
                      <a:pt x="967544" y="354335"/>
                    </a:cubicBezTo>
                    <a:cubicBezTo>
                      <a:pt x="990766" y="357765"/>
                      <a:pt x="1011480" y="367793"/>
                      <a:pt x="1029424" y="384417"/>
                    </a:cubicBezTo>
                    <a:cubicBezTo>
                      <a:pt x="1037868" y="352620"/>
                      <a:pt x="1042222" y="323857"/>
                      <a:pt x="1043542" y="297337"/>
                    </a:cubicBezTo>
                    <a:cubicBezTo>
                      <a:pt x="1044861" y="323725"/>
                      <a:pt x="1049215" y="352488"/>
                      <a:pt x="1057659" y="384417"/>
                    </a:cubicBezTo>
                    <a:cubicBezTo>
                      <a:pt x="1075603" y="367793"/>
                      <a:pt x="1096318" y="357633"/>
                      <a:pt x="1119539" y="354335"/>
                    </a:cubicBezTo>
                    <a:cubicBezTo>
                      <a:pt x="1183002" y="345099"/>
                      <a:pt x="1241847" y="389167"/>
                      <a:pt x="1244354" y="391014"/>
                    </a:cubicBezTo>
                    <a:cubicBezTo>
                      <a:pt x="1244749" y="391278"/>
                      <a:pt x="1245145" y="391674"/>
                      <a:pt x="1245541" y="392070"/>
                    </a:cubicBezTo>
                    <a:cubicBezTo>
                      <a:pt x="1245937" y="392466"/>
                      <a:pt x="1287234" y="436929"/>
                      <a:pt x="1337503" y="438908"/>
                    </a:cubicBezTo>
                    <a:cubicBezTo>
                      <a:pt x="1385529" y="440887"/>
                      <a:pt x="1407167" y="396028"/>
                      <a:pt x="1408090" y="394181"/>
                    </a:cubicBezTo>
                    <a:cubicBezTo>
                      <a:pt x="1410070" y="389959"/>
                      <a:pt x="1415215" y="387980"/>
                      <a:pt x="1419437" y="390091"/>
                    </a:cubicBezTo>
                    <a:cubicBezTo>
                      <a:pt x="1423659" y="392070"/>
                      <a:pt x="1425638" y="397215"/>
                      <a:pt x="1423659" y="401437"/>
                    </a:cubicBezTo>
                    <a:cubicBezTo>
                      <a:pt x="1422604" y="403680"/>
                      <a:pt x="1397667" y="456192"/>
                      <a:pt x="1340801" y="456192"/>
                    </a:cubicBezTo>
                    <a:cubicBezTo>
                      <a:pt x="1339482" y="456192"/>
                      <a:pt x="1338294" y="456192"/>
                      <a:pt x="1336975" y="456192"/>
                    </a:cubicBezTo>
                    <a:cubicBezTo>
                      <a:pt x="1282352" y="453949"/>
                      <a:pt x="1239340" y="410541"/>
                      <a:pt x="1233666" y="404340"/>
                    </a:cubicBezTo>
                    <a:cubicBezTo>
                      <a:pt x="1227861" y="400118"/>
                      <a:pt x="1175481" y="363571"/>
                      <a:pt x="1122178" y="371355"/>
                    </a:cubicBezTo>
                    <a:cubicBezTo>
                      <a:pt x="1099220" y="374786"/>
                      <a:pt x="1079033" y="386000"/>
                      <a:pt x="1061881" y="404868"/>
                    </a:cubicBezTo>
                    <a:cubicBezTo>
                      <a:pt x="1036813" y="455269"/>
                      <a:pt x="1039979" y="540370"/>
                      <a:pt x="1063069" y="586680"/>
                    </a:cubicBezTo>
                    <a:cubicBezTo>
                      <a:pt x="1062805" y="587604"/>
                      <a:pt x="1062673" y="588528"/>
                      <a:pt x="1062409" y="589451"/>
                    </a:cubicBezTo>
                    <a:cubicBezTo>
                      <a:pt x="1071381" y="607395"/>
                      <a:pt x="1092623" y="637477"/>
                      <a:pt x="1138802" y="649747"/>
                    </a:cubicBezTo>
                    <a:cubicBezTo>
                      <a:pt x="1183397" y="661622"/>
                      <a:pt x="1226674" y="648560"/>
                      <a:pt x="1227069" y="648428"/>
                    </a:cubicBezTo>
                    <a:cubicBezTo>
                      <a:pt x="1230236" y="647373"/>
                      <a:pt x="1233798" y="648428"/>
                      <a:pt x="1236041" y="650935"/>
                    </a:cubicBezTo>
                    <a:cubicBezTo>
                      <a:pt x="1236701" y="651595"/>
                      <a:pt x="1299504" y="720995"/>
                      <a:pt x="1359801" y="720995"/>
                    </a:cubicBezTo>
                    <a:lnTo>
                      <a:pt x="1359801" y="720995"/>
                    </a:lnTo>
                    <a:cubicBezTo>
                      <a:pt x="1437381" y="720995"/>
                      <a:pt x="1456512" y="657004"/>
                      <a:pt x="1457304" y="654365"/>
                    </a:cubicBezTo>
                    <a:cubicBezTo>
                      <a:pt x="1458623" y="649879"/>
                      <a:pt x="1463373" y="647109"/>
                      <a:pt x="1467859" y="648428"/>
                    </a:cubicBezTo>
                    <a:cubicBezTo>
                      <a:pt x="1472345" y="649747"/>
                      <a:pt x="1475116" y="654365"/>
                      <a:pt x="1473796" y="658983"/>
                    </a:cubicBezTo>
                    <a:cubicBezTo>
                      <a:pt x="1473532" y="659775"/>
                      <a:pt x="1467991" y="679302"/>
                      <a:pt x="1451235" y="698697"/>
                    </a:cubicBezTo>
                    <a:cubicBezTo>
                      <a:pt x="1435666" y="716641"/>
                      <a:pt x="1407167" y="738147"/>
                      <a:pt x="1359933" y="738147"/>
                    </a:cubicBezTo>
                    <a:lnTo>
                      <a:pt x="1359933" y="738147"/>
                    </a:lnTo>
                    <a:cubicBezTo>
                      <a:pt x="1300032" y="738147"/>
                      <a:pt x="1241979" y="681941"/>
                      <a:pt x="1226938" y="666240"/>
                    </a:cubicBezTo>
                    <a:cubicBezTo>
                      <a:pt x="1213216" y="669670"/>
                      <a:pt x="1174953" y="677191"/>
                      <a:pt x="1134448" y="666240"/>
                    </a:cubicBezTo>
                    <a:cubicBezTo>
                      <a:pt x="1094866" y="655685"/>
                      <a:pt x="1071249" y="633651"/>
                      <a:pt x="1057527" y="614256"/>
                    </a:cubicBezTo>
                    <a:cubicBezTo>
                      <a:pt x="1041958" y="710440"/>
                      <a:pt x="1055020" y="844886"/>
                      <a:pt x="1082464" y="911647"/>
                    </a:cubicBezTo>
                    <a:cubicBezTo>
                      <a:pt x="1097241" y="910988"/>
                      <a:pt x="1119143" y="910856"/>
                      <a:pt x="1143948" y="913495"/>
                    </a:cubicBezTo>
                    <a:cubicBezTo>
                      <a:pt x="1203716" y="919960"/>
                      <a:pt x="1251610" y="940014"/>
                      <a:pt x="1282484" y="971548"/>
                    </a:cubicBezTo>
                    <a:cubicBezTo>
                      <a:pt x="1351488" y="1042267"/>
                      <a:pt x="1343572" y="1126841"/>
                      <a:pt x="1343176" y="1130403"/>
                    </a:cubicBezTo>
                    <a:cubicBezTo>
                      <a:pt x="1342649" y="1134757"/>
                      <a:pt x="1338954" y="1138055"/>
                      <a:pt x="1334600" y="1138055"/>
                    </a:cubicBezTo>
                    <a:cubicBezTo>
                      <a:pt x="1334336" y="1138055"/>
                      <a:pt x="1333940" y="1138055"/>
                      <a:pt x="1333677" y="1138055"/>
                    </a:cubicBezTo>
                    <a:cubicBezTo>
                      <a:pt x="1328927" y="1137528"/>
                      <a:pt x="1325496" y="1133306"/>
                      <a:pt x="1326024" y="1128688"/>
                    </a:cubicBezTo>
                    <a:cubicBezTo>
                      <a:pt x="1326024" y="1127896"/>
                      <a:pt x="1333413" y="1048337"/>
                      <a:pt x="1270082" y="983554"/>
                    </a:cubicBezTo>
                    <a:cubicBezTo>
                      <a:pt x="1217306" y="929459"/>
                      <a:pt x="1123497" y="927084"/>
                      <a:pt x="1083519" y="928799"/>
                    </a:cubicBezTo>
                    <a:cubicBezTo>
                      <a:pt x="1051722" y="1002290"/>
                      <a:pt x="1036945" y="1154812"/>
                      <a:pt x="1057791" y="1240177"/>
                    </a:cubicBezTo>
                    <a:cubicBezTo>
                      <a:pt x="1061749" y="1247037"/>
                      <a:pt x="1071909" y="1263926"/>
                      <a:pt x="1087346" y="1280814"/>
                    </a:cubicBezTo>
                    <a:cubicBezTo>
                      <a:pt x="1105289" y="1300605"/>
                      <a:pt x="1134448" y="1324618"/>
                      <a:pt x="1170731" y="1327125"/>
                    </a:cubicBezTo>
                    <a:cubicBezTo>
                      <a:pt x="1242770" y="1332007"/>
                      <a:pt x="1340406" y="1259176"/>
                      <a:pt x="1341461" y="1258516"/>
                    </a:cubicBezTo>
                    <a:cubicBezTo>
                      <a:pt x="1344232" y="1256537"/>
                      <a:pt x="1347794" y="1256273"/>
                      <a:pt x="1350829" y="1257857"/>
                    </a:cubicBezTo>
                    <a:cubicBezTo>
                      <a:pt x="1351093" y="1257857"/>
                      <a:pt x="1373654" y="1270523"/>
                      <a:pt x="1404132" y="1277779"/>
                    </a:cubicBezTo>
                    <a:cubicBezTo>
                      <a:pt x="1443978" y="1287279"/>
                      <a:pt x="1477623" y="1283980"/>
                      <a:pt x="1504274" y="1267752"/>
                    </a:cubicBezTo>
                    <a:cubicBezTo>
                      <a:pt x="1551377" y="1239121"/>
                      <a:pt x="1573411" y="1199539"/>
                      <a:pt x="1570112" y="1150194"/>
                    </a:cubicBezTo>
                    <a:cubicBezTo>
                      <a:pt x="1567473" y="1112459"/>
                      <a:pt x="1550453" y="1082773"/>
                      <a:pt x="1550321" y="1082509"/>
                    </a:cubicBezTo>
                    <a:cubicBezTo>
                      <a:pt x="1547946" y="1078419"/>
                      <a:pt x="1549266" y="1073141"/>
                      <a:pt x="1553356" y="1070766"/>
                    </a:cubicBezTo>
                    <a:cubicBezTo>
                      <a:pt x="1557446" y="1068391"/>
                      <a:pt x="1562723" y="1069711"/>
                      <a:pt x="1565098" y="1073801"/>
                    </a:cubicBezTo>
                    <a:cubicBezTo>
                      <a:pt x="1565890" y="1075120"/>
                      <a:pt x="1584230" y="1106786"/>
                      <a:pt x="1587264" y="1148347"/>
                    </a:cubicBezTo>
                    <a:cubicBezTo>
                      <a:pt x="1590035" y="1187269"/>
                      <a:pt x="1579612" y="1242156"/>
                      <a:pt x="1513246" y="1282397"/>
                    </a:cubicBezTo>
                    <a:cubicBezTo>
                      <a:pt x="1482900" y="1300869"/>
                      <a:pt x="1443714" y="1304959"/>
                      <a:pt x="1399646" y="1294404"/>
                    </a:cubicBezTo>
                    <a:cubicBezTo>
                      <a:pt x="1375369" y="1288466"/>
                      <a:pt x="1355974" y="1279758"/>
                      <a:pt x="1347398" y="1275405"/>
                    </a:cubicBezTo>
                    <a:cubicBezTo>
                      <a:pt x="1327607" y="1289654"/>
                      <a:pt x="1246333" y="1344541"/>
                      <a:pt x="1177856" y="1344541"/>
                    </a:cubicBezTo>
                    <a:cubicBezTo>
                      <a:pt x="1175085" y="1344541"/>
                      <a:pt x="1172315" y="1344541"/>
                      <a:pt x="1169544" y="1344277"/>
                    </a:cubicBezTo>
                    <a:cubicBezTo>
                      <a:pt x="1116636" y="1340715"/>
                      <a:pt x="1078242" y="1300077"/>
                      <a:pt x="1057659" y="1271842"/>
                    </a:cubicBezTo>
                    <a:cubicBezTo>
                      <a:pt x="1050402" y="1292425"/>
                      <a:pt x="1045653" y="1313139"/>
                      <a:pt x="1043674" y="1333854"/>
                    </a:cubicBezTo>
                    <a:cubicBezTo>
                      <a:pt x="1041562" y="1313139"/>
                      <a:pt x="1036813" y="1292425"/>
                      <a:pt x="1029688" y="1271842"/>
                    </a:cubicBezTo>
                    <a:cubicBezTo>
                      <a:pt x="1009106" y="1300077"/>
                      <a:pt x="970711" y="1340715"/>
                      <a:pt x="917803" y="1344277"/>
                    </a:cubicBezTo>
                    <a:cubicBezTo>
                      <a:pt x="915033" y="1344409"/>
                      <a:pt x="912262" y="1344541"/>
                      <a:pt x="909491" y="1344541"/>
                    </a:cubicBezTo>
                    <a:cubicBezTo>
                      <a:pt x="841015" y="1344541"/>
                      <a:pt x="759740" y="1289654"/>
                      <a:pt x="739949" y="1275405"/>
                    </a:cubicBezTo>
                    <a:cubicBezTo>
                      <a:pt x="731241" y="1279758"/>
                      <a:pt x="711978" y="1288466"/>
                      <a:pt x="687701" y="1294404"/>
                    </a:cubicBezTo>
                    <a:cubicBezTo>
                      <a:pt x="643765" y="1304959"/>
                      <a:pt x="604447" y="1300869"/>
                      <a:pt x="574101" y="1282397"/>
                    </a:cubicBezTo>
                    <a:cubicBezTo>
                      <a:pt x="507867" y="1242156"/>
                      <a:pt x="497312" y="1187269"/>
                      <a:pt x="500083" y="11483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20846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26"/>
              <p:cNvSpPr/>
              <p:nvPr/>
            </p:nvSpPr>
            <p:spPr>
              <a:xfrm>
                <a:off x="8467862" y="2427606"/>
                <a:ext cx="515525" cy="288221"/>
              </a:xfrm>
              <a:custGeom>
                <a:rect b="b" l="l" r="r" t="t"/>
                <a:pathLst>
                  <a:path extrusionOk="0" h="418116" w="747862">
                    <a:moveTo>
                      <a:pt x="89352" y="228651"/>
                    </a:moveTo>
                    <a:cubicBezTo>
                      <a:pt x="105053" y="308343"/>
                      <a:pt x="160468" y="341327"/>
                      <a:pt x="208890" y="374444"/>
                    </a:cubicBezTo>
                    <a:cubicBezTo>
                      <a:pt x="249659" y="402415"/>
                      <a:pt x="295442" y="418116"/>
                      <a:pt x="343864" y="418116"/>
                    </a:cubicBezTo>
                    <a:lnTo>
                      <a:pt x="747862" y="418116"/>
                    </a:lnTo>
                    <a:cubicBezTo>
                      <a:pt x="712371" y="399381"/>
                      <a:pt x="678726" y="371014"/>
                      <a:pt x="648512" y="333807"/>
                    </a:cubicBezTo>
                    <a:cubicBezTo>
                      <a:pt x="620673" y="299503"/>
                      <a:pt x="602993" y="266914"/>
                      <a:pt x="595472" y="251609"/>
                    </a:cubicBezTo>
                    <a:cubicBezTo>
                      <a:pt x="585049" y="258074"/>
                      <a:pt x="565522" y="268629"/>
                      <a:pt x="540190" y="276809"/>
                    </a:cubicBezTo>
                    <a:cubicBezTo>
                      <a:pt x="489525" y="293038"/>
                      <a:pt x="439520" y="291322"/>
                      <a:pt x="395452" y="271663"/>
                    </a:cubicBezTo>
                    <a:cubicBezTo>
                      <a:pt x="335156" y="244748"/>
                      <a:pt x="316684" y="196854"/>
                      <a:pt x="311802" y="161362"/>
                    </a:cubicBezTo>
                    <a:cubicBezTo>
                      <a:pt x="309164" y="141835"/>
                      <a:pt x="310219" y="124155"/>
                      <a:pt x="311802" y="111225"/>
                    </a:cubicBezTo>
                    <a:cubicBezTo>
                      <a:pt x="281060" y="129169"/>
                      <a:pt x="214167" y="160702"/>
                      <a:pt x="147538" y="140384"/>
                    </a:cubicBezTo>
                    <a:cubicBezTo>
                      <a:pt x="86846" y="121912"/>
                      <a:pt x="45944" y="47234"/>
                      <a:pt x="25494" y="0"/>
                    </a:cubicBezTo>
                    <a:cubicBezTo>
                      <a:pt x="-26622" y="65970"/>
                      <a:pt x="4383" y="224429"/>
                      <a:pt x="89220" y="2286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20846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26"/>
              <p:cNvSpPr/>
              <p:nvPr/>
            </p:nvSpPr>
            <p:spPr>
              <a:xfrm>
                <a:off x="8610947" y="3139381"/>
                <a:ext cx="68758" cy="68758"/>
              </a:xfrm>
              <a:custGeom>
                <a:rect b="b" l="l" r="r" t="t"/>
                <a:pathLst>
                  <a:path extrusionOk="0" h="99746" w="99746">
                    <a:moveTo>
                      <a:pt x="49873" y="0"/>
                    </a:moveTo>
                    <a:cubicBezTo>
                      <a:pt x="22298" y="0"/>
                      <a:pt x="0" y="22298"/>
                      <a:pt x="0" y="49873"/>
                    </a:cubicBezTo>
                    <a:cubicBezTo>
                      <a:pt x="0" y="77449"/>
                      <a:pt x="22298" y="99746"/>
                      <a:pt x="49873" y="99746"/>
                    </a:cubicBezTo>
                    <a:cubicBezTo>
                      <a:pt x="77449" y="99746"/>
                      <a:pt x="99746" y="77449"/>
                      <a:pt x="99746" y="49873"/>
                    </a:cubicBezTo>
                    <a:cubicBezTo>
                      <a:pt x="99746" y="22298"/>
                      <a:pt x="77449" y="0"/>
                      <a:pt x="4987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20846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26"/>
              <p:cNvSpPr/>
              <p:nvPr/>
            </p:nvSpPr>
            <p:spPr>
              <a:xfrm>
                <a:off x="8746008" y="3139381"/>
                <a:ext cx="68758" cy="68758"/>
              </a:xfrm>
              <a:custGeom>
                <a:rect b="b" l="l" r="r" t="t"/>
                <a:pathLst>
                  <a:path extrusionOk="0" h="99746" w="99746">
                    <a:moveTo>
                      <a:pt x="49873" y="0"/>
                    </a:moveTo>
                    <a:cubicBezTo>
                      <a:pt x="22298" y="0"/>
                      <a:pt x="0" y="22298"/>
                      <a:pt x="0" y="49873"/>
                    </a:cubicBezTo>
                    <a:cubicBezTo>
                      <a:pt x="0" y="77449"/>
                      <a:pt x="22298" y="99746"/>
                      <a:pt x="49873" y="99746"/>
                    </a:cubicBezTo>
                    <a:cubicBezTo>
                      <a:pt x="77448" y="99746"/>
                      <a:pt x="99746" y="77449"/>
                      <a:pt x="99746" y="49873"/>
                    </a:cubicBezTo>
                    <a:cubicBezTo>
                      <a:pt x="99746" y="22298"/>
                      <a:pt x="77448" y="0"/>
                      <a:pt x="4987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20846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26"/>
              <p:cNvSpPr/>
              <p:nvPr/>
            </p:nvSpPr>
            <p:spPr>
              <a:xfrm>
                <a:off x="8881069" y="3139381"/>
                <a:ext cx="68758" cy="68758"/>
              </a:xfrm>
              <a:custGeom>
                <a:rect b="b" l="l" r="r" t="t"/>
                <a:pathLst>
                  <a:path extrusionOk="0" h="99746" w="99746">
                    <a:moveTo>
                      <a:pt x="49873" y="0"/>
                    </a:moveTo>
                    <a:cubicBezTo>
                      <a:pt x="22298" y="0"/>
                      <a:pt x="0" y="22298"/>
                      <a:pt x="0" y="49873"/>
                    </a:cubicBezTo>
                    <a:cubicBezTo>
                      <a:pt x="0" y="77449"/>
                      <a:pt x="22298" y="99746"/>
                      <a:pt x="49873" y="99746"/>
                    </a:cubicBezTo>
                    <a:cubicBezTo>
                      <a:pt x="77449" y="99746"/>
                      <a:pt x="99746" y="77449"/>
                      <a:pt x="99746" y="49873"/>
                    </a:cubicBezTo>
                    <a:cubicBezTo>
                      <a:pt x="99746" y="22298"/>
                      <a:pt x="77449" y="0"/>
                      <a:pt x="4987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20846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26"/>
              <p:cNvSpPr/>
              <p:nvPr/>
            </p:nvSpPr>
            <p:spPr>
              <a:xfrm>
                <a:off x="9205670" y="3139381"/>
                <a:ext cx="544609" cy="68758"/>
              </a:xfrm>
              <a:custGeom>
                <a:rect b="b" l="l" r="r" t="t"/>
                <a:pathLst>
                  <a:path extrusionOk="0" h="99746" w="790053">
                    <a:moveTo>
                      <a:pt x="758784" y="0"/>
                    </a:moveTo>
                    <a:cubicBezTo>
                      <a:pt x="776054" y="0"/>
                      <a:pt x="790054" y="14000"/>
                      <a:pt x="790054" y="31270"/>
                    </a:cubicBezTo>
                    <a:lnTo>
                      <a:pt x="790054" y="68477"/>
                    </a:lnTo>
                    <a:cubicBezTo>
                      <a:pt x="790054" y="85746"/>
                      <a:pt x="776054" y="99746"/>
                      <a:pt x="758784" y="99746"/>
                    </a:cubicBezTo>
                    <a:lnTo>
                      <a:pt x="31270" y="99746"/>
                    </a:lnTo>
                    <a:cubicBezTo>
                      <a:pt x="14000" y="99746"/>
                      <a:pt x="0" y="85746"/>
                      <a:pt x="0" y="68477"/>
                    </a:cubicBezTo>
                    <a:lnTo>
                      <a:pt x="0" y="31270"/>
                    </a:lnTo>
                    <a:cubicBezTo>
                      <a:pt x="0" y="14000"/>
                      <a:pt x="14000" y="0"/>
                      <a:pt x="312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20846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26"/>
              <p:cNvSpPr/>
              <p:nvPr/>
            </p:nvSpPr>
            <p:spPr>
              <a:xfrm>
                <a:off x="8610947" y="3567665"/>
                <a:ext cx="68758" cy="68758"/>
              </a:xfrm>
              <a:custGeom>
                <a:rect b="b" l="l" r="r" t="t"/>
                <a:pathLst>
                  <a:path extrusionOk="0" h="99746" w="99746">
                    <a:moveTo>
                      <a:pt x="99746" y="49873"/>
                    </a:moveTo>
                    <a:cubicBezTo>
                      <a:pt x="99746" y="77417"/>
                      <a:pt x="77417" y="99746"/>
                      <a:pt x="49873" y="99746"/>
                    </a:cubicBezTo>
                    <a:cubicBezTo>
                      <a:pt x="22329" y="99746"/>
                      <a:pt x="0" y="77417"/>
                      <a:pt x="0" y="49873"/>
                    </a:cubicBezTo>
                    <a:cubicBezTo>
                      <a:pt x="0" y="22329"/>
                      <a:pt x="22329" y="0"/>
                      <a:pt x="49873" y="0"/>
                    </a:cubicBezTo>
                    <a:cubicBezTo>
                      <a:pt x="77417" y="0"/>
                      <a:pt x="99746" y="22329"/>
                      <a:pt x="99746" y="4987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20846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26"/>
              <p:cNvSpPr/>
              <p:nvPr/>
            </p:nvSpPr>
            <p:spPr>
              <a:xfrm>
                <a:off x="8746007" y="3567665"/>
                <a:ext cx="68758" cy="68758"/>
              </a:xfrm>
              <a:custGeom>
                <a:rect b="b" l="l" r="r" t="t"/>
                <a:pathLst>
                  <a:path extrusionOk="0" h="99746" w="99746">
                    <a:moveTo>
                      <a:pt x="99746" y="49873"/>
                    </a:moveTo>
                    <a:cubicBezTo>
                      <a:pt x="99746" y="77417"/>
                      <a:pt x="77417" y="99746"/>
                      <a:pt x="49873" y="99746"/>
                    </a:cubicBezTo>
                    <a:cubicBezTo>
                      <a:pt x="22329" y="99746"/>
                      <a:pt x="0" y="77417"/>
                      <a:pt x="0" y="49873"/>
                    </a:cubicBezTo>
                    <a:cubicBezTo>
                      <a:pt x="0" y="22329"/>
                      <a:pt x="22329" y="0"/>
                      <a:pt x="49873" y="0"/>
                    </a:cubicBezTo>
                    <a:cubicBezTo>
                      <a:pt x="77417" y="0"/>
                      <a:pt x="99746" y="22329"/>
                      <a:pt x="99746" y="4987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20846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26"/>
              <p:cNvSpPr/>
              <p:nvPr/>
            </p:nvSpPr>
            <p:spPr>
              <a:xfrm>
                <a:off x="8881069" y="3567665"/>
                <a:ext cx="68758" cy="68758"/>
              </a:xfrm>
              <a:custGeom>
                <a:rect b="b" l="l" r="r" t="t"/>
                <a:pathLst>
                  <a:path extrusionOk="0" h="99746" w="99746">
                    <a:moveTo>
                      <a:pt x="99746" y="49873"/>
                    </a:moveTo>
                    <a:cubicBezTo>
                      <a:pt x="99746" y="77417"/>
                      <a:pt x="77417" y="99746"/>
                      <a:pt x="49873" y="99746"/>
                    </a:cubicBezTo>
                    <a:cubicBezTo>
                      <a:pt x="22329" y="99746"/>
                      <a:pt x="0" y="77417"/>
                      <a:pt x="0" y="49873"/>
                    </a:cubicBezTo>
                    <a:cubicBezTo>
                      <a:pt x="0" y="22329"/>
                      <a:pt x="22329" y="0"/>
                      <a:pt x="49873" y="0"/>
                    </a:cubicBezTo>
                    <a:cubicBezTo>
                      <a:pt x="77417" y="0"/>
                      <a:pt x="99746" y="22329"/>
                      <a:pt x="99746" y="4987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20846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26"/>
              <p:cNvSpPr/>
              <p:nvPr/>
            </p:nvSpPr>
            <p:spPr>
              <a:xfrm>
                <a:off x="9205670" y="3567665"/>
                <a:ext cx="544609" cy="68758"/>
              </a:xfrm>
              <a:custGeom>
                <a:rect b="b" l="l" r="r" t="t"/>
                <a:pathLst>
                  <a:path extrusionOk="0" h="99746" w="790053">
                    <a:moveTo>
                      <a:pt x="758784" y="0"/>
                    </a:moveTo>
                    <a:cubicBezTo>
                      <a:pt x="776054" y="0"/>
                      <a:pt x="790054" y="14000"/>
                      <a:pt x="790054" y="31270"/>
                    </a:cubicBezTo>
                    <a:lnTo>
                      <a:pt x="790054" y="68477"/>
                    </a:lnTo>
                    <a:cubicBezTo>
                      <a:pt x="790054" y="85746"/>
                      <a:pt x="776054" y="99746"/>
                      <a:pt x="758784" y="99746"/>
                    </a:cubicBezTo>
                    <a:lnTo>
                      <a:pt x="31270" y="99746"/>
                    </a:lnTo>
                    <a:cubicBezTo>
                      <a:pt x="14000" y="99746"/>
                      <a:pt x="0" y="85746"/>
                      <a:pt x="0" y="68477"/>
                    </a:cubicBezTo>
                    <a:lnTo>
                      <a:pt x="0" y="31270"/>
                    </a:lnTo>
                    <a:cubicBezTo>
                      <a:pt x="0" y="14000"/>
                      <a:pt x="14000" y="0"/>
                      <a:pt x="312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20846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26"/>
              <p:cNvSpPr/>
              <p:nvPr/>
            </p:nvSpPr>
            <p:spPr>
              <a:xfrm>
                <a:off x="8610947" y="3996040"/>
                <a:ext cx="68758" cy="68758"/>
              </a:xfrm>
              <a:custGeom>
                <a:rect b="b" l="l" r="r" t="t"/>
                <a:pathLst>
                  <a:path extrusionOk="0" h="99746" w="99746">
                    <a:moveTo>
                      <a:pt x="49873" y="0"/>
                    </a:moveTo>
                    <a:cubicBezTo>
                      <a:pt x="22298" y="0"/>
                      <a:pt x="0" y="22298"/>
                      <a:pt x="0" y="49873"/>
                    </a:cubicBezTo>
                    <a:cubicBezTo>
                      <a:pt x="0" y="77448"/>
                      <a:pt x="22298" y="99746"/>
                      <a:pt x="49873" y="99746"/>
                    </a:cubicBezTo>
                    <a:cubicBezTo>
                      <a:pt x="77449" y="99746"/>
                      <a:pt x="99746" y="77448"/>
                      <a:pt x="99746" y="49873"/>
                    </a:cubicBezTo>
                    <a:cubicBezTo>
                      <a:pt x="99746" y="22298"/>
                      <a:pt x="77449" y="0"/>
                      <a:pt x="4987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20846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26"/>
              <p:cNvSpPr/>
              <p:nvPr/>
            </p:nvSpPr>
            <p:spPr>
              <a:xfrm>
                <a:off x="8746008" y="3996040"/>
                <a:ext cx="68758" cy="68758"/>
              </a:xfrm>
              <a:custGeom>
                <a:rect b="b" l="l" r="r" t="t"/>
                <a:pathLst>
                  <a:path extrusionOk="0" h="99746" w="99746">
                    <a:moveTo>
                      <a:pt x="49873" y="0"/>
                    </a:moveTo>
                    <a:cubicBezTo>
                      <a:pt x="22298" y="0"/>
                      <a:pt x="0" y="22298"/>
                      <a:pt x="0" y="49873"/>
                    </a:cubicBezTo>
                    <a:cubicBezTo>
                      <a:pt x="0" y="77448"/>
                      <a:pt x="22298" y="99746"/>
                      <a:pt x="49873" y="99746"/>
                    </a:cubicBezTo>
                    <a:cubicBezTo>
                      <a:pt x="77448" y="99746"/>
                      <a:pt x="99746" y="77448"/>
                      <a:pt x="99746" y="49873"/>
                    </a:cubicBezTo>
                    <a:cubicBezTo>
                      <a:pt x="99746" y="22298"/>
                      <a:pt x="77448" y="0"/>
                      <a:pt x="4987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20846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26"/>
              <p:cNvSpPr/>
              <p:nvPr/>
            </p:nvSpPr>
            <p:spPr>
              <a:xfrm>
                <a:off x="8881069" y="3996040"/>
                <a:ext cx="68758" cy="68758"/>
              </a:xfrm>
              <a:custGeom>
                <a:rect b="b" l="l" r="r" t="t"/>
                <a:pathLst>
                  <a:path extrusionOk="0" h="99746" w="99746">
                    <a:moveTo>
                      <a:pt x="49873" y="0"/>
                    </a:moveTo>
                    <a:cubicBezTo>
                      <a:pt x="22298" y="0"/>
                      <a:pt x="0" y="22298"/>
                      <a:pt x="0" y="49873"/>
                    </a:cubicBezTo>
                    <a:cubicBezTo>
                      <a:pt x="0" y="77448"/>
                      <a:pt x="22298" y="99746"/>
                      <a:pt x="49873" y="99746"/>
                    </a:cubicBezTo>
                    <a:cubicBezTo>
                      <a:pt x="77449" y="99746"/>
                      <a:pt x="99746" y="77448"/>
                      <a:pt x="99746" y="49873"/>
                    </a:cubicBezTo>
                    <a:cubicBezTo>
                      <a:pt x="99746" y="22298"/>
                      <a:pt x="77449" y="0"/>
                      <a:pt x="4987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20846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26"/>
              <p:cNvSpPr/>
              <p:nvPr/>
            </p:nvSpPr>
            <p:spPr>
              <a:xfrm>
                <a:off x="9205670" y="3996040"/>
                <a:ext cx="544609" cy="68758"/>
              </a:xfrm>
              <a:custGeom>
                <a:rect b="b" l="l" r="r" t="t"/>
                <a:pathLst>
                  <a:path extrusionOk="0" h="99746" w="790053">
                    <a:moveTo>
                      <a:pt x="758784" y="0"/>
                    </a:moveTo>
                    <a:cubicBezTo>
                      <a:pt x="776054" y="0"/>
                      <a:pt x="790054" y="14000"/>
                      <a:pt x="790054" y="31270"/>
                    </a:cubicBezTo>
                    <a:lnTo>
                      <a:pt x="790054" y="68477"/>
                    </a:lnTo>
                    <a:cubicBezTo>
                      <a:pt x="790054" y="85747"/>
                      <a:pt x="776054" y="99746"/>
                      <a:pt x="758784" y="99746"/>
                    </a:cubicBezTo>
                    <a:lnTo>
                      <a:pt x="31270" y="99746"/>
                    </a:lnTo>
                    <a:cubicBezTo>
                      <a:pt x="14000" y="99746"/>
                      <a:pt x="0" y="85746"/>
                      <a:pt x="0" y="68477"/>
                    </a:cubicBezTo>
                    <a:lnTo>
                      <a:pt x="0" y="31270"/>
                    </a:lnTo>
                    <a:cubicBezTo>
                      <a:pt x="0" y="14000"/>
                      <a:pt x="14000" y="0"/>
                      <a:pt x="312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20846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26"/>
              <p:cNvSpPr/>
              <p:nvPr/>
            </p:nvSpPr>
            <p:spPr>
              <a:xfrm>
                <a:off x="8610947" y="4424324"/>
                <a:ext cx="68758" cy="68758"/>
              </a:xfrm>
              <a:custGeom>
                <a:rect b="b" l="l" r="r" t="t"/>
                <a:pathLst>
                  <a:path extrusionOk="0" h="99746" w="99746">
                    <a:moveTo>
                      <a:pt x="49873" y="0"/>
                    </a:moveTo>
                    <a:cubicBezTo>
                      <a:pt x="22298" y="0"/>
                      <a:pt x="0" y="22298"/>
                      <a:pt x="0" y="49873"/>
                    </a:cubicBezTo>
                    <a:cubicBezTo>
                      <a:pt x="0" y="77448"/>
                      <a:pt x="22298" y="99746"/>
                      <a:pt x="49873" y="99746"/>
                    </a:cubicBezTo>
                    <a:cubicBezTo>
                      <a:pt x="77449" y="99746"/>
                      <a:pt x="99746" y="77448"/>
                      <a:pt x="99746" y="49873"/>
                    </a:cubicBezTo>
                    <a:cubicBezTo>
                      <a:pt x="99746" y="22298"/>
                      <a:pt x="77449" y="0"/>
                      <a:pt x="4987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20846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26"/>
              <p:cNvSpPr/>
              <p:nvPr/>
            </p:nvSpPr>
            <p:spPr>
              <a:xfrm>
                <a:off x="8746008" y="4424324"/>
                <a:ext cx="68758" cy="68758"/>
              </a:xfrm>
              <a:custGeom>
                <a:rect b="b" l="l" r="r" t="t"/>
                <a:pathLst>
                  <a:path extrusionOk="0" h="99746" w="99746">
                    <a:moveTo>
                      <a:pt x="49873" y="0"/>
                    </a:moveTo>
                    <a:cubicBezTo>
                      <a:pt x="22298" y="0"/>
                      <a:pt x="0" y="22298"/>
                      <a:pt x="0" y="49873"/>
                    </a:cubicBezTo>
                    <a:cubicBezTo>
                      <a:pt x="0" y="77448"/>
                      <a:pt x="22298" y="99746"/>
                      <a:pt x="49873" y="99746"/>
                    </a:cubicBezTo>
                    <a:cubicBezTo>
                      <a:pt x="77448" y="99746"/>
                      <a:pt x="99746" y="77448"/>
                      <a:pt x="99746" y="49873"/>
                    </a:cubicBezTo>
                    <a:cubicBezTo>
                      <a:pt x="99746" y="22298"/>
                      <a:pt x="77448" y="0"/>
                      <a:pt x="4987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20846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26"/>
              <p:cNvSpPr/>
              <p:nvPr/>
            </p:nvSpPr>
            <p:spPr>
              <a:xfrm>
                <a:off x="8881069" y="4424324"/>
                <a:ext cx="68758" cy="68758"/>
              </a:xfrm>
              <a:custGeom>
                <a:rect b="b" l="l" r="r" t="t"/>
                <a:pathLst>
                  <a:path extrusionOk="0" h="99746" w="99746">
                    <a:moveTo>
                      <a:pt x="49873" y="0"/>
                    </a:moveTo>
                    <a:cubicBezTo>
                      <a:pt x="22298" y="0"/>
                      <a:pt x="0" y="22298"/>
                      <a:pt x="0" y="49873"/>
                    </a:cubicBezTo>
                    <a:cubicBezTo>
                      <a:pt x="0" y="77448"/>
                      <a:pt x="22298" y="99746"/>
                      <a:pt x="49873" y="99746"/>
                    </a:cubicBezTo>
                    <a:cubicBezTo>
                      <a:pt x="77449" y="99746"/>
                      <a:pt x="99746" y="77448"/>
                      <a:pt x="99746" y="49873"/>
                    </a:cubicBezTo>
                    <a:cubicBezTo>
                      <a:pt x="99746" y="22298"/>
                      <a:pt x="77449" y="0"/>
                      <a:pt x="4987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20846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26"/>
              <p:cNvSpPr/>
              <p:nvPr/>
            </p:nvSpPr>
            <p:spPr>
              <a:xfrm>
                <a:off x="9205670" y="4424324"/>
                <a:ext cx="544609" cy="68758"/>
              </a:xfrm>
              <a:custGeom>
                <a:rect b="b" l="l" r="r" t="t"/>
                <a:pathLst>
                  <a:path extrusionOk="0" h="99746" w="790053">
                    <a:moveTo>
                      <a:pt x="758784" y="0"/>
                    </a:moveTo>
                    <a:cubicBezTo>
                      <a:pt x="776054" y="0"/>
                      <a:pt x="790054" y="14000"/>
                      <a:pt x="790054" y="31270"/>
                    </a:cubicBezTo>
                    <a:lnTo>
                      <a:pt x="790054" y="68477"/>
                    </a:lnTo>
                    <a:cubicBezTo>
                      <a:pt x="790054" y="85746"/>
                      <a:pt x="776054" y="99746"/>
                      <a:pt x="758784" y="99746"/>
                    </a:cubicBezTo>
                    <a:lnTo>
                      <a:pt x="31270" y="99746"/>
                    </a:lnTo>
                    <a:cubicBezTo>
                      <a:pt x="14000" y="99746"/>
                      <a:pt x="0" y="85746"/>
                      <a:pt x="0" y="68477"/>
                    </a:cubicBezTo>
                    <a:lnTo>
                      <a:pt x="0" y="31270"/>
                    </a:lnTo>
                    <a:cubicBezTo>
                      <a:pt x="0" y="14000"/>
                      <a:pt x="14000" y="0"/>
                      <a:pt x="312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20846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26"/>
              <p:cNvSpPr/>
              <p:nvPr/>
            </p:nvSpPr>
            <p:spPr>
              <a:xfrm>
                <a:off x="10361463" y="2920554"/>
                <a:ext cx="395451" cy="395450"/>
              </a:xfrm>
              <a:custGeom>
                <a:rect b="b" l="l" r="r" t="t"/>
                <a:pathLst>
                  <a:path extrusionOk="0" h="573672" w="573672">
                    <a:moveTo>
                      <a:pt x="0" y="0"/>
                    </a:moveTo>
                    <a:lnTo>
                      <a:pt x="0" y="573673"/>
                    </a:lnTo>
                    <a:lnTo>
                      <a:pt x="573673" y="573673"/>
                    </a:lnTo>
                    <a:lnTo>
                      <a:pt x="573673" y="0"/>
                    </a:lnTo>
                    <a:lnTo>
                      <a:pt x="0" y="0"/>
                    </a:lnTo>
                    <a:close/>
                    <a:moveTo>
                      <a:pt x="166376" y="462052"/>
                    </a:moveTo>
                    <a:lnTo>
                      <a:pt x="95128" y="462052"/>
                    </a:lnTo>
                    <a:lnTo>
                      <a:pt x="95128" y="308211"/>
                    </a:lnTo>
                    <a:lnTo>
                      <a:pt x="166376" y="308211"/>
                    </a:lnTo>
                    <a:lnTo>
                      <a:pt x="166376" y="462052"/>
                    </a:lnTo>
                    <a:close/>
                    <a:moveTo>
                      <a:pt x="322460" y="462052"/>
                    </a:moveTo>
                    <a:lnTo>
                      <a:pt x="251213" y="462052"/>
                    </a:lnTo>
                    <a:lnTo>
                      <a:pt x="251213" y="204902"/>
                    </a:lnTo>
                    <a:lnTo>
                      <a:pt x="322460" y="204902"/>
                    </a:lnTo>
                    <a:lnTo>
                      <a:pt x="322460" y="462052"/>
                    </a:lnTo>
                    <a:close/>
                    <a:moveTo>
                      <a:pt x="478544" y="462052"/>
                    </a:moveTo>
                    <a:lnTo>
                      <a:pt x="407297" y="462052"/>
                    </a:lnTo>
                    <a:lnTo>
                      <a:pt x="407297" y="111621"/>
                    </a:lnTo>
                    <a:lnTo>
                      <a:pt x="478544" y="111621"/>
                    </a:lnTo>
                    <a:lnTo>
                      <a:pt x="478544" y="46205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20846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26"/>
              <p:cNvSpPr/>
              <p:nvPr/>
            </p:nvSpPr>
            <p:spPr>
              <a:xfrm>
                <a:off x="10392296" y="3838969"/>
                <a:ext cx="296496" cy="296497"/>
              </a:xfrm>
              <a:custGeom>
                <a:rect b="b" l="l" r="r" t="t"/>
                <a:pathLst>
                  <a:path extrusionOk="0" h="430122" w="430122">
                    <a:moveTo>
                      <a:pt x="319425" y="27048"/>
                    </a:moveTo>
                    <a:cubicBezTo>
                      <a:pt x="319425" y="27048"/>
                      <a:pt x="318370" y="26388"/>
                      <a:pt x="317710" y="26124"/>
                    </a:cubicBezTo>
                    <a:cubicBezTo>
                      <a:pt x="317710" y="26124"/>
                      <a:pt x="317710" y="26124"/>
                      <a:pt x="317710" y="26124"/>
                    </a:cubicBezTo>
                    <a:cubicBezTo>
                      <a:pt x="287232" y="9500"/>
                      <a:pt x="252136" y="0"/>
                      <a:pt x="215061" y="0"/>
                    </a:cubicBezTo>
                    <a:cubicBezTo>
                      <a:pt x="177986" y="0"/>
                      <a:pt x="142890" y="9500"/>
                      <a:pt x="112412" y="26124"/>
                    </a:cubicBezTo>
                    <a:cubicBezTo>
                      <a:pt x="112412" y="26124"/>
                      <a:pt x="112412" y="26124"/>
                      <a:pt x="112412" y="26124"/>
                    </a:cubicBezTo>
                    <a:cubicBezTo>
                      <a:pt x="111753" y="26388"/>
                      <a:pt x="111225" y="26784"/>
                      <a:pt x="110697" y="27048"/>
                    </a:cubicBezTo>
                    <a:cubicBezTo>
                      <a:pt x="81406" y="43408"/>
                      <a:pt x="56206" y="66498"/>
                      <a:pt x="37339" y="94073"/>
                    </a:cubicBezTo>
                    <a:cubicBezTo>
                      <a:pt x="36943" y="94601"/>
                      <a:pt x="36547" y="95128"/>
                      <a:pt x="36151" y="95788"/>
                    </a:cubicBezTo>
                    <a:cubicBezTo>
                      <a:pt x="13326" y="129960"/>
                      <a:pt x="0" y="170994"/>
                      <a:pt x="0" y="215061"/>
                    </a:cubicBezTo>
                    <a:cubicBezTo>
                      <a:pt x="0" y="259129"/>
                      <a:pt x="13326" y="300163"/>
                      <a:pt x="36151" y="334335"/>
                    </a:cubicBezTo>
                    <a:cubicBezTo>
                      <a:pt x="36415" y="334994"/>
                      <a:pt x="36811" y="335522"/>
                      <a:pt x="37339" y="336050"/>
                    </a:cubicBezTo>
                    <a:cubicBezTo>
                      <a:pt x="56206" y="363757"/>
                      <a:pt x="81406" y="386715"/>
                      <a:pt x="110697" y="403075"/>
                    </a:cubicBezTo>
                    <a:cubicBezTo>
                      <a:pt x="111225" y="403471"/>
                      <a:pt x="111753" y="403735"/>
                      <a:pt x="112412" y="403999"/>
                    </a:cubicBezTo>
                    <a:cubicBezTo>
                      <a:pt x="112412" y="403999"/>
                      <a:pt x="112412" y="403999"/>
                      <a:pt x="112412" y="403999"/>
                    </a:cubicBezTo>
                    <a:cubicBezTo>
                      <a:pt x="142890" y="420623"/>
                      <a:pt x="177986" y="430123"/>
                      <a:pt x="215061" y="430123"/>
                    </a:cubicBezTo>
                    <a:cubicBezTo>
                      <a:pt x="252136" y="430123"/>
                      <a:pt x="287232" y="420623"/>
                      <a:pt x="317710" y="403999"/>
                    </a:cubicBezTo>
                    <a:cubicBezTo>
                      <a:pt x="317710" y="403999"/>
                      <a:pt x="317710" y="403999"/>
                      <a:pt x="317710" y="403999"/>
                    </a:cubicBezTo>
                    <a:cubicBezTo>
                      <a:pt x="318370" y="403735"/>
                      <a:pt x="318897" y="403339"/>
                      <a:pt x="319425" y="403075"/>
                    </a:cubicBezTo>
                    <a:cubicBezTo>
                      <a:pt x="385395" y="366264"/>
                      <a:pt x="430122" y="295808"/>
                      <a:pt x="430122" y="215061"/>
                    </a:cubicBezTo>
                    <a:cubicBezTo>
                      <a:pt x="430122" y="134314"/>
                      <a:pt x="385395" y="63859"/>
                      <a:pt x="319425" y="27048"/>
                    </a:cubicBezTo>
                    <a:close/>
                    <a:moveTo>
                      <a:pt x="369298" y="91170"/>
                    </a:moveTo>
                    <a:lnTo>
                      <a:pt x="304648" y="91170"/>
                    </a:lnTo>
                    <a:cubicBezTo>
                      <a:pt x="308606" y="75601"/>
                      <a:pt x="313224" y="60692"/>
                      <a:pt x="318765" y="46575"/>
                    </a:cubicBezTo>
                    <a:cubicBezTo>
                      <a:pt x="338029" y="58449"/>
                      <a:pt x="355181" y="73622"/>
                      <a:pt x="369298" y="91170"/>
                    </a:cubicBezTo>
                    <a:close/>
                    <a:moveTo>
                      <a:pt x="412838" y="206617"/>
                    </a:moveTo>
                    <a:lnTo>
                      <a:pt x="290003" y="206617"/>
                    </a:lnTo>
                    <a:cubicBezTo>
                      <a:pt x="290531" y="172445"/>
                      <a:pt x="294093" y="139328"/>
                      <a:pt x="300690" y="108322"/>
                    </a:cubicBezTo>
                    <a:lnTo>
                      <a:pt x="379986" y="108322"/>
                    </a:lnTo>
                    <a:cubicBezTo>
                      <a:pt x="379986" y="108322"/>
                      <a:pt x="381173" y="108322"/>
                      <a:pt x="381701" y="108191"/>
                    </a:cubicBezTo>
                    <a:cubicBezTo>
                      <a:pt x="400172" y="136821"/>
                      <a:pt x="411387" y="170466"/>
                      <a:pt x="412970" y="206617"/>
                    </a:cubicBezTo>
                    <a:close/>
                    <a:moveTo>
                      <a:pt x="381569" y="322196"/>
                    </a:moveTo>
                    <a:cubicBezTo>
                      <a:pt x="381569" y="322196"/>
                      <a:pt x="380513" y="322065"/>
                      <a:pt x="379853" y="322065"/>
                    </a:cubicBezTo>
                    <a:lnTo>
                      <a:pt x="300558" y="322065"/>
                    </a:lnTo>
                    <a:cubicBezTo>
                      <a:pt x="293961" y="291059"/>
                      <a:pt x="290399" y="257942"/>
                      <a:pt x="289871" y="223769"/>
                    </a:cubicBezTo>
                    <a:lnTo>
                      <a:pt x="412707" y="223769"/>
                    </a:lnTo>
                    <a:cubicBezTo>
                      <a:pt x="411123" y="259921"/>
                      <a:pt x="399909" y="293566"/>
                      <a:pt x="381437" y="322196"/>
                    </a:cubicBezTo>
                    <a:close/>
                    <a:moveTo>
                      <a:pt x="17152" y="223769"/>
                    </a:moveTo>
                    <a:lnTo>
                      <a:pt x="139988" y="223769"/>
                    </a:lnTo>
                    <a:cubicBezTo>
                      <a:pt x="139460" y="257942"/>
                      <a:pt x="135898" y="291059"/>
                      <a:pt x="129301" y="322065"/>
                    </a:cubicBezTo>
                    <a:lnTo>
                      <a:pt x="48289" y="322065"/>
                    </a:lnTo>
                    <a:cubicBezTo>
                      <a:pt x="29950" y="293433"/>
                      <a:pt x="18735" y="259921"/>
                      <a:pt x="17152" y="223769"/>
                    </a:cubicBezTo>
                    <a:close/>
                    <a:moveTo>
                      <a:pt x="48289" y="108322"/>
                    </a:moveTo>
                    <a:lnTo>
                      <a:pt x="129301" y="108322"/>
                    </a:lnTo>
                    <a:cubicBezTo>
                      <a:pt x="135898" y="139328"/>
                      <a:pt x="139460" y="172445"/>
                      <a:pt x="139988" y="206617"/>
                    </a:cubicBezTo>
                    <a:lnTo>
                      <a:pt x="17152" y="206617"/>
                    </a:lnTo>
                    <a:cubicBezTo>
                      <a:pt x="18735" y="170598"/>
                      <a:pt x="29950" y="136953"/>
                      <a:pt x="48289" y="108322"/>
                    </a:cubicBezTo>
                    <a:close/>
                    <a:moveTo>
                      <a:pt x="223506" y="206617"/>
                    </a:moveTo>
                    <a:lnTo>
                      <a:pt x="223506" y="108322"/>
                    </a:lnTo>
                    <a:lnTo>
                      <a:pt x="283010" y="108322"/>
                    </a:lnTo>
                    <a:cubicBezTo>
                      <a:pt x="276677" y="139460"/>
                      <a:pt x="273114" y="172577"/>
                      <a:pt x="272587" y="206617"/>
                    </a:cubicBezTo>
                    <a:lnTo>
                      <a:pt x="223373" y="206617"/>
                    </a:lnTo>
                    <a:close/>
                    <a:moveTo>
                      <a:pt x="223506" y="91170"/>
                    </a:moveTo>
                    <a:lnTo>
                      <a:pt x="223506" y="17284"/>
                    </a:lnTo>
                    <a:cubicBezTo>
                      <a:pt x="252136" y="18472"/>
                      <a:pt x="279316" y="25860"/>
                      <a:pt x="303592" y="37999"/>
                    </a:cubicBezTo>
                    <a:cubicBezTo>
                      <a:pt x="296995" y="54755"/>
                      <a:pt x="291454" y="72567"/>
                      <a:pt x="286968" y="91038"/>
                    </a:cubicBezTo>
                    <a:lnTo>
                      <a:pt x="223506" y="91038"/>
                    </a:lnTo>
                    <a:close/>
                    <a:moveTo>
                      <a:pt x="206353" y="91170"/>
                    </a:moveTo>
                    <a:lnTo>
                      <a:pt x="142890" y="91170"/>
                    </a:lnTo>
                    <a:cubicBezTo>
                      <a:pt x="138404" y="72699"/>
                      <a:pt x="132863" y="54887"/>
                      <a:pt x="126266" y="38131"/>
                    </a:cubicBezTo>
                    <a:cubicBezTo>
                      <a:pt x="150543" y="25992"/>
                      <a:pt x="177590" y="18604"/>
                      <a:pt x="206353" y="17416"/>
                    </a:cubicBezTo>
                    <a:lnTo>
                      <a:pt x="206353" y="91302"/>
                    </a:lnTo>
                    <a:close/>
                    <a:moveTo>
                      <a:pt x="206353" y="108322"/>
                    </a:moveTo>
                    <a:lnTo>
                      <a:pt x="206353" y="206617"/>
                    </a:lnTo>
                    <a:lnTo>
                      <a:pt x="157140" y="206617"/>
                    </a:lnTo>
                    <a:cubicBezTo>
                      <a:pt x="156612" y="172577"/>
                      <a:pt x="153182" y="139460"/>
                      <a:pt x="146717" y="108322"/>
                    </a:cubicBezTo>
                    <a:lnTo>
                      <a:pt x="206221" y="108322"/>
                    </a:lnTo>
                    <a:close/>
                    <a:moveTo>
                      <a:pt x="157140" y="223769"/>
                    </a:moveTo>
                    <a:lnTo>
                      <a:pt x="206353" y="223769"/>
                    </a:lnTo>
                    <a:lnTo>
                      <a:pt x="206353" y="322065"/>
                    </a:lnTo>
                    <a:lnTo>
                      <a:pt x="146848" y="322065"/>
                    </a:lnTo>
                    <a:cubicBezTo>
                      <a:pt x="153182" y="290927"/>
                      <a:pt x="156744" y="257810"/>
                      <a:pt x="157272" y="223769"/>
                    </a:cubicBezTo>
                    <a:close/>
                    <a:moveTo>
                      <a:pt x="206353" y="339216"/>
                    </a:moveTo>
                    <a:lnTo>
                      <a:pt x="206353" y="413103"/>
                    </a:lnTo>
                    <a:cubicBezTo>
                      <a:pt x="177722" y="411915"/>
                      <a:pt x="150543" y="404527"/>
                      <a:pt x="126266" y="392388"/>
                    </a:cubicBezTo>
                    <a:cubicBezTo>
                      <a:pt x="132863" y="375632"/>
                      <a:pt x="138404" y="357820"/>
                      <a:pt x="142890" y="339349"/>
                    </a:cubicBezTo>
                    <a:lnTo>
                      <a:pt x="206353" y="339349"/>
                    </a:lnTo>
                    <a:close/>
                    <a:moveTo>
                      <a:pt x="223506" y="339216"/>
                    </a:moveTo>
                    <a:lnTo>
                      <a:pt x="286968" y="339216"/>
                    </a:lnTo>
                    <a:cubicBezTo>
                      <a:pt x="291454" y="357688"/>
                      <a:pt x="296995" y="375500"/>
                      <a:pt x="303592" y="392256"/>
                    </a:cubicBezTo>
                    <a:cubicBezTo>
                      <a:pt x="279316" y="404395"/>
                      <a:pt x="252268" y="411783"/>
                      <a:pt x="223506" y="412971"/>
                    </a:cubicBezTo>
                    <a:lnTo>
                      <a:pt x="223506" y="339084"/>
                    </a:lnTo>
                    <a:close/>
                    <a:moveTo>
                      <a:pt x="223506" y="322065"/>
                    </a:moveTo>
                    <a:lnTo>
                      <a:pt x="223506" y="223769"/>
                    </a:lnTo>
                    <a:lnTo>
                      <a:pt x="272719" y="223769"/>
                    </a:lnTo>
                    <a:cubicBezTo>
                      <a:pt x="273247" y="257810"/>
                      <a:pt x="276677" y="290927"/>
                      <a:pt x="283142" y="322065"/>
                    </a:cubicBezTo>
                    <a:lnTo>
                      <a:pt x="223637" y="322065"/>
                    </a:lnTo>
                    <a:close/>
                    <a:moveTo>
                      <a:pt x="111225" y="46575"/>
                    </a:moveTo>
                    <a:cubicBezTo>
                      <a:pt x="116634" y="60824"/>
                      <a:pt x="121384" y="75733"/>
                      <a:pt x="125343" y="91170"/>
                    </a:cubicBezTo>
                    <a:lnTo>
                      <a:pt x="60692" y="91170"/>
                    </a:lnTo>
                    <a:cubicBezTo>
                      <a:pt x="74809" y="73622"/>
                      <a:pt x="91962" y="58449"/>
                      <a:pt x="111225" y="46575"/>
                    </a:cubicBezTo>
                    <a:close/>
                    <a:moveTo>
                      <a:pt x="60692" y="339216"/>
                    </a:moveTo>
                    <a:lnTo>
                      <a:pt x="125343" y="339216"/>
                    </a:lnTo>
                    <a:cubicBezTo>
                      <a:pt x="121384" y="354785"/>
                      <a:pt x="116766" y="369694"/>
                      <a:pt x="111225" y="383812"/>
                    </a:cubicBezTo>
                    <a:cubicBezTo>
                      <a:pt x="91962" y="371938"/>
                      <a:pt x="74809" y="356764"/>
                      <a:pt x="60692" y="339216"/>
                    </a:cubicBezTo>
                    <a:close/>
                    <a:moveTo>
                      <a:pt x="318765" y="383812"/>
                    </a:moveTo>
                    <a:cubicBezTo>
                      <a:pt x="313356" y="369562"/>
                      <a:pt x="308606" y="354654"/>
                      <a:pt x="304648" y="339216"/>
                    </a:cubicBezTo>
                    <a:lnTo>
                      <a:pt x="369298" y="339216"/>
                    </a:lnTo>
                    <a:cubicBezTo>
                      <a:pt x="355181" y="356764"/>
                      <a:pt x="338029" y="371938"/>
                      <a:pt x="318765" y="38381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20846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26"/>
              <p:cNvSpPr/>
              <p:nvPr/>
            </p:nvSpPr>
            <p:spPr>
              <a:xfrm>
                <a:off x="7712723" y="2533016"/>
                <a:ext cx="571530" cy="342427"/>
              </a:xfrm>
              <a:custGeom>
                <a:rect b="b" l="l" r="r" t="t"/>
                <a:pathLst>
                  <a:path extrusionOk="0" h="496752" w="829107">
                    <a:moveTo>
                      <a:pt x="119405" y="496752"/>
                    </a:moveTo>
                    <a:lnTo>
                      <a:pt x="709571" y="496752"/>
                    </a:lnTo>
                    <a:cubicBezTo>
                      <a:pt x="775540" y="496752"/>
                      <a:pt x="829108" y="443185"/>
                      <a:pt x="829108" y="377215"/>
                    </a:cubicBezTo>
                    <a:cubicBezTo>
                      <a:pt x="829108" y="311245"/>
                      <a:pt x="775540" y="257678"/>
                      <a:pt x="709571" y="257678"/>
                    </a:cubicBezTo>
                    <a:lnTo>
                      <a:pt x="686349" y="257678"/>
                    </a:lnTo>
                    <a:cubicBezTo>
                      <a:pt x="685689" y="180889"/>
                      <a:pt x="623018" y="118746"/>
                      <a:pt x="546229" y="118746"/>
                    </a:cubicBezTo>
                    <a:cubicBezTo>
                      <a:pt x="529605" y="118746"/>
                      <a:pt x="513377" y="121648"/>
                      <a:pt x="497940" y="127322"/>
                    </a:cubicBezTo>
                    <a:cubicBezTo>
                      <a:pt x="482239" y="91302"/>
                      <a:pt x="457038" y="60560"/>
                      <a:pt x="424713" y="37999"/>
                    </a:cubicBezTo>
                    <a:cubicBezTo>
                      <a:pt x="389090" y="13194"/>
                      <a:pt x="347265" y="0"/>
                      <a:pt x="303593" y="0"/>
                    </a:cubicBezTo>
                    <a:cubicBezTo>
                      <a:pt x="186694" y="0"/>
                      <a:pt x="91566" y="95128"/>
                      <a:pt x="91566" y="212027"/>
                    </a:cubicBezTo>
                    <a:cubicBezTo>
                      <a:pt x="91566" y="228123"/>
                      <a:pt x="93413" y="244088"/>
                      <a:pt x="96976" y="259789"/>
                    </a:cubicBezTo>
                    <a:cubicBezTo>
                      <a:pt x="41033" y="270344"/>
                      <a:pt x="0" y="319294"/>
                      <a:pt x="0" y="377215"/>
                    </a:cubicBezTo>
                    <a:cubicBezTo>
                      <a:pt x="0" y="443185"/>
                      <a:pt x="53567" y="496752"/>
                      <a:pt x="119537" y="496752"/>
                    </a:cubicBezTo>
                    <a:close/>
                    <a:moveTo>
                      <a:pt x="108454" y="275490"/>
                    </a:moveTo>
                    <a:cubicBezTo>
                      <a:pt x="110961" y="275226"/>
                      <a:pt x="113204" y="273906"/>
                      <a:pt x="114655" y="271795"/>
                    </a:cubicBezTo>
                    <a:cubicBezTo>
                      <a:pt x="116107" y="269684"/>
                      <a:pt x="116503" y="267046"/>
                      <a:pt x="115843" y="264671"/>
                    </a:cubicBezTo>
                    <a:cubicBezTo>
                      <a:pt x="111093" y="247518"/>
                      <a:pt x="108586" y="229839"/>
                      <a:pt x="108586" y="212159"/>
                    </a:cubicBezTo>
                    <a:cubicBezTo>
                      <a:pt x="108586" y="104760"/>
                      <a:pt x="196062" y="17284"/>
                      <a:pt x="303461" y="17284"/>
                    </a:cubicBezTo>
                    <a:cubicBezTo>
                      <a:pt x="343570" y="17284"/>
                      <a:pt x="381965" y="29291"/>
                      <a:pt x="414686" y="52116"/>
                    </a:cubicBezTo>
                    <a:cubicBezTo>
                      <a:pt x="446615" y="74414"/>
                      <a:pt x="471024" y="105420"/>
                      <a:pt x="485141" y="141571"/>
                    </a:cubicBezTo>
                    <a:cubicBezTo>
                      <a:pt x="485933" y="143814"/>
                      <a:pt x="487648" y="145529"/>
                      <a:pt x="489891" y="146453"/>
                    </a:cubicBezTo>
                    <a:cubicBezTo>
                      <a:pt x="492002" y="147376"/>
                      <a:pt x="494509" y="147376"/>
                      <a:pt x="496620" y="146453"/>
                    </a:cubicBezTo>
                    <a:cubicBezTo>
                      <a:pt x="512321" y="139592"/>
                      <a:pt x="528945" y="136030"/>
                      <a:pt x="546229" y="136030"/>
                    </a:cubicBezTo>
                    <a:cubicBezTo>
                      <a:pt x="614046" y="136030"/>
                      <a:pt x="669329" y="191180"/>
                      <a:pt x="669329" y="259129"/>
                    </a:cubicBezTo>
                    <a:cubicBezTo>
                      <a:pt x="669329" y="261240"/>
                      <a:pt x="669329" y="263483"/>
                      <a:pt x="669065" y="265990"/>
                    </a:cubicBezTo>
                    <a:cubicBezTo>
                      <a:pt x="669065" y="268365"/>
                      <a:pt x="669725" y="270608"/>
                      <a:pt x="671440" y="272323"/>
                    </a:cubicBezTo>
                    <a:cubicBezTo>
                      <a:pt x="673023" y="274038"/>
                      <a:pt x="675266" y="274962"/>
                      <a:pt x="677641" y="274962"/>
                    </a:cubicBezTo>
                    <a:lnTo>
                      <a:pt x="709702" y="274962"/>
                    </a:lnTo>
                    <a:cubicBezTo>
                      <a:pt x="766173" y="274962"/>
                      <a:pt x="812087" y="320877"/>
                      <a:pt x="812087" y="377347"/>
                    </a:cubicBezTo>
                    <a:cubicBezTo>
                      <a:pt x="812087" y="433817"/>
                      <a:pt x="766173" y="479732"/>
                      <a:pt x="709702" y="479732"/>
                    </a:cubicBezTo>
                    <a:lnTo>
                      <a:pt x="119405" y="479732"/>
                    </a:lnTo>
                    <a:cubicBezTo>
                      <a:pt x="62935" y="479732"/>
                      <a:pt x="17020" y="433817"/>
                      <a:pt x="17020" y="377347"/>
                    </a:cubicBezTo>
                    <a:cubicBezTo>
                      <a:pt x="17020" y="324835"/>
                      <a:pt x="56338" y="281163"/>
                      <a:pt x="108322" y="27562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20846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26"/>
              <p:cNvSpPr/>
              <p:nvPr/>
            </p:nvSpPr>
            <p:spPr>
              <a:xfrm>
                <a:off x="7646058" y="3717277"/>
                <a:ext cx="378443" cy="412458"/>
              </a:xfrm>
              <a:custGeom>
                <a:rect b="b" l="l" r="r" t="t"/>
                <a:pathLst>
                  <a:path extrusionOk="0" h="598345" w="549000">
                    <a:moveTo>
                      <a:pt x="513245" y="307419"/>
                    </a:moveTo>
                    <a:lnTo>
                      <a:pt x="513245" y="96052"/>
                    </a:lnTo>
                    <a:cubicBezTo>
                      <a:pt x="513245" y="96052"/>
                      <a:pt x="513245" y="96052"/>
                      <a:pt x="513245" y="95920"/>
                    </a:cubicBezTo>
                    <a:cubicBezTo>
                      <a:pt x="513245" y="95392"/>
                      <a:pt x="513245" y="94865"/>
                      <a:pt x="513113" y="94469"/>
                    </a:cubicBezTo>
                    <a:cubicBezTo>
                      <a:pt x="513113" y="94469"/>
                      <a:pt x="513113" y="94469"/>
                      <a:pt x="513113" y="94469"/>
                    </a:cubicBezTo>
                    <a:cubicBezTo>
                      <a:pt x="513113" y="93941"/>
                      <a:pt x="512849" y="93545"/>
                      <a:pt x="512717" y="93017"/>
                    </a:cubicBezTo>
                    <a:cubicBezTo>
                      <a:pt x="512717" y="92885"/>
                      <a:pt x="512717" y="92753"/>
                      <a:pt x="512585" y="92621"/>
                    </a:cubicBezTo>
                    <a:cubicBezTo>
                      <a:pt x="512453" y="92226"/>
                      <a:pt x="512321" y="91962"/>
                      <a:pt x="512057" y="91566"/>
                    </a:cubicBezTo>
                    <a:cubicBezTo>
                      <a:pt x="512057" y="91566"/>
                      <a:pt x="511925" y="91302"/>
                      <a:pt x="511793" y="91170"/>
                    </a:cubicBezTo>
                    <a:cubicBezTo>
                      <a:pt x="511529" y="90774"/>
                      <a:pt x="511134" y="90378"/>
                      <a:pt x="510870" y="89983"/>
                    </a:cubicBezTo>
                    <a:lnTo>
                      <a:pt x="423262" y="2375"/>
                    </a:lnTo>
                    <a:cubicBezTo>
                      <a:pt x="423262" y="2375"/>
                      <a:pt x="422470" y="1715"/>
                      <a:pt x="422074" y="1451"/>
                    </a:cubicBezTo>
                    <a:cubicBezTo>
                      <a:pt x="422074" y="1451"/>
                      <a:pt x="421811" y="1319"/>
                      <a:pt x="421679" y="1187"/>
                    </a:cubicBezTo>
                    <a:cubicBezTo>
                      <a:pt x="421415" y="923"/>
                      <a:pt x="421019" y="792"/>
                      <a:pt x="420623" y="660"/>
                    </a:cubicBezTo>
                    <a:cubicBezTo>
                      <a:pt x="420491" y="660"/>
                      <a:pt x="420359" y="660"/>
                      <a:pt x="420227" y="528"/>
                    </a:cubicBezTo>
                    <a:cubicBezTo>
                      <a:pt x="419699" y="396"/>
                      <a:pt x="419304" y="132"/>
                      <a:pt x="418776" y="132"/>
                    </a:cubicBezTo>
                    <a:cubicBezTo>
                      <a:pt x="418776" y="132"/>
                      <a:pt x="418776" y="132"/>
                      <a:pt x="418776" y="132"/>
                    </a:cubicBezTo>
                    <a:cubicBezTo>
                      <a:pt x="418248" y="132"/>
                      <a:pt x="417720" y="0"/>
                      <a:pt x="417325" y="0"/>
                    </a:cubicBezTo>
                    <a:cubicBezTo>
                      <a:pt x="417325" y="0"/>
                      <a:pt x="417325" y="0"/>
                      <a:pt x="417193" y="0"/>
                    </a:cubicBezTo>
                    <a:lnTo>
                      <a:pt x="58845" y="0"/>
                    </a:lnTo>
                    <a:cubicBezTo>
                      <a:pt x="54095" y="0"/>
                      <a:pt x="50269" y="3826"/>
                      <a:pt x="50269" y="8576"/>
                    </a:cubicBezTo>
                    <a:lnTo>
                      <a:pt x="50269" y="215853"/>
                    </a:lnTo>
                    <a:lnTo>
                      <a:pt x="40110" y="215853"/>
                    </a:lnTo>
                    <a:cubicBezTo>
                      <a:pt x="17944" y="215853"/>
                      <a:pt x="0" y="233797"/>
                      <a:pt x="0" y="255962"/>
                    </a:cubicBezTo>
                    <a:lnTo>
                      <a:pt x="0" y="558236"/>
                    </a:lnTo>
                    <a:cubicBezTo>
                      <a:pt x="0" y="580402"/>
                      <a:pt x="17944" y="598346"/>
                      <a:pt x="40110" y="598346"/>
                    </a:cubicBezTo>
                    <a:lnTo>
                      <a:pt x="508891" y="598346"/>
                    </a:lnTo>
                    <a:cubicBezTo>
                      <a:pt x="531056" y="598346"/>
                      <a:pt x="549000" y="580402"/>
                      <a:pt x="549000" y="558236"/>
                    </a:cubicBezTo>
                    <a:lnTo>
                      <a:pt x="549000" y="347396"/>
                    </a:lnTo>
                    <a:cubicBezTo>
                      <a:pt x="549000" y="326682"/>
                      <a:pt x="533299" y="309662"/>
                      <a:pt x="513245" y="307551"/>
                    </a:cubicBezTo>
                    <a:close/>
                    <a:moveTo>
                      <a:pt x="67421" y="17020"/>
                    </a:moveTo>
                    <a:lnTo>
                      <a:pt x="408485" y="17020"/>
                    </a:lnTo>
                    <a:lnTo>
                      <a:pt x="408485" y="96052"/>
                    </a:lnTo>
                    <a:cubicBezTo>
                      <a:pt x="408485" y="100802"/>
                      <a:pt x="412311" y="104628"/>
                      <a:pt x="417061" y="104628"/>
                    </a:cubicBezTo>
                    <a:lnTo>
                      <a:pt x="496092" y="104628"/>
                    </a:lnTo>
                    <a:lnTo>
                      <a:pt x="496092" y="307155"/>
                    </a:lnTo>
                    <a:lnTo>
                      <a:pt x="296468" y="307155"/>
                    </a:lnTo>
                    <a:cubicBezTo>
                      <a:pt x="277469" y="307155"/>
                      <a:pt x="261108" y="293829"/>
                      <a:pt x="257282" y="275358"/>
                    </a:cubicBezTo>
                    <a:lnTo>
                      <a:pt x="251477" y="247650"/>
                    </a:lnTo>
                    <a:cubicBezTo>
                      <a:pt x="247650" y="229047"/>
                      <a:pt x="231158" y="215853"/>
                      <a:pt x="212291" y="215853"/>
                    </a:cubicBezTo>
                    <a:lnTo>
                      <a:pt x="67421" y="215853"/>
                    </a:lnTo>
                    <a:lnTo>
                      <a:pt x="67421" y="1715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20846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6" name="Google Shape;196;p26"/>
            <p:cNvGrpSpPr/>
            <p:nvPr/>
          </p:nvGrpSpPr>
          <p:grpSpPr>
            <a:xfrm>
              <a:off x="8789841" y="1821444"/>
              <a:ext cx="824927" cy="801772"/>
              <a:chOff x="8855092" y="1844718"/>
              <a:chExt cx="824927" cy="801772"/>
            </a:xfrm>
          </p:grpSpPr>
          <p:sp>
            <p:nvSpPr>
              <p:cNvPr id="197" name="Google Shape;197;p26"/>
              <p:cNvSpPr/>
              <p:nvPr/>
            </p:nvSpPr>
            <p:spPr>
              <a:xfrm>
                <a:off x="8902414" y="1890713"/>
                <a:ext cx="730282" cy="709782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26"/>
              <p:cNvSpPr/>
              <p:nvPr/>
            </p:nvSpPr>
            <p:spPr>
              <a:xfrm>
                <a:off x="8855092" y="1844718"/>
                <a:ext cx="824927" cy="801772"/>
              </a:xfrm>
              <a:custGeom>
                <a:rect b="b" l="l" r="r" t="t"/>
                <a:pathLst>
                  <a:path extrusionOk="0" h="801772" w="824927">
                    <a:moveTo>
                      <a:pt x="486021" y="479368"/>
                    </a:moveTo>
                    <a:cubicBezTo>
                      <a:pt x="486021" y="495004"/>
                      <a:pt x="484860" y="509556"/>
                      <a:pt x="486329" y="523839"/>
                    </a:cubicBezTo>
                    <a:cubicBezTo>
                      <a:pt x="487998" y="540056"/>
                      <a:pt x="482597" y="549128"/>
                      <a:pt x="467806" y="557078"/>
                    </a:cubicBezTo>
                    <a:cubicBezTo>
                      <a:pt x="426526" y="579264"/>
                      <a:pt x="386909" y="604541"/>
                      <a:pt x="345603" y="626670"/>
                    </a:cubicBezTo>
                    <a:cubicBezTo>
                      <a:pt x="300286" y="650949"/>
                      <a:pt x="254640" y="648054"/>
                      <a:pt x="212644" y="618737"/>
                    </a:cubicBezTo>
                    <a:cubicBezTo>
                      <a:pt x="171463" y="589989"/>
                      <a:pt x="155034" y="548691"/>
                      <a:pt x="159780" y="498870"/>
                    </a:cubicBezTo>
                    <a:cubicBezTo>
                      <a:pt x="159893" y="497687"/>
                      <a:pt x="160513" y="496555"/>
                      <a:pt x="161146" y="494648"/>
                    </a:cubicBezTo>
                    <a:cubicBezTo>
                      <a:pt x="163699" y="495806"/>
                      <a:pt x="165966" y="496612"/>
                      <a:pt x="168017" y="497795"/>
                    </a:cubicBezTo>
                    <a:cubicBezTo>
                      <a:pt x="210537" y="522352"/>
                      <a:pt x="253123" y="546796"/>
                      <a:pt x="295466" y="571652"/>
                    </a:cubicBezTo>
                    <a:cubicBezTo>
                      <a:pt x="305982" y="577825"/>
                      <a:pt x="315215" y="577517"/>
                      <a:pt x="325662" y="571401"/>
                    </a:cubicBezTo>
                    <a:cubicBezTo>
                      <a:pt x="376510" y="541633"/>
                      <a:pt x="427596" y="512269"/>
                      <a:pt x="478617" y="482797"/>
                    </a:cubicBezTo>
                    <a:cubicBezTo>
                      <a:pt x="480442" y="481743"/>
                      <a:pt x="482454" y="481006"/>
                      <a:pt x="486017" y="479372"/>
                    </a:cubicBezTo>
                    <a:close/>
                    <a:moveTo>
                      <a:pt x="516565" y="376533"/>
                    </a:moveTo>
                    <a:cubicBezTo>
                      <a:pt x="529353" y="383793"/>
                      <a:pt x="539982" y="391418"/>
                      <a:pt x="551772" y="396161"/>
                    </a:cubicBezTo>
                    <a:cubicBezTo>
                      <a:pt x="570607" y="403738"/>
                      <a:pt x="576182" y="415941"/>
                      <a:pt x="575341" y="436150"/>
                    </a:cubicBezTo>
                    <a:cubicBezTo>
                      <a:pt x="573551" y="479190"/>
                      <a:pt x="574856" y="522356"/>
                      <a:pt x="574778" y="565471"/>
                    </a:cubicBezTo>
                    <a:cubicBezTo>
                      <a:pt x="574643" y="637243"/>
                      <a:pt x="522794" y="691914"/>
                      <a:pt x="451256" y="694918"/>
                    </a:cubicBezTo>
                    <a:cubicBezTo>
                      <a:pt x="423218" y="696097"/>
                      <a:pt x="397400" y="688038"/>
                      <a:pt x="374421" y="671622"/>
                    </a:cubicBezTo>
                    <a:cubicBezTo>
                      <a:pt x="372206" y="670040"/>
                      <a:pt x="370276" y="668059"/>
                      <a:pt x="367207" y="665384"/>
                    </a:cubicBezTo>
                    <a:lnTo>
                      <a:pt x="367203" y="665384"/>
                    </a:lnTo>
                    <a:cubicBezTo>
                      <a:pt x="383108" y="656134"/>
                      <a:pt x="398054" y="647377"/>
                      <a:pt x="413057" y="638721"/>
                    </a:cubicBezTo>
                    <a:cubicBezTo>
                      <a:pt x="441875" y="622092"/>
                      <a:pt x="470542" y="605191"/>
                      <a:pt x="499642" y="589074"/>
                    </a:cubicBezTo>
                    <a:cubicBezTo>
                      <a:pt x="511896" y="582286"/>
                      <a:pt x="516920" y="573256"/>
                      <a:pt x="516786" y="559155"/>
                    </a:cubicBezTo>
                    <a:cubicBezTo>
                      <a:pt x="516248" y="502728"/>
                      <a:pt x="516565" y="446297"/>
                      <a:pt x="516565" y="389866"/>
                    </a:cubicBezTo>
                    <a:close/>
                    <a:moveTo>
                      <a:pt x="418432" y="319902"/>
                    </a:moveTo>
                    <a:cubicBezTo>
                      <a:pt x="439244" y="331303"/>
                      <a:pt x="459817" y="343159"/>
                      <a:pt x="480104" y="355465"/>
                    </a:cubicBezTo>
                    <a:cubicBezTo>
                      <a:pt x="483065" y="357260"/>
                      <a:pt x="485527" y="362167"/>
                      <a:pt x="485748" y="365782"/>
                    </a:cubicBezTo>
                    <a:cubicBezTo>
                      <a:pt x="486459" y="377456"/>
                      <a:pt x="486013" y="389195"/>
                      <a:pt x="486013" y="400912"/>
                    </a:cubicBezTo>
                    <a:lnTo>
                      <a:pt x="486013" y="400916"/>
                    </a:lnTo>
                    <a:cubicBezTo>
                      <a:pt x="486013" y="412633"/>
                      <a:pt x="486459" y="424372"/>
                      <a:pt x="485748" y="436045"/>
                    </a:cubicBezTo>
                    <a:cubicBezTo>
                      <a:pt x="485532" y="439665"/>
                      <a:pt x="483074" y="444576"/>
                      <a:pt x="480113" y="446371"/>
                    </a:cubicBezTo>
                    <a:cubicBezTo>
                      <a:pt x="459826" y="458678"/>
                      <a:pt x="439253" y="470529"/>
                      <a:pt x="418441" y="481934"/>
                    </a:cubicBezTo>
                    <a:cubicBezTo>
                      <a:pt x="415355" y="483625"/>
                      <a:pt x="409745" y="483629"/>
                      <a:pt x="406659" y="481938"/>
                    </a:cubicBezTo>
                    <a:cubicBezTo>
                      <a:pt x="385852" y="470538"/>
                      <a:pt x="365274" y="458682"/>
                      <a:pt x="344987" y="446375"/>
                    </a:cubicBezTo>
                    <a:cubicBezTo>
                      <a:pt x="342026" y="444581"/>
                      <a:pt x="339408" y="439622"/>
                      <a:pt x="339334" y="436071"/>
                    </a:cubicBezTo>
                    <a:cubicBezTo>
                      <a:pt x="338836" y="412650"/>
                      <a:pt x="338836" y="389212"/>
                      <a:pt x="339334" y="365791"/>
                    </a:cubicBezTo>
                    <a:cubicBezTo>
                      <a:pt x="339408" y="362236"/>
                      <a:pt x="342018" y="357273"/>
                      <a:pt x="344978" y="355474"/>
                    </a:cubicBezTo>
                    <a:cubicBezTo>
                      <a:pt x="365265" y="343167"/>
                      <a:pt x="385839" y="331312"/>
                      <a:pt x="406650" y="319911"/>
                    </a:cubicBezTo>
                    <a:cubicBezTo>
                      <a:pt x="409737" y="318216"/>
                      <a:pt x="415346" y="318212"/>
                      <a:pt x="418432" y="319902"/>
                    </a:cubicBezTo>
                    <a:close/>
                    <a:moveTo>
                      <a:pt x="501154" y="266813"/>
                    </a:moveTo>
                    <a:cubicBezTo>
                      <a:pt x="510838" y="266757"/>
                      <a:pt x="520700" y="275938"/>
                      <a:pt x="530272" y="281444"/>
                    </a:cubicBezTo>
                    <a:cubicBezTo>
                      <a:pt x="566797" y="302450"/>
                      <a:pt x="603613" y="322989"/>
                      <a:pt x="639640" y="344823"/>
                    </a:cubicBezTo>
                    <a:cubicBezTo>
                      <a:pt x="718742" y="392758"/>
                      <a:pt x="723333" y="502390"/>
                      <a:pt x="648735" y="556983"/>
                    </a:cubicBezTo>
                    <a:cubicBezTo>
                      <a:pt x="640178" y="563247"/>
                      <a:pt x="630316" y="567734"/>
                      <a:pt x="618629" y="574435"/>
                    </a:cubicBezTo>
                    <a:cubicBezTo>
                      <a:pt x="618629" y="567881"/>
                      <a:pt x="618629" y="564482"/>
                      <a:pt x="618629" y="561084"/>
                    </a:cubicBezTo>
                    <a:cubicBezTo>
                      <a:pt x="618629" y="513851"/>
                      <a:pt x="618351" y="466619"/>
                      <a:pt x="618807" y="419391"/>
                    </a:cubicBezTo>
                    <a:cubicBezTo>
                      <a:pt x="618937" y="405845"/>
                      <a:pt x="614285" y="397041"/>
                      <a:pt x="602204" y="390218"/>
                    </a:cubicBezTo>
                    <a:cubicBezTo>
                      <a:pt x="552822" y="362340"/>
                      <a:pt x="503868" y="333700"/>
                      <a:pt x="454771" y="305320"/>
                    </a:cubicBezTo>
                    <a:cubicBezTo>
                      <a:pt x="451503" y="303434"/>
                      <a:pt x="448347" y="301362"/>
                      <a:pt x="443601" y="298423"/>
                    </a:cubicBezTo>
                    <a:cubicBezTo>
                      <a:pt x="453813" y="292428"/>
                      <a:pt x="462895" y="286970"/>
                      <a:pt x="472102" y="281734"/>
                    </a:cubicBezTo>
                    <a:cubicBezTo>
                      <a:pt x="481721" y="276263"/>
                      <a:pt x="491436" y="266870"/>
                      <a:pt x="501154" y="266813"/>
                    </a:cubicBezTo>
                    <a:close/>
                    <a:moveTo>
                      <a:pt x="206454" y="228988"/>
                    </a:moveTo>
                    <a:lnTo>
                      <a:pt x="206410" y="367754"/>
                    </a:lnTo>
                    <a:cubicBezTo>
                      <a:pt x="206259" y="406543"/>
                      <a:pt x="205613" y="401224"/>
                      <a:pt x="236598" y="419317"/>
                    </a:cubicBezTo>
                    <a:cubicBezTo>
                      <a:pt x="281468" y="445521"/>
                      <a:pt x="326594" y="471279"/>
                      <a:pt x="371590" y="497262"/>
                    </a:cubicBezTo>
                    <a:cubicBezTo>
                      <a:pt x="374499" y="498944"/>
                      <a:pt x="377247" y="500899"/>
                      <a:pt x="381421" y="503604"/>
                    </a:cubicBezTo>
                    <a:cubicBezTo>
                      <a:pt x="362452" y="514580"/>
                      <a:pt x="344818" y="524988"/>
                      <a:pt x="326902" y="534880"/>
                    </a:cubicBezTo>
                    <a:cubicBezTo>
                      <a:pt x="324813" y="536033"/>
                      <a:pt x="320655" y="535201"/>
                      <a:pt x="318289" y="533839"/>
                    </a:cubicBezTo>
                    <a:cubicBezTo>
                      <a:pt x="272690" y="507631"/>
                      <a:pt x="226468" y="482407"/>
                      <a:pt x="181936" y="454490"/>
                    </a:cubicBezTo>
                    <a:cubicBezTo>
                      <a:pt x="139402" y="427827"/>
                      <a:pt x="119943" y="387105"/>
                      <a:pt x="124022" y="337224"/>
                    </a:cubicBezTo>
                    <a:cubicBezTo>
                      <a:pt x="127941" y="289294"/>
                      <a:pt x="153230" y="254520"/>
                      <a:pt x="196427" y="233067"/>
                    </a:cubicBezTo>
                    <a:close/>
                    <a:moveTo>
                      <a:pt x="206454" y="228983"/>
                    </a:moveTo>
                    <a:lnTo>
                      <a:pt x="206454" y="228988"/>
                    </a:lnTo>
                    <a:lnTo>
                      <a:pt x="206454" y="228988"/>
                    </a:lnTo>
                    <a:close/>
                    <a:moveTo>
                      <a:pt x="548639" y="159012"/>
                    </a:moveTo>
                    <a:cubicBezTo>
                      <a:pt x="570835" y="160661"/>
                      <a:pt x="592579" y="168972"/>
                      <a:pt x="613293" y="183693"/>
                    </a:cubicBezTo>
                    <a:cubicBezTo>
                      <a:pt x="653897" y="212550"/>
                      <a:pt x="670084" y="253623"/>
                      <a:pt x="665302" y="303053"/>
                    </a:cubicBezTo>
                    <a:cubicBezTo>
                      <a:pt x="665216" y="303972"/>
                      <a:pt x="664786" y="304869"/>
                      <a:pt x="664448" y="305749"/>
                    </a:cubicBezTo>
                    <a:cubicBezTo>
                      <a:pt x="664349" y="306005"/>
                      <a:pt x="664006" y="306169"/>
                      <a:pt x="662896" y="307171"/>
                    </a:cubicBezTo>
                    <a:cubicBezTo>
                      <a:pt x="653199" y="301674"/>
                      <a:pt x="643095" y="296052"/>
                      <a:pt x="633090" y="290265"/>
                    </a:cubicBezTo>
                    <a:cubicBezTo>
                      <a:pt x="598264" y="270125"/>
                      <a:pt x="563390" y="250059"/>
                      <a:pt x="528711" y="229668"/>
                    </a:cubicBezTo>
                    <a:cubicBezTo>
                      <a:pt x="518450" y="223638"/>
                      <a:pt x="509365" y="224640"/>
                      <a:pt x="499351" y="230492"/>
                    </a:cubicBezTo>
                    <a:cubicBezTo>
                      <a:pt x="448486" y="260233"/>
                      <a:pt x="397413" y="289610"/>
                      <a:pt x="346391" y="319083"/>
                    </a:cubicBezTo>
                    <a:cubicBezTo>
                      <a:pt x="344575" y="320132"/>
                      <a:pt x="342568" y="320843"/>
                      <a:pt x="339152" y="322386"/>
                    </a:cubicBezTo>
                    <a:cubicBezTo>
                      <a:pt x="339152" y="300421"/>
                      <a:pt x="339005" y="279640"/>
                      <a:pt x="339382" y="258868"/>
                    </a:cubicBezTo>
                    <a:cubicBezTo>
                      <a:pt x="339421" y="256800"/>
                      <a:pt x="342295" y="254138"/>
                      <a:pt x="344493" y="252860"/>
                    </a:cubicBezTo>
                    <a:cubicBezTo>
                      <a:pt x="389965" y="226452"/>
                      <a:pt x="434840" y="198891"/>
                      <a:pt x="481279" y="174299"/>
                    </a:cubicBezTo>
                    <a:cubicBezTo>
                      <a:pt x="503797" y="162374"/>
                      <a:pt x="526443" y="157362"/>
                      <a:pt x="548639" y="159012"/>
                    </a:cubicBezTo>
                    <a:close/>
                    <a:moveTo>
                      <a:pt x="381261" y="106738"/>
                    </a:moveTo>
                    <a:cubicBezTo>
                      <a:pt x="403138" y="107405"/>
                      <a:pt x="425406" y="113819"/>
                      <a:pt x="445993" y="127024"/>
                    </a:cubicBezTo>
                    <a:cubicBezTo>
                      <a:pt x="449860" y="129503"/>
                      <a:pt x="453371" y="132533"/>
                      <a:pt x="458213" y="136183"/>
                    </a:cubicBezTo>
                    <a:cubicBezTo>
                      <a:pt x="442205" y="145533"/>
                      <a:pt x="427553" y="154177"/>
                      <a:pt x="412823" y="162682"/>
                    </a:cubicBezTo>
                    <a:cubicBezTo>
                      <a:pt x="384009" y="179319"/>
                      <a:pt x="355347" y="196242"/>
                      <a:pt x="326217" y="212303"/>
                    </a:cubicBezTo>
                    <a:cubicBezTo>
                      <a:pt x="313711" y="219200"/>
                      <a:pt x="308136" y="228134"/>
                      <a:pt x="308288" y="242733"/>
                    </a:cubicBezTo>
                    <a:cubicBezTo>
                      <a:pt x="308865" y="299160"/>
                      <a:pt x="308522" y="355600"/>
                      <a:pt x="308522" y="412031"/>
                    </a:cubicBezTo>
                    <a:lnTo>
                      <a:pt x="308522" y="425555"/>
                    </a:lnTo>
                    <a:cubicBezTo>
                      <a:pt x="288682" y="414081"/>
                      <a:pt x="271091" y="404111"/>
                      <a:pt x="253812" y="393633"/>
                    </a:cubicBezTo>
                    <a:cubicBezTo>
                      <a:pt x="251779" y="392398"/>
                      <a:pt x="250465" y="388362"/>
                      <a:pt x="250457" y="385623"/>
                    </a:cubicBezTo>
                    <a:cubicBezTo>
                      <a:pt x="250314" y="332993"/>
                      <a:pt x="248866" y="280312"/>
                      <a:pt x="250804" y="227752"/>
                    </a:cubicBezTo>
                    <a:cubicBezTo>
                      <a:pt x="253506" y="154465"/>
                      <a:pt x="315628" y="104738"/>
                      <a:pt x="381261" y="106738"/>
                    </a:cubicBezTo>
                    <a:close/>
                    <a:moveTo>
                      <a:pt x="374893" y="63115"/>
                    </a:moveTo>
                    <a:cubicBezTo>
                      <a:pt x="299159" y="66046"/>
                      <a:pt x="246226" y="103785"/>
                      <a:pt x="217022" y="174252"/>
                    </a:cubicBezTo>
                    <a:cubicBezTo>
                      <a:pt x="215631" y="177616"/>
                      <a:pt x="211656" y="180659"/>
                      <a:pt x="208153" y="182271"/>
                    </a:cubicBezTo>
                    <a:cubicBezTo>
                      <a:pt x="191256" y="190044"/>
                      <a:pt x="172659" y="195050"/>
                      <a:pt x="157296" y="205068"/>
                    </a:cubicBezTo>
                    <a:cubicBezTo>
                      <a:pt x="71193" y="261217"/>
                      <a:pt x="53745" y="376047"/>
                      <a:pt x="118296" y="456051"/>
                    </a:cubicBezTo>
                    <a:cubicBezTo>
                      <a:pt x="121807" y="460403"/>
                      <a:pt x="122639" y="464153"/>
                      <a:pt x="121430" y="469758"/>
                    </a:cubicBezTo>
                    <a:cubicBezTo>
                      <a:pt x="118101" y="485181"/>
                      <a:pt x="115799" y="500825"/>
                      <a:pt x="114334" y="509257"/>
                    </a:cubicBezTo>
                    <a:cubicBezTo>
                      <a:pt x="116510" y="621009"/>
                      <a:pt x="207026" y="698615"/>
                      <a:pt x="310308" y="683968"/>
                    </a:cubicBezTo>
                    <a:cubicBezTo>
                      <a:pt x="318679" y="682780"/>
                      <a:pt x="323577" y="684809"/>
                      <a:pt x="329165" y="690366"/>
                    </a:cubicBezTo>
                    <a:cubicBezTo>
                      <a:pt x="362586" y="723606"/>
                      <a:pt x="403607" y="740511"/>
                      <a:pt x="450194" y="738708"/>
                    </a:cubicBezTo>
                    <a:cubicBezTo>
                      <a:pt x="525932" y="735773"/>
                      <a:pt x="578865" y="698052"/>
                      <a:pt x="608065" y="627580"/>
                    </a:cubicBezTo>
                    <a:cubicBezTo>
                      <a:pt x="609461" y="624216"/>
                      <a:pt x="613444" y="621173"/>
                      <a:pt x="616947" y="619561"/>
                    </a:cubicBezTo>
                    <a:cubicBezTo>
                      <a:pt x="633844" y="611784"/>
                      <a:pt x="652432" y="606773"/>
                      <a:pt x="667804" y="596760"/>
                    </a:cubicBezTo>
                    <a:cubicBezTo>
                      <a:pt x="753876" y="540697"/>
                      <a:pt x="771342" y="425707"/>
                      <a:pt x="706787" y="345773"/>
                    </a:cubicBezTo>
                    <a:cubicBezTo>
                      <a:pt x="703267" y="341416"/>
                      <a:pt x="702556" y="337666"/>
                      <a:pt x="703640" y="332070"/>
                    </a:cubicBezTo>
                    <a:cubicBezTo>
                      <a:pt x="706587" y="316885"/>
                      <a:pt x="710289" y="301479"/>
                      <a:pt x="710328" y="286156"/>
                    </a:cubicBezTo>
                    <a:cubicBezTo>
                      <a:pt x="710580" y="182111"/>
                      <a:pt x="616847" y="101999"/>
                      <a:pt x="513843" y="117977"/>
                    </a:cubicBezTo>
                    <a:cubicBezTo>
                      <a:pt x="506035" y="119186"/>
                      <a:pt x="501709" y="117132"/>
                      <a:pt x="496650" y="112081"/>
                    </a:cubicBezTo>
                    <a:cubicBezTo>
                      <a:pt x="463051" y="78534"/>
                      <a:pt x="421848" y="61299"/>
                      <a:pt x="374893" y="63115"/>
                    </a:cubicBezTo>
                    <a:close/>
                    <a:moveTo>
                      <a:pt x="189338" y="0"/>
                    </a:moveTo>
                    <a:lnTo>
                      <a:pt x="635589" y="0"/>
                    </a:lnTo>
                    <a:cubicBezTo>
                      <a:pt x="740157" y="0"/>
                      <a:pt x="824927" y="84770"/>
                      <a:pt x="824927" y="189338"/>
                    </a:cubicBezTo>
                    <a:lnTo>
                      <a:pt x="824927" y="612434"/>
                    </a:lnTo>
                    <a:cubicBezTo>
                      <a:pt x="824927" y="717002"/>
                      <a:pt x="740157" y="801772"/>
                      <a:pt x="635589" y="801772"/>
                    </a:cubicBezTo>
                    <a:lnTo>
                      <a:pt x="189338" y="801772"/>
                    </a:lnTo>
                    <a:cubicBezTo>
                      <a:pt x="84770" y="801772"/>
                      <a:pt x="0" y="717002"/>
                      <a:pt x="0" y="612434"/>
                    </a:cubicBezTo>
                    <a:lnTo>
                      <a:pt x="0" y="189338"/>
                    </a:lnTo>
                    <a:cubicBezTo>
                      <a:pt x="0" y="84770"/>
                      <a:pt x="84770" y="0"/>
                      <a:pt x="1893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rgbClr val="20846F"/>
            </a:gs>
          </a:gsLst>
          <a:lin ang="5400012" scaled="0"/>
        </a:gra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/>
          <p:nvPr/>
        </p:nvSpPr>
        <p:spPr>
          <a:xfrm>
            <a:off x="2659870" y="526857"/>
            <a:ext cx="3893906" cy="3949010"/>
          </a:xfrm>
          <a:custGeom>
            <a:rect b="b" l="l" r="r" t="t"/>
            <a:pathLst>
              <a:path extrusionOk="0" h="4437090" w="4375175">
                <a:moveTo>
                  <a:pt x="229811" y="2929846"/>
                </a:moveTo>
                <a:cubicBezTo>
                  <a:pt x="239431" y="2874494"/>
                  <a:pt x="254542" y="2771786"/>
                  <a:pt x="276399" y="2670529"/>
                </a:cubicBezTo>
                <a:cubicBezTo>
                  <a:pt x="284339" y="2633731"/>
                  <a:pt x="278875" y="2609114"/>
                  <a:pt x="255823" y="2580542"/>
                </a:cubicBezTo>
                <a:cubicBezTo>
                  <a:pt x="-167960" y="2055304"/>
                  <a:pt x="-53412" y="1301427"/>
                  <a:pt x="511868" y="932799"/>
                </a:cubicBezTo>
                <a:cubicBezTo>
                  <a:pt x="612727" y="867030"/>
                  <a:pt x="734816" y="834160"/>
                  <a:pt x="845749" y="783133"/>
                </a:cubicBezTo>
                <a:cubicBezTo>
                  <a:pt x="868744" y="772547"/>
                  <a:pt x="894841" y="752568"/>
                  <a:pt x="903976" y="730484"/>
                </a:cubicBezTo>
                <a:cubicBezTo>
                  <a:pt x="1095705" y="267856"/>
                  <a:pt x="1443217" y="20093"/>
                  <a:pt x="1940424" y="855"/>
                </a:cubicBezTo>
                <a:cubicBezTo>
                  <a:pt x="2248692" y="-11070"/>
                  <a:pt x="2519195" y="102083"/>
                  <a:pt x="2739780" y="322327"/>
                </a:cubicBezTo>
                <a:cubicBezTo>
                  <a:pt x="2772992" y="355481"/>
                  <a:pt x="2801394" y="368971"/>
                  <a:pt x="2852648" y="361031"/>
                </a:cubicBezTo>
                <a:cubicBezTo>
                  <a:pt x="3528891" y="256131"/>
                  <a:pt x="4144259" y="782080"/>
                  <a:pt x="4142609" y="1465151"/>
                </a:cubicBezTo>
                <a:cubicBezTo>
                  <a:pt x="4142353" y="1565753"/>
                  <a:pt x="4118049" y="1666896"/>
                  <a:pt x="4098697" y="1766588"/>
                </a:cubicBezTo>
                <a:cubicBezTo>
                  <a:pt x="4091582" y="1803328"/>
                  <a:pt x="4096249" y="1827945"/>
                  <a:pt x="4119358" y="1856547"/>
                </a:cubicBezTo>
                <a:cubicBezTo>
                  <a:pt x="4543169" y="2381329"/>
                  <a:pt x="4428508" y="3136259"/>
                  <a:pt x="3863426" y="3504318"/>
                </a:cubicBezTo>
                <a:cubicBezTo>
                  <a:pt x="3762511" y="3570058"/>
                  <a:pt x="3640478" y="3602957"/>
                  <a:pt x="3529545" y="3654012"/>
                </a:cubicBezTo>
                <a:cubicBezTo>
                  <a:pt x="3506551" y="3664599"/>
                  <a:pt x="3480397" y="3684577"/>
                  <a:pt x="3471233" y="3706661"/>
                </a:cubicBezTo>
                <a:cubicBezTo>
                  <a:pt x="3279533" y="4169318"/>
                  <a:pt x="2932021" y="4416967"/>
                  <a:pt x="2434785" y="4436234"/>
                </a:cubicBezTo>
                <a:cubicBezTo>
                  <a:pt x="2128937" y="4448073"/>
                  <a:pt x="1859629" y="4337083"/>
                  <a:pt x="1640210" y="4118860"/>
                </a:cubicBezTo>
                <a:cubicBezTo>
                  <a:pt x="1603527" y="4082375"/>
                  <a:pt x="1571368" y="4069057"/>
                  <a:pt x="1516414" y="4076855"/>
                </a:cubicBezTo>
                <a:cubicBezTo>
                  <a:pt x="838350" y="4173017"/>
                  <a:pt x="244098" y="3663517"/>
                  <a:pt x="229811" y="2929846"/>
                </a:cubicBezTo>
                <a:close/>
                <a:moveTo>
                  <a:pt x="834593" y="1089835"/>
                </a:moveTo>
                <a:cubicBezTo>
                  <a:pt x="805850" y="1101418"/>
                  <a:pt x="786668" y="1107736"/>
                  <a:pt x="768768" y="1116615"/>
                </a:cubicBezTo>
                <a:cubicBezTo>
                  <a:pt x="485174" y="1257458"/>
                  <a:pt x="319144" y="1485756"/>
                  <a:pt x="293417" y="1800426"/>
                </a:cubicBezTo>
                <a:cubicBezTo>
                  <a:pt x="266637" y="2127903"/>
                  <a:pt x="394390" y="2395246"/>
                  <a:pt x="673629" y="2570296"/>
                </a:cubicBezTo>
                <a:cubicBezTo>
                  <a:pt x="965988" y="2753572"/>
                  <a:pt x="1269447" y="2919174"/>
                  <a:pt x="1568807" y="3091237"/>
                </a:cubicBezTo>
                <a:cubicBezTo>
                  <a:pt x="1584345" y="3100173"/>
                  <a:pt x="1611637" y="3105637"/>
                  <a:pt x="1625355" y="3098067"/>
                </a:cubicBezTo>
                <a:cubicBezTo>
                  <a:pt x="1742976" y="3033124"/>
                  <a:pt x="1858747" y="2964794"/>
                  <a:pt x="1983283" y="2892736"/>
                </a:cubicBezTo>
                <a:cubicBezTo>
                  <a:pt x="1955877" y="2874977"/>
                  <a:pt x="1937834" y="2862143"/>
                  <a:pt x="1918738" y="2851101"/>
                </a:cubicBezTo>
                <a:cubicBezTo>
                  <a:pt x="1623334" y="2680518"/>
                  <a:pt x="1327076" y="2511415"/>
                  <a:pt x="1032497" y="2339381"/>
                </a:cubicBezTo>
                <a:cubicBezTo>
                  <a:pt x="829072" y="2220593"/>
                  <a:pt x="833313" y="2255512"/>
                  <a:pt x="834309" y="2000862"/>
                </a:cubicBezTo>
                <a:cubicBezTo>
                  <a:pt x="835476" y="1701303"/>
                  <a:pt x="834593" y="1401716"/>
                  <a:pt x="834593" y="1089807"/>
                </a:cubicBezTo>
                <a:close/>
                <a:moveTo>
                  <a:pt x="3540587" y="3357755"/>
                </a:moveTo>
                <a:cubicBezTo>
                  <a:pt x="3617313" y="3313757"/>
                  <a:pt x="3682057" y="3284302"/>
                  <a:pt x="3738235" y="3243179"/>
                </a:cubicBezTo>
                <a:cubicBezTo>
                  <a:pt x="4227986" y="2884767"/>
                  <a:pt x="4197848" y="2165013"/>
                  <a:pt x="3678528" y="1850314"/>
                </a:cubicBezTo>
                <a:cubicBezTo>
                  <a:pt x="3442005" y="1706967"/>
                  <a:pt x="3200304" y="1572128"/>
                  <a:pt x="2960508" y="1434216"/>
                </a:cubicBezTo>
                <a:cubicBezTo>
                  <a:pt x="2897671" y="1398074"/>
                  <a:pt x="2832926" y="1337798"/>
                  <a:pt x="2769349" y="1338168"/>
                </a:cubicBezTo>
                <a:cubicBezTo>
                  <a:pt x="2705544" y="1338538"/>
                  <a:pt x="2641767" y="1400208"/>
                  <a:pt x="2578617" y="1436123"/>
                </a:cubicBezTo>
                <a:cubicBezTo>
                  <a:pt x="2518170" y="1470502"/>
                  <a:pt x="2458548" y="1506331"/>
                  <a:pt x="2391499" y="1545690"/>
                </a:cubicBezTo>
                <a:cubicBezTo>
                  <a:pt x="2422662" y="1564985"/>
                  <a:pt x="2443380" y="1578588"/>
                  <a:pt x="2464838" y="1590968"/>
                </a:cubicBezTo>
                <a:cubicBezTo>
                  <a:pt x="2787164" y="1777289"/>
                  <a:pt x="3108552" y="1965317"/>
                  <a:pt x="3432756" y="2148336"/>
                </a:cubicBezTo>
                <a:cubicBezTo>
                  <a:pt x="3512071" y="2193130"/>
                  <a:pt x="3542608" y="2250930"/>
                  <a:pt x="3541754" y="2339865"/>
                </a:cubicBezTo>
                <a:cubicBezTo>
                  <a:pt x="3538766" y="2649924"/>
                  <a:pt x="3540587" y="2960013"/>
                  <a:pt x="3540587" y="3270101"/>
                </a:cubicBezTo>
                <a:cubicBezTo>
                  <a:pt x="3540587" y="3292413"/>
                  <a:pt x="3540587" y="3314725"/>
                  <a:pt x="3540587" y="3357755"/>
                </a:cubicBezTo>
                <a:close/>
                <a:moveTo>
                  <a:pt x="2669970" y="2733651"/>
                </a:moveTo>
                <a:cubicBezTo>
                  <a:pt x="2646577" y="2744380"/>
                  <a:pt x="2633372" y="2749218"/>
                  <a:pt x="2621391" y="2756133"/>
                </a:cubicBezTo>
                <a:cubicBezTo>
                  <a:pt x="2286428" y="2949625"/>
                  <a:pt x="1951039" y="3142406"/>
                  <a:pt x="1617215" y="3337833"/>
                </a:cubicBezTo>
                <a:cubicBezTo>
                  <a:pt x="1548629" y="3377989"/>
                  <a:pt x="1488012" y="3380010"/>
                  <a:pt x="1418970" y="3339484"/>
                </a:cubicBezTo>
                <a:cubicBezTo>
                  <a:pt x="1140983" y="3176300"/>
                  <a:pt x="861402" y="3015821"/>
                  <a:pt x="582247" y="2854601"/>
                </a:cubicBezTo>
                <a:cubicBezTo>
                  <a:pt x="568786" y="2846832"/>
                  <a:pt x="553902" y="2841538"/>
                  <a:pt x="537140" y="2833940"/>
                </a:cubicBezTo>
                <a:cubicBezTo>
                  <a:pt x="532985" y="2846462"/>
                  <a:pt x="528915" y="2853889"/>
                  <a:pt x="528175" y="2861659"/>
                </a:cubicBezTo>
                <a:cubicBezTo>
                  <a:pt x="497013" y="3188737"/>
                  <a:pt x="604872" y="3459865"/>
                  <a:pt x="875233" y="3648605"/>
                </a:cubicBezTo>
                <a:cubicBezTo>
                  <a:pt x="1150943" y="3841072"/>
                  <a:pt x="1450617" y="3860083"/>
                  <a:pt x="1748127" y="3700684"/>
                </a:cubicBezTo>
                <a:cubicBezTo>
                  <a:pt x="2019312" y="3555402"/>
                  <a:pt x="2279399" y="3389458"/>
                  <a:pt x="2550414" y="3243805"/>
                </a:cubicBezTo>
                <a:cubicBezTo>
                  <a:pt x="2647516" y="3191611"/>
                  <a:pt x="2682976" y="3132047"/>
                  <a:pt x="2672019" y="3025582"/>
                </a:cubicBezTo>
                <a:cubicBezTo>
                  <a:pt x="2662372" y="2931810"/>
                  <a:pt x="2669999" y="2836273"/>
                  <a:pt x="2669999" y="2733622"/>
                </a:cubicBezTo>
                <a:close/>
                <a:moveTo>
                  <a:pt x="1705780" y="1703011"/>
                </a:moveTo>
                <a:cubicBezTo>
                  <a:pt x="1728205" y="1692879"/>
                  <a:pt x="1741382" y="1688212"/>
                  <a:pt x="1753306" y="1681325"/>
                </a:cubicBezTo>
                <a:cubicBezTo>
                  <a:pt x="2088269" y="1487833"/>
                  <a:pt x="2423572" y="1294967"/>
                  <a:pt x="2757510" y="1099710"/>
                </a:cubicBezTo>
                <a:cubicBezTo>
                  <a:pt x="2823250" y="1061291"/>
                  <a:pt x="2882900" y="1054717"/>
                  <a:pt x="2950263" y="1094303"/>
                </a:cubicBezTo>
                <a:cubicBezTo>
                  <a:pt x="3177935" y="1228174"/>
                  <a:pt x="3406887" y="1359910"/>
                  <a:pt x="3635527" y="1492130"/>
                </a:cubicBezTo>
                <a:cubicBezTo>
                  <a:pt x="3701210" y="1530123"/>
                  <a:pt x="3767548" y="1567034"/>
                  <a:pt x="3831211" y="1603120"/>
                </a:cubicBezTo>
                <a:cubicBezTo>
                  <a:pt x="3838496" y="1596546"/>
                  <a:pt x="3840744" y="1595465"/>
                  <a:pt x="3841399" y="1593786"/>
                </a:cubicBezTo>
                <a:cubicBezTo>
                  <a:pt x="3843619" y="1588008"/>
                  <a:pt x="3846436" y="1582117"/>
                  <a:pt x="3847005" y="1576084"/>
                </a:cubicBezTo>
                <a:cubicBezTo>
                  <a:pt x="3878396" y="1251567"/>
                  <a:pt x="3772130" y="981919"/>
                  <a:pt x="3505555" y="792468"/>
                </a:cubicBezTo>
                <a:cubicBezTo>
                  <a:pt x="3233572" y="599175"/>
                  <a:pt x="2934525" y="574216"/>
                  <a:pt x="2638865" y="730797"/>
                </a:cubicBezTo>
                <a:cubicBezTo>
                  <a:pt x="2333983" y="892245"/>
                  <a:pt x="2039376" y="1073187"/>
                  <a:pt x="1740841" y="1246558"/>
                </a:cubicBezTo>
                <a:cubicBezTo>
                  <a:pt x="1726413" y="1254954"/>
                  <a:pt x="1707544" y="1272427"/>
                  <a:pt x="1707288" y="1286002"/>
                </a:cubicBezTo>
                <a:cubicBezTo>
                  <a:pt x="1704812" y="1422377"/>
                  <a:pt x="1705780" y="1558809"/>
                  <a:pt x="1705780" y="1703011"/>
                </a:cubicBezTo>
                <a:close/>
                <a:moveTo>
                  <a:pt x="1504689" y="2380362"/>
                </a:moveTo>
                <a:lnTo>
                  <a:pt x="1504689" y="2291541"/>
                </a:lnTo>
                <a:cubicBezTo>
                  <a:pt x="1504689" y="1921063"/>
                  <a:pt x="1506937" y="1550528"/>
                  <a:pt x="1503152" y="1180078"/>
                </a:cubicBezTo>
                <a:cubicBezTo>
                  <a:pt x="1502156" y="1084229"/>
                  <a:pt x="1538754" y="1025575"/>
                  <a:pt x="1620858" y="980297"/>
                </a:cubicBezTo>
                <a:cubicBezTo>
                  <a:pt x="1812103" y="874856"/>
                  <a:pt x="2000273" y="763753"/>
                  <a:pt x="2189440" y="654527"/>
                </a:cubicBezTo>
                <a:cubicBezTo>
                  <a:pt x="2286144" y="598691"/>
                  <a:pt x="2382335" y="541944"/>
                  <a:pt x="2487434" y="480558"/>
                </a:cubicBezTo>
                <a:cubicBezTo>
                  <a:pt x="2455646" y="456596"/>
                  <a:pt x="2432594" y="436703"/>
                  <a:pt x="2407208" y="420424"/>
                </a:cubicBezTo>
                <a:cubicBezTo>
                  <a:pt x="1866573" y="73652"/>
                  <a:pt x="1149407" y="440203"/>
                  <a:pt x="1125757" y="1081724"/>
                </a:cubicBezTo>
                <a:cubicBezTo>
                  <a:pt x="1113036" y="1426789"/>
                  <a:pt x="1122541" y="1772650"/>
                  <a:pt x="1123480" y="2118170"/>
                </a:cubicBezTo>
                <a:cubicBezTo>
                  <a:pt x="1123537" y="2136156"/>
                  <a:pt x="1132160" y="2162651"/>
                  <a:pt x="1145508" y="2170762"/>
                </a:cubicBezTo>
                <a:cubicBezTo>
                  <a:pt x="1258945" y="2239547"/>
                  <a:pt x="1374432" y="2305002"/>
                  <a:pt x="1504689" y="2380333"/>
                </a:cubicBezTo>
                <a:close/>
                <a:moveTo>
                  <a:pt x="1889966" y="3954851"/>
                </a:moveTo>
                <a:cubicBezTo>
                  <a:pt x="1910115" y="3972410"/>
                  <a:pt x="1922780" y="3985416"/>
                  <a:pt x="1937322" y="3995804"/>
                </a:cubicBezTo>
                <a:cubicBezTo>
                  <a:pt x="2088183" y="4103578"/>
                  <a:pt x="2257685" y="4156483"/>
                  <a:pt x="2441758" y="4148742"/>
                </a:cubicBezTo>
                <a:cubicBezTo>
                  <a:pt x="2911416" y="4129020"/>
                  <a:pt x="3251814" y="3770096"/>
                  <a:pt x="3252696" y="3298902"/>
                </a:cubicBezTo>
                <a:cubicBezTo>
                  <a:pt x="3253209" y="3015849"/>
                  <a:pt x="3244642" y="2732455"/>
                  <a:pt x="3256396" y="2449887"/>
                </a:cubicBezTo>
                <a:cubicBezTo>
                  <a:pt x="3261917" y="2317211"/>
                  <a:pt x="3225319" y="2237099"/>
                  <a:pt x="3101665" y="2187353"/>
                </a:cubicBezTo>
                <a:cubicBezTo>
                  <a:pt x="3024256" y="2156219"/>
                  <a:pt x="2954475" y="2106160"/>
                  <a:pt x="2870521" y="2058491"/>
                </a:cubicBezTo>
                <a:lnTo>
                  <a:pt x="2870521" y="2146031"/>
                </a:lnTo>
                <a:cubicBezTo>
                  <a:pt x="2870521" y="2516509"/>
                  <a:pt x="2868443" y="2886987"/>
                  <a:pt x="2871972" y="3257437"/>
                </a:cubicBezTo>
                <a:cubicBezTo>
                  <a:pt x="2872854" y="3350014"/>
                  <a:pt x="2839870" y="3409294"/>
                  <a:pt x="2759417" y="3453860"/>
                </a:cubicBezTo>
                <a:cubicBezTo>
                  <a:pt x="2568372" y="3559671"/>
                  <a:pt x="2380172" y="3670632"/>
                  <a:pt x="2190977" y="3779800"/>
                </a:cubicBezTo>
                <a:cubicBezTo>
                  <a:pt x="2092480" y="3836633"/>
                  <a:pt x="1994354" y="3894120"/>
                  <a:pt x="1889938" y="3954851"/>
                </a:cubicBezTo>
                <a:close/>
                <a:moveTo>
                  <a:pt x="2669942" y="2218544"/>
                </a:moveTo>
                <a:cubicBezTo>
                  <a:pt x="2669942" y="2141620"/>
                  <a:pt x="2672873" y="2064553"/>
                  <a:pt x="2668206" y="1987913"/>
                </a:cubicBezTo>
                <a:cubicBezTo>
                  <a:pt x="2666754" y="1964178"/>
                  <a:pt x="2650590" y="1931963"/>
                  <a:pt x="2631152" y="1920181"/>
                </a:cubicBezTo>
                <a:cubicBezTo>
                  <a:pt x="2497964" y="1839386"/>
                  <a:pt x="2362898" y="1761551"/>
                  <a:pt x="2226266" y="1686704"/>
                </a:cubicBezTo>
                <a:cubicBezTo>
                  <a:pt x="2206003" y="1675605"/>
                  <a:pt x="2169178" y="1675633"/>
                  <a:pt x="2148915" y="1686761"/>
                </a:cubicBezTo>
                <a:cubicBezTo>
                  <a:pt x="2012283" y="1761608"/>
                  <a:pt x="1877217" y="1839443"/>
                  <a:pt x="1744029" y="1920238"/>
                </a:cubicBezTo>
                <a:cubicBezTo>
                  <a:pt x="1724591" y="1932048"/>
                  <a:pt x="1707459" y="1964634"/>
                  <a:pt x="1706975" y="1987970"/>
                </a:cubicBezTo>
                <a:cubicBezTo>
                  <a:pt x="1703702" y="2141734"/>
                  <a:pt x="1703702" y="2295611"/>
                  <a:pt x="1706975" y="2449374"/>
                </a:cubicBezTo>
                <a:cubicBezTo>
                  <a:pt x="1707459" y="2472682"/>
                  <a:pt x="1724648" y="2505239"/>
                  <a:pt x="1744086" y="2517021"/>
                </a:cubicBezTo>
                <a:cubicBezTo>
                  <a:pt x="1877274" y="2597816"/>
                  <a:pt x="2012368" y="2675651"/>
                  <a:pt x="2148972" y="2750498"/>
                </a:cubicBezTo>
                <a:cubicBezTo>
                  <a:pt x="2169234" y="2761597"/>
                  <a:pt x="2206060" y="2761569"/>
                  <a:pt x="2226323" y="2750470"/>
                </a:cubicBezTo>
                <a:cubicBezTo>
                  <a:pt x="2362955" y="2675594"/>
                  <a:pt x="2498021" y="2597788"/>
                  <a:pt x="2631209" y="2516993"/>
                </a:cubicBezTo>
                <a:cubicBezTo>
                  <a:pt x="2650647" y="2505211"/>
                  <a:pt x="2666783" y="2472967"/>
                  <a:pt x="2668206" y="2449204"/>
                </a:cubicBezTo>
                <a:cubicBezTo>
                  <a:pt x="2672873" y="2372564"/>
                  <a:pt x="2669942" y="2295497"/>
                  <a:pt x="2669942" y="2218573"/>
                </a:cubicBezTo>
                <a:close/>
              </a:path>
            </a:pathLst>
          </a:custGeom>
          <a:solidFill>
            <a:schemeClr val="dk1">
              <a:alpha val="471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793441" y="425379"/>
            <a:ext cx="7393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Background and Motivation</a:t>
            </a:r>
            <a:endParaRPr sz="1100"/>
          </a:p>
        </p:txBody>
      </p:sp>
      <p:grpSp>
        <p:nvGrpSpPr>
          <p:cNvPr id="205" name="Google Shape;205;p27"/>
          <p:cNvGrpSpPr/>
          <p:nvPr/>
        </p:nvGrpSpPr>
        <p:grpSpPr>
          <a:xfrm>
            <a:off x="4000685" y="-5618578"/>
            <a:ext cx="5667698" cy="5703871"/>
            <a:chOff x="5334246" y="-374908"/>
            <a:chExt cx="7556930" cy="7605161"/>
          </a:xfrm>
        </p:grpSpPr>
        <p:sp>
          <p:nvSpPr>
            <p:cNvPr id="206" name="Google Shape;206;p27"/>
            <p:cNvSpPr/>
            <p:nvPr/>
          </p:nvSpPr>
          <p:spPr>
            <a:xfrm rot="1239403">
              <a:off x="6191537" y="465129"/>
              <a:ext cx="5842349" cy="5925087"/>
            </a:xfrm>
            <a:custGeom>
              <a:rect b="b" l="l" r="r" t="t"/>
              <a:pathLst>
                <a:path extrusionOk="0" h="5929591" w="5846791">
                  <a:moveTo>
                    <a:pt x="5504890" y="2481052"/>
                  </a:moveTo>
                  <a:cubicBezTo>
                    <a:pt x="5474008" y="2442830"/>
                    <a:pt x="5467771" y="2409933"/>
                    <a:pt x="5477279" y="2360835"/>
                  </a:cubicBezTo>
                  <a:cubicBezTo>
                    <a:pt x="5503102" y="2227611"/>
                    <a:pt x="5535619" y="2092447"/>
                    <a:pt x="5535961" y="1958007"/>
                  </a:cubicBezTo>
                  <a:cubicBezTo>
                    <a:pt x="5538167" y="1045140"/>
                    <a:pt x="4715815" y="342321"/>
                    <a:pt x="3812114" y="482505"/>
                  </a:cubicBezTo>
                  <a:cubicBezTo>
                    <a:pt x="3743620" y="493115"/>
                    <a:pt x="3705665" y="475089"/>
                    <a:pt x="3661282" y="430782"/>
                  </a:cubicBezTo>
                  <a:cubicBezTo>
                    <a:pt x="3366539" y="136419"/>
                    <a:pt x="3005051" y="-14793"/>
                    <a:pt x="2593096" y="1142"/>
                  </a:cubicBezTo>
                  <a:cubicBezTo>
                    <a:pt x="1928650" y="26851"/>
                    <a:pt x="1464249" y="357952"/>
                    <a:pt x="1208070" y="976190"/>
                  </a:cubicBezTo>
                  <a:cubicBezTo>
                    <a:pt x="1195824" y="1005702"/>
                    <a:pt x="1160949" y="1032400"/>
                    <a:pt x="1130258" y="1046547"/>
                  </a:cubicBezTo>
                  <a:cubicBezTo>
                    <a:pt x="982012" y="1114738"/>
                    <a:pt x="818895" y="1158664"/>
                    <a:pt x="684074" y="1246554"/>
                  </a:cubicBezTo>
                  <a:cubicBezTo>
                    <a:pt x="-71381" y="1739174"/>
                    <a:pt x="-224457" y="2746625"/>
                    <a:pt x="341868" y="3448531"/>
                  </a:cubicBezTo>
                  <a:cubicBezTo>
                    <a:pt x="372673" y="3486714"/>
                    <a:pt x="379975" y="3519612"/>
                    <a:pt x="369365" y="3568786"/>
                  </a:cubicBezTo>
                  <a:cubicBezTo>
                    <a:pt x="340157" y="3704064"/>
                    <a:pt x="319962" y="3841319"/>
                    <a:pt x="307107" y="3915328"/>
                  </a:cubicBezTo>
                  <a:cubicBezTo>
                    <a:pt x="326237" y="4895814"/>
                    <a:pt x="1120332" y="5576651"/>
                    <a:pt x="2026467" y="5448143"/>
                  </a:cubicBezTo>
                  <a:cubicBezTo>
                    <a:pt x="2099905" y="5437723"/>
                    <a:pt x="2142881" y="5455521"/>
                    <a:pt x="2191903" y="5504315"/>
                  </a:cubicBezTo>
                  <a:cubicBezTo>
                    <a:pt x="2485125" y="5795940"/>
                    <a:pt x="2845015" y="5944300"/>
                    <a:pt x="3253738" y="5928441"/>
                  </a:cubicBezTo>
                  <a:cubicBezTo>
                    <a:pt x="3918184" y="5902694"/>
                    <a:pt x="4382623" y="5571745"/>
                    <a:pt x="4638802" y="4953469"/>
                  </a:cubicBezTo>
                  <a:cubicBezTo>
                    <a:pt x="4651048" y="4923957"/>
                    <a:pt x="4685961" y="4897259"/>
                    <a:pt x="4716728" y="4883111"/>
                  </a:cubicBezTo>
                  <a:cubicBezTo>
                    <a:pt x="4864936" y="4814883"/>
                    <a:pt x="5028053" y="4770919"/>
                    <a:pt x="5162912" y="4683066"/>
                  </a:cubicBezTo>
                  <a:cubicBezTo>
                    <a:pt x="5918062" y="4191207"/>
                    <a:pt x="6071291" y="3182312"/>
                    <a:pt x="5504928" y="2481052"/>
                  </a:cubicBezTo>
                  <a:close/>
                </a:path>
              </a:pathLst>
            </a:custGeom>
            <a:solidFill>
              <a:schemeClr val="dk1">
                <a:alpha val="84710"/>
              </a:schemeClr>
            </a:solidFill>
            <a:ln>
              <a:noFill/>
            </a:ln>
            <a:effectLst>
              <a:outerShdw blurRad="558800" sx="88000" rotWithShape="0" algn="t" dir="5400000" dist="838200" sy="88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6499692" y="689196"/>
              <a:ext cx="5408282" cy="5484872"/>
            </a:xfrm>
            <a:custGeom>
              <a:rect b="b" l="l" r="r" t="t"/>
              <a:pathLst>
                <a:path extrusionOk="0" h="5929591" w="5846791">
                  <a:moveTo>
                    <a:pt x="5504890" y="2481052"/>
                  </a:moveTo>
                  <a:cubicBezTo>
                    <a:pt x="5474008" y="2442830"/>
                    <a:pt x="5467771" y="2409933"/>
                    <a:pt x="5477279" y="2360835"/>
                  </a:cubicBezTo>
                  <a:cubicBezTo>
                    <a:pt x="5503102" y="2227611"/>
                    <a:pt x="5535619" y="2092447"/>
                    <a:pt x="5535961" y="1958007"/>
                  </a:cubicBezTo>
                  <a:cubicBezTo>
                    <a:pt x="5538167" y="1045140"/>
                    <a:pt x="4715815" y="342321"/>
                    <a:pt x="3812114" y="482505"/>
                  </a:cubicBezTo>
                  <a:cubicBezTo>
                    <a:pt x="3743620" y="493115"/>
                    <a:pt x="3705665" y="475089"/>
                    <a:pt x="3661282" y="430782"/>
                  </a:cubicBezTo>
                  <a:cubicBezTo>
                    <a:pt x="3366539" y="136419"/>
                    <a:pt x="3005051" y="-14793"/>
                    <a:pt x="2593096" y="1142"/>
                  </a:cubicBezTo>
                  <a:cubicBezTo>
                    <a:pt x="1928650" y="26851"/>
                    <a:pt x="1464249" y="357952"/>
                    <a:pt x="1208070" y="976190"/>
                  </a:cubicBezTo>
                  <a:cubicBezTo>
                    <a:pt x="1195824" y="1005702"/>
                    <a:pt x="1160949" y="1032400"/>
                    <a:pt x="1130258" y="1046547"/>
                  </a:cubicBezTo>
                  <a:cubicBezTo>
                    <a:pt x="982012" y="1114738"/>
                    <a:pt x="818895" y="1158664"/>
                    <a:pt x="684074" y="1246554"/>
                  </a:cubicBezTo>
                  <a:cubicBezTo>
                    <a:pt x="-71381" y="1739174"/>
                    <a:pt x="-224457" y="2746625"/>
                    <a:pt x="341868" y="3448531"/>
                  </a:cubicBezTo>
                  <a:cubicBezTo>
                    <a:pt x="372673" y="3486714"/>
                    <a:pt x="379975" y="3519612"/>
                    <a:pt x="369365" y="3568786"/>
                  </a:cubicBezTo>
                  <a:cubicBezTo>
                    <a:pt x="340157" y="3704064"/>
                    <a:pt x="319962" y="3841319"/>
                    <a:pt x="307107" y="3915328"/>
                  </a:cubicBezTo>
                  <a:cubicBezTo>
                    <a:pt x="326237" y="4895814"/>
                    <a:pt x="1120332" y="5576651"/>
                    <a:pt x="2026467" y="5448143"/>
                  </a:cubicBezTo>
                  <a:cubicBezTo>
                    <a:pt x="2099905" y="5437723"/>
                    <a:pt x="2142881" y="5455521"/>
                    <a:pt x="2191903" y="5504315"/>
                  </a:cubicBezTo>
                  <a:cubicBezTo>
                    <a:pt x="2485125" y="5795940"/>
                    <a:pt x="2845015" y="5944300"/>
                    <a:pt x="3253738" y="5928441"/>
                  </a:cubicBezTo>
                  <a:cubicBezTo>
                    <a:pt x="3918184" y="5902694"/>
                    <a:pt x="4382623" y="5571745"/>
                    <a:pt x="4638802" y="4953469"/>
                  </a:cubicBezTo>
                  <a:cubicBezTo>
                    <a:pt x="4651048" y="4923957"/>
                    <a:pt x="4685961" y="4897259"/>
                    <a:pt x="4716728" y="4883111"/>
                  </a:cubicBezTo>
                  <a:cubicBezTo>
                    <a:pt x="4864936" y="4814883"/>
                    <a:pt x="5028053" y="4770919"/>
                    <a:pt x="5162912" y="4683066"/>
                  </a:cubicBezTo>
                  <a:cubicBezTo>
                    <a:pt x="5918062" y="4191207"/>
                    <a:pt x="6071291" y="3182312"/>
                    <a:pt x="5504928" y="2481052"/>
                  </a:cubicBezTo>
                  <a:close/>
                </a:path>
              </a:pathLst>
            </a:custGeom>
            <a:solidFill>
              <a:schemeClr val="dk1">
                <a:alpha val="98820"/>
              </a:schemeClr>
            </a:solidFill>
            <a:ln>
              <a:noFill/>
            </a:ln>
            <a:effectLst>
              <a:outerShdw blurRad="558800" sx="88000" rotWithShape="0" algn="t" dir="5400000" dist="838200" sy="88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8" name="Google Shape;208;p27"/>
          <p:cNvSpPr txBox="1"/>
          <p:nvPr>
            <p:ph type="title"/>
          </p:nvPr>
        </p:nvSpPr>
        <p:spPr>
          <a:xfrm>
            <a:off x="884175" y="1275150"/>
            <a:ext cx="1820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Problem</a:t>
            </a:r>
            <a:endParaRPr sz="2400">
              <a:solidFill>
                <a:schemeClr val="dk1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209" name="Google Shape;209;p27"/>
          <p:cNvSpPr txBox="1"/>
          <p:nvPr>
            <p:ph idx="2" type="title"/>
          </p:nvPr>
        </p:nvSpPr>
        <p:spPr>
          <a:xfrm>
            <a:off x="3661650" y="1275150"/>
            <a:ext cx="1820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Data</a:t>
            </a:r>
            <a:endParaRPr sz="2400">
              <a:solidFill>
                <a:schemeClr val="dk1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210" name="Google Shape;210;p27"/>
          <p:cNvSpPr txBox="1"/>
          <p:nvPr>
            <p:ph idx="3" type="title"/>
          </p:nvPr>
        </p:nvSpPr>
        <p:spPr>
          <a:xfrm>
            <a:off x="6508750" y="1275150"/>
            <a:ext cx="1820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Method</a:t>
            </a:r>
            <a:endParaRPr sz="2400">
              <a:solidFill>
                <a:schemeClr val="dk1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446325" y="1959150"/>
            <a:ext cx="2696400" cy="16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EF4EB"/>
                </a:solidFill>
                <a:latin typeface="DM Sans"/>
                <a:ea typeface="DM Sans"/>
                <a:cs typeface="DM Sans"/>
                <a:sym typeface="DM Sans"/>
              </a:rPr>
              <a:t>Finding the best ML model for ChatGPT app rating scores predictions</a:t>
            </a:r>
            <a:endParaRPr sz="2000">
              <a:solidFill>
                <a:srgbClr val="CEF4EB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12" name="Google Shape;212;p27"/>
          <p:cNvSpPr txBox="1"/>
          <p:nvPr>
            <p:ph idx="4" type="body"/>
          </p:nvPr>
        </p:nvSpPr>
        <p:spPr>
          <a:xfrm>
            <a:off x="3258613" y="1959150"/>
            <a:ext cx="26964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EF4EB"/>
                </a:solidFill>
                <a:latin typeface="DM Sans"/>
                <a:ea typeface="DM Sans"/>
                <a:cs typeface="DM Sans"/>
                <a:sym typeface="DM Sans"/>
              </a:rPr>
              <a:t>Predict the impact of thumbs up and sentence positivity level on rating scores</a:t>
            </a:r>
            <a:endParaRPr sz="2000">
              <a:solidFill>
                <a:srgbClr val="CEF4EB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13" name="Google Shape;213;p27"/>
          <p:cNvSpPr txBox="1"/>
          <p:nvPr>
            <p:ph idx="5" type="body"/>
          </p:nvPr>
        </p:nvSpPr>
        <p:spPr>
          <a:xfrm>
            <a:off x="6135900" y="1901900"/>
            <a:ext cx="2696400" cy="18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EF4EB"/>
                </a:solidFill>
                <a:latin typeface="DM Sans"/>
                <a:ea typeface="DM Sans"/>
                <a:cs typeface="DM Sans"/>
                <a:sym typeface="DM Sans"/>
              </a:rPr>
              <a:t>ML Model using linear regression, ridge, lasso, decision tree and random forest</a:t>
            </a:r>
            <a:endParaRPr sz="2000">
              <a:solidFill>
                <a:srgbClr val="CEF4EB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900" y="3568700"/>
            <a:ext cx="797750" cy="79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0347" y="3568688"/>
            <a:ext cx="797750" cy="79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2625" y="3525725"/>
            <a:ext cx="797750" cy="79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rgbClr val="20846F"/>
            </a:gs>
          </a:gsLst>
          <a:lin ang="5400000" scaled="0"/>
        </a:gra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/>
          <p:nvPr/>
        </p:nvSpPr>
        <p:spPr>
          <a:xfrm>
            <a:off x="264495" y="598582"/>
            <a:ext cx="3891270" cy="3946337"/>
          </a:xfrm>
          <a:custGeom>
            <a:rect b="b" l="l" r="r" t="t"/>
            <a:pathLst>
              <a:path extrusionOk="0" h="4437090" w="4375175">
                <a:moveTo>
                  <a:pt x="229811" y="2929846"/>
                </a:moveTo>
                <a:cubicBezTo>
                  <a:pt x="239431" y="2874494"/>
                  <a:pt x="254542" y="2771786"/>
                  <a:pt x="276399" y="2670529"/>
                </a:cubicBezTo>
                <a:cubicBezTo>
                  <a:pt x="284339" y="2633731"/>
                  <a:pt x="278875" y="2609114"/>
                  <a:pt x="255823" y="2580542"/>
                </a:cubicBezTo>
                <a:cubicBezTo>
                  <a:pt x="-167960" y="2055304"/>
                  <a:pt x="-53412" y="1301427"/>
                  <a:pt x="511868" y="932799"/>
                </a:cubicBezTo>
                <a:cubicBezTo>
                  <a:pt x="612727" y="867030"/>
                  <a:pt x="734816" y="834160"/>
                  <a:pt x="845749" y="783133"/>
                </a:cubicBezTo>
                <a:cubicBezTo>
                  <a:pt x="868744" y="772547"/>
                  <a:pt x="894841" y="752568"/>
                  <a:pt x="903976" y="730484"/>
                </a:cubicBezTo>
                <a:cubicBezTo>
                  <a:pt x="1095705" y="267856"/>
                  <a:pt x="1443217" y="20093"/>
                  <a:pt x="1940424" y="855"/>
                </a:cubicBezTo>
                <a:cubicBezTo>
                  <a:pt x="2248692" y="-11070"/>
                  <a:pt x="2519195" y="102083"/>
                  <a:pt x="2739780" y="322327"/>
                </a:cubicBezTo>
                <a:cubicBezTo>
                  <a:pt x="2772992" y="355481"/>
                  <a:pt x="2801394" y="368971"/>
                  <a:pt x="2852648" y="361031"/>
                </a:cubicBezTo>
                <a:cubicBezTo>
                  <a:pt x="3528891" y="256131"/>
                  <a:pt x="4144259" y="782080"/>
                  <a:pt x="4142609" y="1465151"/>
                </a:cubicBezTo>
                <a:cubicBezTo>
                  <a:pt x="4142353" y="1565753"/>
                  <a:pt x="4118049" y="1666896"/>
                  <a:pt x="4098697" y="1766588"/>
                </a:cubicBezTo>
                <a:cubicBezTo>
                  <a:pt x="4091582" y="1803328"/>
                  <a:pt x="4096249" y="1827945"/>
                  <a:pt x="4119358" y="1856547"/>
                </a:cubicBezTo>
                <a:cubicBezTo>
                  <a:pt x="4543169" y="2381329"/>
                  <a:pt x="4428508" y="3136259"/>
                  <a:pt x="3863426" y="3504318"/>
                </a:cubicBezTo>
                <a:cubicBezTo>
                  <a:pt x="3762511" y="3570058"/>
                  <a:pt x="3640478" y="3602957"/>
                  <a:pt x="3529545" y="3654012"/>
                </a:cubicBezTo>
                <a:cubicBezTo>
                  <a:pt x="3506551" y="3664599"/>
                  <a:pt x="3480397" y="3684577"/>
                  <a:pt x="3471233" y="3706661"/>
                </a:cubicBezTo>
                <a:cubicBezTo>
                  <a:pt x="3279533" y="4169318"/>
                  <a:pt x="2932021" y="4416967"/>
                  <a:pt x="2434785" y="4436234"/>
                </a:cubicBezTo>
                <a:cubicBezTo>
                  <a:pt x="2128937" y="4448073"/>
                  <a:pt x="1859629" y="4337083"/>
                  <a:pt x="1640210" y="4118860"/>
                </a:cubicBezTo>
                <a:cubicBezTo>
                  <a:pt x="1603527" y="4082375"/>
                  <a:pt x="1571368" y="4069057"/>
                  <a:pt x="1516414" y="4076855"/>
                </a:cubicBezTo>
                <a:cubicBezTo>
                  <a:pt x="838350" y="4173017"/>
                  <a:pt x="244098" y="3663517"/>
                  <a:pt x="229811" y="2929846"/>
                </a:cubicBezTo>
                <a:close/>
                <a:moveTo>
                  <a:pt x="834593" y="1089835"/>
                </a:moveTo>
                <a:cubicBezTo>
                  <a:pt x="805850" y="1101418"/>
                  <a:pt x="786668" y="1107736"/>
                  <a:pt x="768768" y="1116615"/>
                </a:cubicBezTo>
                <a:cubicBezTo>
                  <a:pt x="485174" y="1257458"/>
                  <a:pt x="319144" y="1485756"/>
                  <a:pt x="293417" y="1800426"/>
                </a:cubicBezTo>
                <a:cubicBezTo>
                  <a:pt x="266637" y="2127903"/>
                  <a:pt x="394390" y="2395246"/>
                  <a:pt x="673629" y="2570296"/>
                </a:cubicBezTo>
                <a:cubicBezTo>
                  <a:pt x="965988" y="2753572"/>
                  <a:pt x="1269447" y="2919174"/>
                  <a:pt x="1568807" y="3091237"/>
                </a:cubicBezTo>
                <a:cubicBezTo>
                  <a:pt x="1584345" y="3100173"/>
                  <a:pt x="1611637" y="3105637"/>
                  <a:pt x="1625355" y="3098067"/>
                </a:cubicBezTo>
                <a:cubicBezTo>
                  <a:pt x="1742976" y="3033124"/>
                  <a:pt x="1858747" y="2964794"/>
                  <a:pt x="1983283" y="2892736"/>
                </a:cubicBezTo>
                <a:cubicBezTo>
                  <a:pt x="1955877" y="2874977"/>
                  <a:pt x="1937834" y="2862143"/>
                  <a:pt x="1918738" y="2851101"/>
                </a:cubicBezTo>
                <a:cubicBezTo>
                  <a:pt x="1623334" y="2680518"/>
                  <a:pt x="1327076" y="2511415"/>
                  <a:pt x="1032497" y="2339381"/>
                </a:cubicBezTo>
                <a:cubicBezTo>
                  <a:pt x="829072" y="2220593"/>
                  <a:pt x="833313" y="2255512"/>
                  <a:pt x="834309" y="2000862"/>
                </a:cubicBezTo>
                <a:cubicBezTo>
                  <a:pt x="835476" y="1701303"/>
                  <a:pt x="834593" y="1401716"/>
                  <a:pt x="834593" y="1089807"/>
                </a:cubicBezTo>
                <a:close/>
                <a:moveTo>
                  <a:pt x="3540587" y="3357755"/>
                </a:moveTo>
                <a:cubicBezTo>
                  <a:pt x="3617313" y="3313757"/>
                  <a:pt x="3682057" y="3284302"/>
                  <a:pt x="3738235" y="3243179"/>
                </a:cubicBezTo>
                <a:cubicBezTo>
                  <a:pt x="4227986" y="2884767"/>
                  <a:pt x="4197848" y="2165013"/>
                  <a:pt x="3678528" y="1850314"/>
                </a:cubicBezTo>
                <a:cubicBezTo>
                  <a:pt x="3442005" y="1706967"/>
                  <a:pt x="3200304" y="1572128"/>
                  <a:pt x="2960508" y="1434216"/>
                </a:cubicBezTo>
                <a:cubicBezTo>
                  <a:pt x="2897671" y="1398074"/>
                  <a:pt x="2832926" y="1337798"/>
                  <a:pt x="2769349" y="1338168"/>
                </a:cubicBezTo>
                <a:cubicBezTo>
                  <a:pt x="2705544" y="1338538"/>
                  <a:pt x="2641767" y="1400208"/>
                  <a:pt x="2578617" y="1436123"/>
                </a:cubicBezTo>
                <a:cubicBezTo>
                  <a:pt x="2518170" y="1470502"/>
                  <a:pt x="2458548" y="1506331"/>
                  <a:pt x="2391499" y="1545690"/>
                </a:cubicBezTo>
                <a:cubicBezTo>
                  <a:pt x="2422662" y="1564985"/>
                  <a:pt x="2443380" y="1578588"/>
                  <a:pt x="2464838" y="1590968"/>
                </a:cubicBezTo>
                <a:cubicBezTo>
                  <a:pt x="2787164" y="1777289"/>
                  <a:pt x="3108552" y="1965317"/>
                  <a:pt x="3432756" y="2148336"/>
                </a:cubicBezTo>
                <a:cubicBezTo>
                  <a:pt x="3512071" y="2193130"/>
                  <a:pt x="3542608" y="2250930"/>
                  <a:pt x="3541754" y="2339865"/>
                </a:cubicBezTo>
                <a:cubicBezTo>
                  <a:pt x="3538766" y="2649924"/>
                  <a:pt x="3540587" y="2960013"/>
                  <a:pt x="3540587" y="3270101"/>
                </a:cubicBezTo>
                <a:cubicBezTo>
                  <a:pt x="3540587" y="3292413"/>
                  <a:pt x="3540587" y="3314725"/>
                  <a:pt x="3540587" y="3357755"/>
                </a:cubicBezTo>
                <a:close/>
                <a:moveTo>
                  <a:pt x="2669970" y="2733651"/>
                </a:moveTo>
                <a:cubicBezTo>
                  <a:pt x="2646577" y="2744380"/>
                  <a:pt x="2633372" y="2749218"/>
                  <a:pt x="2621391" y="2756133"/>
                </a:cubicBezTo>
                <a:cubicBezTo>
                  <a:pt x="2286428" y="2949625"/>
                  <a:pt x="1951039" y="3142406"/>
                  <a:pt x="1617215" y="3337833"/>
                </a:cubicBezTo>
                <a:cubicBezTo>
                  <a:pt x="1548629" y="3377989"/>
                  <a:pt x="1488012" y="3380010"/>
                  <a:pt x="1418970" y="3339484"/>
                </a:cubicBezTo>
                <a:cubicBezTo>
                  <a:pt x="1140983" y="3176300"/>
                  <a:pt x="861402" y="3015821"/>
                  <a:pt x="582247" y="2854601"/>
                </a:cubicBezTo>
                <a:cubicBezTo>
                  <a:pt x="568786" y="2846832"/>
                  <a:pt x="553902" y="2841538"/>
                  <a:pt x="537140" y="2833940"/>
                </a:cubicBezTo>
                <a:cubicBezTo>
                  <a:pt x="532985" y="2846462"/>
                  <a:pt x="528915" y="2853889"/>
                  <a:pt x="528175" y="2861659"/>
                </a:cubicBezTo>
                <a:cubicBezTo>
                  <a:pt x="497013" y="3188737"/>
                  <a:pt x="604872" y="3459865"/>
                  <a:pt x="875233" y="3648605"/>
                </a:cubicBezTo>
                <a:cubicBezTo>
                  <a:pt x="1150943" y="3841072"/>
                  <a:pt x="1450617" y="3860083"/>
                  <a:pt x="1748127" y="3700684"/>
                </a:cubicBezTo>
                <a:cubicBezTo>
                  <a:pt x="2019312" y="3555402"/>
                  <a:pt x="2279399" y="3389458"/>
                  <a:pt x="2550414" y="3243805"/>
                </a:cubicBezTo>
                <a:cubicBezTo>
                  <a:pt x="2647516" y="3191611"/>
                  <a:pt x="2682976" y="3132047"/>
                  <a:pt x="2672019" y="3025582"/>
                </a:cubicBezTo>
                <a:cubicBezTo>
                  <a:pt x="2662372" y="2931810"/>
                  <a:pt x="2669999" y="2836273"/>
                  <a:pt x="2669999" y="2733622"/>
                </a:cubicBezTo>
                <a:close/>
                <a:moveTo>
                  <a:pt x="1705780" y="1703011"/>
                </a:moveTo>
                <a:cubicBezTo>
                  <a:pt x="1728205" y="1692879"/>
                  <a:pt x="1741382" y="1688212"/>
                  <a:pt x="1753306" y="1681325"/>
                </a:cubicBezTo>
                <a:cubicBezTo>
                  <a:pt x="2088269" y="1487833"/>
                  <a:pt x="2423572" y="1294967"/>
                  <a:pt x="2757510" y="1099710"/>
                </a:cubicBezTo>
                <a:cubicBezTo>
                  <a:pt x="2823250" y="1061291"/>
                  <a:pt x="2882900" y="1054717"/>
                  <a:pt x="2950263" y="1094303"/>
                </a:cubicBezTo>
                <a:cubicBezTo>
                  <a:pt x="3177935" y="1228174"/>
                  <a:pt x="3406887" y="1359910"/>
                  <a:pt x="3635527" y="1492130"/>
                </a:cubicBezTo>
                <a:cubicBezTo>
                  <a:pt x="3701210" y="1530123"/>
                  <a:pt x="3767548" y="1567034"/>
                  <a:pt x="3831211" y="1603120"/>
                </a:cubicBezTo>
                <a:cubicBezTo>
                  <a:pt x="3838496" y="1596546"/>
                  <a:pt x="3840744" y="1595465"/>
                  <a:pt x="3841399" y="1593786"/>
                </a:cubicBezTo>
                <a:cubicBezTo>
                  <a:pt x="3843619" y="1588008"/>
                  <a:pt x="3846436" y="1582117"/>
                  <a:pt x="3847005" y="1576084"/>
                </a:cubicBezTo>
                <a:cubicBezTo>
                  <a:pt x="3878396" y="1251567"/>
                  <a:pt x="3772130" y="981919"/>
                  <a:pt x="3505555" y="792468"/>
                </a:cubicBezTo>
                <a:cubicBezTo>
                  <a:pt x="3233572" y="599175"/>
                  <a:pt x="2934525" y="574216"/>
                  <a:pt x="2638865" y="730797"/>
                </a:cubicBezTo>
                <a:cubicBezTo>
                  <a:pt x="2333983" y="892245"/>
                  <a:pt x="2039376" y="1073187"/>
                  <a:pt x="1740841" y="1246558"/>
                </a:cubicBezTo>
                <a:cubicBezTo>
                  <a:pt x="1726413" y="1254954"/>
                  <a:pt x="1707544" y="1272427"/>
                  <a:pt x="1707288" y="1286002"/>
                </a:cubicBezTo>
                <a:cubicBezTo>
                  <a:pt x="1704812" y="1422377"/>
                  <a:pt x="1705780" y="1558809"/>
                  <a:pt x="1705780" y="1703011"/>
                </a:cubicBezTo>
                <a:close/>
                <a:moveTo>
                  <a:pt x="1504689" y="2380362"/>
                </a:moveTo>
                <a:lnTo>
                  <a:pt x="1504689" y="2291541"/>
                </a:lnTo>
                <a:cubicBezTo>
                  <a:pt x="1504689" y="1921063"/>
                  <a:pt x="1506937" y="1550528"/>
                  <a:pt x="1503152" y="1180078"/>
                </a:cubicBezTo>
                <a:cubicBezTo>
                  <a:pt x="1502156" y="1084229"/>
                  <a:pt x="1538754" y="1025575"/>
                  <a:pt x="1620858" y="980297"/>
                </a:cubicBezTo>
                <a:cubicBezTo>
                  <a:pt x="1812103" y="874856"/>
                  <a:pt x="2000273" y="763753"/>
                  <a:pt x="2189440" y="654527"/>
                </a:cubicBezTo>
                <a:cubicBezTo>
                  <a:pt x="2286144" y="598691"/>
                  <a:pt x="2382335" y="541944"/>
                  <a:pt x="2487434" y="480558"/>
                </a:cubicBezTo>
                <a:cubicBezTo>
                  <a:pt x="2455646" y="456596"/>
                  <a:pt x="2432594" y="436703"/>
                  <a:pt x="2407208" y="420424"/>
                </a:cubicBezTo>
                <a:cubicBezTo>
                  <a:pt x="1866573" y="73652"/>
                  <a:pt x="1149407" y="440203"/>
                  <a:pt x="1125757" y="1081724"/>
                </a:cubicBezTo>
                <a:cubicBezTo>
                  <a:pt x="1113036" y="1426789"/>
                  <a:pt x="1122541" y="1772650"/>
                  <a:pt x="1123480" y="2118170"/>
                </a:cubicBezTo>
                <a:cubicBezTo>
                  <a:pt x="1123537" y="2136156"/>
                  <a:pt x="1132160" y="2162651"/>
                  <a:pt x="1145508" y="2170762"/>
                </a:cubicBezTo>
                <a:cubicBezTo>
                  <a:pt x="1258945" y="2239547"/>
                  <a:pt x="1374432" y="2305002"/>
                  <a:pt x="1504689" y="2380333"/>
                </a:cubicBezTo>
                <a:close/>
                <a:moveTo>
                  <a:pt x="1889966" y="3954851"/>
                </a:moveTo>
                <a:cubicBezTo>
                  <a:pt x="1910115" y="3972410"/>
                  <a:pt x="1922780" y="3985416"/>
                  <a:pt x="1937322" y="3995804"/>
                </a:cubicBezTo>
                <a:cubicBezTo>
                  <a:pt x="2088183" y="4103578"/>
                  <a:pt x="2257685" y="4156483"/>
                  <a:pt x="2441758" y="4148742"/>
                </a:cubicBezTo>
                <a:cubicBezTo>
                  <a:pt x="2911416" y="4129020"/>
                  <a:pt x="3251814" y="3770096"/>
                  <a:pt x="3252696" y="3298902"/>
                </a:cubicBezTo>
                <a:cubicBezTo>
                  <a:pt x="3253209" y="3015849"/>
                  <a:pt x="3244642" y="2732455"/>
                  <a:pt x="3256396" y="2449887"/>
                </a:cubicBezTo>
                <a:cubicBezTo>
                  <a:pt x="3261917" y="2317211"/>
                  <a:pt x="3225319" y="2237099"/>
                  <a:pt x="3101665" y="2187353"/>
                </a:cubicBezTo>
                <a:cubicBezTo>
                  <a:pt x="3024256" y="2156219"/>
                  <a:pt x="2954475" y="2106160"/>
                  <a:pt x="2870521" y="2058491"/>
                </a:cubicBezTo>
                <a:lnTo>
                  <a:pt x="2870521" y="2146031"/>
                </a:lnTo>
                <a:cubicBezTo>
                  <a:pt x="2870521" y="2516509"/>
                  <a:pt x="2868443" y="2886987"/>
                  <a:pt x="2871972" y="3257437"/>
                </a:cubicBezTo>
                <a:cubicBezTo>
                  <a:pt x="2872854" y="3350014"/>
                  <a:pt x="2839870" y="3409294"/>
                  <a:pt x="2759417" y="3453860"/>
                </a:cubicBezTo>
                <a:cubicBezTo>
                  <a:pt x="2568372" y="3559671"/>
                  <a:pt x="2380172" y="3670632"/>
                  <a:pt x="2190977" y="3779800"/>
                </a:cubicBezTo>
                <a:cubicBezTo>
                  <a:pt x="2092480" y="3836633"/>
                  <a:pt x="1994354" y="3894120"/>
                  <a:pt x="1889938" y="3954851"/>
                </a:cubicBezTo>
                <a:close/>
                <a:moveTo>
                  <a:pt x="2669942" y="2218544"/>
                </a:moveTo>
                <a:cubicBezTo>
                  <a:pt x="2669942" y="2141620"/>
                  <a:pt x="2672873" y="2064553"/>
                  <a:pt x="2668206" y="1987913"/>
                </a:cubicBezTo>
                <a:cubicBezTo>
                  <a:pt x="2666754" y="1964178"/>
                  <a:pt x="2650590" y="1931963"/>
                  <a:pt x="2631152" y="1920181"/>
                </a:cubicBezTo>
                <a:cubicBezTo>
                  <a:pt x="2497964" y="1839386"/>
                  <a:pt x="2362898" y="1761551"/>
                  <a:pt x="2226266" y="1686704"/>
                </a:cubicBezTo>
                <a:cubicBezTo>
                  <a:pt x="2206003" y="1675605"/>
                  <a:pt x="2169178" y="1675633"/>
                  <a:pt x="2148915" y="1686761"/>
                </a:cubicBezTo>
                <a:cubicBezTo>
                  <a:pt x="2012283" y="1761608"/>
                  <a:pt x="1877217" y="1839443"/>
                  <a:pt x="1744029" y="1920238"/>
                </a:cubicBezTo>
                <a:cubicBezTo>
                  <a:pt x="1724591" y="1932048"/>
                  <a:pt x="1707459" y="1964634"/>
                  <a:pt x="1706975" y="1987970"/>
                </a:cubicBezTo>
                <a:cubicBezTo>
                  <a:pt x="1703702" y="2141734"/>
                  <a:pt x="1703702" y="2295611"/>
                  <a:pt x="1706975" y="2449374"/>
                </a:cubicBezTo>
                <a:cubicBezTo>
                  <a:pt x="1707459" y="2472682"/>
                  <a:pt x="1724648" y="2505239"/>
                  <a:pt x="1744086" y="2517021"/>
                </a:cubicBezTo>
                <a:cubicBezTo>
                  <a:pt x="1877274" y="2597816"/>
                  <a:pt x="2012368" y="2675651"/>
                  <a:pt x="2148972" y="2750498"/>
                </a:cubicBezTo>
                <a:cubicBezTo>
                  <a:pt x="2169234" y="2761597"/>
                  <a:pt x="2206060" y="2761569"/>
                  <a:pt x="2226323" y="2750470"/>
                </a:cubicBezTo>
                <a:cubicBezTo>
                  <a:pt x="2362955" y="2675594"/>
                  <a:pt x="2498021" y="2597788"/>
                  <a:pt x="2631209" y="2516993"/>
                </a:cubicBezTo>
                <a:cubicBezTo>
                  <a:pt x="2650647" y="2505211"/>
                  <a:pt x="2666783" y="2472967"/>
                  <a:pt x="2668206" y="2449204"/>
                </a:cubicBezTo>
                <a:cubicBezTo>
                  <a:pt x="2672873" y="2372564"/>
                  <a:pt x="2669942" y="2295497"/>
                  <a:pt x="2669942" y="2218573"/>
                </a:cubicBezTo>
                <a:close/>
              </a:path>
            </a:pathLst>
          </a:cu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8"/>
          <p:cNvSpPr txBox="1"/>
          <p:nvPr/>
        </p:nvSpPr>
        <p:spPr>
          <a:xfrm>
            <a:off x="828641" y="507329"/>
            <a:ext cx="7393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Our Hypothesis</a:t>
            </a:r>
            <a:endParaRPr b="1" sz="3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23" name="Google Shape;223;p28"/>
          <p:cNvGrpSpPr/>
          <p:nvPr/>
        </p:nvGrpSpPr>
        <p:grpSpPr>
          <a:xfrm>
            <a:off x="6897710" y="2912235"/>
            <a:ext cx="2235037" cy="2249330"/>
            <a:chOff x="9196947" y="3882980"/>
            <a:chExt cx="2980050" cy="2999107"/>
          </a:xfrm>
        </p:grpSpPr>
        <p:sp>
          <p:nvSpPr>
            <p:cNvPr id="224" name="Google Shape;224;p28"/>
            <p:cNvSpPr/>
            <p:nvPr/>
          </p:nvSpPr>
          <p:spPr>
            <a:xfrm rot="1236734">
              <a:off x="9534603" y="4213847"/>
              <a:ext cx="2304737" cy="2337372"/>
            </a:xfrm>
            <a:custGeom>
              <a:rect b="b" l="l" r="r" t="t"/>
              <a:pathLst>
                <a:path extrusionOk="0" h="5929591" w="5846791">
                  <a:moveTo>
                    <a:pt x="5504890" y="2481052"/>
                  </a:moveTo>
                  <a:cubicBezTo>
                    <a:pt x="5474008" y="2442830"/>
                    <a:pt x="5467771" y="2409933"/>
                    <a:pt x="5477279" y="2360835"/>
                  </a:cubicBezTo>
                  <a:cubicBezTo>
                    <a:pt x="5503102" y="2227611"/>
                    <a:pt x="5535619" y="2092447"/>
                    <a:pt x="5535961" y="1958007"/>
                  </a:cubicBezTo>
                  <a:cubicBezTo>
                    <a:pt x="5538167" y="1045140"/>
                    <a:pt x="4715815" y="342321"/>
                    <a:pt x="3812114" y="482505"/>
                  </a:cubicBezTo>
                  <a:cubicBezTo>
                    <a:pt x="3743620" y="493115"/>
                    <a:pt x="3705665" y="475089"/>
                    <a:pt x="3661282" y="430782"/>
                  </a:cubicBezTo>
                  <a:cubicBezTo>
                    <a:pt x="3366539" y="136419"/>
                    <a:pt x="3005051" y="-14793"/>
                    <a:pt x="2593096" y="1142"/>
                  </a:cubicBezTo>
                  <a:cubicBezTo>
                    <a:pt x="1928650" y="26851"/>
                    <a:pt x="1464249" y="357952"/>
                    <a:pt x="1208070" y="976190"/>
                  </a:cubicBezTo>
                  <a:cubicBezTo>
                    <a:pt x="1195824" y="1005702"/>
                    <a:pt x="1160949" y="1032400"/>
                    <a:pt x="1130258" y="1046547"/>
                  </a:cubicBezTo>
                  <a:cubicBezTo>
                    <a:pt x="982012" y="1114738"/>
                    <a:pt x="818895" y="1158664"/>
                    <a:pt x="684074" y="1246554"/>
                  </a:cubicBezTo>
                  <a:cubicBezTo>
                    <a:pt x="-71381" y="1739174"/>
                    <a:pt x="-224457" y="2746625"/>
                    <a:pt x="341868" y="3448531"/>
                  </a:cubicBezTo>
                  <a:cubicBezTo>
                    <a:pt x="372673" y="3486714"/>
                    <a:pt x="379975" y="3519612"/>
                    <a:pt x="369365" y="3568786"/>
                  </a:cubicBezTo>
                  <a:cubicBezTo>
                    <a:pt x="340157" y="3704064"/>
                    <a:pt x="319962" y="3841319"/>
                    <a:pt x="307107" y="3915328"/>
                  </a:cubicBezTo>
                  <a:cubicBezTo>
                    <a:pt x="326237" y="4895814"/>
                    <a:pt x="1120332" y="5576651"/>
                    <a:pt x="2026467" y="5448143"/>
                  </a:cubicBezTo>
                  <a:cubicBezTo>
                    <a:pt x="2099905" y="5437723"/>
                    <a:pt x="2142881" y="5455521"/>
                    <a:pt x="2191903" y="5504315"/>
                  </a:cubicBezTo>
                  <a:cubicBezTo>
                    <a:pt x="2485125" y="5795940"/>
                    <a:pt x="2845015" y="5944300"/>
                    <a:pt x="3253738" y="5928441"/>
                  </a:cubicBezTo>
                  <a:cubicBezTo>
                    <a:pt x="3918184" y="5902694"/>
                    <a:pt x="4382623" y="5571745"/>
                    <a:pt x="4638802" y="4953469"/>
                  </a:cubicBezTo>
                  <a:cubicBezTo>
                    <a:pt x="4651048" y="4923957"/>
                    <a:pt x="4685961" y="4897259"/>
                    <a:pt x="4716728" y="4883111"/>
                  </a:cubicBezTo>
                  <a:cubicBezTo>
                    <a:pt x="4864936" y="4814883"/>
                    <a:pt x="5028053" y="4770919"/>
                    <a:pt x="5162912" y="4683066"/>
                  </a:cubicBezTo>
                  <a:cubicBezTo>
                    <a:pt x="5918062" y="4191207"/>
                    <a:pt x="6071291" y="3182312"/>
                    <a:pt x="5504928" y="2481052"/>
                  </a:cubicBezTo>
                  <a:close/>
                </a:path>
              </a:pathLst>
            </a:custGeom>
            <a:solidFill>
              <a:schemeClr val="dk1">
                <a:alpha val="84705"/>
              </a:schemeClr>
            </a:solidFill>
            <a:ln>
              <a:noFill/>
            </a:ln>
            <a:effectLst>
              <a:outerShdw blurRad="558800" sx="88000" rotWithShape="0" algn="t" dir="5400000" dist="685800" sy="88000">
                <a:srgbClr val="000000">
                  <a:alpha val="14901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9655279" y="4302437"/>
              <a:ext cx="2130032" cy="2160192"/>
            </a:xfrm>
            <a:custGeom>
              <a:rect b="b" l="l" r="r" t="t"/>
              <a:pathLst>
                <a:path extrusionOk="0" h="5929591" w="5846791">
                  <a:moveTo>
                    <a:pt x="5504890" y="2481052"/>
                  </a:moveTo>
                  <a:cubicBezTo>
                    <a:pt x="5474008" y="2442830"/>
                    <a:pt x="5467771" y="2409933"/>
                    <a:pt x="5477279" y="2360835"/>
                  </a:cubicBezTo>
                  <a:cubicBezTo>
                    <a:pt x="5503102" y="2227611"/>
                    <a:pt x="5535619" y="2092447"/>
                    <a:pt x="5535961" y="1958007"/>
                  </a:cubicBezTo>
                  <a:cubicBezTo>
                    <a:pt x="5538167" y="1045140"/>
                    <a:pt x="4715815" y="342321"/>
                    <a:pt x="3812114" y="482505"/>
                  </a:cubicBezTo>
                  <a:cubicBezTo>
                    <a:pt x="3743620" y="493115"/>
                    <a:pt x="3705665" y="475089"/>
                    <a:pt x="3661282" y="430782"/>
                  </a:cubicBezTo>
                  <a:cubicBezTo>
                    <a:pt x="3366539" y="136419"/>
                    <a:pt x="3005051" y="-14793"/>
                    <a:pt x="2593096" y="1142"/>
                  </a:cubicBezTo>
                  <a:cubicBezTo>
                    <a:pt x="1928650" y="26851"/>
                    <a:pt x="1464249" y="357952"/>
                    <a:pt x="1208070" y="976190"/>
                  </a:cubicBezTo>
                  <a:cubicBezTo>
                    <a:pt x="1195824" y="1005702"/>
                    <a:pt x="1160949" y="1032400"/>
                    <a:pt x="1130258" y="1046547"/>
                  </a:cubicBezTo>
                  <a:cubicBezTo>
                    <a:pt x="982012" y="1114738"/>
                    <a:pt x="818895" y="1158664"/>
                    <a:pt x="684074" y="1246554"/>
                  </a:cubicBezTo>
                  <a:cubicBezTo>
                    <a:pt x="-71381" y="1739174"/>
                    <a:pt x="-224457" y="2746625"/>
                    <a:pt x="341868" y="3448531"/>
                  </a:cubicBezTo>
                  <a:cubicBezTo>
                    <a:pt x="372673" y="3486714"/>
                    <a:pt x="379975" y="3519612"/>
                    <a:pt x="369365" y="3568786"/>
                  </a:cubicBezTo>
                  <a:cubicBezTo>
                    <a:pt x="340157" y="3704064"/>
                    <a:pt x="319962" y="3841319"/>
                    <a:pt x="307107" y="3915328"/>
                  </a:cubicBezTo>
                  <a:cubicBezTo>
                    <a:pt x="326237" y="4895814"/>
                    <a:pt x="1120332" y="5576651"/>
                    <a:pt x="2026467" y="5448143"/>
                  </a:cubicBezTo>
                  <a:cubicBezTo>
                    <a:pt x="2099905" y="5437723"/>
                    <a:pt x="2142881" y="5455521"/>
                    <a:pt x="2191903" y="5504315"/>
                  </a:cubicBezTo>
                  <a:cubicBezTo>
                    <a:pt x="2485125" y="5795940"/>
                    <a:pt x="2845015" y="5944300"/>
                    <a:pt x="3253738" y="5928441"/>
                  </a:cubicBezTo>
                  <a:cubicBezTo>
                    <a:pt x="3918184" y="5902694"/>
                    <a:pt x="4382623" y="5571745"/>
                    <a:pt x="4638802" y="4953469"/>
                  </a:cubicBezTo>
                  <a:cubicBezTo>
                    <a:pt x="4651048" y="4923957"/>
                    <a:pt x="4685961" y="4897259"/>
                    <a:pt x="4716728" y="4883111"/>
                  </a:cubicBezTo>
                  <a:cubicBezTo>
                    <a:pt x="4864936" y="4814883"/>
                    <a:pt x="5028053" y="4770919"/>
                    <a:pt x="5162912" y="4683066"/>
                  </a:cubicBezTo>
                  <a:cubicBezTo>
                    <a:pt x="5918062" y="4191207"/>
                    <a:pt x="6071291" y="3182312"/>
                    <a:pt x="5504928" y="2481052"/>
                  </a:cubicBezTo>
                  <a:close/>
                </a:path>
              </a:pathLst>
            </a:custGeom>
            <a:solidFill>
              <a:schemeClr val="dk1">
                <a:alpha val="98823"/>
              </a:schemeClr>
            </a:solidFill>
            <a:ln>
              <a:noFill/>
            </a:ln>
            <a:effectLst>
              <a:outerShdw blurRad="558800" sx="88000" rotWithShape="0" algn="t" dir="5400000" dist="304800" sy="88000">
                <a:srgbClr val="000000">
                  <a:alpha val="24705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10149839" y="4804005"/>
              <a:ext cx="1140913" cy="1157057"/>
            </a:xfrm>
            <a:custGeom>
              <a:rect b="b" l="l" r="r" t="t"/>
              <a:pathLst>
                <a:path extrusionOk="0" h="1173507" w="1157132">
                  <a:moveTo>
                    <a:pt x="60780" y="774876"/>
                  </a:moveTo>
                  <a:cubicBezTo>
                    <a:pt x="63324" y="760237"/>
                    <a:pt x="67321" y="733073"/>
                    <a:pt x="73101" y="706293"/>
                  </a:cubicBezTo>
                  <a:cubicBezTo>
                    <a:pt x="75201" y="696561"/>
                    <a:pt x="73756" y="690050"/>
                    <a:pt x="67659" y="682493"/>
                  </a:cubicBezTo>
                  <a:cubicBezTo>
                    <a:pt x="-44421" y="543580"/>
                    <a:pt x="-14126" y="344197"/>
                    <a:pt x="135377" y="246704"/>
                  </a:cubicBezTo>
                  <a:cubicBezTo>
                    <a:pt x="162052" y="229309"/>
                    <a:pt x="194342" y="220616"/>
                    <a:pt x="223681" y="207121"/>
                  </a:cubicBezTo>
                  <a:cubicBezTo>
                    <a:pt x="229763" y="204321"/>
                    <a:pt x="236665" y="199037"/>
                    <a:pt x="239081" y="193196"/>
                  </a:cubicBezTo>
                  <a:cubicBezTo>
                    <a:pt x="289788" y="70842"/>
                    <a:pt x="381697" y="5314"/>
                    <a:pt x="513197" y="226"/>
                  </a:cubicBezTo>
                  <a:cubicBezTo>
                    <a:pt x="594727" y="-2928"/>
                    <a:pt x="666268" y="26999"/>
                    <a:pt x="724608" y="85248"/>
                  </a:cubicBezTo>
                  <a:cubicBezTo>
                    <a:pt x="733392" y="94017"/>
                    <a:pt x="740904" y="97584"/>
                    <a:pt x="754459" y="95484"/>
                  </a:cubicBezTo>
                  <a:cubicBezTo>
                    <a:pt x="933310" y="67741"/>
                    <a:pt x="1096060" y="206842"/>
                    <a:pt x="1095624" y="387498"/>
                  </a:cubicBezTo>
                  <a:cubicBezTo>
                    <a:pt x="1095556" y="414105"/>
                    <a:pt x="1089128" y="440855"/>
                    <a:pt x="1084010" y="467222"/>
                  </a:cubicBezTo>
                  <a:cubicBezTo>
                    <a:pt x="1082128" y="476938"/>
                    <a:pt x="1083363" y="483449"/>
                    <a:pt x="1089474" y="491013"/>
                  </a:cubicBezTo>
                  <a:cubicBezTo>
                    <a:pt x="1201563" y="629806"/>
                    <a:pt x="1171237" y="829468"/>
                    <a:pt x="1021787" y="926811"/>
                  </a:cubicBezTo>
                  <a:cubicBezTo>
                    <a:pt x="995097" y="944197"/>
                    <a:pt x="962822" y="952898"/>
                    <a:pt x="933483" y="966401"/>
                  </a:cubicBezTo>
                  <a:cubicBezTo>
                    <a:pt x="927401" y="969201"/>
                    <a:pt x="920484" y="974485"/>
                    <a:pt x="918060" y="980326"/>
                  </a:cubicBezTo>
                  <a:cubicBezTo>
                    <a:pt x="867360" y="1102688"/>
                    <a:pt x="775451" y="1168185"/>
                    <a:pt x="643944" y="1173281"/>
                  </a:cubicBezTo>
                  <a:cubicBezTo>
                    <a:pt x="563054" y="1176412"/>
                    <a:pt x="491829" y="1147058"/>
                    <a:pt x="433798" y="1089343"/>
                  </a:cubicBezTo>
                  <a:cubicBezTo>
                    <a:pt x="424096" y="1079694"/>
                    <a:pt x="415590" y="1076171"/>
                    <a:pt x="401056" y="1078233"/>
                  </a:cubicBezTo>
                  <a:cubicBezTo>
                    <a:pt x="221724" y="1103666"/>
                    <a:pt x="64558" y="968915"/>
                    <a:pt x="60780" y="774876"/>
                  </a:cubicBezTo>
                  <a:close/>
                  <a:moveTo>
                    <a:pt x="220731" y="288236"/>
                  </a:moveTo>
                  <a:cubicBezTo>
                    <a:pt x="213129" y="291299"/>
                    <a:pt x="208056" y="292970"/>
                    <a:pt x="203321" y="295319"/>
                  </a:cubicBezTo>
                  <a:cubicBezTo>
                    <a:pt x="128317" y="332568"/>
                    <a:pt x="84406" y="392948"/>
                    <a:pt x="77602" y="476171"/>
                  </a:cubicBezTo>
                  <a:cubicBezTo>
                    <a:pt x="70519" y="562781"/>
                    <a:pt x="104307" y="633487"/>
                    <a:pt x="178159" y="679784"/>
                  </a:cubicBezTo>
                  <a:cubicBezTo>
                    <a:pt x="255481" y="728256"/>
                    <a:pt x="335739" y="772054"/>
                    <a:pt x="414913" y="817560"/>
                  </a:cubicBezTo>
                  <a:cubicBezTo>
                    <a:pt x="419023" y="819924"/>
                    <a:pt x="426241" y="821369"/>
                    <a:pt x="429869" y="819367"/>
                  </a:cubicBezTo>
                  <a:cubicBezTo>
                    <a:pt x="460977" y="802191"/>
                    <a:pt x="491595" y="784119"/>
                    <a:pt x="524532" y="765061"/>
                  </a:cubicBezTo>
                  <a:cubicBezTo>
                    <a:pt x="517284" y="760365"/>
                    <a:pt x="512512" y="756970"/>
                    <a:pt x="507462" y="754050"/>
                  </a:cubicBezTo>
                  <a:cubicBezTo>
                    <a:pt x="429334" y="708935"/>
                    <a:pt x="350981" y="664211"/>
                    <a:pt x="273071" y="618712"/>
                  </a:cubicBezTo>
                  <a:cubicBezTo>
                    <a:pt x="219270" y="587295"/>
                    <a:pt x="220392" y="596531"/>
                    <a:pt x="220655" y="529182"/>
                  </a:cubicBezTo>
                  <a:cubicBezTo>
                    <a:pt x="220964" y="449955"/>
                    <a:pt x="220731" y="370721"/>
                    <a:pt x="220731" y="288229"/>
                  </a:cubicBezTo>
                  <a:close/>
                  <a:moveTo>
                    <a:pt x="936403" y="888048"/>
                  </a:moveTo>
                  <a:cubicBezTo>
                    <a:pt x="956695" y="876412"/>
                    <a:pt x="973819" y="868622"/>
                    <a:pt x="988676" y="857745"/>
                  </a:cubicBezTo>
                  <a:cubicBezTo>
                    <a:pt x="1118204" y="762954"/>
                    <a:pt x="1110233" y="572596"/>
                    <a:pt x="972885" y="489365"/>
                  </a:cubicBezTo>
                  <a:cubicBezTo>
                    <a:pt x="910330" y="451453"/>
                    <a:pt x="846406" y="415791"/>
                    <a:pt x="782986" y="379317"/>
                  </a:cubicBezTo>
                  <a:cubicBezTo>
                    <a:pt x="766367" y="369758"/>
                    <a:pt x="749243" y="353816"/>
                    <a:pt x="732428" y="353914"/>
                  </a:cubicBezTo>
                  <a:cubicBezTo>
                    <a:pt x="715554" y="354012"/>
                    <a:pt x="698686" y="370322"/>
                    <a:pt x="681984" y="379821"/>
                  </a:cubicBezTo>
                  <a:cubicBezTo>
                    <a:pt x="665997" y="388914"/>
                    <a:pt x="650229" y="398390"/>
                    <a:pt x="632496" y="408799"/>
                  </a:cubicBezTo>
                  <a:cubicBezTo>
                    <a:pt x="640738" y="413902"/>
                    <a:pt x="646217" y="417500"/>
                    <a:pt x="651892" y="420774"/>
                  </a:cubicBezTo>
                  <a:cubicBezTo>
                    <a:pt x="737140" y="470052"/>
                    <a:pt x="822140" y="519781"/>
                    <a:pt x="907884" y="568185"/>
                  </a:cubicBezTo>
                  <a:cubicBezTo>
                    <a:pt x="928861" y="580032"/>
                    <a:pt x="936938" y="595319"/>
                    <a:pt x="936712" y="618840"/>
                  </a:cubicBezTo>
                  <a:cubicBezTo>
                    <a:pt x="935921" y="700843"/>
                    <a:pt x="936403" y="782855"/>
                    <a:pt x="936403" y="864866"/>
                  </a:cubicBezTo>
                  <a:cubicBezTo>
                    <a:pt x="936403" y="870767"/>
                    <a:pt x="936403" y="876668"/>
                    <a:pt x="936403" y="888048"/>
                  </a:cubicBezTo>
                  <a:close/>
                  <a:moveTo>
                    <a:pt x="706145" y="722987"/>
                  </a:moveTo>
                  <a:cubicBezTo>
                    <a:pt x="699958" y="725825"/>
                    <a:pt x="696466" y="727104"/>
                    <a:pt x="693297" y="728933"/>
                  </a:cubicBezTo>
                  <a:cubicBezTo>
                    <a:pt x="604707" y="780107"/>
                    <a:pt x="516005" y="831093"/>
                    <a:pt x="427716" y="882779"/>
                  </a:cubicBezTo>
                  <a:cubicBezTo>
                    <a:pt x="409576" y="893400"/>
                    <a:pt x="393544" y="893934"/>
                    <a:pt x="375285" y="883216"/>
                  </a:cubicBezTo>
                  <a:cubicBezTo>
                    <a:pt x="301763" y="840058"/>
                    <a:pt x="227821" y="797614"/>
                    <a:pt x="153991" y="754976"/>
                  </a:cubicBezTo>
                  <a:cubicBezTo>
                    <a:pt x="150431" y="752921"/>
                    <a:pt x="146494" y="751521"/>
                    <a:pt x="142061" y="749511"/>
                  </a:cubicBezTo>
                  <a:cubicBezTo>
                    <a:pt x="140962" y="752823"/>
                    <a:pt x="139886" y="754787"/>
                    <a:pt x="139690" y="756842"/>
                  </a:cubicBezTo>
                  <a:cubicBezTo>
                    <a:pt x="131448" y="843347"/>
                    <a:pt x="159975" y="915054"/>
                    <a:pt x="231479" y="964971"/>
                  </a:cubicBezTo>
                  <a:cubicBezTo>
                    <a:pt x="304398" y="1015874"/>
                    <a:pt x="383654" y="1020902"/>
                    <a:pt x="462339" y="978745"/>
                  </a:cubicBezTo>
                  <a:cubicBezTo>
                    <a:pt x="534061" y="940321"/>
                    <a:pt x="602848" y="896433"/>
                    <a:pt x="674525" y="857911"/>
                  </a:cubicBezTo>
                  <a:cubicBezTo>
                    <a:pt x="700206" y="844107"/>
                    <a:pt x="709585" y="828354"/>
                    <a:pt x="706687" y="800196"/>
                  </a:cubicBezTo>
                  <a:cubicBezTo>
                    <a:pt x="704135" y="775396"/>
                    <a:pt x="706153" y="750128"/>
                    <a:pt x="706153" y="722980"/>
                  </a:cubicBezTo>
                  <a:close/>
                  <a:moveTo>
                    <a:pt x="451139" y="450407"/>
                  </a:moveTo>
                  <a:cubicBezTo>
                    <a:pt x="457070" y="447727"/>
                    <a:pt x="460555" y="446493"/>
                    <a:pt x="463709" y="444671"/>
                  </a:cubicBezTo>
                  <a:cubicBezTo>
                    <a:pt x="552299" y="393497"/>
                    <a:pt x="640979" y="342489"/>
                    <a:pt x="729297" y="290848"/>
                  </a:cubicBezTo>
                  <a:cubicBezTo>
                    <a:pt x="746684" y="280687"/>
                    <a:pt x="762460" y="278948"/>
                    <a:pt x="780276" y="289418"/>
                  </a:cubicBezTo>
                  <a:cubicBezTo>
                    <a:pt x="840490" y="324823"/>
                    <a:pt x="901043" y="359665"/>
                    <a:pt x="961512" y="394634"/>
                  </a:cubicBezTo>
                  <a:cubicBezTo>
                    <a:pt x="978884" y="404682"/>
                    <a:pt x="996429" y="414444"/>
                    <a:pt x="1013266" y="423988"/>
                  </a:cubicBezTo>
                  <a:cubicBezTo>
                    <a:pt x="1015193" y="422249"/>
                    <a:pt x="1015788" y="421963"/>
                    <a:pt x="1015961" y="421519"/>
                  </a:cubicBezTo>
                  <a:cubicBezTo>
                    <a:pt x="1016548" y="419991"/>
                    <a:pt x="1017293" y="418433"/>
                    <a:pt x="1017444" y="416838"/>
                  </a:cubicBezTo>
                  <a:cubicBezTo>
                    <a:pt x="1025746" y="331010"/>
                    <a:pt x="997641" y="259695"/>
                    <a:pt x="927138" y="209589"/>
                  </a:cubicBezTo>
                  <a:cubicBezTo>
                    <a:pt x="855205" y="158468"/>
                    <a:pt x="776114" y="151867"/>
                    <a:pt x="697918" y="193279"/>
                  </a:cubicBezTo>
                  <a:cubicBezTo>
                    <a:pt x="617284" y="235978"/>
                    <a:pt x="539368" y="283833"/>
                    <a:pt x="460412" y="329686"/>
                  </a:cubicBezTo>
                  <a:cubicBezTo>
                    <a:pt x="456596" y="331906"/>
                    <a:pt x="451606" y="336527"/>
                    <a:pt x="451538" y="340118"/>
                  </a:cubicBezTo>
                  <a:cubicBezTo>
                    <a:pt x="450883" y="376186"/>
                    <a:pt x="451139" y="412269"/>
                    <a:pt x="451139" y="450407"/>
                  </a:cubicBezTo>
                  <a:close/>
                  <a:moveTo>
                    <a:pt x="397955" y="629550"/>
                  </a:moveTo>
                  <a:lnTo>
                    <a:pt x="397955" y="606059"/>
                  </a:lnTo>
                  <a:cubicBezTo>
                    <a:pt x="397955" y="508077"/>
                    <a:pt x="398550" y="410079"/>
                    <a:pt x="397549" y="312103"/>
                  </a:cubicBezTo>
                  <a:cubicBezTo>
                    <a:pt x="397285" y="286753"/>
                    <a:pt x="406965" y="271241"/>
                    <a:pt x="428679" y="259266"/>
                  </a:cubicBezTo>
                  <a:cubicBezTo>
                    <a:pt x="479259" y="231379"/>
                    <a:pt x="529026" y="201995"/>
                    <a:pt x="579056" y="173107"/>
                  </a:cubicBezTo>
                  <a:cubicBezTo>
                    <a:pt x="604632" y="158340"/>
                    <a:pt x="630072" y="143332"/>
                    <a:pt x="657869" y="127096"/>
                  </a:cubicBezTo>
                  <a:cubicBezTo>
                    <a:pt x="649461" y="120759"/>
                    <a:pt x="643365" y="115498"/>
                    <a:pt x="636651" y="111192"/>
                  </a:cubicBezTo>
                  <a:cubicBezTo>
                    <a:pt x="493665" y="19479"/>
                    <a:pt x="303991" y="116424"/>
                    <a:pt x="297737" y="286091"/>
                  </a:cubicBezTo>
                  <a:cubicBezTo>
                    <a:pt x="294372" y="377352"/>
                    <a:pt x="296886" y="468825"/>
                    <a:pt x="297134" y="560207"/>
                  </a:cubicBezTo>
                  <a:cubicBezTo>
                    <a:pt x="297150" y="564964"/>
                    <a:pt x="299430" y="571971"/>
                    <a:pt x="302960" y="574116"/>
                  </a:cubicBezTo>
                  <a:cubicBezTo>
                    <a:pt x="332962" y="592308"/>
                    <a:pt x="363505" y="609620"/>
                    <a:pt x="397955" y="629543"/>
                  </a:cubicBezTo>
                  <a:close/>
                  <a:moveTo>
                    <a:pt x="499852" y="1045966"/>
                  </a:moveTo>
                  <a:cubicBezTo>
                    <a:pt x="505181" y="1050610"/>
                    <a:pt x="508531" y="1054050"/>
                    <a:pt x="512377" y="1056797"/>
                  </a:cubicBezTo>
                  <a:cubicBezTo>
                    <a:pt x="552276" y="1085301"/>
                    <a:pt x="597105" y="1099293"/>
                    <a:pt x="645788" y="1097246"/>
                  </a:cubicBezTo>
                  <a:cubicBezTo>
                    <a:pt x="770002" y="1092030"/>
                    <a:pt x="860029" y="997103"/>
                    <a:pt x="860263" y="872483"/>
                  </a:cubicBezTo>
                  <a:cubicBezTo>
                    <a:pt x="860398" y="797622"/>
                    <a:pt x="858133" y="722671"/>
                    <a:pt x="861241" y="647938"/>
                  </a:cubicBezTo>
                  <a:cubicBezTo>
                    <a:pt x="862701" y="612849"/>
                    <a:pt x="853022" y="591661"/>
                    <a:pt x="820318" y="578504"/>
                  </a:cubicBezTo>
                  <a:cubicBezTo>
                    <a:pt x="799846" y="570270"/>
                    <a:pt x="781390" y="557030"/>
                    <a:pt x="759186" y="544423"/>
                  </a:cubicBezTo>
                  <a:lnTo>
                    <a:pt x="759186" y="567575"/>
                  </a:lnTo>
                  <a:cubicBezTo>
                    <a:pt x="759186" y="665558"/>
                    <a:pt x="758637" y="763541"/>
                    <a:pt x="759570" y="861516"/>
                  </a:cubicBezTo>
                  <a:cubicBezTo>
                    <a:pt x="759803" y="886001"/>
                    <a:pt x="751080" y="901679"/>
                    <a:pt x="729802" y="913466"/>
                  </a:cubicBezTo>
                  <a:cubicBezTo>
                    <a:pt x="679275" y="941450"/>
                    <a:pt x="629500" y="970797"/>
                    <a:pt x="579463" y="999669"/>
                  </a:cubicBezTo>
                  <a:cubicBezTo>
                    <a:pt x="553412" y="1014700"/>
                    <a:pt x="527460" y="1029904"/>
                    <a:pt x="499845" y="1045966"/>
                  </a:cubicBezTo>
                  <a:close/>
                  <a:moveTo>
                    <a:pt x="706138" y="586753"/>
                  </a:moveTo>
                  <a:cubicBezTo>
                    <a:pt x="706138" y="566409"/>
                    <a:pt x="706913" y="546026"/>
                    <a:pt x="705678" y="525757"/>
                  </a:cubicBezTo>
                  <a:cubicBezTo>
                    <a:pt x="705295" y="519480"/>
                    <a:pt x="701019" y="510959"/>
                    <a:pt x="695879" y="507843"/>
                  </a:cubicBezTo>
                  <a:cubicBezTo>
                    <a:pt x="660653" y="486475"/>
                    <a:pt x="624932" y="465889"/>
                    <a:pt x="588796" y="446094"/>
                  </a:cubicBezTo>
                  <a:cubicBezTo>
                    <a:pt x="583437" y="443159"/>
                    <a:pt x="573697" y="443166"/>
                    <a:pt x="568338" y="446109"/>
                  </a:cubicBezTo>
                  <a:cubicBezTo>
                    <a:pt x="532202" y="465904"/>
                    <a:pt x="496480" y="486490"/>
                    <a:pt x="461255" y="507858"/>
                  </a:cubicBezTo>
                  <a:cubicBezTo>
                    <a:pt x="456114" y="510982"/>
                    <a:pt x="451583" y="519600"/>
                    <a:pt x="451455" y="525772"/>
                  </a:cubicBezTo>
                  <a:cubicBezTo>
                    <a:pt x="450590" y="566439"/>
                    <a:pt x="450590" y="607136"/>
                    <a:pt x="451455" y="647803"/>
                  </a:cubicBezTo>
                  <a:cubicBezTo>
                    <a:pt x="451583" y="653967"/>
                    <a:pt x="456129" y="662578"/>
                    <a:pt x="461270" y="665694"/>
                  </a:cubicBezTo>
                  <a:cubicBezTo>
                    <a:pt x="496495" y="687062"/>
                    <a:pt x="532225" y="707648"/>
                    <a:pt x="568353" y="727443"/>
                  </a:cubicBezTo>
                  <a:cubicBezTo>
                    <a:pt x="573712" y="730378"/>
                    <a:pt x="583452" y="730371"/>
                    <a:pt x="588811" y="727435"/>
                  </a:cubicBezTo>
                  <a:cubicBezTo>
                    <a:pt x="624947" y="707633"/>
                    <a:pt x="660669" y="687055"/>
                    <a:pt x="695894" y="665686"/>
                  </a:cubicBezTo>
                  <a:cubicBezTo>
                    <a:pt x="701034" y="662570"/>
                    <a:pt x="705302" y="654042"/>
                    <a:pt x="705678" y="647757"/>
                  </a:cubicBezTo>
                  <a:cubicBezTo>
                    <a:pt x="706913" y="627488"/>
                    <a:pt x="706138" y="607106"/>
                    <a:pt x="706138" y="5867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" name="Google Shape;227;p28"/>
          <p:cNvGrpSpPr/>
          <p:nvPr/>
        </p:nvGrpSpPr>
        <p:grpSpPr>
          <a:xfrm>
            <a:off x="4002724" y="-5618578"/>
            <a:ext cx="5669975" cy="5706238"/>
            <a:chOff x="5336965" y="-374908"/>
            <a:chExt cx="7559967" cy="7608318"/>
          </a:xfrm>
        </p:grpSpPr>
        <p:sp>
          <p:nvSpPr>
            <p:cNvPr id="228" name="Google Shape;228;p28"/>
            <p:cNvSpPr/>
            <p:nvPr/>
          </p:nvSpPr>
          <p:spPr>
            <a:xfrm rot="1236734">
              <a:off x="6193553" y="464455"/>
              <a:ext cx="5846791" cy="5929591"/>
            </a:xfrm>
            <a:custGeom>
              <a:rect b="b" l="l" r="r" t="t"/>
              <a:pathLst>
                <a:path extrusionOk="0" h="5929591" w="5846791">
                  <a:moveTo>
                    <a:pt x="5504890" y="2481052"/>
                  </a:moveTo>
                  <a:cubicBezTo>
                    <a:pt x="5474008" y="2442830"/>
                    <a:pt x="5467771" y="2409933"/>
                    <a:pt x="5477279" y="2360835"/>
                  </a:cubicBezTo>
                  <a:cubicBezTo>
                    <a:pt x="5503102" y="2227611"/>
                    <a:pt x="5535619" y="2092447"/>
                    <a:pt x="5535961" y="1958007"/>
                  </a:cubicBezTo>
                  <a:cubicBezTo>
                    <a:pt x="5538167" y="1045140"/>
                    <a:pt x="4715815" y="342321"/>
                    <a:pt x="3812114" y="482505"/>
                  </a:cubicBezTo>
                  <a:cubicBezTo>
                    <a:pt x="3743620" y="493115"/>
                    <a:pt x="3705665" y="475089"/>
                    <a:pt x="3661282" y="430782"/>
                  </a:cubicBezTo>
                  <a:cubicBezTo>
                    <a:pt x="3366539" y="136419"/>
                    <a:pt x="3005051" y="-14793"/>
                    <a:pt x="2593096" y="1142"/>
                  </a:cubicBezTo>
                  <a:cubicBezTo>
                    <a:pt x="1928650" y="26851"/>
                    <a:pt x="1464249" y="357952"/>
                    <a:pt x="1208070" y="976190"/>
                  </a:cubicBezTo>
                  <a:cubicBezTo>
                    <a:pt x="1195824" y="1005702"/>
                    <a:pt x="1160949" y="1032400"/>
                    <a:pt x="1130258" y="1046547"/>
                  </a:cubicBezTo>
                  <a:cubicBezTo>
                    <a:pt x="982012" y="1114738"/>
                    <a:pt x="818895" y="1158664"/>
                    <a:pt x="684074" y="1246554"/>
                  </a:cubicBezTo>
                  <a:cubicBezTo>
                    <a:pt x="-71381" y="1739174"/>
                    <a:pt x="-224457" y="2746625"/>
                    <a:pt x="341868" y="3448531"/>
                  </a:cubicBezTo>
                  <a:cubicBezTo>
                    <a:pt x="372673" y="3486714"/>
                    <a:pt x="379975" y="3519612"/>
                    <a:pt x="369365" y="3568786"/>
                  </a:cubicBezTo>
                  <a:cubicBezTo>
                    <a:pt x="340157" y="3704064"/>
                    <a:pt x="319962" y="3841319"/>
                    <a:pt x="307107" y="3915328"/>
                  </a:cubicBezTo>
                  <a:cubicBezTo>
                    <a:pt x="326237" y="4895814"/>
                    <a:pt x="1120332" y="5576651"/>
                    <a:pt x="2026467" y="5448143"/>
                  </a:cubicBezTo>
                  <a:cubicBezTo>
                    <a:pt x="2099905" y="5437723"/>
                    <a:pt x="2142881" y="5455521"/>
                    <a:pt x="2191903" y="5504315"/>
                  </a:cubicBezTo>
                  <a:cubicBezTo>
                    <a:pt x="2485125" y="5795940"/>
                    <a:pt x="2845015" y="5944300"/>
                    <a:pt x="3253738" y="5928441"/>
                  </a:cubicBezTo>
                  <a:cubicBezTo>
                    <a:pt x="3918184" y="5902694"/>
                    <a:pt x="4382623" y="5571745"/>
                    <a:pt x="4638802" y="4953469"/>
                  </a:cubicBezTo>
                  <a:cubicBezTo>
                    <a:pt x="4651048" y="4923957"/>
                    <a:pt x="4685961" y="4897259"/>
                    <a:pt x="4716728" y="4883111"/>
                  </a:cubicBezTo>
                  <a:cubicBezTo>
                    <a:pt x="4864936" y="4814883"/>
                    <a:pt x="5028053" y="4770919"/>
                    <a:pt x="5162912" y="4683066"/>
                  </a:cubicBezTo>
                  <a:cubicBezTo>
                    <a:pt x="5918062" y="4191207"/>
                    <a:pt x="6071291" y="3182312"/>
                    <a:pt x="5504928" y="2481052"/>
                  </a:cubicBezTo>
                  <a:close/>
                </a:path>
              </a:pathLst>
            </a:custGeom>
            <a:solidFill>
              <a:schemeClr val="dk1">
                <a:alpha val="84705"/>
              </a:schemeClr>
            </a:solidFill>
            <a:ln>
              <a:noFill/>
            </a:ln>
            <a:effectLst>
              <a:outerShdw blurRad="558800" sx="88000" rotWithShape="0" algn="t" dir="5400000" dist="838200" sy="88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6499692" y="689196"/>
              <a:ext cx="5403588" cy="5480110"/>
            </a:xfrm>
            <a:custGeom>
              <a:rect b="b" l="l" r="r" t="t"/>
              <a:pathLst>
                <a:path extrusionOk="0" h="5929591" w="5846791">
                  <a:moveTo>
                    <a:pt x="5504890" y="2481052"/>
                  </a:moveTo>
                  <a:cubicBezTo>
                    <a:pt x="5474008" y="2442830"/>
                    <a:pt x="5467771" y="2409933"/>
                    <a:pt x="5477279" y="2360835"/>
                  </a:cubicBezTo>
                  <a:cubicBezTo>
                    <a:pt x="5503102" y="2227611"/>
                    <a:pt x="5535619" y="2092447"/>
                    <a:pt x="5535961" y="1958007"/>
                  </a:cubicBezTo>
                  <a:cubicBezTo>
                    <a:pt x="5538167" y="1045140"/>
                    <a:pt x="4715815" y="342321"/>
                    <a:pt x="3812114" y="482505"/>
                  </a:cubicBezTo>
                  <a:cubicBezTo>
                    <a:pt x="3743620" y="493115"/>
                    <a:pt x="3705665" y="475089"/>
                    <a:pt x="3661282" y="430782"/>
                  </a:cubicBezTo>
                  <a:cubicBezTo>
                    <a:pt x="3366539" y="136419"/>
                    <a:pt x="3005051" y="-14793"/>
                    <a:pt x="2593096" y="1142"/>
                  </a:cubicBezTo>
                  <a:cubicBezTo>
                    <a:pt x="1928650" y="26851"/>
                    <a:pt x="1464249" y="357952"/>
                    <a:pt x="1208070" y="976190"/>
                  </a:cubicBezTo>
                  <a:cubicBezTo>
                    <a:pt x="1195824" y="1005702"/>
                    <a:pt x="1160949" y="1032400"/>
                    <a:pt x="1130258" y="1046547"/>
                  </a:cubicBezTo>
                  <a:cubicBezTo>
                    <a:pt x="982012" y="1114738"/>
                    <a:pt x="818895" y="1158664"/>
                    <a:pt x="684074" y="1246554"/>
                  </a:cubicBezTo>
                  <a:cubicBezTo>
                    <a:pt x="-71381" y="1739174"/>
                    <a:pt x="-224457" y="2746625"/>
                    <a:pt x="341868" y="3448531"/>
                  </a:cubicBezTo>
                  <a:cubicBezTo>
                    <a:pt x="372673" y="3486714"/>
                    <a:pt x="379975" y="3519612"/>
                    <a:pt x="369365" y="3568786"/>
                  </a:cubicBezTo>
                  <a:cubicBezTo>
                    <a:pt x="340157" y="3704064"/>
                    <a:pt x="319962" y="3841319"/>
                    <a:pt x="307107" y="3915328"/>
                  </a:cubicBezTo>
                  <a:cubicBezTo>
                    <a:pt x="326237" y="4895814"/>
                    <a:pt x="1120332" y="5576651"/>
                    <a:pt x="2026467" y="5448143"/>
                  </a:cubicBezTo>
                  <a:cubicBezTo>
                    <a:pt x="2099905" y="5437723"/>
                    <a:pt x="2142881" y="5455521"/>
                    <a:pt x="2191903" y="5504315"/>
                  </a:cubicBezTo>
                  <a:cubicBezTo>
                    <a:pt x="2485125" y="5795940"/>
                    <a:pt x="2845015" y="5944300"/>
                    <a:pt x="3253738" y="5928441"/>
                  </a:cubicBezTo>
                  <a:cubicBezTo>
                    <a:pt x="3918184" y="5902694"/>
                    <a:pt x="4382623" y="5571745"/>
                    <a:pt x="4638802" y="4953469"/>
                  </a:cubicBezTo>
                  <a:cubicBezTo>
                    <a:pt x="4651048" y="4923957"/>
                    <a:pt x="4685961" y="4897259"/>
                    <a:pt x="4716728" y="4883111"/>
                  </a:cubicBezTo>
                  <a:cubicBezTo>
                    <a:pt x="4864936" y="4814883"/>
                    <a:pt x="5028053" y="4770919"/>
                    <a:pt x="5162912" y="4683066"/>
                  </a:cubicBezTo>
                  <a:cubicBezTo>
                    <a:pt x="5918062" y="4191207"/>
                    <a:pt x="6071291" y="3182312"/>
                    <a:pt x="5504928" y="2481052"/>
                  </a:cubicBezTo>
                  <a:close/>
                </a:path>
              </a:pathLst>
            </a:custGeom>
            <a:solidFill>
              <a:schemeClr val="dk1">
                <a:alpha val="98823"/>
              </a:schemeClr>
            </a:solidFill>
            <a:ln>
              <a:noFill/>
            </a:ln>
            <a:effectLst>
              <a:outerShdw blurRad="558800" sx="88000" rotWithShape="0" algn="t" dir="5400000" dist="838200" sy="88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" name="Google Shape;230;p28"/>
          <p:cNvSpPr txBox="1"/>
          <p:nvPr/>
        </p:nvSpPr>
        <p:spPr>
          <a:xfrm>
            <a:off x="891400" y="1437625"/>
            <a:ext cx="7151700" cy="24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CEF4EB"/>
              </a:buClr>
              <a:buSzPts val="2000"/>
              <a:buFont typeface="Sora"/>
              <a:buChar char="●"/>
            </a:pPr>
            <a:r>
              <a:rPr lang="en" sz="2000">
                <a:solidFill>
                  <a:srgbClr val="CEF4EB"/>
                </a:solidFill>
                <a:latin typeface="Sora"/>
                <a:ea typeface="Sora"/>
                <a:cs typeface="Sora"/>
                <a:sym typeface="Sora"/>
              </a:rPr>
              <a:t>If there is a correlation between the rating score, thumbs up count, and positive vs negative post.</a:t>
            </a:r>
            <a:endParaRPr sz="2000">
              <a:solidFill>
                <a:srgbClr val="CEF4EB"/>
              </a:solidFill>
              <a:latin typeface="Sora"/>
              <a:ea typeface="Sora"/>
              <a:cs typeface="Sora"/>
              <a:sym typeface="Sora"/>
            </a:endParaRPr>
          </a:p>
          <a:p>
            <a:pPr indent="-355600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CEF4EB"/>
              </a:buClr>
              <a:buSzPts val="2000"/>
              <a:buFont typeface="Sora"/>
              <a:buChar char="●"/>
            </a:pPr>
            <a:r>
              <a:rPr lang="en" sz="2000">
                <a:solidFill>
                  <a:srgbClr val="CEF4EB"/>
                </a:solidFill>
                <a:latin typeface="Sora"/>
                <a:ea typeface="Sora"/>
                <a:cs typeface="Sora"/>
                <a:sym typeface="Sora"/>
              </a:rPr>
              <a:t>We expect the greater the number of thumbs Up, the higher the rating score. </a:t>
            </a:r>
            <a:endParaRPr sz="2000">
              <a:solidFill>
                <a:srgbClr val="CEF4EB"/>
              </a:solidFill>
              <a:latin typeface="Sora"/>
              <a:ea typeface="Sora"/>
              <a:cs typeface="Sora"/>
              <a:sym typeface="Sora"/>
            </a:endParaRPr>
          </a:p>
          <a:p>
            <a:pPr indent="-355600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CEF4EB"/>
              </a:buClr>
              <a:buSzPts val="2000"/>
              <a:buFont typeface="Sora"/>
              <a:buChar char="●"/>
            </a:pPr>
            <a:r>
              <a:rPr lang="en" sz="2000">
                <a:solidFill>
                  <a:srgbClr val="CEF4EB"/>
                </a:solidFill>
                <a:latin typeface="Sora"/>
                <a:ea typeface="Sora"/>
                <a:cs typeface="Sora"/>
                <a:sym typeface="Sora"/>
              </a:rPr>
              <a:t>Positive post will receive a higher rating score than a neutral and negative post.</a:t>
            </a:r>
            <a:endParaRPr sz="2000">
              <a:solidFill>
                <a:srgbClr val="CEF4EB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rgbClr val="20846F"/>
            </a:gs>
          </a:gsLst>
          <a:lin ang="5400012" scaled="0"/>
        </a:gra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/>
          <p:nvPr/>
        </p:nvSpPr>
        <p:spPr>
          <a:xfrm>
            <a:off x="264495" y="598582"/>
            <a:ext cx="3893906" cy="3949010"/>
          </a:xfrm>
          <a:custGeom>
            <a:rect b="b" l="l" r="r" t="t"/>
            <a:pathLst>
              <a:path extrusionOk="0" h="4437090" w="4375175">
                <a:moveTo>
                  <a:pt x="229811" y="2929846"/>
                </a:moveTo>
                <a:cubicBezTo>
                  <a:pt x="239431" y="2874494"/>
                  <a:pt x="254542" y="2771786"/>
                  <a:pt x="276399" y="2670529"/>
                </a:cubicBezTo>
                <a:cubicBezTo>
                  <a:pt x="284339" y="2633731"/>
                  <a:pt x="278875" y="2609114"/>
                  <a:pt x="255823" y="2580542"/>
                </a:cubicBezTo>
                <a:cubicBezTo>
                  <a:pt x="-167960" y="2055304"/>
                  <a:pt x="-53412" y="1301427"/>
                  <a:pt x="511868" y="932799"/>
                </a:cubicBezTo>
                <a:cubicBezTo>
                  <a:pt x="612727" y="867030"/>
                  <a:pt x="734816" y="834160"/>
                  <a:pt x="845749" y="783133"/>
                </a:cubicBezTo>
                <a:cubicBezTo>
                  <a:pt x="868744" y="772547"/>
                  <a:pt x="894841" y="752568"/>
                  <a:pt x="903976" y="730484"/>
                </a:cubicBezTo>
                <a:cubicBezTo>
                  <a:pt x="1095705" y="267856"/>
                  <a:pt x="1443217" y="20093"/>
                  <a:pt x="1940424" y="855"/>
                </a:cubicBezTo>
                <a:cubicBezTo>
                  <a:pt x="2248692" y="-11070"/>
                  <a:pt x="2519195" y="102083"/>
                  <a:pt x="2739780" y="322327"/>
                </a:cubicBezTo>
                <a:cubicBezTo>
                  <a:pt x="2772992" y="355481"/>
                  <a:pt x="2801394" y="368971"/>
                  <a:pt x="2852648" y="361031"/>
                </a:cubicBezTo>
                <a:cubicBezTo>
                  <a:pt x="3528891" y="256131"/>
                  <a:pt x="4144259" y="782080"/>
                  <a:pt x="4142609" y="1465151"/>
                </a:cubicBezTo>
                <a:cubicBezTo>
                  <a:pt x="4142353" y="1565753"/>
                  <a:pt x="4118049" y="1666896"/>
                  <a:pt x="4098697" y="1766588"/>
                </a:cubicBezTo>
                <a:cubicBezTo>
                  <a:pt x="4091582" y="1803328"/>
                  <a:pt x="4096249" y="1827945"/>
                  <a:pt x="4119358" y="1856547"/>
                </a:cubicBezTo>
                <a:cubicBezTo>
                  <a:pt x="4543169" y="2381329"/>
                  <a:pt x="4428508" y="3136259"/>
                  <a:pt x="3863426" y="3504318"/>
                </a:cubicBezTo>
                <a:cubicBezTo>
                  <a:pt x="3762511" y="3570058"/>
                  <a:pt x="3640478" y="3602957"/>
                  <a:pt x="3529545" y="3654012"/>
                </a:cubicBezTo>
                <a:cubicBezTo>
                  <a:pt x="3506551" y="3664599"/>
                  <a:pt x="3480397" y="3684577"/>
                  <a:pt x="3471233" y="3706661"/>
                </a:cubicBezTo>
                <a:cubicBezTo>
                  <a:pt x="3279533" y="4169318"/>
                  <a:pt x="2932021" y="4416967"/>
                  <a:pt x="2434785" y="4436234"/>
                </a:cubicBezTo>
                <a:cubicBezTo>
                  <a:pt x="2128937" y="4448073"/>
                  <a:pt x="1859629" y="4337083"/>
                  <a:pt x="1640210" y="4118860"/>
                </a:cubicBezTo>
                <a:cubicBezTo>
                  <a:pt x="1603527" y="4082375"/>
                  <a:pt x="1571368" y="4069057"/>
                  <a:pt x="1516414" y="4076855"/>
                </a:cubicBezTo>
                <a:cubicBezTo>
                  <a:pt x="838350" y="4173017"/>
                  <a:pt x="244098" y="3663517"/>
                  <a:pt x="229811" y="2929846"/>
                </a:cubicBezTo>
                <a:close/>
                <a:moveTo>
                  <a:pt x="834593" y="1089835"/>
                </a:moveTo>
                <a:cubicBezTo>
                  <a:pt x="805850" y="1101418"/>
                  <a:pt x="786668" y="1107736"/>
                  <a:pt x="768768" y="1116615"/>
                </a:cubicBezTo>
                <a:cubicBezTo>
                  <a:pt x="485174" y="1257458"/>
                  <a:pt x="319144" y="1485756"/>
                  <a:pt x="293417" y="1800426"/>
                </a:cubicBezTo>
                <a:cubicBezTo>
                  <a:pt x="266637" y="2127903"/>
                  <a:pt x="394390" y="2395246"/>
                  <a:pt x="673629" y="2570296"/>
                </a:cubicBezTo>
                <a:cubicBezTo>
                  <a:pt x="965988" y="2753572"/>
                  <a:pt x="1269447" y="2919174"/>
                  <a:pt x="1568807" y="3091237"/>
                </a:cubicBezTo>
                <a:cubicBezTo>
                  <a:pt x="1584345" y="3100173"/>
                  <a:pt x="1611637" y="3105637"/>
                  <a:pt x="1625355" y="3098067"/>
                </a:cubicBezTo>
                <a:cubicBezTo>
                  <a:pt x="1742976" y="3033124"/>
                  <a:pt x="1858747" y="2964794"/>
                  <a:pt x="1983283" y="2892736"/>
                </a:cubicBezTo>
                <a:cubicBezTo>
                  <a:pt x="1955877" y="2874977"/>
                  <a:pt x="1937834" y="2862143"/>
                  <a:pt x="1918738" y="2851101"/>
                </a:cubicBezTo>
                <a:cubicBezTo>
                  <a:pt x="1623334" y="2680518"/>
                  <a:pt x="1327076" y="2511415"/>
                  <a:pt x="1032497" y="2339381"/>
                </a:cubicBezTo>
                <a:cubicBezTo>
                  <a:pt x="829072" y="2220593"/>
                  <a:pt x="833313" y="2255512"/>
                  <a:pt x="834309" y="2000862"/>
                </a:cubicBezTo>
                <a:cubicBezTo>
                  <a:pt x="835476" y="1701303"/>
                  <a:pt x="834593" y="1401716"/>
                  <a:pt x="834593" y="1089807"/>
                </a:cubicBezTo>
                <a:close/>
                <a:moveTo>
                  <a:pt x="3540587" y="3357755"/>
                </a:moveTo>
                <a:cubicBezTo>
                  <a:pt x="3617313" y="3313757"/>
                  <a:pt x="3682057" y="3284302"/>
                  <a:pt x="3738235" y="3243179"/>
                </a:cubicBezTo>
                <a:cubicBezTo>
                  <a:pt x="4227986" y="2884767"/>
                  <a:pt x="4197848" y="2165013"/>
                  <a:pt x="3678528" y="1850314"/>
                </a:cubicBezTo>
                <a:cubicBezTo>
                  <a:pt x="3442005" y="1706967"/>
                  <a:pt x="3200304" y="1572128"/>
                  <a:pt x="2960508" y="1434216"/>
                </a:cubicBezTo>
                <a:cubicBezTo>
                  <a:pt x="2897671" y="1398074"/>
                  <a:pt x="2832926" y="1337798"/>
                  <a:pt x="2769349" y="1338168"/>
                </a:cubicBezTo>
                <a:cubicBezTo>
                  <a:pt x="2705544" y="1338538"/>
                  <a:pt x="2641767" y="1400208"/>
                  <a:pt x="2578617" y="1436123"/>
                </a:cubicBezTo>
                <a:cubicBezTo>
                  <a:pt x="2518170" y="1470502"/>
                  <a:pt x="2458548" y="1506331"/>
                  <a:pt x="2391499" y="1545690"/>
                </a:cubicBezTo>
                <a:cubicBezTo>
                  <a:pt x="2422662" y="1564985"/>
                  <a:pt x="2443380" y="1578588"/>
                  <a:pt x="2464838" y="1590968"/>
                </a:cubicBezTo>
                <a:cubicBezTo>
                  <a:pt x="2787164" y="1777289"/>
                  <a:pt x="3108552" y="1965317"/>
                  <a:pt x="3432756" y="2148336"/>
                </a:cubicBezTo>
                <a:cubicBezTo>
                  <a:pt x="3512071" y="2193130"/>
                  <a:pt x="3542608" y="2250930"/>
                  <a:pt x="3541754" y="2339865"/>
                </a:cubicBezTo>
                <a:cubicBezTo>
                  <a:pt x="3538766" y="2649924"/>
                  <a:pt x="3540587" y="2960013"/>
                  <a:pt x="3540587" y="3270101"/>
                </a:cubicBezTo>
                <a:cubicBezTo>
                  <a:pt x="3540587" y="3292413"/>
                  <a:pt x="3540587" y="3314725"/>
                  <a:pt x="3540587" y="3357755"/>
                </a:cubicBezTo>
                <a:close/>
                <a:moveTo>
                  <a:pt x="2669970" y="2733651"/>
                </a:moveTo>
                <a:cubicBezTo>
                  <a:pt x="2646577" y="2744380"/>
                  <a:pt x="2633372" y="2749218"/>
                  <a:pt x="2621391" y="2756133"/>
                </a:cubicBezTo>
                <a:cubicBezTo>
                  <a:pt x="2286428" y="2949625"/>
                  <a:pt x="1951039" y="3142406"/>
                  <a:pt x="1617215" y="3337833"/>
                </a:cubicBezTo>
                <a:cubicBezTo>
                  <a:pt x="1548629" y="3377989"/>
                  <a:pt x="1488012" y="3380010"/>
                  <a:pt x="1418970" y="3339484"/>
                </a:cubicBezTo>
                <a:cubicBezTo>
                  <a:pt x="1140983" y="3176300"/>
                  <a:pt x="861402" y="3015821"/>
                  <a:pt x="582247" y="2854601"/>
                </a:cubicBezTo>
                <a:cubicBezTo>
                  <a:pt x="568786" y="2846832"/>
                  <a:pt x="553902" y="2841538"/>
                  <a:pt x="537140" y="2833940"/>
                </a:cubicBezTo>
                <a:cubicBezTo>
                  <a:pt x="532985" y="2846462"/>
                  <a:pt x="528915" y="2853889"/>
                  <a:pt x="528175" y="2861659"/>
                </a:cubicBezTo>
                <a:cubicBezTo>
                  <a:pt x="497013" y="3188737"/>
                  <a:pt x="604872" y="3459865"/>
                  <a:pt x="875233" y="3648605"/>
                </a:cubicBezTo>
                <a:cubicBezTo>
                  <a:pt x="1150943" y="3841072"/>
                  <a:pt x="1450617" y="3860083"/>
                  <a:pt x="1748127" y="3700684"/>
                </a:cubicBezTo>
                <a:cubicBezTo>
                  <a:pt x="2019312" y="3555402"/>
                  <a:pt x="2279399" y="3389458"/>
                  <a:pt x="2550414" y="3243805"/>
                </a:cubicBezTo>
                <a:cubicBezTo>
                  <a:pt x="2647516" y="3191611"/>
                  <a:pt x="2682976" y="3132047"/>
                  <a:pt x="2672019" y="3025582"/>
                </a:cubicBezTo>
                <a:cubicBezTo>
                  <a:pt x="2662372" y="2931810"/>
                  <a:pt x="2669999" y="2836273"/>
                  <a:pt x="2669999" y="2733622"/>
                </a:cubicBezTo>
                <a:close/>
                <a:moveTo>
                  <a:pt x="1705780" y="1703011"/>
                </a:moveTo>
                <a:cubicBezTo>
                  <a:pt x="1728205" y="1692879"/>
                  <a:pt x="1741382" y="1688212"/>
                  <a:pt x="1753306" y="1681325"/>
                </a:cubicBezTo>
                <a:cubicBezTo>
                  <a:pt x="2088269" y="1487833"/>
                  <a:pt x="2423572" y="1294967"/>
                  <a:pt x="2757510" y="1099710"/>
                </a:cubicBezTo>
                <a:cubicBezTo>
                  <a:pt x="2823250" y="1061291"/>
                  <a:pt x="2882900" y="1054717"/>
                  <a:pt x="2950263" y="1094303"/>
                </a:cubicBezTo>
                <a:cubicBezTo>
                  <a:pt x="3177935" y="1228174"/>
                  <a:pt x="3406887" y="1359910"/>
                  <a:pt x="3635527" y="1492130"/>
                </a:cubicBezTo>
                <a:cubicBezTo>
                  <a:pt x="3701210" y="1530123"/>
                  <a:pt x="3767548" y="1567034"/>
                  <a:pt x="3831211" y="1603120"/>
                </a:cubicBezTo>
                <a:cubicBezTo>
                  <a:pt x="3838496" y="1596546"/>
                  <a:pt x="3840744" y="1595465"/>
                  <a:pt x="3841399" y="1593786"/>
                </a:cubicBezTo>
                <a:cubicBezTo>
                  <a:pt x="3843619" y="1588008"/>
                  <a:pt x="3846436" y="1582117"/>
                  <a:pt x="3847005" y="1576084"/>
                </a:cubicBezTo>
                <a:cubicBezTo>
                  <a:pt x="3878396" y="1251567"/>
                  <a:pt x="3772130" y="981919"/>
                  <a:pt x="3505555" y="792468"/>
                </a:cubicBezTo>
                <a:cubicBezTo>
                  <a:pt x="3233572" y="599175"/>
                  <a:pt x="2934525" y="574216"/>
                  <a:pt x="2638865" y="730797"/>
                </a:cubicBezTo>
                <a:cubicBezTo>
                  <a:pt x="2333983" y="892245"/>
                  <a:pt x="2039376" y="1073187"/>
                  <a:pt x="1740841" y="1246558"/>
                </a:cubicBezTo>
                <a:cubicBezTo>
                  <a:pt x="1726413" y="1254954"/>
                  <a:pt x="1707544" y="1272427"/>
                  <a:pt x="1707288" y="1286002"/>
                </a:cubicBezTo>
                <a:cubicBezTo>
                  <a:pt x="1704812" y="1422377"/>
                  <a:pt x="1705780" y="1558809"/>
                  <a:pt x="1705780" y="1703011"/>
                </a:cubicBezTo>
                <a:close/>
                <a:moveTo>
                  <a:pt x="1504689" y="2380362"/>
                </a:moveTo>
                <a:lnTo>
                  <a:pt x="1504689" y="2291541"/>
                </a:lnTo>
                <a:cubicBezTo>
                  <a:pt x="1504689" y="1921063"/>
                  <a:pt x="1506937" y="1550528"/>
                  <a:pt x="1503152" y="1180078"/>
                </a:cubicBezTo>
                <a:cubicBezTo>
                  <a:pt x="1502156" y="1084229"/>
                  <a:pt x="1538754" y="1025575"/>
                  <a:pt x="1620858" y="980297"/>
                </a:cubicBezTo>
                <a:cubicBezTo>
                  <a:pt x="1812103" y="874856"/>
                  <a:pt x="2000273" y="763753"/>
                  <a:pt x="2189440" y="654527"/>
                </a:cubicBezTo>
                <a:cubicBezTo>
                  <a:pt x="2286144" y="598691"/>
                  <a:pt x="2382335" y="541944"/>
                  <a:pt x="2487434" y="480558"/>
                </a:cubicBezTo>
                <a:cubicBezTo>
                  <a:pt x="2455646" y="456596"/>
                  <a:pt x="2432594" y="436703"/>
                  <a:pt x="2407208" y="420424"/>
                </a:cubicBezTo>
                <a:cubicBezTo>
                  <a:pt x="1866573" y="73652"/>
                  <a:pt x="1149407" y="440203"/>
                  <a:pt x="1125757" y="1081724"/>
                </a:cubicBezTo>
                <a:cubicBezTo>
                  <a:pt x="1113036" y="1426789"/>
                  <a:pt x="1122541" y="1772650"/>
                  <a:pt x="1123480" y="2118170"/>
                </a:cubicBezTo>
                <a:cubicBezTo>
                  <a:pt x="1123537" y="2136156"/>
                  <a:pt x="1132160" y="2162651"/>
                  <a:pt x="1145508" y="2170762"/>
                </a:cubicBezTo>
                <a:cubicBezTo>
                  <a:pt x="1258945" y="2239547"/>
                  <a:pt x="1374432" y="2305002"/>
                  <a:pt x="1504689" y="2380333"/>
                </a:cubicBezTo>
                <a:close/>
                <a:moveTo>
                  <a:pt x="1889966" y="3954851"/>
                </a:moveTo>
                <a:cubicBezTo>
                  <a:pt x="1910115" y="3972410"/>
                  <a:pt x="1922780" y="3985416"/>
                  <a:pt x="1937322" y="3995804"/>
                </a:cubicBezTo>
                <a:cubicBezTo>
                  <a:pt x="2088183" y="4103578"/>
                  <a:pt x="2257685" y="4156483"/>
                  <a:pt x="2441758" y="4148742"/>
                </a:cubicBezTo>
                <a:cubicBezTo>
                  <a:pt x="2911416" y="4129020"/>
                  <a:pt x="3251814" y="3770096"/>
                  <a:pt x="3252696" y="3298902"/>
                </a:cubicBezTo>
                <a:cubicBezTo>
                  <a:pt x="3253209" y="3015849"/>
                  <a:pt x="3244642" y="2732455"/>
                  <a:pt x="3256396" y="2449887"/>
                </a:cubicBezTo>
                <a:cubicBezTo>
                  <a:pt x="3261917" y="2317211"/>
                  <a:pt x="3225319" y="2237099"/>
                  <a:pt x="3101665" y="2187353"/>
                </a:cubicBezTo>
                <a:cubicBezTo>
                  <a:pt x="3024256" y="2156219"/>
                  <a:pt x="2954475" y="2106160"/>
                  <a:pt x="2870521" y="2058491"/>
                </a:cubicBezTo>
                <a:lnTo>
                  <a:pt x="2870521" y="2146031"/>
                </a:lnTo>
                <a:cubicBezTo>
                  <a:pt x="2870521" y="2516509"/>
                  <a:pt x="2868443" y="2886987"/>
                  <a:pt x="2871972" y="3257437"/>
                </a:cubicBezTo>
                <a:cubicBezTo>
                  <a:pt x="2872854" y="3350014"/>
                  <a:pt x="2839870" y="3409294"/>
                  <a:pt x="2759417" y="3453860"/>
                </a:cubicBezTo>
                <a:cubicBezTo>
                  <a:pt x="2568372" y="3559671"/>
                  <a:pt x="2380172" y="3670632"/>
                  <a:pt x="2190977" y="3779800"/>
                </a:cubicBezTo>
                <a:cubicBezTo>
                  <a:pt x="2092480" y="3836633"/>
                  <a:pt x="1994354" y="3894120"/>
                  <a:pt x="1889938" y="3954851"/>
                </a:cubicBezTo>
                <a:close/>
                <a:moveTo>
                  <a:pt x="2669942" y="2218544"/>
                </a:moveTo>
                <a:cubicBezTo>
                  <a:pt x="2669942" y="2141620"/>
                  <a:pt x="2672873" y="2064553"/>
                  <a:pt x="2668206" y="1987913"/>
                </a:cubicBezTo>
                <a:cubicBezTo>
                  <a:pt x="2666754" y="1964178"/>
                  <a:pt x="2650590" y="1931963"/>
                  <a:pt x="2631152" y="1920181"/>
                </a:cubicBezTo>
                <a:cubicBezTo>
                  <a:pt x="2497964" y="1839386"/>
                  <a:pt x="2362898" y="1761551"/>
                  <a:pt x="2226266" y="1686704"/>
                </a:cubicBezTo>
                <a:cubicBezTo>
                  <a:pt x="2206003" y="1675605"/>
                  <a:pt x="2169178" y="1675633"/>
                  <a:pt x="2148915" y="1686761"/>
                </a:cubicBezTo>
                <a:cubicBezTo>
                  <a:pt x="2012283" y="1761608"/>
                  <a:pt x="1877217" y="1839443"/>
                  <a:pt x="1744029" y="1920238"/>
                </a:cubicBezTo>
                <a:cubicBezTo>
                  <a:pt x="1724591" y="1932048"/>
                  <a:pt x="1707459" y="1964634"/>
                  <a:pt x="1706975" y="1987970"/>
                </a:cubicBezTo>
                <a:cubicBezTo>
                  <a:pt x="1703702" y="2141734"/>
                  <a:pt x="1703702" y="2295611"/>
                  <a:pt x="1706975" y="2449374"/>
                </a:cubicBezTo>
                <a:cubicBezTo>
                  <a:pt x="1707459" y="2472682"/>
                  <a:pt x="1724648" y="2505239"/>
                  <a:pt x="1744086" y="2517021"/>
                </a:cubicBezTo>
                <a:cubicBezTo>
                  <a:pt x="1877274" y="2597816"/>
                  <a:pt x="2012368" y="2675651"/>
                  <a:pt x="2148972" y="2750498"/>
                </a:cubicBezTo>
                <a:cubicBezTo>
                  <a:pt x="2169234" y="2761597"/>
                  <a:pt x="2206060" y="2761569"/>
                  <a:pt x="2226323" y="2750470"/>
                </a:cubicBezTo>
                <a:cubicBezTo>
                  <a:pt x="2362955" y="2675594"/>
                  <a:pt x="2498021" y="2597788"/>
                  <a:pt x="2631209" y="2516993"/>
                </a:cubicBezTo>
                <a:cubicBezTo>
                  <a:pt x="2650647" y="2505211"/>
                  <a:pt x="2666783" y="2472967"/>
                  <a:pt x="2668206" y="2449204"/>
                </a:cubicBezTo>
                <a:cubicBezTo>
                  <a:pt x="2672873" y="2372564"/>
                  <a:pt x="2669942" y="2295497"/>
                  <a:pt x="2669942" y="2218573"/>
                </a:cubicBezTo>
                <a:close/>
              </a:path>
            </a:pathLst>
          </a:custGeom>
          <a:solidFill>
            <a:schemeClr val="dk1">
              <a:alpha val="471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818391" y="296654"/>
            <a:ext cx="7393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Variable</a:t>
            </a:r>
            <a:endParaRPr b="1" sz="3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37" name="Google Shape;237;p29"/>
          <p:cNvGrpSpPr/>
          <p:nvPr/>
        </p:nvGrpSpPr>
        <p:grpSpPr>
          <a:xfrm>
            <a:off x="4000685" y="-5618578"/>
            <a:ext cx="5667698" cy="5703871"/>
            <a:chOff x="5334246" y="-374908"/>
            <a:chExt cx="7556930" cy="7605161"/>
          </a:xfrm>
        </p:grpSpPr>
        <p:sp>
          <p:nvSpPr>
            <p:cNvPr id="238" name="Google Shape;238;p29"/>
            <p:cNvSpPr/>
            <p:nvPr/>
          </p:nvSpPr>
          <p:spPr>
            <a:xfrm rot="1239403">
              <a:off x="6191537" y="465129"/>
              <a:ext cx="5842349" cy="5925087"/>
            </a:xfrm>
            <a:custGeom>
              <a:rect b="b" l="l" r="r" t="t"/>
              <a:pathLst>
                <a:path extrusionOk="0" h="5929591" w="5846791">
                  <a:moveTo>
                    <a:pt x="5504890" y="2481052"/>
                  </a:moveTo>
                  <a:cubicBezTo>
                    <a:pt x="5474008" y="2442830"/>
                    <a:pt x="5467771" y="2409933"/>
                    <a:pt x="5477279" y="2360835"/>
                  </a:cubicBezTo>
                  <a:cubicBezTo>
                    <a:pt x="5503102" y="2227611"/>
                    <a:pt x="5535619" y="2092447"/>
                    <a:pt x="5535961" y="1958007"/>
                  </a:cubicBezTo>
                  <a:cubicBezTo>
                    <a:pt x="5538167" y="1045140"/>
                    <a:pt x="4715815" y="342321"/>
                    <a:pt x="3812114" y="482505"/>
                  </a:cubicBezTo>
                  <a:cubicBezTo>
                    <a:pt x="3743620" y="493115"/>
                    <a:pt x="3705665" y="475089"/>
                    <a:pt x="3661282" y="430782"/>
                  </a:cubicBezTo>
                  <a:cubicBezTo>
                    <a:pt x="3366539" y="136419"/>
                    <a:pt x="3005051" y="-14793"/>
                    <a:pt x="2593096" y="1142"/>
                  </a:cubicBezTo>
                  <a:cubicBezTo>
                    <a:pt x="1928650" y="26851"/>
                    <a:pt x="1464249" y="357952"/>
                    <a:pt x="1208070" y="976190"/>
                  </a:cubicBezTo>
                  <a:cubicBezTo>
                    <a:pt x="1195824" y="1005702"/>
                    <a:pt x="1160949" y="1032400"/>
                    <a:pt x="1130258" y="1046547"/>
                  </a:cubicBezTo>
                  <a:cubicBezTo>
                    <a:pt x="982012" y="1114738"/>
                    <a:pt x="818895" y="1158664"/>
                    <a:pt x="684074" y="1246554"/>
                  </a:cubicBezTo>
                  <a:cubicBezTo>
                    <a:pt x="-71381" y="1739174"/>
                    <a:pt x="-224457" y="2746625"/>
                    <a:pt x="341868" y="3448531"/>
                  </a:cubicBezTo>
                  <a:cubicBezTo>
                    <a:pt x="372673" y="3486714"/>
                    <a:pt x="379975" y="3519612"/>
                    <a:pt x="369365" y="3568786"/>
                  </a:cubicBezTo>
                  <a:cubicBezTo>
                    <a:pt x="340157" y="3704064"/>
                    <a:pt x="319962" y="3841319"/>
                    <a:pt x="307107" y="3915328"/>
                  </a:cubicBezTo>
                  <a:cubicBezTo>
                    <a:pt x="326237" y="4895814"/>
                    <a:pt x="1120332" y="5576651"/>
                    <a:pt x="2026467" y="5448143"/>
                  </a:cubicBezTo>
                  <a:cubicBezTo>
                    <a:pt x="2099905" y="5437723"/>
                    <a:pt x="2142881" y="5455521"/>
                    <a:pt x="2191903" y="5504315"/>
                  </a:cubicBezTo>
                  <a:cubicBezTo>
                    <a:pt x="2485125" y="5795940"/>
                    <a:pt x="2845015" y="5944300"/>
                    <a:pt x="3253738" y="5928441"/>
                  </a:cubicBezTo>
                  <a:cubicBezTo>
                    <a:pt x="3918184" y="5902694"/>
                    <a:pt x="4382623" y="5571745"/>
                    <a:pt x="4638802" y="4953469"/>
                  </a:cubicBezTo>
                  <a:cubicBezTo>
                    <a:pt x="4651048" y="4923957"/>
                    <a:pt x="4685961" y="4897259"/>
                    <a:pt x="4716728" y="4883111"/>
                  </a:cubicBezTo>
                  <a:cubicBezTo>
                    <a:pt x="4864936" y="4814883"/>
                    <a:pt x="5028053" y="4770919"/>
                    <a:pt x="5162912" y="4683066"/>
                  </a:cubicBezTo>
                  <a:cubicBezTo>
                    <a:pt x="5918062" y="4191207"/>
                    <a:pt x="6071291" y="3182312"/>
                    <a:pt x="5504928" y="2481052"/>
                  </a:cubicBezTo>
                  <a:close/>
                </a:path>
              </a:pathLst>
            </a:custGeom>
            <a:solidFill>
              <a:schemeClr val="dk1">
                <a:alpha val="84710"/>
              </a:schemeClr>
            </a:solidFill>
            <a:ln>
              <a:noFill/>
            </a:ln>
            <a:effectLst>
              <a:outerShdw blurRad="558800" sx="88000" rotWithShape="0" algn="t" dir="5400000" dist="838200" sy="88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6499692" y="689196"/>
              <a:ext cx="5408282" cy="5484872"/>
            </a:xfrm>
            <a:custGeom>
              <a:rect b="b" l="l" r="r" t="t"/>
              <a:pathLst>
                <a:path extrusionOk="0" h="5929591" w="5846791">
                  <a:moveTo>
                    <a:pt x="5504890" y="2481052"/>
                  </a:moveTo>
                  <a:cubicBezTo>
                    <a:pt x="5474008" y="2442830"/>
                    <a:pt x="5467771" y="2409933"/>
                    <a:pt x="5477279" y="2360835"/>
                  </a:cubicBezTo>
                  <a:cubicBezTo>
                    <a:pt x="5503102" y="2227611"/>
                    <a:pt x="5535619" y="2092447"/>
                    <a:pt x="5535961" y="1958007"/>
                  </a:cubicBezTo>
                  <a:cubicBezTo>
                    <a:pt x="5538167" y="1045140"/>
                    <a:pt x="4715815" y="342321"/>
                    <a:pt x="3812114" y="482505"/>
                  </a:cubicBezTo>
                  <a:cubicBezTo>
                    <a:pt x="3743620" y="493115"/>
                    <a:pt x="3705665" y="475089"/>
                    <a:pt x="3661282" y="430782"/>
                  </a:cubicBezTo>
                  <a:cubicBezTo>
                    <a:pt x="3366539" y="136419"/>
                    <a:pt x="3005051" y="-14793"/>
                    <a:pt x="2593096" y="1142"/>
                  </a:cubicBezTo>
                  <a:cubicBezTo>
                    <a:pt x="1928650" y="26851"/>
                    <a:pt x="1464249" y="357952"/>
                    <a:pt x="1208070" y="976190"/>
                  </a:cubicBezTo>
                  <a:cubicBezTo>
                    <a:pt x="1195824" y="1005702"/>
                    <a:pt x="1160949" y="1032400"/>
                    <a:pt x="1130258" y="1046547"/>
                  </a:cubicBezTo>
                  <a:cubicBezTo>
                    <a:pt x="982012" y="1114738"/>
                    <a:pt x="818895" y="1158664"/>
                    <a:pt x="684074" y="1246554"/>
                  </a:cubicBezTo>
                  <a:cubicBezTo>
                    <a:pt x="-71381" y="1739174"/>
                    <a:pt x="-224457" y="2746625"/>
                    <a:pt x="341868" y="3448531"/>
                  </a:cubicBezTo>
                  <a:cubicBezTo>
                    <a:pt x="372673" y="3486714"/>
                    <a:pt x="379975" y="3519612"/>
                    <a:pt x="369365" y="3568786"/>
                  </a:cubicBezTo>
                  <a:cubicBezTo>
                    <a:pt x="340157" y="3704064"/>
                    <a:pt x="319962" y="3841319"/>
                    <a:pt x="307107" y="3915328"/>
                  </a:cubicBezTo>
                  <a:cubicBezTo>
                    <a:pt x="326237" y="4895814"/>
                    <a:pt x="1120332" y="5576651"/>
                    <a:pt x="2026467" y="5448143"/>
                  </a:cubicBezTo>
                  <a:cubicBezTo>
                    <a:pt x="2099905" y="5437723"/>
                    <a:pt x="2142881" y="5455521"/>
                    <a:pt x="2191903" y="5504315"/>
                  </a:cubicBezTo>
                  <a:cubicBezTo>
                    <a:pt x="2485125" y="5795940"/>
                    <a:pt x="2845015" y="5944300"/>
                    <a:pt x="3253738" y="5928441"/>
                  </a:cubicBezTo>
                  <a:cubicBezTo>
                    <a:pt x="3918184" y="5902694"/>
                    <a:pt x="4382623" y="5571745"/>
                    <a:pt x="4638802" y="4953469"/>
                  </a:cubicBezTo>
                  <a:cubicBezTo>
                    <a:pt x="4651048" y="4923957"/>
                    <a:pt x="4685961" y="4897259"/>
                    <a:pt x="4716728" y="4883111"/>
                  </a:cubicBezTo>
                  <a:cubicBezTo>
                    <a:pt x="4864936" y="4814883"/>
                    <a:pt x="5028053" y="4770919"/>
                    <a:pt x="5162912" y="4683066"/>
                  </a:cubicBezTo>
                  <a:cubicBezTo>
                    <a:pt x="5918062" y="4191207"/>
                    <a:pt x="6071291" y="3182312"/>
                    <a:pt x="5504928" y="2481052"/>
                  </a:cubicBezTo>
                  <a:close/>
                </a:path>
              </a:pathLst>
            </a:custGeom>
            <a:solidFill>
              <a:schemeClr val="dk1">
                <a:alpha val="98820"/>
              </a:schemeClr>
            </a:solidFill>
            <a:ln>
              <a:noFill/>
            </a:ln>
            <a:effectLst>
              <a:outerShdw blurRad="558800" sx="88000" rotWithShape="0" algn="t" dir="5400000" dist="838200" sy="88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40" name="Google Shape;240;p29"/>
          <p:cNvGraphicFramePr/>
          <p:nvPr/>
        </p:nvGraphicFramePr>
        <p:xfrm>
          <a:off x="1024225" y="113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{627D76DE-5556-4508-889F-AFE37840735F}</a:tableStyleId>
              </a:tblPr>
              <a:tblGrid>
                <a:gridCol w="1790850"/>
                <a:gridCol w="1993450"/>
                <a:gridCol w="3454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Named</a:t>
                      </a:r>
                      <a:endParaRPr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Data Type</a:t>
                      </a:r>
                      <a:endParaRPr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Remarks</a:t>
                      </a:r>
                      <a:endParaRPr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UserName</a:t>
                      </a:r>
                      <a:endParaRPr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Categorical, Nominal</a:t>
                      </a:r>
                      <a:endParaRPr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The display name of the user who posted the review</a:t>
                      </a:r>
                      <a:endParaRPr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Content</a:t>
                      </a:r>
                      <a:endParaRPr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Categorical, Nominal</a:t>
                      </a:r>
                      <a:endParaRPr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The text content of the review.</a:t>
                      </a:r>
                      <a:endParaRPr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Score</a:t>
                      </a:r>
                      <a:endParaRPr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Numerical, Ordinal</a:t>
                      </a:r>
                      <a:endParaRPr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The rating given by the user, typically ranging from 1 to 5</a:t>
                      </a:r>
                      <a:endParaRPr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thumbsUpCount</a:t>
                      </a:r>
                      <a:endParaRPr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Numerical, Continuous</a:t>
                      </a:r>
                      <a:endParaRPr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The number of thumbs up (likes) the review received.</a:t>
                      </a:r>
                      <a:endParaRPr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At</a:t>
                      </a:r>
                      <a:endParaRPr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Numerical, Continuous</a:t>
                      </a:r>
                      <a:endParaRPr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The date and time when the review was posted</a:t>
                      </a:r>
                      <a:endParaRPr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rgbClr val="20846F"/>
            </a:gs>
          </a:gsLst>
          <a:lin ang="5400000" scaled="0"/>
        </a:gra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30"/>
          <p:cNvGrpSpPr/>
          <p:nvPr/>
        </p:nvGrpSpPr>
        <p:grpSpPr>
          <a:xfrm>
            <a:off x="-1632009" y="373154"/>
            <a:ext cx="6877430" cy="6921415"/>
            <a:chOff x="5336965" y="-374908"/>
            <a:chExt cx="7559967" cy="7608318"/>
          </a:xfrm>
        </p:grpSpPr>
        <p:sp>
          <p:nvSpPr>
            <p:cNvPr id="246" name="Google Shape;246;p30"/>
            <p:cNvSpPr/>
            <p:nvPr/>
          </p:nvSpPr>
          <p:spPr>
            <a:xfrm rot="1236734">
              <a:off x="6193553" y="464455"/>
              <a:ext cx="5846791" cy="5929591"/>
            </a:xfrm>
            <a:custGeom>
              <a:rect b="b" l="l" r="r" t="t"/>
              <a:pathLst>
                <a:path extrusionOk="0" h="5929591" w="5846791">
                  <a:moveTo>
                    <a:pt x="5504890" y="2481052"/>
                  </a:moveTo>
                  <a:cubicBezTo>
                    <a:pt x="5474008" y="2442830"/>
                    <a:pt x="5467771" y="2409933"/>
                    <a:pt x="5477279" y="2360835"/>
                  </a:cubicBezTo>
                  <a:cubicBezTo>
                    <a:pt x="5503102" y="2227611"/>
                    <a:pt x="5535619" y="2092447"/>
                    <a:pt x="5535961" y="1958007"/>
                  </a:cubicBezTo>
                  <a:cubicBezTo>
                    <a:pt x="5538167" y="1045140"/>
                    <a:pt x="4715815" y="342321"/>
                    <a:pt x="3812114" y="482505"/>
                  </a:cubicBezTo>
                  <a:cubicBezTo>
                    <a:pt x="3743620" y="493115"/>
                    <a:pt x="3705665" y="475089"/>
                    <a:pt x="3661282" y="430782"/>
                  </a:cubicBezTo>
                  <a:cubicBezTo>
                    <a:pt x="3366539" y="136419"/>
                    <a:pt x="3005051" y="-14793"/>
                    <a:pt x="2593096" y="1142"/>
                  </a:cubicBezTo>
                  <a:cubicBezTo>
                    <a:pt x="1928650" y="26851"/>
                    <a:pt x="1464249" y="357952"/>
                    <a:pt x="1208070" y="976190"/>
                  </a:cubicBezTo>
                  <a:cubicBezTo>
                    <a:pt x="1195824" y="1005702"/>
                    <a:pt x="1160949" y="1032400"/>
                    <a:pt x="1130258" y="1046547"/>
                  </a:cubicBezTo>
                  <a:cubicBezTo>
                    <a:pt x="982012" y="1114738"/>
                    <a:pt x="818895" y="1158664"/>
                    <a:pt x="684074" y="1246554"/>
                  </a:cubicBezTo>
                  <a:cubicBezTo>
                    <a:pt x="-71381" y="1739174"/>
                    <a:pt x="-224457" y="2746625"/>
                    <a:pt x="341868" y="3448531"/>
                  </a:cubicBezTo>
                  <a:cubicBezTo>
                    <a:pt x="372673" y="3486714"/>
                    <a:pt x="379975" y="3519612"/>
                    <a:pt x="369365" y="3568786"/>
                  </a:cubicBezTo>
                  <a:cubicBezTo>
                    <a:pt x="340157" y="3704064"/>
                    <a:pt x="319962" y="3841319"/>
                    <a:pt x="307107" y="3915328"/>
                  </a:cubicBezTo>
                  <a:cubicBezTo>
                    <a:pt x="326237" y="4895814"/>
                    <a:pt x="1120332" y="5576651"/>
                    <a:pt x="2026467" y="5448143"/>
                  </a:cubicBezTo>
                  <a:cubicBezTo>
                    <a:pt x="2099905" y="5437723"/>
                    <a:pt x="2142881" y="5455521"/>
                    <a:pt x="2191903" y="5504315"/>
                  </a:cubicBezTo>
                  <a:cubicBezTo>
                    <a:pt x="2485125" y="5795940"/>
                    <a:pt x="2845015" y="5944300"/>
                    <a:pt x="3253738" y="5928441"/>
                  </a:cubicBezTo>
                  <a:cubicBezTo>
                    <a:pt x="3918184" y="5902694"/>
                    <a:pt x="4382623" y="5571745"/>
                    <a:pt x="4638802" y="4953469"/>
                  </a:cubicBezTo>
                  <a:cubicBezTo>
                    <a:pt x="4651048" y="4923957"/>
                    <a:pt x="4685961" y="4897259"/>
                    <a:pt x="4716728" y="4883111"/>
                  </a:cubicBezTo>
                  <a:cubicBezTo>
                    <a:pt x="4864936" y="4814883"/>
                    <a:pt x="5028053" y="4770919"/>
                    <a:pt x="5162912" y="4683066"/>
                  </a:cubicBezTo>
                  <a:cubicBezTo>
                    <a:pt x="5918062" y="4191207"/>
                    <a:pt x="6071291" y="3182312"/>
                    <a:pt x="5504928" y="2481052"/>
                  </a:cubicBezTo>
                  <a:close/>
                </a:path>
              </a:pathLst>
            </a:custGeom>
            <a:solidFill>
              <a:schemeClr val="dk1">
                <a:alpha val="84705"/>
              </a:schemeClr>
            </a:solidFill>
            <a:ln>
              <a:noFill/>
            </a:ln>
            <a:effectLst>
              <a:outerShdw blurRad="558800" sx="88000" rotWithShape="0" algn="t" dir="5400000" dist="838200" sy="88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6499692" y="689196"/>
              <a:ext cx="5403588" cy="5480110"/>
            </a:xfrm>
            <a:custGeom>
              <a:rect b="b" l="l" r="r" t="t"/>
              <a:pathLst>
                <a:path extrusionOk="0" h="5929591" w="5846791">
                  <a:moveTo>
                    <a:pt x="5504890" y="2481052"/>
                  </a:moveTo>
                  <a:cubicBezTo>
                    <a:pt x="5474008" y="2442830"/>
                    <a:pt x="5467771" y="2409933"/>
                    <a:pt x="5477279" y="2360835"/>
                  </a:cubicBezTo>
                  <a:cubicBezTo>
                    <a:pt x="5503102" y="2227611"/>
                    <a:pt x="5535619" y="2092447"/>
                    <a:pt x="5535961" y="1958007"/>
                  </a:cubicBezTo>
                  <a:cubicBezTo>
                    <a:pt x="5538167" y="1045140"/>
                    <a:pt x="4715815" y="342321"/>
                    <a:pt x="3812114" y="482505"/>
                  </a:cubicBezTo>
                  <a:cubicBezTo>
                    <a:pt x="3743620" y="493115"/>
                    <a:pt x="3705665" y="475089"/>
                    <a:pt x="3661282" y="430782"/>
                  </a:cubicBezTo>
                  <a:cubicBezTo>
                    <a:pt x="3366539" y="136419"/>
                    <a:pt x="3005051" y="-14793"/>
                    <a:pt x="2593096" y="1142"/>
                  </a:cubicBezTo>
                  <a:cubicBezTo>
                    <a:pt x="1928650" y="26851"/>
                    <a:pt x="1464249" y="357952"/>
                    <a:pt x="1208070" y="976190"/>
                  </a:cubicBezTo>
                  <a:cubicBezTo>
                    <a:pt x="1195824" y="1005702"/>
                    <a:pt x="1160949" y="1032400"/>
                    <a:pt x="1130258" y="1046547"/>
                  </a:cubicBezTo>
                  <a:cubicBezTo>
                    <a:pt x="982012" y="1114738"/>
                    <a:pt x="818895" y="1158664"/>
                    <a:pt x="684074" y="1246554"/>
                  </a:cubicBezTo>
                  <a:cubicBezTo>
                    <a:pt x="-71381" y="1739174"/>
                    <a:pt x="-224457" y="2746625"/>
                    <a:pt x="341868" y="3448531"/>
                  </a:cubicBezTo>
                  <a:cubicBezTo>
                    <a:pt x="372673" y="3486714"/>
                    <a:pt x="379975" y="3519612"/>
                    <a:pt x="369365" y="3568786"/>
                  </a:cubicBezTo>
                  <a:cubicBezTo>
                    <a:pt x="340157" y="3704064"/>
                    <a:pt x="319962" y="3841319"/>
                    <a:pt x="307107" y="3915328"/>
                  </a:cubicBezTo>
                  <a:cubicBezTo>
                    <a:pt x="326237" y="4895814"/>
                    <a:pt x="1120332" y="5576651"/>
                    <a:pt x="2026467" y="5448143"/>
                  </a:cubicBezTo>
                  <a:cubicBezTo>
                    <a:pt x="2099905" y="5437723"/>
                    <a:pt x="2142881" y="5455521"/>
                    <a:pt x="2191903" y="5504315"/>
                  </a:cubicBezTo>
                  <a:cubicBezTo>
                    <a:pt x="2485125" y="5795940"/>
                    <a:pt x="2845015" y="5944300"/>
                    <a:pt x="3253738" y="5928441"/>
                  </a:cubicBezTo>
                  <a:cubicBezTo>
                    <a:pt x="3918184" y="5902694"/>
                    <a:pt x="4382623" y="5571745"/>
                    <a:pt x="4638802" y="4953469"/>
                  </a:cubicBezTo>
                  <a:cubicBezTo>
                    <a:pt x="4651048" y="4923957"/>
                    <a:pt x="4685961" y="4897259"/>
                    <a:pt x="4716728" y="4883111"/>
                  </a:cubicBezTo>
                  <a:cubicBezTo>
                    <a:pt x="4864936" y="4814883"/>
                    <a:pt x="5028053" y="4770919"/>
                    <a:pt x="5162912" y="4683066"/>
                  </a:cubicBezTo>
                  <a:cubicBezTo>
                    <a:pt x="5918062" y="4191207"/>
                    <a:pt x="6071291" y="3182312"/>
                    <a:pt x="5504928" y="2481052"/>
                  </a:cubicBezTo>
                  <a:close/>
                </a:path>
              </a:pathLst>
            </a:custGeom>
            <a:solidFill>
              <a:schemeClr val="dk1">
                <a:alpha val="98823"/>
              </a:schemeClr>
            </a:solidFill>
            <a:ln>
              <a:noFill/>
            </a:ln>
            <a:effectLst>
              <a:outerShdw blurRad="558800" sx="88000" rotWithShape="0" algn="t" dir="5400000" dist="838200" sy="88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8" name="Google Shape;248;p30"/>
          <p:cNvSpPr/>
          <p:nvPr/>
        </p:nvSpPr>
        <p:spPr>
          <a:xfrm>
            <a:off x="4547996" y="2886303"/>
            <a:ext cx="4191582" cy="4250898"/>
          </a:xfrm>
          <a:custGeom>
            <a:rect b="b" l="l" r="r" t="t"/>
            <a:pathLst>
              <a:path extrusionOk="0" h="4437090" w="4375175">
                <a:moveTo>
                  <a:pt x="229811" y="2929846"/>
                </a:moveTo>
                <a:cubicBezTo>
                  <a:pt x="239431" y="2874494"/>
                  <a:pt x="254542" y="2771786"/>
                  <a:pt x="276399" y="2670529"/>
                </a:cubicBezTo>
                <a:cubicBezTo>
                  <a:pt x="284339" y="2633731"/>
                  <a:pt x="278875" y="2609114"/>
                  <a:pt x="255823" y="2580542"/>
                </a:cubicBezTo>
                <a:cubicBezTo>
                  <a:pt x="-167960" y="2055304"/>
                  <a:pt x="-53412" y="1301427"/>
                  <a:pt x="511868" y="932799"/>
                </a:cubicBezTo>
                <a:cubicBezTo>
                  <a:pt x="612727" y="867030"/>
                  <a:pt x="734816" y="834160"/>
                  <a:pt x="845749" y="783133"/>
                </a:cubicBezTo>
                <a:cubicBezTo>
                  <a:pt x="868744" y="772547"/>
                  <a:pt x="894841" y="752568"/>
                  <a:pt x="903976" y="730484"/>
                </a:cubicBezTo>
                <a:cubicBezTo>
                  <a:pt x="1095705" y="267856"/>
                  <a:pt x="1443217" y="20093"/>
                  <a:pt x="1940424" y="855"/>
                </a:cubicBezTo>
                <a:cubicBezTo>
                  <a:pt x="2248692" y="-11070"/>
                  <a:pt x="2519195" y="102083"/>
                  <a:pt x="2739780" y="322327"/>
                </a:cubicBezTo>
                <a:cubicBezTo>
                  <a:pt x="2772992" y="355481"/>
                  <a:pt x="2801394" y="368971"/>
                  <a:pt x="2852648" y="361031"/>
                </a:cubicBezTo>
                <a:cubicBezTo>
                  <a:pt x="3528891" y="256131"/>
                  <a:pt x="4144259" y="782080"/>
                  <a:pt x="4142609" y="1465151"/>
                </a:cubicBezTo>
                <a:cubicBezTo>
                  <a:pt x="4142353" y="1565753"/>
                  <a:pt x="4118049" y="1666896"/>
                  <a:pt x="4098697" y="1766588"/>
                </a:cubicBezTo>
                <a:cubicBezTo>
                  <a:pt x="4091582" y="1803328"/>
                  <a:pt x="4096249" y="1827945"/>
                  <a:pt x="4119358" y="1856547"/>
                </a:cubicBezTo>
                <a:cubicBezTo>
                  <a:pt x="4543169" y="2381329"/>
                  <a:pt x="4428508" y="3136259"/>
                  <a:pt x="3863426" y="3504318"/>
                </a:cubicBezTo>
                <a:cubicBezTo>
                  <a:pt x="3762511" y="3570058"/>
                  <a:pt x="3640478" y="3602957"/>
                  <a:pt x="3529545" y="3654012"/>
                </a:cubicBezTo>
                <a:cubicBezTo>
                  <a:pt x="3506551" y="3664599"/>
                  <a:pt x="3480397" y="3684577"/>
                  <a:pt x="3471233" y="3706661"/>
                </a:cubicBezTo>
                <a:cubicBezTo>
                  <a:pt x="3279533" y="4169318"/>
                  <a:pt x="2932021" y="4416967"/>
                  <a:pt x="2434785" y="4436234"/>
                </a:cubicBezTo>
                <a:cubicBezTo>
                  <a:pt x="2128937" y="4448073"/>
                  <a:pt x="1859629" y="4337083"/>
                  <a:pt x="1640210" y="4118860"/>
                </a:cubicBezTo>
                <a:cubicBezTo>
                  <a:pt x="1603527" y="4082375"/>
                  <a:pt x="1571368" y="4069057"/>
                  <a:pt x="1516414" y="4076855"/>
                </a:cubicBezTo>
                <a:cubicBezTo>
                  <a:pt x="838350" y="4173017"/>
                  <a:pt x="244098" y="3663517"/>
                  <a:pt x="229811" y="2929846"/>
                </a:cubicBezTo>
                <a:close/>
                <a:moveTo>
                  <a:pt x="834593" y="1089835"/>
                </a:moveTo>
                <a:cubicBezTo>
                  <a:pt x="805850" y="1101418"/>
                  <a:pt x="786668" y="1107736"/>
                  <a:pt x="768768" y="1116615"/>
                </a:cubicBezTo>
                <a:cubicBezTo>
                  <a:pt x="485174" y="1257458"/>
                  <a:pt x="319144" y="1485756"/>
                  <a:pt x="293417" y="1800426"/>
                </a:cubicBezTo>
                <a:cubicBezTo>
                  <a:pt x="266637" y="2127903"/>
                  <a:pt x="394390" y="2395246"/>
                  <a:pt x="673629" y="2570296"/>
                </a:cubicBezTo>
                <a:cubicBezTo>
                  <a:pt x="965988" y="2753572"/>
                  <a:pt x="1269447" y="2919174"/>
                  <a:pt x="1568807" y="3091237"/>
                </a:cubicBezTo>
                <a:cubicBezTo>
                  <a:pt x="1584345" y="3100173"/>
                  <a:pt x="1611637" y="3105637"/>
                  <a:pt x="1625355" y="3098067"/>
                </a:cubicBezTo>
                <a:cubicBezTo>
                  <a:pt x="1742976" y="3033124"/>
                  <a:pt x="1858747" y="2964794"/>
                  <a:pt x="1983283" y="2892736"/>
                </a:cubicBezTo>
                <a:cubicBezTo>
                  <a:pt x="1955877" y="2874977"/>
                  <a:pt x="1937834" y="2862143"/>
                  <a:pt x="1918738" y="2851101"/>
                </a:cubicBezTo>
                <a:cubicBezTo>
                  <a:pt x="1623334" y="2680518"/>
                  <a:pt x="1327076" y="2511415"/>
                  <a:pt x="1032497" y="2339381"/>
                </a:cubicBezTo>
                <a:cubicBezTo>
                  <a:pt x="829072" y="2220593"/>
                  <a:pt x="833313" y="2255512"/>
                  <a:pt x="834309" y="2000862"/>
                </a:cubicBezTo>
                <a:cubicBezTo>
                  <a:pt x="835476" y="1701303"/>
                  <a:pt x="834593" y="1401716"/>
                  <a:pt x="834593" y="1089807"/>
                </a:cubicBezTo>
                <a:close/>
                <a:moveTo>
                  <a:pt x="3540587" y="3357755"/>
                </a:moveTo>
                <a:cubicBezTo>
                  <a:pt x="3617313" y="3313757"/>
                  <a:pt x="3682057" y="3284302"/>
                  <a:pt x="3738235" y="3243179"/>
                </a:cubicBezTo>
                <a:cubicBezTo>
                  <a:pt x="4227986" y="2884767"/>
                  <a:pt x="4197848" y="2165013"/>
                  <a:pt x="3678528" y="1850314"/>
                </a:cubicBezTo>
                <a:cubicBezTo>
                  <a:pt x="3442005" y="1706967"/>
                  <a:pt x="3200304" y="1572128"/>
                  <a:pt x="2960508" y="1434216"/>
                </a:cubicBezTo>
                <a:cubicBezTo>
                  <a:pt x="2897671" y="1398074"/>
                  <a:pt x="2832926" y="1337798"/>
                  <a:pt x="2769349" y="1338168"/>
                </a:cubicBezTo>
                <a:cubicBezTo>
                  <a:pt x="2705544" y="1338538"/>
                  <a:pt x="2641767" y="1400208"/>
                  <a:pt x="2578617" y="1436123"/>
                </a:cubicBezTo>
                <a:cubicBezTo>
                  <a:pt x="2518170" y="1470502"/>
                  <a:pt x="2458548" y="1506331"/>
                  <a:pt x="2391499" y="1545690"/>
                </a:cubicBezTo>
                <a:cubicBezTo>
                  <a:pt x="2422662" y="1564985"/>
                  <a:pt x="2443380" y="1578588"/>
                  <a:pt x="2464838" y="1590968"/>
                </a:cubicBezTo>
                <a:cubicBezTo>
                  <a:pt x="2787164" y="1777289"/>
                  <a:pt x="3108552" y="1965317"/>
                  <a:pt x="3432756" y="2148336"/>
                </a:cubicBezTo>
                <a:cubicBezTo>
                  <a:pt x="3512071" y="2193130"/>
                  <a:pt x="3542608" y="2250930"/>
                  <a:pt x="3541754" y="2339865"/>
                </a:cubicBezTo>
                <a:cubicBezTo>
                  <a:pt x="3538766" y="2649924"/>
                  <a:pt x="3540587" y="2960013"/>
                  <a:pt x="3540587" y="3270101"/>
                </a:cubicBezTo>
                <a:cubicBezTo>
                  <a:pt x="3540587" y="3292413"/>
                  <a:pt x="3540587" y="3314725"/>
                  <a:pt x="3540587" y="3357755"/>
                </a:cubicBezTo>
                <a:close/>
                <a:moveTo>
                  <a:pt x="2669970" y="2733651"/>
                </a:moveTo>
                <a:cubicBezTo>
                  <a:pt x="2646577" y="2744380"/>
                  <a:pt x="2633372" y="2749218"/>
                  <a:pt x="2621391" y="2756133"/>
                </a:cubicBezTo>
                <a:cubicBezTo>
                  <a:pt x="2286428" y="2949625"/>
                  <a:pt x="1951039" y="3142406"/>
                  <a:pt x="1617215" y="3337833"/>
                </a:cubicBezTo>
                <a:cubicBezTo>
                  <a:pt x="1548629" y="3377989"/>
                  <a:pt x="1488012" y="3380010"/>
                  <a:pt x="1418970" y="3339484"/>
                </a:cubicBezTo>
                <a:cubicBezTo>
                  <a:pt x="1140983" y="3176300"/>
                  <a:pt x="861402" y="3015821"/>
                  <a:pt x="582247" y="2854601"/>
                </a:cubicBezTo>
                <a:cubicBezTo>
                  <a:pt x="568786" y="2846832"/>
                  <a:pt x="553902" y="2841538"/>
                  <a:pt x="537140" y="2833940"/>
                </a:cubicBezTo>
                <a:cubicBezTo>
                  <a:pt x="532985" y="2846462"/>
                  <a:pt x="528915" y="2853889"/>
                  <a:pt x="528175" y="2861659"/>
                </a:cubicBezTo>
                <a:cubicBezTo>
                  <a:pt x="497013" y="3188737"/>
                  <a:pt x="604872" y="3459865"/>
                  <a:pt x="875233" y="3648605"/>
                </a:cubicBezTo>
                <a:cubicBezTo>
                  <a:pt x="1150943" y="3841072"/>
                  <a:pt x="1450617" y="3860083"/>
                  <a:pt x="1748127" y="3700684"/>
                </a:cubicBezTo>
                <a:cubicBezTo>
                  <a:pt x="2019312" y="3555402"/>
                  <a:pt x="2279399" y="3389458"/>
                  <a:pt x="2550414" y="3243805"/>
                </a:cubicBezTo>
                <a:cubicBezTo>
                  <a:pt x="2647516" y="3191611"/>
                  <a:pt x="2682976" y="3132047"/>
                  <a:pt x="2672019" y="3025582"/>
                </a:cubicBezTo>
                <a:cubicBezTo>
                  <a:pt x="2662372" y="2931810"/>
                  <a:pt x="2669999" y="2836273"/>
                  <a:pt x="2669999" y="2733622"/>
                </a:cubicBezTo>
                <a:close/>
                <a:moveTo>
                  <a:pt x="1705780" y="1703011"/>
                </a:moveTo>
                <a:cubicBezTo>
                  <a:pt x="1728205" y="1692879"/>
                  <a:pt x="1741382" y="1688212"/>
                  <a:pt x="1753306" y="1681325"/>
                </a:cubicBezTo>
                <a:cubicBezTo>
                  <a:pt x="2088269" y="1487833"/>
                  <a:pt x="2423572" y="1294967"/>
                  <a:pt x="2757510" y="1099710"/>
                </a:cubicBezTo>
                <a:cubicBezTo>
                  <a:pt x="2823250" y="1061291"/>
                  <a:pt x="2882900" y="1054717"/>
                  <a:pt x="2950263" y="1094303"/>
                </a:cubicBezTo>
                <a:cubicBezTo>
                  <a:pt x="3177935" y="1228174"/>
                  <a:pt x="3406887" y="1359910"/>
                  <a:pt x="3635527" y="1492130"/>
                </a:cubicBezTo>
                <a:cubicBezTo>
                  <a:pt x="3701210" y="1530123"/>
                  <a:pt x="3767548" y="1567034"/>
                  <a:pt x="3831211" y="1603120"/>
                </a:cubicBezTo>
                <a:cubicBezTo>
                  <a:pt x="3838496" y="1596546"/>
                  <a:pt x="3840744" y="1595465"/>
                  <a:pt x="3841399" y="1593786"/>
                </a:cubicBezTo>
                <a:cubicBezTo>
                  <a:pt x="3843619" y="1588008"/>
                  <a:pt x="3846436" y="1582117"/>
                  <a:pt x="3847005" y="1576084"/>
                </a:cubicBezTo>
                <a:cubicBezTo>
                  <a:pt x="3878396" y="1251567"/>
                  <a:pt x="3772130" y="981919"/>
                  <a:pt x="3505555" y="792468"/>
                </a:cubicBezTo>
                <a:cubicBezTo>
                  <a:pt x="3233572" y="599175"/>
                  <a:pt x="2934525" y="574216"/>
                  <a:pt x="2638865" y="730797"/>
                </a:cubicBezTo>
                <a:cubicBezTo>
                  <a:pt x="2333983" y="892245"/>
                  <a:pt x="2039376" y="1073187"/>
                  <a:pt x="1740841" y="1246558"/>
                </a:cubicBezTo>
                <a:cubicBezTo>
                  <a:pt x="1726413" y="1254954"/>
                  <a:pt x="1707544" y="1272427"/>
                  <a:pt x="1707288" y="1286002"/>
                </a:cubicBezTo>
                <a:cubicBezTo>
                  <a:pt x="1704812" y="1422377"/>
                  <a:pt x="1705780" y="1558809"/>
                  <a:pt x="1705780" y="1703011"/>
                </a:cubicBezTo>
                <a:close/>
                <a:moveTo>
                  <a:pt x="1504689" y="2380362"/>
                </a:moveTo>
                <a:lnTo>
                  <a:pt x="1504689" y="2291541"/>
                </a:lnTo>
                <a:cubicBezTo>
                  <a:pt x="1504689" y="1921063"/>
                  <a:pt x="1506937" y="1550528"/>
                  <a:pt x="1503152" y="1180078"/>
                </a:cubicBezTo>
                <a:cubicBezTo>
                  <a:pt x="1502156" y="1084229"/>
                  <a:pt x="1538754" y="1025575"/>
                  <a:pt x="1620858" y="980297"/>
                </a:cubicBezTo>
                <a:cubicBezTo>
                  <a:pt x="1812103" y="874856"/>
                  <a:pt x="2000273" y="763753"/>
                  <a:pt x="2189440" y="654527"/>
                </a:cubicBezTo>
                <a:cubicBezTo>
                  <a:pt x="2286144" y="598691"/>
                  <a:pt x="2382335" y="541944"/>
                  <a:pt x="2487434" y="480558"/>
                </a:cubicBezTo>
                <a:cubicBezTo>
                  <a:pt x="2455646" y="456596"/>
                  <a:pt x="2432594" y="436703"/>
                  <a:pt x="2407208" y="420424"/>
                </a:cubicBezTo>
                <a:cubicBezTo>
                  <a:pt x="1866573" y="73652"/>
                  <a:pt x="1149407" y="440203"/>
                  <a:pt x="1125757" y="1081724"/>
                </a:cubicBezTo>
                <a:cubicBezTo>
                  <a:pt x="1113036" y="1426789"/>
                  <a:pt x="1122541" y="1772650"/>
                  <a:pt x="1123480" y="2118170"/>
                </a:cubicBezTo>
                <a:cubicBezTo>
                  <a:pt x="1123537" y="2136156"/>
                  <a:pt x="1132160" y="2162651"/>
                  <a:pt x="1145508" y="2170762"/>
                </a:cubicBezTo>
                <a:cubicBezTo>
                  <a:pt x="1258945" y="2239547"/>
                  <a:pt x="1374432" y="2305002"/>
                  <a:pt x="1504689" y="2380333"/>
                </a:cubicBezTo>
                <a:close/>
                <a:moveTo>
                  <a:pt x="1889966" y="3954851"/>
                </a:moveTo>
                <a:cubicBezTo>
                  <a:pt x="1910115" y="3972410"/>
                  <a:pt x="1922780" y="3985416"/>
                  <a:pt x="1937322" y="3995804"/>
                </a:cubicBezTo>
                <a:cubicBezTo>
                  <a:pt x="2088183" y="4103578"/>
                  <a:pt x="2257685" y="4156483"/>
                  <a:pt x="2441758" y="4148742"/>
                </a:cubicBezTo>
                <a:cubicBezTo>
                  <a:pt x="2911416" y="4129020"/>
                  <a:pt x="3251814" y="3770096"/>
                  <a:pt x="3252696" y="3298902"/>
                </a:cubicBezTo>
                <a:cubicBezTo>
                  <a:pt x="3253209" y="3015849"/>
                  <a:pt x="3244642" y="2732455"/>
                  <a:pt x="3256396" y="2449887"/>
                </a:cubicBezTo>
                <a:cubicBezTo>
                  <a:pt x="3261917" y="2317211"/>
                  <a:pt x="3225319" y="2237099"/>
                  <a:pt x="3101665" y="2187353"/>
                </a:cubicBezTo>
                <a:cubicBezTo>
                  <a:pt x="3024256" y="2156219"/>
                  <a:pt x="2954475" y="2106160"/>
                  <a:pt x="2870521" y="2058491"/>
                </a:cubicBezTo>
                <a:lnTo>
                  <a:pt x="2870521" y="2146031"/>
                </a:lnTo>
                <a:cubicBezTo>
                  <a:pt x="2870521" y="2516509"/>
                  <a:pt x="2868443" y="2886987"/>
                  <a:pt x="2871972" y="3257437"/>
                </a:cubicBezTo>
                <a:cubicBezTo>
                  <a:pt x="2872854" y="3350014"/>
                  <a:pt x="2839870" y="3409294"/>
                  <a:pt x="2759417" y="3453860"/>
                </a:cubicBezTo>
                <a:cubicBezTo>
                  <a:pt x="2568372" y="3559671"/>
                  <a:pt x="2380172" y="3670632"/>
                  <a:pt x="2190977" y="3779800"/>
                </a:cubicBezTo>
                <a:cubicBezTo>
                  <a:pt x="2092480" y="3836633"/>
                  <a:pt x="1994354" y="3894120"/>
                  <a:pt x="1889938" y="3954851"/>
                </a:cubicBezTo>
                <a:close/>
                <a:moveTo>
                  <a:pt x="2669942" y="2218544"/>
                </a:moveTo>
                <a:cubicBezTo>
                  <a:pt x="2669942" y="2141620"/>
                  <a:pt x="2672873" y="2064553"/>
                  <a:pt x="2668206" y="1987913"/>
                </a:cubicBezTo>
                <a:cubicBezTo>
                  <a:pt x="2666754" y="1964178"/>
                  <a:pt x="2650590" y="1931963"/>
                  <a:pt x="2631152" y="1920181"/>
                </a:cubicBezTo>
                <a:cubicBezTo>
                  <a:pt x="2497964" y="1839386"/>
                  <a:pt x="2362898" y="1761551"/>
                  <a:pt x="2226266" y="1686704"/>
                </a:cubicBezTo>
                <a:cubicBezTo>
                  <a:pt x="2206003" y="1675605"/>
                  <a:pt x="2169178" y="1675633"/>
                  <a:pt x="2148915" y="1686761"/>
                </a:cubicBezTo>
                <a:cubicBezTo>
                  <a:pt x="2012283" y="1761608"/>
                  <a:pt x="1877217" y="1839443"/>
                  <a:pt x="1744029" y="1920238"/>
                </a:cubicBezTo>
                <a:cubicBezTo>
                  <a:pt x="1724591" y="1932048"/>
                  <a:pt x="1707459" y="1964634"/>
                  <a:pt x="1706975" y="1987970"/>
                </a:cubicBezTo>
                <a:cubicBezTo>
                  <a:pt x="1703702" y="2141734"/>
                  <a:pt x="1703702" y="2295611"/>
                  <a:pt x="1706975" y="2449374"/>
                </a:cubicBezTo>
                <a:cubicBezTo>
                  <a:pt x="1707459" y="2472682"/>
                  <a:pt x="1724648" y="2505239"/>
                  <a:pt x="1744086" y="2517021"/>
                </a:cubicBezTo>
                <a:cubicBezTo>
                  <a:pt x="1877274" y="2597816"/>
                  <a:pt x="2012368" y="2675651"/>
                  <a:pt x="2148972" y="2750498"/>
                </a:cubicBezTo>
                <a:cubicBezTo>
                  <a:pt x="2169234" y="2761597"/>
                  <a:pt x="2206060" y="2761569"/>
                  <a:pt x="2226323" y="2750470"/>
                </a:cubicBezTo>
                <a:cubicBezTo>
                  <a:pt x="2362955" y="2675594"/>
                  <a:pt x="2498021" y="2597788"/>
                  <a:pt x="2631209" y="2516993"/>
                </a:cubicBezTo>
                <a:cubicBezTo>
                  <a:pt x="2650647" y="2505211"/>
                  <a:pt x="2666783" y="2472967"/>
                  <a:pt x="2668206" y="2449204"/>
                </a:cubicBezTo>
                <a:cubicBezTo>
                  <a:pt x="2672873" y="2372564"/>
                  <a:pt x="2669942" y="2295497"/>
                  <a:pt x="2669942" y="2218573"/>
                </a:cubicBezTo>
                <a:close/>
              </a:path>
            </a:pathLst>
          </a:cu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9" name="Google Shape;249;p30"/>
          <p:cNvGrpSpPr/>
          <p:nvPr/>
        </p:nvGrpSpPr>
        <p:grpSpPr>
          <a:xfrm>
            <a:off x="4765525" y="853140"/>
            <a:ext cx="4251238" cy="3998557"/>
            <a:chOff x="5778642" y="2111609"/>
            <a:chExt cx="5147400" cy="4201930"/>
          </a:xfrm>
        </p:grpSpPr>
        <p:sp>
          <p:nvSpPr>
            <p:cNvPr id="250" name="Google Shape;250;p30"/>
            <p:cNvSpPr txBox="1"/>
            <p:nvPr/>
          </p:nvSpPr>
          <p:spPr>
            <a:xfrm>
              <a:off x="5796105" y="2111609"/>
              <a:ext cx="5109000" cy="6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3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Data Preparation</a:t>
              </a:r>
              <a:endParaRPr b="1" sz="3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51" name="Google Shape;251;p30"/>
            <p:cNvSpPr txBox="1"/>
            <p:nvPr/>
          </p:nvSpPr>
          <p:spPr>
            <a:xfrm>
              <a:off x="5778642" y="2878539"/>
              <a:ext cx="5147400" cy="34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-323850" lvl="0" marL="457200" marR="0" rtl="0" algn="l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Clr>
                  <a:srgbClr val="CEF4EB"/>
                </a:buClr>
                <a:buSzPts val="1500"/>
                <a:buFont typeface="Sora"/>
                <a:buChar char="●"/>
              </a:pPr>
              <a:r>
                <a:rPr lang="en" sz="1500">
                  <a:solidFill>
                    <a:srgbClr val="CEF4EB"/>
                  </a:solidFill>
                  <a:latin typeface="Sora"/>
                  <a:ea typeface="Sora"/>
                  <a:cs typeface="Sora"/>
                  <a:sym typeface="Sora"/>
                </a:rPr>
                <a:t>Remove any irrelevant &amp; NA values</a:t>
              </a:r>
              <a:endParaRPr sz="1500">
                <a:solidFill>
                  <a:srgbClr val="CEF4EB"/>
                </a:solidFill>
                <a:latin typeface="Sora"/>
                <a:ea typeface="Sora"/>
                <a:cs typeface="Sora"/>
                <a:sym typeface="Sora"/>
              </a:endParaRPr>
            </a:p>
            <a:p>
              <a:pPr indent="-323850" lvl="0" marL="457200" marR="0" rtl="0" algn="l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Clr>
                  <a:srgbClr val="CEF4EB"/>
                </a:buClr>
                <a:buSzPts val="1500"/>
                <a:buFont typeface="Sora"/>
                <a:buChar char="●"/>
              </a:pPr>
              <a:r>
                <a:rPr lang="en" sz="1500">
                  <a:solidFill>
                    <a:srgbClr val="CEF4EB"/>
                  </a:solidFill>
                  <a:latin typeface="Sora"/>
                  <a:ea typeface="Sora"/>
                  <a:cs typeface="Sora"/>
                  <a:sym typeface="Sora"/>
                </a:rPr>
                <a:t>Remove languages other than English</a:t>
              </a:r>
              <a:endParaRPr sz="1500">
                <a:solidFill>
                  <a:srgbClr val="CEF4EB"/>
                </a:solidFill>
                <a:latin typeface="Sora"/>
                <a:ea typeface="Sora"/>
                <a:cs typeface="Sora"/>
                <a:sym typeface="Sora"/>
              </a:endParaRPr>
            </a:p>
            <a:p>
              <a:pPr indent="-323850" lvl="0" marL="457200" marR="0" rtl="0" algn="l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Clr>
                  <a:srgbClr val="CEF4EB"/>
                </a:buClr>
                <a:buSzPts val="1500"/>
                <a:buFont typeface="Sora"/>
                <a:buChar char="●"/>
              </a:pPr>
              <a:r>
                <a:rPr lang="en" sz="1500">
                  <a:solidFill>
                    <a:srgbClr val="CEF4EB"/>
                  </a:solidFill>
                  <a:latin typeface="Sora"/>
                  <a:ea typeface="Sora"/>
                  <a:cs typeface="Sora"/>
                  <a:sym typeface="Sora"/>
                </a:rPr>
                <a:t>Eliminate duplicate values </a:t>
              </a:r>
              <a:endParaRPr sz="1500">
                <a:solidFill>
                  <a:srgbClr val="CEF4EB"/>
                </a:solidFill>
                <a:latin typeface="Sora"/>
                <a:ea typeface="Sora"/>
                <a:cs typeface="Sora"/>
                <a:sym typeface="Sora"/>
              </a:endParaRPr>
            </a:p>
            <a:p>
              <a:pPr indent="-323850" lvl="0" marL="457200" marR="0" rtl="0" algn="l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Clr>
                  <a:srgbClr val="CEF4EB"/>
                </a:buClr>
                <a:buSzPts val="1500"/>
                <a:buFont typeface="Sora"/>
                <a:buChar char="●"/>
              </a:pPr>
              <a:r>
                <a:rPr lang="en" sz="1500">
                  <a:solidFill>
                    <a:srgbClr val="CEF4EB"/>
                  </a:solidFill>
                  <a:latin typeface="Sora"/>
                  <a:ea typeface="Sora"/>
                  <a:cs typeface="Sora"/>
                  <a:sym typeface="Sora"/>
                </a:rPr>
                <a:t>Check for inconsistent formatting for dates, text, etc</a:t>
              </a:r>
              <a:endParaRPr sz="1500">
                <a:solidFill>
                  <a:srgbClr val="CEF4EB"/>
                </a:solidFill>
                <a:latin typeface="Sora"/>
                <a:ea typeface="Sora"/>
                <a:cs typeface="Sora"/>
                <a:sym typeface="Sora"/>
              </a:endParaRPr>
            </a:p>
            <a:p>
              <a:pPr indent="-323850" lvl="0" marL="457200" marR="0" rtl="0" algn="l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Clr>
                  <a:srgbClr val="CEF4EB"/>
                </a:buClr>
                <a:buSzPts val="1500"/>
                <a:buFont typeface="Sora"/>
                <a:buChar char="●"/>
              </a:pPr>
              <a:r>
                <a:rPr lang="en" sz="1500">
                  <a:solidFill>
                    <a:srgbClr val="CEF4EB"/>
                  </a:solidFill>
                  <a:latin typeface="Sora"/>
                  <a:ea typeface="Sora"/>
                  <a:cs typeface="Sora"/>
                  <a:sym typeface="Sora"/>
                </a:rPr>
                <a:t>Sample only 2000 from the data</a:t>
              </a:r>
              <a:endParaRPr sz="1500">
                <a:solidFill>
                  <a:srgbClr val="CEF4EB"/>
                </a:solidFill>
                <a:latin typeface="Sora"/>
                <a:ea typeface="Sora"/>
                <a:cs typeface="Sora"/>
                <a:sym typeface="Sora"/>
              </a:endParaRPr>
            </a:p>
            <a:p>
              <a:pPr indent="-323850" lvl="0" marL="457200" marR="0" rtl="0" algn="l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Clr>
                  <a:srgbClr val="CEF4EB"/>
                </a:buClr>
                <a:buSzPts val="1500"/>
                <a:buFont typeface="Sora"/>
                <a:buChar char="●"/>
              </a:pPr>
              <a:r>
                <a:rPr lang="en" sz="1500">
                  <a:solidFill>
                    <a:srgbClr val="CEF4EB"/>
                  </a:solidFill>
                  <a:latin typeface="Sora"/>
                  <a:ea typeface="Sora"/>
                  <a:cs typeface="Sora"/>
                  <a:sym typeface="Sora"/>
                </a:rPr>
                <a:t>Analyse pattern in data</a:t>
              </a:r>
              <a:endParaRPr sz="1500">
                <a:solidFill>
                  <a:srgbClr val="CEF4EB"/>
                </a:solidFill>
                <a:latin typeface="Sora"/>
                <a:ea typeface="Sora"/>
                <a:cs typeface="Sora"/>
                <a:sym typeface="Sora"/>
              </a:endParaRPr>
            </a:p>
            <a:p>
              <a:pPr indent="-323850" lvl="1" marL="914400" marR="0" rtl="0" algn="l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Clr>
                  <a:srgbClr val="CEF4EB"/>
                </a:buClr>
                <a:buSzPts val="1500"/>
                <a:buFont typeface="Sora"/>
                <a:buChar char="○"/>
              </a:pPr>
              <a:r>
                <a:rPr lang="en" sz="1500">
                  <a:solidFill>
                    <a:srgbClr val="CEF4EB"/>
                  </a:solidFill>
                  <a:latin typeface="Sora"/>
                  <a:ea typeface="Sora"/>
                  <a:cs typeface="Sora"/>
                  <a:sym typeface="Sora"/>
                </a:rPr>
                <a:t>Numerically and visually</a:t>
              </a:r>
              <a:endParaRPr sz="1500">
                <a:solidFill>
                  <a:srgbClr val="CEF4EB"/>
                </a:solidFill>
                <a:latin typeface="Sora"/>
                <a:ea typeface="Sora"/>
                <a:cs typeface="Sora"/>
                <a:sym typeface="Sora"/>
              </a:endParaRPr>
            </a:p>
            <a:p>
              <a:pPr indent="-323850" lvl="0" marL="457200" marR="0" rtl="0" algn="l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Clr>
                  <a:srgbClr val="CEF4EB"/>
                </a:buClr>
                <a:buSzPts val="1500"/>
                <a:buFont typeface="Sora"/>
                <a:buChar char="●"/>
              </a:pPr>
              <a:r>
                <a:rPr lang="en" sz="1500">
                  <a:solidFill>
                    <a:srgbClr val="CEF4EB"/>
                  </a:solidFill>
                  <a:latin typeface="Sora"/>
                  <a:ea typeface="Sora"/>
                  <a:cs typeface="Sora"/>
                  <a:sym typeface="Sora"/>
                </a:rPr>
                <a:t>Convert categorical data types into numerical ones (SentimentIntensityAnalyzer)</a:t>
              </a:r>
              <a:endParaRPr sz="1500">
                <a:solidFill>
                  <a:srgbClr val="CEF4EB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252" name="Google Shape;252;p30"/>
          <p:cNvGrpSpPr/>
          <p:nvPr/>
        </p:nvGrpSpPr>
        <p:grpSpPr>
          <a:xfrm>
            <a:off x="629879" y="2083311"/>
            <a:ext cx="2645718" cy="2928441"/>
            <a:chOff x="1710085" y="1744946"/>
            <a:chExt cx="3052415" cy="3378598"/>
          </a:xfrm>
        </p:grpSpPr>
        <p:sp>
          <p:nvSpPr>
            <p:cNvPr id="253" name="Google Shape;253;p30"/>
            <p:cNvSpPr/>
            <p:nvPr/>
          </p:nvSpPr>
          <p:spPr>
            <a:xfrm>
              <a:off x="2196314" y="2867236"/>
              <a:ext cx="771750" cy="329025"/>
            </a:xfrm>
            <a:custGeom>
              <a:rect b="b" l="l" r="r" t="t"/>
              <a:pathLst>
                <a:path extrusionOk="0" h="546479" w="1281800">
                  <a:moveTo>
                    <a:pt x="44497" y="540100"/>
                  </a:moveTo>
                  <a:lnTo>
                    <a:pt x="143936" y="455986"/>
                  </a:lnTo>
                  <a:lnTo>
                    <a:pt x="1217552" y="455986"/>
                  </a:lnTo>
                  <a:cubicBezTo>
                    <a:pt x="1252968" y="455986"/>
                    <a:pt x="1281801" y="427267"/>
                    <a:pt x="1281801" y="391737"/>
                  </a:cubicBezTo>
                  <a:lnTo>
                    <a:pt x="1281801" y="64249"/>
                  </a:lnTo>
                  <a:cubicBezTo>
                    <a:pt x="1281801" y="28833"/>
                    <a:pt x="1253082" y="0"/>
                    <a:pt x="1217552" y="0"/>
                  </a:cubicBezTo>
                  <a:lnTo>
                    <a:pt x="64249" y="0"/>
                  </a:lnTo>
                  <a:cubicBezTo>
                    <a:pt x="28833" y="0"/>
                    <a:pt x="0" y="28719"/>
                    <a:pt x="0" y="64249"/>
                  </a:cubicBezTo>
                  <a:lnTo>
                    <a:pt x="0" y="519440"/>
                  </a:lnTo>
                  <a:cubicBezTo>
                    <a:pt x="0" y="542370"/>
                    <a:pt x="26903" y="554857"/>
                    <a:pt x="44497" y="540100"/>
                  </a:cubicBezTo>
                  <a:close/>
                  <a:moveTo>
                    <a:pt x="147001" y="62092"/>
                  </a:moveTo>
                  <a:lnTo>
                    <a:pt x="1134800" y="62092"/>
                  </a:lnTo>
                  <a:cubicBezTo>
                    <a:pt x="1144562" y="62092"/>
                    <a:pt x="1152508" y="70038"/>
                    <a:pt x="1152508" y="79800"/>
                  </a:cubicBezTo>
                  <a:cubicBezTo>
                    <a:pt x="1152508" y="89563"/>
                    <a:pt x="1144562" y="97509"/>
                    <a:pt x="1134800" y="97509"/>
                  </a:cubicBezTo>
                  <a:lnTo>
                    <a:pt x="147001" y="97509"/>
                  </a:lnTo>
                  <a:cubicBezTo>
                    <a:pt x="137238" y="97509"/>
                    <a:pt x="129293" y="89563"/>
                    <a:pt x="129293" y="79800"/>
                  </a:cubicBezTo>
                  <a:cubicBezTo>
                    <a:pt x="129293" y="70038"/>
                    <a:pt x="137238" y="62092"/>
                    <a:pt x="147001" y="62092"/>
                  </a:cubicBezTo>
                  <a:close/>
                  <a:moveTo>
                    <a:pt x="129293" y="178558"/>
                  </a:moveTo>
                  <a:cubicBezTo>
                    <a:pt x="129293" y="168795"/>
                    <a:pt x="137238" y="160849"/>
                    <a:pt x="147001" y="160849"/>
                  </a:cubicBezTo>
                  <a:lnTo>
                    <a:pt x="985075" y="160849"/>
                  </a:lnTo>
                  <a:cubicBezTo>
                    <a:pt x="994837" y="160849"/>
                    <a:pt x="1002783" y="168795"/>
                    <a:pt x="1002783" y="178558"/>
                  </a:cubicBezTo>
                  <a:lnTo>
                    <a:pt x="1002783" y="178558"/>
                  </a:lnTo>
                  <a:cubicBezTo>
                    <a:pt x="1002783" y="188320"/>
                    <a:pt x="994837" y="196266"/>
                    <a:pt x="985075" y="196266"/>
                  </a:cubicBezTo>
                  <a:lnTo>
                    <a:pt x="147001" y="196266"/>
                  </a:lnTo>
                  <a:cubicBezTo>
                    <a:pt x="137238" y="196266"/>
                    <a:pt x="129293" y="188320"/>
                    <a:pt x="129293" y="178558"/>
                  </a:cubicBezTo>
                  <a:lnTo>
                    <a:pt x="129293" y="178558"/>
                  </a:lnTo>
                  <a:close/>
                  <a:moveTo>
                    <a:pt x="147001" y="259607"/>
                  </a:moveTo>
                  <a:lnTo>
                    <a:pt x="1134800" y="259607"/>
                  </a:lnTo>
                  <a:cubicBezTo>
                    <a:pt x="1144562" y="259607"/>
                    <a:pt x="1152508" y="267553"/>
                    <a:pt x="1152508" y="277315"/>
                  </a:cubicBezTo>
                  <a:cubicBezTo>
                    <a:pt x="1152508" y="287077"/>
                    <a:pt x="1144562" y="295023"/>
                    <a:pt x="1134800" y="295023"/>
                  </a:cubicBezTo>
                  <a:lnTo>
                    <a:pt x="147001" y="295023"/>
                  </a:lnTo>
                  <a:cubicBezTo>
                    <a:pt x="137238" y="295023"/>
                    <a:pt x="129293" y="287077"/>
                    <a:pt x="129293" y="277315"/>
                  </a:cubicBezTo>
                  <a:cubicBezTo>
                    <a:pt x="129293" y="267553"/>
                    <a:pt x="137238" y="259607"/>
                    <a:pt x="147001" y="259607"/>
                  </a:cubicBezTo>
                  <a:close/>
                  <a:moveTo>
                    <a:pt x="147001" y="358364"/>
                  </a:moveTo>
                  <a:lnTo>
                    <a:pt x="985075" y="358364"/>
                  </a:lnTo>
                  <a:cubicBezTo>
                    <a:pt x="994837" y="358364"/>
                    <a:pt x="1002783" y="366310"/>
                    <a:pt x="1002783" y="376072"/>
                  </a:cubicBezTo>
                  <a:cubicBezTo>
                    <a:pt x="1002783" y="385834"/>
                    <a:pt x="994837" y="393780"/>
                    <a:pt x="985075" y="393780"/>
                  </a:cubicBezTo>
                  <a:lnTo>
                    <a:pt x="147001" y="393780"/>
                  </a:lnTo>
                  <a:cubicBezTo>
                    <a:pt x="137238" y="393780"/>
                    <a:pt x="129293" y="385834"/>
                    <a:pt x="129293" y="376072"/>
                  </a:cubicBezTo>
                  <a:cubicBezTo>
                    <a:pt x="129293" y="366310"/>
                    <a:pt x="137238" y="358364"/>
                    <a:pt x="147001" y="35836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1710085" y="3168841"/>
              <a:ext cx="918510" cy="1942975"/>
            </a:xfrm>
            <a:custGeom>
              <a:rect b="b" l="l" r="r" t="t"/>
              <a:pathLst>
                <a:path extrusionOk="0" h="3227092" w="1525555">
                  <a:moveTo>
                    <a:pt x="1525442" y="3185773"/>
                  </a:moveTo>
                  <a:cubicBezTo>
                    <a:pt x="1525442" y="3174308"/>
                    <a:pt x="1523058" y="3163297"/>
                    <a:pt x="1518404" y="3153421"/>
                  </a:cubicBezTo>
                  <a:cubicBezTo>
                    <a:pt x="1509890" y="3135146"/>
                    <a:pt x="1494339" y="3121978"/>
                    <a:pt x="1473566" y="3115394"/>
                  </a:cubicBezTo>
                  <a:cubicBezTo>
                    <a:pt x="1473339" y="3115394"/>
                    <a:pt x="1472998" y="3115281"/>
                    <a:pt x="1472771" y="3115167"/>
                  </a:cubicBezTo>
                  <a:cubicBezTo>
                    <a:pt x="1466528" y="3113919"/>
                    <a:pt x="1459830" y="3112670"/>
                    <a:pt x="1452906" y="3111421"/>
                  </a:cubicBezTo>
                  <a:cubicBezTo>
                    <a:pt x="1392857" y="3100183"/>
                    <a:pt x="1310559" y="3084859"/>
                    <a:pt x="1287062" y="3052734"/>
                  </a:cubicBezTo>
                  <a:cubicBezTo>
                    <a:pt x="1285019" y="3050010"/>
                    <a:pt x="1282635" y="3044902"/>
                    <a:pt x="1280138" y="3039453"/>
                  </a:cubicBezTo>
                  <a:cubicBezTo>
                    <a:pt x="1274121" y="3026626"/>
                    <a:pt x="1267424" y="3012323"/>
                    <a:pt x="1256867" y="3008010"/>
                  </a:cubicBezTo>
                  <a:lnTo>
                    <a:pt x="1244608" y="2938993"/>
                  </a:lnTo>
                  <a:cubicBezTo>
                    <a:pt x="1257775" y="2934112"/>
                    <a:pt x="1268673" y="2928436"/>
                    <a:pt x="1276392" y="2921966"/>
                  </a:cubicBezTo>
                  <a:cubicBezTo>
                    <a:pt x="1267878" y="2445775"/>
                    <a:pt x="1158678" y="1936210"/>
                    <a:pt x="1072634" y="1526424"/>
                  </a:cubicBezTo>
                  <a:cubicBezTo>
                    <a:pt x="1089888" y="1518478"/>
                    <a:pt x="1098969" y="1513029"/>
                    <a:pt x="1099537" y="1512689"/>
                  </a:cubicBezTo>
                  <a:cubicBezTo>
                    <a:pt x="1102034" y="1511213"/>
                    <a:pt x="1103396" y="1508262"/>
                    <a:pt x="1103056" y="1505310"/>
                  </a:cubicBezTo>
                  <a:cubicBezTo>
                    <a:pt x="1091364" y="1423694"/>
                    <a:pt x="1083418" y="1348434"/>
                    <a:pt x="1075812" y="1275671"/>
                  </a:cubicBezTo>
                  <a:cubicBezTo>
                    <a:pt x="1064007" y="1162271"/>
                    <a:pt x="1053110" y="1058859"/>
                    <a:pt x="1030293" y="959194"/>
                  </a:cubicBezTo>
                  <a:lnTo>
                    <a:pt x="1160153" y="966913"/>
                  </a:lnTo>
                  <a:cubicBezTo>
                    <a:pt x="1160153" y="966913"/>
                    <a:pt x="1160494" y="966913"/>
                    <a:pt x="1160607" y="966913"/>
                  </a:cubicBezTo>
                  <a:cubicBezTo>
                    <a:pt x="1164013" y="966913"/>
                    <a:pt x="1166964" y="964529"/>
                    <a:pt x="1167759" y="961237"/>
                  </a:cubicBezTo>
                  <a:cubicBezTo>
                    <a:pt x="1171164" y="946935"/>
                    <a:pt x="1174116" y="932972"/>
                    <a:pt x="1176726" y="919464"/>
                  </a:cubicBezTo>
                  <a:lnTo>
                    <a:pt x="1302727" y="931156"/>
                  </a:lnTo>
                  <a:cubicBezTo>
                    <a:pt x="1305451" y="931383"/>
                    <a:pt x="1308176" y="931497"/>
                    <a:pt x="1310900" y="931497"/>
                  </a:cubicBezTo>
                  <a:cubicBezTo>
                    <a:pt x="1337349" y="931497"/>
                    <a:pt x="1362549" y="919578"/>
                    <a:pt x="1379349" y="898691"/>
                  </a:cubicBezTo>
                  <a:cubicBezTo>
                    <a:pt x="1397965" y="875648"/>
                    <a:pt x="1403755" y="845112"/>
                    <a:pt x="1394787" y="816961"/>
                  </a:cubicBezTo>
                  <a:lnTo>
                    <a:pt x="1239046" y="321699"/>
                  </a:lnTo>
                  <a:cubicBezTo>
                    <a:pt x="1273327" y="293320"/>
                    <a:pt x="1303522" y="249050"/>
                    <a:pt x="1330197" y="209660"/>
                  </a:cubicBezTo>
                  <a:cubicBezTo>
                    <a:pt x="1335079" y="202509"/>
                    <a:pt x="1339619" y="195812"/>
                    <a:pt x="1344160" y="189228"/>
                  </a:cubicBezTo>
                  <a:cubicBezTo>
                    <a:pt x="1345068" y="187979"/>
                    <a:pt x="1345522" y="186390"/>
                    <a:pt x="1345522" y="184914"/>
                  </a:cubicBezTo>
                  <a:lnTo>
                    <a:pt x="1344273" y="114536"/>
                  </a:lnTo>
                  <a:cubicBezTo>
                    <a:pt x="1344273" y="113514"/>
                    <a:pt x="1344046" y="112379"/>
                    <a:pt x="1343479" y="111471"/>
                  </a:cubicBezTo>
                  <a:cubicBezTo>
                    <a:pt x="1340641" y="105682"/>
                    <a:pt x="1334057" y="100914"/>
                    <a:pt x="1326451" y="99211"/>
                  </a:cubicBezTo>
                  <a:cubicBezTo>
                    <a:pt x="1325770" y="99098"/>
                    <a:pt x="1325089" y="98984"/>
                    <a:pt x="1324408" y="98871"/>
                  </a:cubicBezTo>
                  <a:cubicBezTo>
                    <a:pt x="1324522" y="97622"/>
                    <a:pt x="1324635" y="96260"/>
                    <a:pt x="1324749" y="94898"/>
                  </a:cubicBezTo>
                  <a:cubicBezTo>
                    <a:pt x="1325203" y="88654"/>
                    <a:pt x="1325884" y="80027"/>
                    <a:pt x="1321911" y="75487"/>
                  </a:cubicBezTo>
                  <a:cubicBezTo>
                    <a:pt x="1318846" y="67995"/>
                    <a:pt x="1312376" y="54033"/>
                    <a:pt x="1300457" y="50627"/>
                  </a:cubicBezTo>
                  <a:cubicBezTo>
                    <a:pt x="1295916" y="38027"/>
                    <a:pt x="1289332" y="30535"/>
                    <a:pt x="1280932" y="28265"/>
                  </a:cubicBezTo>
                  <a:cubicBezTo>
                    <a:pt x="1278208" y="14416"/>
                    <a:pt x="1270262" y="341"/>
                    <a:pt x="1249375" y="0"/>
                  </a:cubicBezTo>
                  <a:cubicBezTo>
                    <a:pt x="1249375" y="0"/>
                    <a:pt x="1249375" y="0"/>
                    <a:pt x="1249375" y="0"/>
                  </a:cubicBezTo>
                  <a:cubicBezTo>
                    <a:pt x="1245743" y="0"/>
                    <a:pt x="1242565" y="2724"/>
                    <a:pt x="1242111" y="6357"/>
                  </a:cubicBezTo>
                  <a:lnTo>
                    <a:pt x="1225537" y="118509"/>
                  </a:lnTo>
                  <a:cubicBezTo>
                    <a:pt x="1221337" y="122595"/>
                    <a:pt x="1210327" y="133266"/>
                    <a:pt x="1197613" y="146093"/>
                  </a:cubicBezTo>
                  <a:cubicBezTo>
                    <a:pt x="1192505" y="136557"/>
                    <a:pt x="1186375" y="127817"/>
                    <a:pt x="1183651" y="123957"/>
                  </a:cubicBezTo>
                  <a:lnTo>
                    <a:pt x="1183651" y="75373"/>
                  </a:lnTo>
                  <a:cubicBezTo>
                    <a:pt x="1183651" y="71173"/>
                    <a:pt x="1181267" y="67314"/>
                    <a:pt x="1176953" y="64703"/>
                  </a:cubicBezTo>
                  <a:cubicBezTo>
                    <a:pt x="1171164" y="61298"/>
                    <a:pt x="1161288" y="59935"/>
                    <a:pt x="1153456" y="64249"/>
                  </a:cubicBezTo>
                  <a:cubicBezTo>
                    <a:pt x="1149142" y="66633"/>
                    <a:pt x="1141764" y="70606"/>
                    <a:pt x="1130072" y="151882"/>
                  </a:cubicBezTo>
                  <a:cubicBezTo>
                    <a:pt x="1125532" y="182758"/>
                    <a:pt x="1129845" y="249390"/>
                    <a:pt x="1130072" y="252115"/>
                  </a:cubicBezTo>
                  <a:cubicBezTo>
                    <a:pt x="1130072" y="252569"/>
                    <a:pt x="1130072" y="252909"/>
                    <a:pt x="1130299" y="253363"/>
                  </a:cubicBezTo>
                  <a:cubicBezTo>
                    <a:pt x="1129278" y="276407"/>
                    <a:pt x="1132342" y="297974"/>
                    <a:pt x="1132456" y="298883"/>
                  </a:cubicBezTo>
                  <a:cubicBezTo>
                    <a:pt x="1132456" y="298996"/>
                    <a:pt x="1132456" y="299110"/>
                    <a:pt x="1132456" y="299223"/>
                  </a:cubicBezTo>
                  <a:lnTo>
                    <a:pt x="1213846" y="717296"/>
                  </a:lnTo>
                  <a:lnTo>
                    <a:pt x="1178656" y="714344"/>
                  </a:lnTo>
                  <a:cubicBezTo>
                    <a:pt x="1176386" y="704809"/>
                    <a:pt x="1173775" y="695614"/>
                    <a:pt x="1170824" y="686420"/>
                  </a:cubicBezTo>
                  <a:cubicBezTo>
                    <a:pt x="1169916" y="683582"/>
                    <a:pt x="1167305" y="681539"/>
                    <a:pt x="1164353" y="681312"/>
                  </a:cubicBezTo>
                  <a:lnTo>
                    <a:pt x="907017" y="661106"/>
                  </a:lnTo>
                  <a:cubicBezTo>
                    <a:pt x="829373" y="653274"/>
                    <a:pt x="761378" y="646349"/>
                    <a:pt x="677151" y="654863"/>
                  </a:cubicBezTo>
                  <a:cubicBezTo>
                    <a:pt x="677151" y="654863"/>
                    <a:pt x="677151" y="654863"/>
                    <a:pt x="677151" y="654863"/>
                  </a:cubicBezTo>
                  <a:cubicBezTo>
                    <a:pt x="677037" y="654863"/>
                    <a:pt x="676924" y="654863"/>
                    <a:pt x="676810" y="654863"/>
                  </a:cubicBezTo>
                  <a:cubicBezTo>
                    <a:pt x="669773" y="655544"/>
                    <a:pt x="662508" y="656338"/>
                    <a:pt x="655129" y="657360"/>
                  </a:cubicBezTo>
                  <a:cubicBezTo>
                    <a:pt x="655129" y="657360"/>
                    <a:pt x="655016" y="657360"/>
                    <a:pt x="654902" y="657360"/>
                  </a:cubicBezTo>
                  <a:cubicBezTo>
                    <a:pt x="648318" y="658155"/>
                    <a:pt x="641735" y="659176"/>
                    <a:pt x="635037" y="660198"/>
                  </a:cubicBezTo>
                  <a:lnTo>
                    <a:pt x="623118" y="621830"/>
                  </a:lnTo>
                  <a:cubicBezTo>
                    <a:pt x="664778" y="605598"/>
                    <a:pt x="694632" y="577219"/>
                    <a:pt x="711773" y="537262"/>
                  </a:cubicBezTo>
                  <a:cubicBezTo>
                    <a:pt x="733795" y="485840"/>
                    <a:pt x="734816" y="416824"/>
                    <a:pt x="714951" y="332029"/>
                  </a:cubicBezTo>
                  <a:cubicBezTo>
                    <a:pt x="700421" y="270164"/>
                    <a:pt x="679875" y="223509"/>
                    <a:pt x="678627" y="220558"/>
                  </a:cubicBezTo>
                  <a:cubicBezTo>
                    <a:pt x="671475" y="203417"/>
                    <a:pt x="662394" y="187639"/>
                    <a:pt x="651270" y="173336"/>
                  </a:cubicBezTo>
                  <a:cubicBezTo>
                    <a:pt x="681578" y="145184"/>
                    <a:pt x="676697" y="111471"/>
                    <a:pt x="660124" y="84568"/>
                  </a:cubicBezTo>
                  <a:cubicBezTo>
                    <a:pt x="645821" y="61298"/>
                    <a:pt x="608134" y="46541"/>
                    <a:pt x="608134" y="46541"/>
                  </a:cubicBezTo>
                  <a:cubicBezTo>
                    <a:pt x="608134" y="46541"/>
                    <a:pt x="583048" y="-5676"/>
                    <a:pt x="494620" y="2724"/>
                  </a:cubicBezTo>
                  <a:cubicBezTo>
                    <a:pt x="406193" y="11238"/>
                    <a:pt x="371231" y="73444"/>
                    <a:pt x="371231" y="73444"/>
                  </a:cubicBezTo>
                  <a:cubicBezTo>
                    <a:pt x="371231" y="73444"/>
                    <a:pt x="341717" y="64930"/>
                    <a:pt x="314587" y="89676"/>
                  </a:cubicBezTo>
                  <a:cubicBezTo>
                    <a:pt x="286095" y="115671"/>
                    <a:pt x="284733" y="140076"/>
                    <a:pt x="284733" y="140076"/>
                  </a:cubicBezTo>
                  <a:cubicBezTo>
                    <a:pt x="284733" y="140076"/>
                    <a:pt x="227976" y="155968"/>
                    <a:pt x="208905" y="201942"/>
                  </a:cubicBezTo>
                  <a:cubicBezTo>
                    <a:pt x="185522" y="258358"/>
                    <a:pt x="201641" y="327148"/>
                    <a:pt x="253516" y="416824"/>
                  </a:cubicBezTo>
                  <a:cubicBezTo>
                    <a:pt x="290863" y="481300"/>
                    <a:pt x="341149" y="519668"/>
                    <a:pt x="379971" y="550997"/>
                  </a:cubicBezTo>
                  <a:cubicBezTo>
                    <a:pt x="393366" y="570295"/>
                    <a:pt x="407215" y="586754"/>
                    <a:pt x="421517" y="600149"/>
                  </a:cubicBezTo>
                  <a:cubicBezTo>
                    <a:pt x="430939" y="609003"/>
                    <a:pt x="441950" y="616155"/>
                    <a:pt x="453982" y="621717"/>
                  </a:cubicBezTo>
                  <a:lnTo>
                    <a:pt x="479296" y="702766"/>
                  </a:lnTo>
                  <a:cubicBezTo>
                    <a:pt x="477253" y="703560"/>
                    <a:pt x="475209" y="704468"/>
                    <a:pt x="473166" y="705263"/>
                  </a:cubicBezTo>
                  <a:cubicBezTo>
                    <a:pt x="473166" y="705263"/>
                    <a:pt x="473053" y="705263"/>
                    <a:pt x="472939" y="705263"/>
                  </a:cubicBezTo>
                  <a:cubicBezTo>
                    <a:pt x="387804" y="740112"/>
                    <a:pt x="303690" y="786085"/>
                    <a:pt x="236149" y="834669"/>
                  </a:cubicBezTo>
                  <a:cubicBezTo>
                    <a:pt x="236149" y="834669"/>
                    <a:pt x="236149" y="834669"/>
                    <a:pt x="236149" y="834669"/>
                  </a:cubicBezTo>
                  <a:cubicBezTo>
                    <a:pt x="236149" y="834669"/>
                    <a:pt x="236149" y="834669"/>
                    <a:pt x="236149" y="834669"/>
                  </a:cubicBezTo>
                  <a:cubicBezTo>
                    <a:pt x="236035" y="834669"/>
                    <a:pt x="235922" y="834896"/>
                    <a:pt x="235808" y="835010"/>
                  </a:cubicBezTo>
                  <a:cubicBezTo>
                    <a:pt x="235581" y="835237"/>
                    <a:pt x="235354" y="835464"/>
                    <a:pt x="235127" y="835691"/>
                  </a:cubicBezTo>
                  <a:cubicBezTo>
                    <a:pt x="235127" y="835691"/>
                    <a:pt x="235127" y="835691"/>
                    <a:pt x="235127" y="835691"/>
                  </a:cubicBezTo>
                  <a:lnTo>
                    <a:pt x="235127" y="835691"/>
                  </a:lnTo>
                  <a:cubicBezTo>
                    <a:pt x="171332" y="904594"/>
                    <a:pt x="123543" y="1004713"/>
                    <a:pt x="63153" y="1131508"/>
                  </a:cubicBezTo>
                  <a:cubicBezTo>
                    <a:pt x="51461" y="1156028"/>
                    <a:pt x="39315" y="1181455"/>
                    <a:pt x="26488" y="1207903"/>
                  </a:cubicBezTo>
                  <a:cubicBezTo>
                    <a:pt x="24899" y="1211195"/>
                    <a:pt x="25921" y="1215168"/>
                    <a:pt x="28986" y="1217212"/>
                  </a:cubicBezTo>
                  <a:cubicBezTo>
                    <a:pt x="34548" y="1221071"/>
                    <a:pt x="40224" y="1224817"/>
                    <a:pt x="45899" y="1228563"/>
                  </a:cubicBezTo>
                  <a:lnTo>
                    <a:pt x="9007" y="1304163"/>
                  </a:lnTo>
                  <a:cubicBezTo>
                    <a:pt x="-9723" y="1342531"/>
                    <a:pt x="1515" y="1388958"/>
                    <a:pt x="35683" y="1414726"/>
                  </a:cubicBezTo>
                  <a:lnTo>
                    <a:pt x="370890" y="1658554"/>
                  </a:lnTo>
                  <a:lnTo>
                    <a:pt x="416523" y="1701463"/>
                  </a:lnTo>
                  <a:cubicBezTo>
                    <a:pt x="417885" y="1702711"/>
                    <a:pt x="419588" y="1703392"/>
                    <a:pt x="421290" y="1703392"/>
                  </a:cubicBezTo>
                  <a:cubicBezTo>
                    <a:pt x="418906" y="1759582"/>
                    <a:pt x="419928" y="1828712"/>
                    <a:pt x="424582" y="1920545"/>
                  </a:cubicBezTo>
                  <a:cubicBezTo>
                    <a:pt x="439793" y="2217498"/>
                    <a:pt x="409825" y="2511953"/>
                    <a:pt x="357949" y="2896539"/>
                  </a:cubicBezTo>
                  <a:cubicBezTo>
                    <a:pt x="363512" y="2901761"/>
                    <a:pt x="370777" y="2906755"/>
                    <a:pt x="379177" y="2911409"/>
                  </a:cubicBezTo>
                  <a:cubicBezTo>
                    <a:pt x="378609" y="2913453"/>
                    <a:pt x="378041" y="2915610"/>
                    <a:pt x="377474" y="2917653"/>
                  </a:cubicBezTo>
                  <a:cubicBezTo>
                    <a:pt x="372820" y="2934339"/>
                    <a:pt x="368166" y="2951480"/>
                    <a:pt x="363285" y="2968280"/>
                  </a:cubicBezTo>
                  <a:cubicBezTo>
                    <a:pt x="360106" y="2970210"/>
                    <a:pt x="357155" y="2972480"/>
                    <a:pt x="354658" y="2974750"/>
                  </a:cubicBezTo>
                  <a:cubicBezTo>
                    <a:pt x="353409" y="2975885"/>
                    <a:pt x="352501" y="2977474"/>
                    <a:pt x="352274" y="2979177"/>
                  </a:cubicBezTo>
                  <a:cubicBezTo>
                    <a:pt x="350912" y="2988826"/>
                    <a:pt x="349209" y="3001313"/>
                    <a:pt x="347733" y="3014026"/>
                  </a:cubicBezTo>
                  <a:cubicBezTo>
                    <a:pt x="329344" y="3032643"/>
                    <a:pt x="315609" y="3056934"/>
                    <a:pt x="306755" y="3086108"/>
                  </a:cubicBezTo>
                  <a:cubicBezTo>
                    <a:pt x="300398" y="3107108"/>
                    <a:pt x="296879" y="3130151"/>
                    <a:pt x="296311" y="3153649"/>
                  </a:cubicBezTo>
                  <a:cubicBezTo>
                    <a:pt x="296311" y="3153649"/>
                    <a:pt x="296311" y="3153649"/>
                    <a:pt x="296311" y="3153649"/>
                  </a:cubicBezTo>
                  <a:cubicBezTo>
                    <a:pt x="296084" y="3159097"/>
                    <a:pt x="296084" y="3164773"/>
                    <a:pt x="296311" y="3170335"/>
                  </a:cubicBezTo>
                  <a:cubicBezTo>
                    <a:pt x="296311" y="3170335"/>
                    <a:pt x="296311" y="3170448"/>
                    <a:pt x="296311" y="3170562"/>
                  </a:cubicBezTo>
                  <a:cubicBezTo>
                    <a:pt x="296311" y="3170562"/>
                    <a:pt x="296311" y="3170562"/>
                    <a:pt x="296311" y="3170562"/>
                  </a:cubicBezTo>
                  <a:cubicBezTo>
                    <a:pt x="296311" y="3170562"/>
                    <a:pt x="296311" y="3170562"/>
                    <a:pt x="296311" y="3170562"/>
                  </a:cubicBezTo>
                  <a:cubicBezTo>
                    <a:pt x="296311" y="3170562"/>
                    <a:pt x="296311" y="3170676"/>
                    <a:pt x="296311" y="3170789"/>
                  </a:cubicBezTo>
                  <a:cubicBezTo>
                    <a:pt x="296311" y="3170789"/>
                    <a:pt x="296311" y="3170903"/>
                    <a:pt x="296311" y="3171016"/>
                  </a:cubicBezTo>
                  <a:cubicBezTo>
                    <a:pt x="296311" y="3171243"/>
                    <a:pt x="296311" y="3171357"/>
                    <a:pt x="296311" y="3171584"/>
                  </a:cubicBezTo>
                  <a:cubicBezTo>
                    <a:pt x="296311" y="3171584"/>
                    <a:pt x="296311" y="3171811"/>
                    <a:pt x="296311" y="3171811"/>
                  </a:cubicBezTo>
                  <a:cubicBezTo>
                    <a:pt x="296311" y="3171924"/>
                    <a:pt x="296311" y="3172038"/>
                    <a:pt x="296425" y="3172265"/>
                  </a:cubicBezTo>
                  <a:cubicBezTo>
                    <a:pt x="296425" y="3172492"/>
                    <a:pt x="296425" y="3172605"/>
                    <a:pt x="296538" y="3172832"/>
                  </a:cubicBezTo>
                  <a:cubicBezTo>
                    <a:pt x="296538" y="3172832"/>
                    <a:pt x="296538" y="3173059"/>
                    <a:pt x="296652" y="3173173"/>
                  </a:cubicBezTo>
                  <a:cubicBezTo>
                    <a:pt x="296652" y="3173286"/>
                    <a:pt x="296765" y="3173400"/>
                    <a:pt x="296879" y="3173514"/>
                  </a:cubicBezTo>
                  <a:cubicBezTo>
                    <a:pt x="296879" y="3173627"/>
                    <a:pt x="296992" y="3173854"/>
                    <a:pt x="297106" y="3173967"/>
                  </a:cubicBezTo>
                  <a:cubicBezTo>
                    <a:pt x="297106" y="3173967"/>
                    <a:pt x="297106" y="3174081"/>
                    <a:pt x="297219" y="3174195"/>
                  </a:cubicBezTo>
                  <a:cubicBezTo>
                    <a:pt x="297219" y="3174195"/>
                    <a:pt x="297219" y="3174195"/>
                    <a:pt x="297219" y="3174308"/>
                  </a:cubicBezTo>
                  <a:cubicBezTo>
                    <a:pt x="297219" y="3174308"/>
                    <a:pt x="297333" y="3174535"/>
                    <a:pt x="297446" y="3174648"/>
                  </a:cubicBezTo>
                  <a:cubicBezTo>
                    <a:pt x="297446" y="3174762"/>
                    <a:pt x="297560" y="3174876"/>
                    <a:pt x="297673" y="3174989"/>
                  </a:cubicBezTo>
                  <a:cubicBezTo>
                    <a:pt x="297673" y="3174989"/>
                    <a:pt x="297673" y="3174989"/>
                    <a:pt x="297673" y="3174989"/>
                  </a:cubicBezTo>
                  <a:cubicBezTo>
                    <a:pt x="297787" y="3175103"/>
                    <a:pt x="297900" y="3175216"/>
                    <a:pt x="298127" y="3175443"/>
                  </a:cubicBezTo>
                  <a:cubicBezTo>
                    <a:pt x="298127" y="3175443"/>
                    <a:pt x="298241" y="3175557"/>
                    <a:pt x="298355" y="3175670"/>
                  </a:cubicBezTo>
                  <a:cubicBezTo>
                    <a:pt x="298695" y="3175897"/>
                    <a:pt x="298922" y="3176238"/>
                    <a:pt x="299263" y="3176465"/>
                  </a:cubicBezTo>
                  <a:cubicBezTo>
                    <a:pt x="299263" y="3176465"/>
                    <a:pt x="299263" y="3176465"/>
                    <a:pt x="299263" y="3176465"/>
                  </a:cubicBezTo>
                  <a:cubicBezTo>
                    <a:pt x="300057" y="3176919"/>
                    <a:pt x="300852" y="3177373"/>
                    <a:pt x="301760" y="3177486"/>
                  </a:cubicBezTo>
                  <a:cubicBezTo>
                    <a:pt x="302895" y="3177714"/>
                    <a:pt x="303917" y="3177940"/>
                    <a:pt x="305052" y="3178167"/>
                  </a:cubicBezTo>
                  <a:cubicBezTo>
                    <a:pt x="329117" y="3183162"/>
                    <a:pt x="350912" y="3189065"/>
                    <a:pt x="373955" y="3195422"/>
                  </a:cubicBezTo>
                  <a:cubicBezTo>
                    <a:pt x="383263" y="3197919"/>
                    <a:pt x="392912" y="3200643"/>
                    <a:pt x="402901" y="3203254"/>
                  </a:cubicBezTo>
                  <a:lnTo>
                    <a:pt x="405171" y="3203822"/>
                  </a:lnTo>
                  <a:cubicBezTo>
                    <a:pt x="441269" y="3213357"/>
                    <a:pt x="475436" y="3222324"/>
                    <a:pt x="515053" y="3225503"/>
                  </a:cubicBezTo>
                  <a:cubicBezTo>
                    <a:pt x="527539" y="3226524"/>
                    <a:pt x="540367" y="3226865"/>
                    <a:pt x="553080" y="3226865"/>
                  </a:cubicBezTo>
                  <a:cubicBezTo>
                    <a:pt x="572150" y="3226865"/>
                    <a:pt x="591221" y="3226070"/>
                    <a:pt x="610064" y="3225276"/>
                  </a:cubicBezTo>
                  <a:cubicBezTo>
                    <a:pt x="644913" y="3223800"/>
                    <a:pt x="680897" y="3222211"/>
                    <a:pt x="715178" y="3225957"/>
                  </a:cubicBezTo>
                  <a:cubicBezTo>
                    <a:pt x="715405" y="3225957"/>
                    <a:pt x="715519" y="3225957"/>
                    <a:pt x="715746" y="3225957"/>
                  </a:cubicBezTo>
                  <a:cubicBezTo>
                    <a:pt x="715746" y="3225957"/>
                    <a:pt x="715973" y="3225957"/>
                    <a:pt x="716086" y="3225957"/>
                  </a:cubicBezTo>
                  <a:cubicBezTo>
                    <a:pt x="716086" y="3225957"/>
                    <a:pt x="716200" y="3225957"/>
                    <a:pt x="716313" y="3225957"/>
                  </a:cubicBezTo>
                  <a:cubicBezTo>
                    <a:pt x="716540" y="3225957"/>
                    <a:pt x="716654" y="3225957"/>
                    <a:pt x="716881" y="3225957"/>
                  </a:cubicBezTo>
                  <a:cubicBezTo>
                    <a:pt x="717108" y="3225957"/>
                    <a:pt x="717335" y="3225957"/>
                    <a:pt x="717448" y="3225957"/>
                  </a:cubicBezTo>
                  <a:cubicBezTo>
                    <a:pt x="717675" y="3225957"/>
                    <a:pt x="717789" y="3225957"/>
                    <a:pt x="718016" y="3225957"/>
                  </a:cubicBezTo>
                  <a:cubicBezTo>
                    <a:pt x="718243" y="3225957"/>
                    <a:pt x="718470" y="3225843"/>
                    <a:pt x="718584" y="3225730"/>
                  </a:cubicBezTo>
                  <a:cubicBezTo>
                    <a:pt x="718697" y="3225730"/>
                    <a:pt x="718924" y="3225730"/>
                    <a:pt x="719038" y="3225503"/>
                  </a:cubicBezTo>
                  <a:cubicBezTo>
                    <a:pt x="719265" y="3225503"/>
                    <a:pt x="719492" y="3225276"/>
                    <a:pt x="719719" y="3225162"/>
                  </a:cubicBezTo>
                  <a:cubicBezTo>
                    <a:pt x="719832" y="3225162"/>
                    <a:pt x="719946" y="3225049"/>
                    <a:pt x="720059" y="3224935"/>
                  </a:cubicBezTo>
                  <a:cubicBezTo>
                    <a:pt x="720400" y="3224708"/>
                    <a:pt x="720627" y="3224481"/>
                    <a:pt x="720967" y="3224254"/>
                  </a:cubicBezTo>
                  <a:cubicBezTo>
                    <a:pt x="720967" y="3224254"/>
                    <a:pt x="721081" y="3224141"/>
                    <a:pt x="721194" y="3224027"/>
                  </a:cubicBezTo>
                  <a:cubicBezTo>
                    <a:pt x="721421" y="3223800"/>
                    <a:pt x="721649" y="3223573"/>
                    <a:pt x="721762" y="3223346"/>
                  </a:cubicBezTo>
                  <a:cubicBezTo>
                    <a:pt x="721762" y="3223346"/>
                    <a:pt x="721876" y="3223119"/>
                    <a:pt x="721989" y="3223006"/>
                  </a:cubicBezTo>
                  <a:cubicBezTo>
                    <a:pt x="722103" y="3222779"/>
                    <a:pt x="722330" y="3222551"/>
                    <a:pt x="722443" y="3222438"/>
                  </a:cubicBezTo>
                  <a:cubicBezTo>
                    <a:pt x="722443" y="3222324"/>
                    <a:pt x="722557" y="3222211"/>
                    <a:pt x="722670" y="3221984"/>
                  </a:cubicBezTo>
                  <a:cubicBezTo>
                    <a:pt x="722670" y="3221870"/>
                    <a:pt x="722784" y="3221757"/>
                    <a:pt x="722897" y="3221643"/>
                  </a:cubicBezTo>
                  <a:cubicBezTo>
                    <a:pt x="728800" y="3208249"/>
                    <a:pt x="731751" y="3196670"/>
                    <a:pt x="731865" y="3185319"/>
                  </a:cubicBezTo>
                  <a:cubicBezTo>
                    <a:pt x="731865" y="3185319"/>
                    <a:pt x="731865" y="3185205"/>
                    <a:pt x="731865" y="3185092"/>
                  </a:cubicBezTo>
                  <a:cubicBezTo>
                    <a:pt x="732659" y="3175897"/>
                    <a:pt x="732092" y="3167724"/>
                    <a:pt x="730162" y="3160119"/>
                  </a:cubicBezTo>
                  <a:cubicBezTo>
                    <a:pt x="725167" y="3141275"/>
                    <a:pt x="711432" y="3126405"/>
                    <a:pt x="688162" y="3114827"/>
                  </a:cubicBezTo>
                  <a:cubicBezTo>
                    <a:pt x="687481" y="3114486"/>
                    <a:pt x="686800" y="3114259"/>
                    <a:pt x="686005" y="3114146"/>
                  </a:cubicBezTo>
                  <a:cubicBezTo>
                    <a:pt x="680102" y="3113238"/>
                    <a:pt x="674086" y="3112329"/>
                    <a:pt x="667729" y="3111308"/>
                  </a:cubicBezTo>
                  <a:cubicBezTo>
                    <a:pt x="620280" y="3104270"/>
                    <a:pt x="567156" y="3096437"/>
                    <a:pt x="542296" y="3059318"/>
                  </a:cubicBezTo>
                  <a:cubicBezTo>
                    <a:pt x="542296" y="3059318"/>
                    <a:pt x="542296" y="3059318"/>
                    <a:pt x="542296" y="3059318"/>
                  </a:cubicBezTo>
                  <a:cubicBezTo>
                    <a:pt x="541161" y="3057615"/>
                    <a:pt x="540253" y="3056140"/>
                    <a:pt x="539345" y="3054551"/>
                  </a:cubicBezTo>
                  <a:cubicBezTo>
                    <a:pt x="537302" y="3050805"/>
                    <a:pt x="535372" y="3046945"/>
                    <a:pt x="533783" y="3042632"/>
                  </a:cubicBezTo>
                  <a:lnTo>
                    <a:pt x="533783" y="3042632"/>
                  </a:lnTo>
                  <a:cubicBezTo>
                    <a:pt x="531739" y="3037069"/>
                    <a:pt x="530718" y="3028329"/>
                    <a:pt x="529810" y="3019815"/>
                  </a:cubicBezTo>
                  <a:cubicBezTo>
                    <a:pt x="528107" y="3004945"/>
                    <a:pt x="526404" y="2989621"/>
                    <a:pt x="518458" y="2982015"/>
                  </a:cubicBezTo>
                  <a:cubicBezTo>
                    <a:pt x="518458" y="2982015"/>
                    <a:pt x="518458" y="2982015"/>
                    <a:pt x="518458" y="2982015"/>
                  </a:cubicBezTo>
                  <a:cubicBezTo>
                    <a:pt x="521750" y="2970437"/>
                    <a:pt x="525042" y="2958858"/>
                    <a:pt x="528334" y="2947280"/>
                  </a:cubicBezTo>
                  <a:cubicBezTo>
                    <a:pt x="536734" y="2946939"/>
                    <a:pt x="544113" y="2946031"/>
                    <a:pt x="549902" y="2944329"/>
                  </a:cubicBezTo>
                  <a:cubicBezTo>
                    <a:pt x="676243" y="2498218"/>
                    <a:pt x="730389" y="2166984"/>
                    <a:pt x="771822" y="1802150"/>
                  </a:cubicBezTo>
                  <a:lnTo>
                    <a:pt x="816546" y="1797950"/>
                  </a:lnTo>
                  <a:cubicBezTo>
                    <a:pt x="926541" y="2125324"/>
                    <a:pt x="1022915" y="2541354"/>
                    <a:pt x="1064802" y="2956928"/>
                  </a:cubicBezTo>
                  <a:cubicBezTo>
                    <a:pt x="1073202" y="2957950"/>
                    <a:pt x="1082056" y="2958631"/>
                    <a:pt x="1091250" y="2958972"/>
                  </a:cubicBezTo>
                  <a:lnTo>
                    <a:pt x="1099083" y="3019815"/>
                  </a:lnTo>
                  <a:cubicBezTo>
                    <a:pt x="1097607" y="3020951"/>
                    <a:pt x="1096131" y="3022313"/>
                    <a:pt x="1094656" y="3023788"/>
                  </a:cubicBezTo>
                  <a:cubicBezTo>
                    <a:pt x="1093294" y="3025264"/>
                    <a:pt x="1092499" y="3027194"/>
                    <a:pt x="1092613" y="3029124"/>
                  </a:cubicBezTo>
                  <a:lnTo>
                    <a:pt x="1093634" y="3058070"/>
                  </a:lnTo>
                  <a:cubicBezTo>
                    <a:pt x="1075472" y="3077480"/>
                    <a:pt x="1070931" y="3110059"/>
                    <a:pt x="1070364" y="3134465"/>
                  </a:cubicBezTo>
                  <a:cubicBezTo>
                    <a:pt x="1069683" y="3163297"/>
                    <a:pt x="1074337" y="3195989"/>
                    <a:pt x="1082510" y="3221984"/>
                  </a:cubicBezTo>
                  <a:cubicBezTo>
                    <a:pt x="1083531" y="3225049"/>
                    <a:pt x="1086369" y="3227092"/>
                    <a:pt x="1089548" y="3227092"/>
                  </a:cubicBezTo>
                  <a:lnTo>
                    <a:pt x="1191029" y="3227092"/>
                  </a:lnTo>
                  <a:cubicBezTo>
                    <a:pt x="1193072" y="3227092"/>
                    <a:pt x="1195002" y="3226298"/>
                    <a:pt x="1196364" y="3224708"/>
                  </a:cubicBezTo>
                  <a:lnTo>
                    <a:pt x="1211348" y="3208703"/>
                  </a:lnTo>
                  <a:cubicBezTo>
                    <a:pt x="1228148" y="3214606"/>
                    <a:pt x="1267878" y="3227092"/>
                    <a:pt x="1302159" y="3227092"/>
                  </a:cubicBezTo>
                  <a:lnTo>
                    <a:pt x="1511479" y="3227092"/>
                  </a:lnTo>
                  <a:cubicBezTo>
                    <a:pt x="1514431" y="3227092"/>
                    <a:pt x="1517155" y="3225276"/>
                    <a:pt x="1518290" y="3222551"/>
                  </a:cubicBezTo>
                  <a:cubicBezTo>
                    <a:pt x="1522150" y="3213130"/>
                    <a:pt x="1524420" y="3203595"/>
                    <a:pt x="1525328" y="3194060"/>
                  </a:cubicBezTo>
                  <a:cubicBezTo>
                    <a:pt x="1525328" y="3193946"/>
                    <a:pt x="1525328" y="3193832"/>
                    <a:pt x="1525328" y="3193719"/>
                  </a:cubicBezTo>
                  <a:cubicBezTo>
                    <a:pt x="1525442" y="3192016"/>
                    <a:pt x="1525555" y="3190427"/>
                    <a:pt x="1525555" y="3188838"/>
                  </a:cubicBezTo>
                  <a:cubicBezTo>
                    <a:pt x="1525555" y="3188838"/>
                    <a:pt x="1525555" y="3188838"/>
                    <a:pt x="1525555" y="3188838"/>
                  </a:cubicBezTo>
                  <a:cubicBezTo>
                    <a:pt x="1525555" y="3188838"/>
                    <a:pt x="1525555" y="3188838"/>
                    <a:pt x="1525555" y="3188838"/>
                  </a:cubicBezTo>
                  <a:cubicBezTo>
                    <a:pt x="1525555" y="3188838"/>
                    <a:pt x="1525555" y="3188838"/>
                    <a:pt x="1525555" y="3188838"/>
                  </a:cubicBezTo>
                  <a:lnTo>
                    <a:pt x="1525555" y="3188838"/>
                  </a:lnTo>
                  <a:cubicBezTo>
                    <a:pt x="1525555" y="3187930"/>
                    <a:pt x="1525555" y="3187022"/>
                    <a:pt x="1525555" y="3186113"/>
                  </a:cubicBezTo>
                  <a:cubicBezTo>
                    <a:pt x="1525555" y="3186000"/>
                    <a:pt x="1525555" y="3185887"/>
                    <a:pt x="1525555" y="3185659"/>
                  </a:cubicBezTo>
                  <a:close/>
                  <a:moveTo>
                    <a:pt x="1181721" y="729442"/>
                  </a:moveTo>
                  <a:lnTo>
                    <a:pt x="1222246" y="732847"/>
                  </a:lnTo>
                  <a:cubicBezTo>
                    <a:pt x="1224516" y="733074"/>
                    <a:pt x="1226786" y="732166"/>
                    <a:pt x="1228375" y="730463"/>
                  </a:cubicBezTo>
                  <a:cubicBezTo>
                    <a:pt x="1229965" y="728760"/>
                    <a:pt x="1230532" y="726377"/>
                    <a:pt x="1230078" y="724106"/>
                  </a:cubicBezTo>
                  <a:lnTo>
                    <a:pt x="1146872" y="296612"/>
                  </a:lnTo>
                  <a:cubicBezTo>
                    <a:pt x="1146532" y="294569"/>
                    <a:pt x="1143694" y="273228"/>
                    <a:pt x="1144943" y="251888"/>
                  </a:cubicBezTo>
                  <a:cubicBezTo>
                    <a:pt x="1144943" y="250866"/>
                    <a:pt x="1144943" y="249844"/>
                    <a:pt x="1144488" y="248936"/>
                  </a:cubicBezTo>
                  <a:cubicBezTo>
                    <a:pt x="1143807" y="237017"/>
                    <a:pt x="1140742" y="180260"/>
                    <a:pt x="1144488" y="153925"/>
                  </a:cubicBezTo>
                  <a:cubicBezTo>
                    <a:pt x="1153570" y="91492"/>
                    <a:pt x="1159586" y="79006"/>
                    <a:pt x="1160948" y="76849"/>
                  </a:cubicBezTo>
                  <a:cubicBezTo>
                    <a:pt x="1163445" y="75827"/>
                    <a:pt x="1166964" y="76395"/>
                    <a:pt x="1168667" y="77076"/>
                  </a:cubicBezTo>
                  <a:lnTo>
                    <a:pt x="1168667" y="126341"/>
                  </a:lnTo>
                  <a:cubicBezTo>
                    <a:pt x="1168667" y="127930"/>
                    <a:pt x="1169235" y="129520"/>
                    <a:pt x="1170143" y="130768"/>
                  </a:cubicBezTo>
                  <a:cubicBezTo>
                    <a:pt x="1170256" y="130882"/>
                    <a:pt x="1182743" y="147568"/>
                    <a:pt x="1188532" y="161531"/>
                  </a:cubicBezTo>
                  <a:cubicBezTo>
                    <a:pt x="1189440" y="163801"/>
                    <a:pt x="1191483" y="165504"/>
                    <a:pt x="1193981" y="165958"/>
                  </a:cubicBezTo>
                  <a:cubicBezTo>
                    <a:pt x="1196364" y="166412"/>
                    <a:pt x="1198862" y="165617"/>
                    <a:pt x="1200678" y="163914"/>
                  </a:cubicBezTo>
                  <a:cubicBezTo>
                    <a:pt x="1219748" y="144390"/>
                    <a:pt x="1237229" y="127590"/>
                    <a:pt x="1237456" y="127476"/>
                  </a:cubicBezTo>
                  <a:cubicBezTo>
                    <a:pt x="1238592" y="126341"/>
                    <a:pt x="1239386" y="124865"/>
                    <a:pt x="1239613" y="123276"/>
                  </a:cubicBezTo>
                  <a:lnTo>
                    <a:pt x="1255505" y="15778"/>
                  </a:lnTo>
                  <a:cubicBezTo>
                    <a:pt x="1260954" y="17481"/>
                    <a:pt x="1265494" y="22249"/>
                    <a:pt x="1267084" y="34962"/>
                  </a:cubicBezTo>
                  <a:lnTo>
                    <a:pt x="1253802" y="124411"/>
                  </a:lnTo>
                  <a:lnTo>
                    <a:pt x="1228375" y="162098"/>
                  </a:lnTo>
                  <a:cubicBezTo>
                    <a:pt x="1226105" y="165504"/>
                    <a:pt x="1227013" y="170044"/>
                    <a:pt x="1230419" y="172314"/>
                  </a:cubicBezTo>
                  <a:cubicBezTo>
                    <a:pt x="1231667" y="173222"/>
                    <a:pt x="1233143" y="173563"/>
                    <a:pt x="1234505" y="173563"/>
                  </a:cubicBezTo>
                  <a:cubicBezTo>
                    <a:pt x="1236889" y="173563"/>
                    <a:pt x="1239159" y="172428"/>
                    <a:pt x="1240635" y="170271"/>
                  </a:cubicBezTo>
                  <a:lnTo>
                    <a:pt x="1266970" y="131109"/>
                  </a:lnTo>
                  <a:cubicBezTo>
                    <a:pt x="1267538" y="130201"/>
                    <a:pt x="1267992" y="129179"/>
                    <a:pt x="1268105" y="128044"/>
                  </a:cubicBezTo>
                  <a:lnTo>
                    <a:pt x="1280478" y="44611"/>
                  </a:lnTo>
                  <a:cubicBezTo>
                    <a:pt x="1283089" y="47108"/>
                    <a:pt x="1285359" y="51535"/>
                    <a:pt x="1287403" y="57779"/>
                  </a:cubicBezTo>
                  <a:lnTo>
                    <a:pt x="1279116" y="134287"/>
                  </a:lnTo>
                  <a:lnTo>
                    <a:pt x="1253348" y="175152"/>
                  </a:lnTo>
                  <a:cubicBezTo>
                    <a:pt x="1251192" y="178558"/>
                    <a:pt x="1252213" y="183098"/>
                    <a:pt x="1255619" y="185368"/>
                  </a:cubicBezTo>
                  <a:cubicBezTo>
                    <a:pt x="1256867" y="186163"/>
                    <a:pt x="1258229" y="186504"/>
                    <a:pt x="1259592" y="186504"/>
                  </a:cubicBezTo>
                  <a:cubicBezTo>
                    <a:pt x="1262089" y="186504"/>
                    <a:pt x="1264473" y="185255"/>
                    <a:pt x="1265835" y="183098"/>
                  </a:cubicBezTo>
                  <a:lnTo>
                    <a:pt x="1292511" y="140757"/>
                  </a:lnTo>
                  <a:cubicBezTo>
                    <a:pt x="1293078" y="139849"/>
                    <a:pt x="1293532" y="138714"/>
                    <a:pt x="1293646" y="137579"/>
                  </a:cubicBezTo>
                  <a:lnTo>
                    <a:pt x="1301138" y="68108"/>
                  </a:lnTo>
                  <a:cubicBezTo>
                    <a:pt x="1303522" y="70946"/>
                    <a:pt x="1305905" y="75260"/>
                    <a:pt x="1308403" y="81163"/>
                  </a:cubicBezTo>
                  <a:lnTo>
                    <a:pt x="1303749" y="160622"/>
                  </a:lnTo>
                  <a:lnTo>
                    <a:pt x="1282181" y="192747"/>
                  </a:lnTo>
                  <a:cubicBezTo>
                    <a:pt x="1279911" y="196152"/>
                    <a:pt x="1280819" y="200693"/>
                    <a:pt x="1284224" y="202963"/>
                  </a:cubicBezTo>
                  <a:cubicBezTo>
                    <a:pt x="1285473" y="203758"/>
                    <a:pt x="1286949" y="204212"/>
                    <a:pt x="1288311" y="204212"/>
                  </a:cubicBezTo>
                  <a:cubicBezTo>
                    <a:pt x="1290695" y="204212"/>
                    <a:pt x="1292965" y="203077"/>
                    <a:pt x="1294441" y="200920"/>
                  </a:cubicBezTo>
                  <a:lnTo>
                    <a:pt x="1317143" y="167093"/>
                  </a:lnTo>
                  <a:cubicBezTo>
                    <a:pt x="1317824" y="165958"/>
                    <a:pt x="1318278" y="164709"/>
                    <a:pt x="1318392" y="163460"/>
                  </a:cubicBezTo>
                  <a:lnTo>
                    <a:pt x="1321343" y="113174"/>
                  </a:lnTo>
                  <a:cubicBezTo>
                    <a:pt x="1323614" y="113174"/>
                    <a:pt x="1327700" y="114649"/>
                    <a:pt x="1329630" y="116692"/>
                  </a:cubicBezTo>
                  <a:lnTo>
                    <a:pt x="1330765" y="182531"/>
                  </a:lnTo>
                  <a:cubicBezTo>
                    <a:pt x="1326679" y="188433"/>
                    <a:pt x="1322478" y="194563"/>
                    <a:pt x="1318165" y="201033"/>
                  </a:cubicBezTo>
                  <a:cubicBezTo>
                    <a:pt x="1291035" y="240990"/>
                    <a:pt x="1260386" y="286169"/>
                    <a:pt x="1226219" y="312845"/>
                  </a:cubicBezTo>
                  <a:cubicBezTo>
                    <a:pt x="1223835" y="314775"/>
                    <a:pt x="1222813" y="317953"/>
                    <a:pt x="1223721" y="320904"/>
                  </a:cubicBezTo>
                  <a:lnTo>
                    <a:pt x="1381052" y="820934"/>
                  </a:lnTo>
                  <a:cubicBezTo>
                    <a:pt x="1388430" y="844431"/>
                    <a:pt x="1383663" y="869858"/>
                    <a:pt x="1368111" y="889042"/>
                  </a:cubicBezTo>
                  <a:cubicBezTo>
                    <a:pt x="1352673" y="908226"/>
                    <a:pt x="1328835" y="918329"/>
                    <a:pt x="1304316" y="916059"/>
                  </a:cubicBezTo>
                  <a:lnTo>
                    <a:pt x="1179564" y="904480"/>
                  </a:lnTo>
                  <a:cubicBezTo>
                    <a:pt x="1190916" y="837848"/>
                    <a:pt x="1191710" y="780409"/>
                    <a:pt x="1181948" y="728987"/>
                  </a:cubicBezTo>
                  <a:close/>
                  <a:moveTo>
                    <a:pt x="431507" y="589479"/>
                  </a:moveTo>
                  <a:cubicBezTo>
                    <a:pt x="426285" y="584598"/>
                    <a:pt x="421177" y="579262"/>
                    <a:pt x="416069" y="573587"/>
                  </a:cubicBezTo>
                  <a:cubicBezTo>
                    <a:pt x="403469" y="547365"/>
                    <a:pt x="382241" y="502073"/>
                    <a:pt x="368847" y="468473"/>
                  </a:cubicBezTo>
                  <a:lnTo>
                    <a:pt x="382582" y="464159"/>
                  </a:lnTo>
                  <a:cubicBezTo>
                    <a:pt x="386441" y="462910"/>
                    <a:pt x="388598" y="458824"/>
                    <a:pt x="387463" y="454964"/>
                  </a:cubicBezTo>
                  <a:cubicBezTo>
                    <a:pt x="386214" y="451105"/>
                    <a:pt x="382128" y="448948"/>
                    <a:pt x="378268" y="450083"/>
                  </a:cubicBezTo>
                  <a:lnTo>
                    <a:pt x="357609" y="456554"/>
                  </a:lnTo>
                  <a:cubicBezTo>
                    <a:pt x="345576" y="460300"/>
                    <a:pt x="332749" y="453602"/>
                    <a:pt x="329117" y="441570"/>
                  </a:cubicBezTo>
                  <a:lnTo>
                    <a:pt x="324349" y="426359"/>
                  </a:lnTo>
                  <a:cubicBezTo>
                    <a:pt x="320603" y="414326"/>
                    <a:pt x="327301" y="401499"/>
                    <a:pt x="339333" y="397867"/>
                  </a:cubicBezTo>
                  <a:lnTo>
                    <a:pt x="348414" y="395029"/>
                  </a:lnTo>
                  <a:cubicBezTo>
                    <a:pt x="351933" y="393894"/>
                    <a:pt x="353976" y="390488"/>
                    <a:pt x="353522" y="386856"/>
                  </a:cubicBezTo>
                  <a:lnTo>
                    <a:pt x="354203" y="388559"/>
                  </a:lnTo>
                  <a:lnTo>
                    <a:pt x="402220" y="464500"/>
                  </a:lnTo>
                  <a:cubicBezTo>
                    <a:pt x="402220" y="464500"/>
                    <a:pt x="365895" y="373007"/>
                    <a:pt x="393252" y="357342"/>
                  </a:cubicBezTo>
                  <a:cubicBezTo>
                    <a:pt x="420723" y="341677"/>
                    <a:pt x="440020" y="323742"/>
                    <a:pt x="442971" y="302174"/>
                  </a:cubicBezTo>
                  <a:cubicBezTo>
                    <a:pt x="445923" y="280720"/>
                    <a:pt x="444901" y="232250"/>
                    <a:pt x="486447" y="219309"/>
                  </a:cubicBezTo>
                  <a:cubicBezTo>
                    <a:pt x="525837" y="207050"/>
                    <a:pt x="600756" y="207277"/>
                    <a:pt x="639464" y="182531"/>
                  </a:cubicBezTo>
                  <a:cubicBezTo>
                    <a:pt x="649794" y="195812"/>
                    <a:pt x="658308" y="210455"/>
                    <a:pt x="664891" y="226347"/>
                  </a:cubicBezTo>
                  <a:cubicBezTo>
                    <a:pt x="664891" y="226347"/>
                    <a:pt x="664891" y="226461"/>
                    <a:pt x="664891" y="226574"/>
                  </a:cubicBezTo>
                  <a:cubicBezTo>
                    <a:pt x="665686" y="228504"/>
                    <a:pt x="747870" y="415462"/>
                    <a:pt x="698038" y="531473"/>
                  </a:cubicBezTo>
                  <a:cubicBezTo>
                    <a:pt x="681919" y="569160"/>
                    <a:pt x="653200" y="595608"/>
                    <a:pt x="612675" y="610025"/>
                  </a:cubicBezTo>
                  <a:cubicBezTo>
                    <a:pt x="612448" y="610025"/>
                    <a:pt x="612107" y="610252"/>
                    <a:pt x="611880" y="610252"/>
                  </a:cubicBezTo>
                  <a:cubicBezTo>
                    <a:pt x="611880" y="610252"/>
                    <a:pt x="611653" y="610252"/>
                    <a:pt x="611653" y="610252"/>
                  </a:cubicBezTo>
                  <a:cubicBezTo>
                    <a:pt x="611540" y="610252"/>
                    <a:pt x="611426" y="610365"/>
                    <a:pt x="611199" y="610479"/>
                  </a:cubicBezTo>
                  <a:cubicBezTo>
                    <a:pt x="580778" y="621036"/>
                    <a:pt x="546383" y="625236"/>
                    <a:pt x="514258" y="622171"/>
                  </a:cubicBezTo>
                  <a:cubicBezTo>
                    <a:pt x="479296" y="618879"/>
                    <a:pt x="450690" y="607527"/>
                    <a:pt x="431393" y="589479"/>
                  </a:cubicBezTo>
                  <a:close/>
                  <a:moveTo>
                    <a:pt x="490988" y="714117"/>
                  </a:moveTo>
                  <a:cubicBezTo>
                    <a:pt x="494620" y="712641"/>
                    <a:pt x="496437" y="708782"/>
                    <a:pt x="495301" y="705036"/>
                  </a:cubicBezTo>
                  <a:lnTo>
                    <a:pt x="471463" y="628641"/>
                  </a:lnTo>
                  <a:cubicBezTo>
                    <a:pt x="491215" y="634998"/>
                    <a:pt x="513010" y="637949"/>
                    <a:pt x="534804" y="637949"/>
                  </a:cubicBezTo>
                  <a:cubicBezTo>
                    <a:pt x="560459" y="637949"/>
                    <a:pt x="586226" y="633976"/>
                    <a:pt x="609156" y="626825"/>
                  </a:cubicBezTo>
                  <a:lnTo>
                    <a:pt x="622891" y="670755"/>
                  </a:lnTo>
                  <a:cubicBezTo>
                    <a:pt x="624026" y="674274"/>
                    <a:pt x="627432" y="676430"/>
                    <a:pt x="631064" y="675863"/>
                  </a:cubicBezTo>
                  <a:cubicBezTo>
                    <a:pt x="644913" y="673706"/>
                    <a:pt x="658535" y="671776"/>
                    <a:pt x="671929" y="670301"/>
                  </a:cubicBezTo>
                  <a:cubicBezTo>
                    <a:pt x="672724" y="678928"/>
                    <a:pt x="670340" y="688349"/>
                    <a:pt x="664664" y="698112"/>
                  </a:cubicBezTo>
                  <a:cubicBezTo>
                    <a:pt x="651383" y="721268"/>
                    <a:pt x="623799" y="740566"/>
                    <a:pt x="592469" y="748398"/>
                  </a:cubicBezTo>
                  <a:cubicBezTo>
                    <a:pt x="529356" y="764290"/>
                    <a:pt x="487015" y="742723"/>
                    <a:pt x="470896" y="722063"/>
                  </a:cubicBezTo>
                  <a:cubicBezTo>
                    <a:pt x="477480" y="719339"/>
                    <a:pt x="484177" y="716614"/>
                    <a:pt x="490988" y="713890"/>
                  </a:cubicBezTo>
                  <a:close/>
                  <a:moveTo>
                    <a:pt x="391209" y="2921853"/>
                  </a:moveTo>
                  <a:cubicBezTo>
                    <a:pt x="391550" y="2920717"/>
                    <a:pt x="391890" y="2919582"/>
                    <a:pt x="392117" y="2918334"/>
                  </a:cubicBezTo>
                  <a:cubicBezTo>
                    <a:pt x="427647" y="2934566"/>
                    <a:pt x="476231" y="2945577"/>
                    <a:pt x="512556" y="2947393"/>
                  </a:cubicBezTo>
                  <a:cubicBezTo>
                    <a:pt x="509831" y="2956702"/>
                    <a:pt x="507220" y="2966010"/>
                    <a:pt x="504610" y="2975318"/>
                  </a:cubicBezTo>
                  <a:cubicBezTo>
                    <a:pt x="496210" y="2972934"/>
                    <a:pt x="489739" y="2974296"/>
                    <a:pt x="484631" y="2975999"/>
                  </a:cubicBezTo>
                  <a:cubicBezTo>
                    <a:pt x="475891" y="2977702"/>
                    <a:pt x="467831" y="2981334"/>
                    <a:pt x="460453" y="2984853"/>
                  </a:cubicBezTo>
                  <a:cubicBezTo>
                    <a:pt x="451031" y="2989166"/>
                    <a:pt x="442177" y="2993253"/>
                    <a:pt x="432642" y="2993253"/>
                  </a:cubicBezTo>
                  <a:cubicBezTo>
                    <a:pt x="417317" y="2993139"/>
                    <a:pt x="406874" y="2985648"/>
                    <a:pt x="394047" y="2972593"/>
                  </a:cubicBezTo>
                  <a:cubicBezTo>
                    <a:pt x="393933" y="2972480"/>
                    <a:pt x="393706" y="2972367"/>
                    <a:pt x="393593" y="2972139"/>
                  </a:cubicBezTo>
                  <a:cubicBezTo>
                    <a:pt x="388485" y="2967712"/>
                    <a:pt x="383604" y="2965556"/>
                    <a:pt x="379063" y="2964875"/>
                  </a:cubicBezTo>
                  <a:cubicBezTo>
                    <a:pt x="383150" y="2950458"/>
                    <a:pt x="387236" y="2935928"/>
                    <a:pt x="391096" y="2921853"/>
                  </a:cubicBezTo>
                  <a:close/>
                  <a:moveTo>
                    <a:pt x="716767" y="3184978"/>
                  </a:moveTo>
                  <a:cubicBezTo>
                    <a:pt x="715973" y="3192697"/>
                    <a:pt x="714157" y="3201097"/>
                    <a:pt x="710978" y="3210519"/>
                  </a:cubicBezTo>
                  <a:cubicBezTo>
                    <a:pt x="710978" y="3210746"/>
                    <a:pt x="710865" y="3210973"/>
                    <a:pt x="710751" y="3211087"/>
                  </a:cubicBezTo>
                  <a:cubicBezTo>
                    <a:pt x="677265" y="3208022"/>
                    <a:pt x="642756" y="3209497"/>
                    <a:pt x="609270" y="3210859"/>
                  </a:cubicBezTo>
                  <a:cubicBezTo>
                    <a:pt x="578280" y="3212222"/>
                    <a:pt x="546269" y="3213584"/>
                    <a:pt x="516075" y="3211200"/>
                  </a:cubicBezTo>
                  <a:cubicBezTo>
                    <a:pt x="477820" y="3208135"/>
                    <a:pt x="444334" y="3199395"/>
                    <a:pt x="408804" y="3189973"/>
                  </a:cubicBezTo>
                  <a:lnTo>
                    <a:pt x="406533" y="3189405"/>
                  </a:lnTo>
                  <a:cubicBezTo>
                    <a:pt x="396544" y="3186794"/>
                    <a:pt x="387009" y="3184184"/>
                    <a:pt x="377701" y="3181573"/>
                  </a:cubicBezTo>
                  <a:cubicBezTo>
                    <a:pt x="355566" y="3175557"/>
                    <a:pt x="334452" y="3169767"/>
                    <a:pt x="311295" y="3164773"/>
                  </a:cubicBezTo>
                  <a:cubicBezTo>
                    <a:pt x="311295" y="3164773"/>
                    <a:pt x="311295" y="3164773"/>
                    <a:pt x="311295" y="3164773"/>
                  </a:cubicBezTo>
                  <a:cubicBezTo>
                    <a:pt x="311182" y="3164773"/>
                    <a:pt x="311068" y="3164773"/>
                    <a:pt x="310955" y="3164773"/>
                  </a:cubicBezTo>
                  <a:cubicBezTo>
                    <a:pt x="310728" y="3164773"/>
                    <a:pt x="310614" y="3164773"/>
                    <a:pt x="310387" y="3164659"/>
                  </a:cubicBezTo>
                  <a:cubicBezTo>
                    <a:pt x="310387" y="3164092"/>
                    <a:pt x="310387" y="3163524"/>
                    <a:pt x="310387" y="3162956"/>
                  </a:cubicBezTo>
                  <a:cubicBezTo>
                    <a:pt x="310387" y="3162616"/>
                    <a:pt x="310387" y="3162389"/>
                    <a:pt x="310387" y="3162049"/>
                  </a:cubicBezTo>
                  <a:cubicBezTo>
                    <a:pt x="310387" y="3159665"/>
                    <a:pt x="310387" y="3157281"/>
                    <a:pt x="310387" y="3154897"/>
                  </a:cubicBezTo>
                  <a:cubicBezTo>
                    <a:pt x="310728" y="3138665"/>
                    <a:pt x="312657" y="3122659"/>
                    <a:pt x="315949" y="3107448"/>
                  </a:cubicBezTo>
                  <a:cubicBezTo>
                    <a:pt x="351479" y="3114259"/>
                    <a:pt x="372479" y="3114713"/>
                    <a:pt x="411528" y="3130265"/>
                  </a:cubicBezTo>
                  <a:cubicBezTo>
                    <a:pt x="470215" y="3153535"/>
                    <a:pt x="507674" y="3180097"/>
                    <a:pt x="571356" y="3184524"/>
                  </a:cubicBezTo>
                  <a:cubicBezTo>
                    <a:pt x="615286" y="3187589"/>
                    <a:pt x="670227" y="3181232"/>
                    <a:pt x="716767" y="3184865"/>
                  </a:cubicBezTo>
                  <a:close/>
                  <a:moveTo>
                    <a:pt x="519593" y="3048194"/>
                  </a:moveTo>
                  <a:cubicBezTo>
                    <a:pt x="521296" y="3052961"/>
                    <a:pt x="523453" y="3057389"/>
                    <a:pt x="525723" y="3061588"/>
                  </a:cubicBezTo>
                  <a:cubicBezTo>
                    <a:pt x="525723" y="3061588"/>
                    <a:pt x="525723" y="3061588"/>
                    <a:pt x="525723" y="3061588"/>
                  </a:cubicBezTo>
                  <a:cubicBezTo>
                    <a:pt x="525723" y="3061588"/>
                    <a:pt x="525723" y="3061702"/>
                    <a:pt x="525837" y="3061815"/>
                  </a:cubicBezTo>
                  <a:cubicBezTo>
                    <a:pt x="526404" y="3062837"/>
                    <a:pt x="526972" y="3063859"/>
                    <a:pt x="527539" y="3064767"/>
                  </a:cubicBezTo>
                  <a:cubicBezTo>
                    <a:pt x="527539" y="3064767"/>
                    <a:pt x="527539" y="3064767"/>
                    <a:pt x="527539" y="3064880"/>
                  </a:cubicBezTo>
                  <a:cubicBezTo>
                    <a:pt x="548653" y="3099275"/>
                    <a:pt x="588610" y="3112670"/>
                    <a:pt x="628453" y="3120275"/>
                  </a:cubicBezTo>
                  <a:cubicBezTo>
                    <a:pt x="611199" y="3126745"/>
                    <a:pt x="593378" y="3132989"/>
                    <a:pt x="574648" y="3129924"/>
                  </a:cubicBezTo>
                  <a:cubicBezTo>
                    <a:pt x="529696" y="3122773"/>
                    <a:pt x="512329" y="3107448"/>
                    <a:pt x="490307" y="3067945"/>
                  </a:cubicBezTo>
                  <a:cubicBezTo>
                    <a:pt x="478161" y="3046037"/>
                    <a:pt x="473053" y="3022085"/>
                    <a:pt x="466696" y="2997907"/>
                  </a:cubicBezTo>
                  <a:cubicBezTo>
                    <a:pt x="474074" y="2994502"/>
                    <a:pt x="480885" y="2991323"/>
                    <a:pt x="487923" y="2990188"/>
                  </a:cubicBezTo>
                  <a:cubicBezTo>
                    <a:pt x="488491" y="2990188"/>
                    <a:pt x="489058" y="2989961"/>
                    <a:pt x="489626" y="2989961"/>
                  </a:cubicBezTo>
                  <a:cubicBezTo>
                    <a:pt x="489966" y="2989961"/>
                    <a:pt x="490307" y="2989961"/>
                    <a:pt x="490647" y="2989961"/>
                  </a:cubicBezTo>
                  <a:cubicBezTo>
                    <a:pt x="491101" y="2989961"/>
                    <a:pt x="491442" y="2989961"/>
                    <a:pt x="491896" y="2989961"/>
                  </a:cubicBezTo>
                  <a:cubicBezTo>
                    <a:pt x="492350" y="2989961"/>
                    <a:pt x="492918" y="2989961"/>
                    <a:pt x="493372" y="2989961"/>
                  </a:cubicBezTo>
                  <a:cubicBezTo>
                    <a:pt x="493599" y="2989961"/>
                    <a:pt x="493939" y="2989961"/>
                    <a:pt x="494166" y="2989961"/>
                  </a:cubicBezTo>
                  <a:cubicBezTo>
                    <a:pt x="494734" y="2989961"/>
                    <a:pt x="495415" y="2989961"/>
                    <a:pt x="495983" y="2989961"/>
                  </a:cubicBezTo>
                  <a:cubicBezTo>
                    <a:pt x="496210" y="2989961"/>
                    <a:pt x="496323" y="2989961"/>
                    <a:pt x="496550" y="2989961"/>
                  </a:cubicBezTo>
                  <a:cubicBezTo>
                    <a:pt x="497231" y="2989961"/>
                    <a:pt x="497912" y="2990075"/>
                    <a:pt x="498593" y="2990188"/>
                  </a:cubicBezTo>
                  <a:cubicBezTo>
                    <a:pt x="498707" y="2990188"/>
                    <a:pt x="498934" y="2990188"/>
                    <a:pt x="499047" y="2990188"/>
                  </a:cubicBezTo>
                  <a:cubicBezTo>
                    <a:pt x="499728" y="2990188"/>
                    <a:pt x="500523" y="2990415"/>
                    <a:pt x="501204" y="2990642"/>
                  </a:cubicBezTo>
                  <a:cubicBezTo>
                    <a:pt x="501318" y="2990642"/>
                    <a:pt x="501545" y="2990642"/>
                    <a:pt x="501658" y="2990642"/>
                  </a:cubicBezTo>
                  <a:cubicBezTo>
                    <a:pt x="502453" y="2990869"/>
                    <a:pt x="503134" y="2990983"/>
                    <a:pt x="503929" y="2991210"/>
                  </a:cubicBezTo>
                  <a:cubicBezTo>
                    <a:pt x="504042" y="2991210"/>
                    <a:pt x="504156" y="2991210"/>
                    <a:pt x="504383" y="2991323"/>
                  </a:cubicBezTo>
                  <a:cubicBezTo>
                    <a:pt x="505291" y="2991550"/>
                    <a:pt x="506199" y="2991891"/>
                    <a:pt x="507107" y="2992232"/>
                  </a:cubicBezTo>
                  <a:cubicBezTo>
                    <a:pt x="507107" y="2992232"/>
                    <a:pt x="507334" y="2992232"/>
                    <a:pt x="507447" y="2992345"/>
                  </a:cubicBezTo>
                  <a:cubicBezTo>
                    <a:pt x="507561" y="2992345"/>
                    <a:pt x="507674" y="2992458"/>
                    <a:pt x="507788" y="2992572"/>
                  </a:cubicBezTo>
                  <a:cubicBezTo>
                    <a:pt x="507788" y="2992572"/>
                    <a:pt x="508015" y="2992685"/>
                    <a:pt x="508015" y="2992799"/>
                  </a:cubicBezTo>
                  <a:cubicBezTo>
                    <a:pt x="511874" y="2996431"/>
                    <a:pt x="513691" y="3011983"/>
                    <a:pt x="514712" y="3021518"/>
                  </a:cubicBezTo>
                  <a:cubicBezTo>
                    <a:pt x="515847" y="3031280"/>
                    <a:pt x="516869" y="3040588"/>
                    <a:pt x="519480" y="3047740"/>
                  </a:cubicBezTo>
                  <a:close/>
                  <a:moveTo>
                    <a:pt x="604275" y="1617689"/>
                  </a:moveTo>
                  <a:lnTo>
                    <a:pt x="500183" y="1579208"/>
                  </a:lnTo>
                  <a:cubicBezTo>
                    <a:pt x="499047" y="1578754"/>
                    <a:pt x="497912" y="1578640"/>
                    <a:pt x="496777" y="1578754"/>
                  </a:cubicBezTo>
                  <a:lnTo>
                    <a:pt x="468512" y="1582046"/>
                  </a:lnTo>
                  <a:cubicBezTo>
                    <a:pt x="464426" y="1582500"/>
                    <a:pt x="461588" y="1586132"/>
                    <a:pt x="462042" y="1590219"/>
                  </a:cubicBezTo>
                  <a:cubicBezTo>
                    <a:pt x="462496" y="1594305"/>
                    <a:pt x="466128" y="1597143"/>
                    <a:pt x="470215" y="1596689"/>
                  </a:cubicBezTo>
                  <a:lnTo>
                    <a:pt x="496664" y="1593624"/>
                  </a:lnTo>
                  <a:lnTo>
                    <a:pt x="597578" y="1630970"/>
                  </a:lnTo>
                  <a:cubicBezTo>
                    <a:pt x="595534" y="1636987"/>
                    <a:pt x="592583" y="1641527"/>
                    <a:pt x="588383" y="1645160"/>
                  </a:cubicBezTo>
                  <a:lnTo>
                    <a:pt x="499615" y="1619392"/>
                  </a:lnTo>
                  <a:cubicBezTo>
                    <a:pt x="498934" y="1619165"/>
                    <a:pt x="498253" y="1619051"/>
                    <a:pt x="497572" y="1619051"/>
                  </a:cubicBezTo>
                  <a:lnTo>
                    <a:pt x="458296" y="1619051"/>
                  </a:lnTo>
                  <a:cubicBezTo>
                    <a:pt x="454209" y="1619051"/>
                    <a:pt x="450917" y="1622343"/>
                    <a:pt x="450917" y="1626430"/>
                  </a:cubicBezTo>
                  <a:cubicBezTo>
                    <a:pt x="450917" y="1630516"/>
                    <a:pt x="454209" y="1633808"/>
                    <a:pt x="458296" y="1633808"/>
                  </a:cubicBezTo>
                  <a:lnTo>
                    <a:pt x="496550" y="1633808"/>
                  </a:lnTo>
                  <a:lnTo>
                    <a:pt x="580891" y="1658327"/>
                  </a:lnTo>
                  <a:cubicBezTo>
                    <a:pt x="579075" y="1664684"/>
                    <a:pt x="577940" y="1666387"/>
                    <a:pt x="573513" y="1669225"/>
                  </a:cubicBezTo>
                  <a:lnTo>
                    <a:pt x="486901" y="1652311"/>
                  </a:lnTo>
                  <a:cubicBezTo>
                    <a:pt x="483609" y="1651630"/>
                    <a:pt x="480318" y="1653333"/>
                    <a:pt x="478842" y="1656284"/>
                  </a:cubicBezTo>
                  <a:cubicBezTo>
                    <a:pt x="477366" y="1659235"/>
                    <a:pt x="478047" y="1662868"/>
                    <a:pt x="480545" y="1665025"/>
                  </a:cubicBezTo>
                  <a:lnTo>
                    <a:pt x="536394" y="1715425"/>
                  </a:lnTo>
                  <a:cubicBezTo>
                    <a:pt x="533669" y="1719398"/>
                    <a:pt x="530831" y="1722236"/>
                    <a:pt x="527880" y="1724052"/>
                  </a:cubicBezTo>
                  <a:lnTo>
                    <a:pt x="452847" y="1666273"/>
                  </a:lnTo>
                  <a:cubicBezTo>
                    <a:pt x="450009" y="1664116"/>
                    <a:pt x="446036" y="1664230"/>
                    <a:pt x="443425" y="1666614"/>
                  </a:cubicBezTo>
                  <a:lnTo>
                    <a:pt x="421290" y="1686479"/>
                  </a:lnTo>
                  <a:lnTo>
                    <a:pt x="380198" y="1647884"/>
                  </a:lnTo>
                  <a:cubicBezTo>
                    <a:pt x="380198" y="1647884"/>
                    <a:pt x="379744" y="1647430"/>
                    <a:pt x="379517" y="1647316"/>
                  </a:cubicBezTo>
                  <a:lnTo>
                    <a:pt x="43969" y="1403261"/>
                  </a:lnTo>
                  <a:cubicBezTo>
                    <a:pt x="15477" y="1381807"/>
                    <a:pt x="6169" y="1343099"/>
                    <a:pt x="21834" y="1311088"/>
                  </a:cubicBezTo>
                  <a:lnTo>
                    <a:pt x="57932" y="1237077"/>
                  </a:lnTo>
                  <a:cubicBezTo>
                    <a:pt x="106856" y="1268520"/>
                    <a:pt x="157030" y="1295423"/>
                    <a:pt x="207770" y="1317104"/>
                  </a:cubicBezTo>
                  <a:lnTo>
                    <a:pt x="182457" y="1372272"/>
                  </a:lnTo>
                  <a:cubicBezTo>
                    <a:pt x="181094" y="1375337"/>
                    <a:pt x="181889" y="1379083"/>
                    <a:pt x="184613" y="1381126"/>
                  </a:cubicBezTo>
                  <a:lnTo>
                    <a:pt x="411415" y="1559570"/>
                  </a:lnTo>
                  <a:cubicBezTo>
                    <a:pt x="414025" y="1561613"/>
                    <a:pt x="417771" y="1561727"/>
                    <a:pt x="420382" y="1559570"/>
                  </a:cubicBezTo>
                  <a:lnTo>
                    <a:pt x="485766" y="1510305"/>
                  </a:lnTo>
                  <a:lnTo>
                    <a:pt x="535258" y="1513937"/>
                  </a:lnTo>
                  <a:cubicBezTo>
                    <a:pt x="533215" y="1519386"/>
                    <a:pt x="530945" y="1524040"/>
                    <a:pt x="529469" y="1525856"/>
                  </a:cubicBezTo>
                  <a:lnTo>
                    <a:pt x="497458" y="1525856"/>
                  </a:lnTo>
                  <a:cubicBezTo>
                    <a:pt x="494620" y="1525856"/>
                    <a:pt x="491896" y="1527559"/>
                    <a:pt x="490761" y="1530170"/>
                  </a:cubicBezTo>
                  <a:lnTo>
                    <a:pt x="479977" y="1553781"/>
                  </a:lnTo>
                  <a:cubicBezTo>
                    <a:pt x="478955" y="1556051"/>
                    <a:pt x="479069" y="1558548"/>
                    <a:pt x="480431" y="1560705"/>
                  </a:cubicBezTo>
                  <a:cubicBezTo>
                    <a:pt x="481680" y="1562748"/>
                    <a:pt x="483950" y="1564111"/>
                    <a:pt x="486334" y="1564224"/>
                  </a:cubicBezTo>
                  <a:cubicBezTo>
                    <a:pt x="496550" y="1564792"/>
                    <a:pt x="500410" y="1565019"/>
                    <a:pt x="501885" y="1565246"/>
                  </a:cubicBezTo>
                  <a:cubicBezTo>
                    <a:pt x="508356" y="1566154"/>
                    <a:pt x="555918" y="1585224"/>
                    <a:pt x="602232" y="1604635"/>
                  </a:cubicBezTo>
                  <a:cubicBezTo>
                    <a:pt x="602345" y="1604635"/>
                    <a:pt x="602572" y="1604749"/>
                    <a:pt x="602686" y="1604862"/>
                  </a:cubicBezTo>
                  <a:cubicBezTo>
                    <a:pt x="605297" y="1605997"/>
                    <a:pt x="607907" y="1607019"/>
                    <a:pt x="610518" y="1608154"/>
                  </a:cubicBezTo>
                  <a:cubicBezTo>
                    <a:pt x="608929" y="1611105"/>
                    <a:pt x="606886" y="1614284"/>
                    <a:pt x="604161" y="1617576"/>
                  </a:cubicBezTo>
                  <a:close/>
                  <a:moveTo>
                    <a:pt x="221505" y="1322893"/>
                  </a:moveTo>
                  <a:cubicBezTo>
                    <a:pt x="230927" y="1326753"/>
                    <a:pt x="240349" y="1330385"/>
                    <a:pt x="249771" y="1333904"/>
                  </a:cubicBezTo>
                  <a:cubicBezTo>
                    <a:pt x="250565" y="1334245"/>
                    <a:pt x="251473" y="1334358"/>
                    <a:pt x="252381" y="1334358"/>
                  </a:cubicBezTo>
                  <a:cubicBezTo>
                    <a:pt x="254992" y="1334358"/>
                    <a:pt x="257489" y="1332996"/>
                    <a:pt x="258852" y="1330612"/>
                  </a:cubicBezTo>
                  <a:cubicBezTo>
                    <a:pt x="278263" y="1296444"/>
                    <a:pt x="299830" y="1263298"/>
                    <a:pt x="318787" y="1234125"/>
                  </a:cubicBezTo>
                  <a:cubicBezTo>
                    <a:pt x="330025" y="1216758"/>
                    <a:pt x="340922" y="1200071"/>
                    <a:pt x="350344" y="1184633"/>
                  </a:cubicBezTo>
                  <a:cubicBezTo>
                    <a:pt x="393252" y="1313245"/>
                    <a:pt x="403696" y="1350818"/>
                    <a:pt x="404604" y="1359331"/>
                  </a:cubicBezTo>
                  <a:cubicBezTo>
                    <a:pt x="407555" y="1384418"/>
                    <a:pt x="405171" y="1474548"/>
                    <a:pt x="403242" y="1534370"/>
                  </a:cubicBezTo>
                  <a:lnTo>
                    <a:pt x="198462" y="1373293"/>
                  </a:lnTo>
                  <a:lnTo>
                    <a:pt x="221505" y="1322893"/>
                  </a:lnTo>
                  <a:close/>
                  <a:moveTo>
                    <a:pt x="803038" y="1579776"/>
                  </a:moveTo>
                  <a:cubicBezTo>
                    <a:pt x="740038" y="1585905"/>
                    <a:pt x="673973" y="1589651"/>
                    <a:pt x="606886" y="1590786"/>
                  </a:cubicBezTo>
                  <a:cubicBezTo>
                    <a:pt x="572945" y="1576484"/>
                    <a:pt x="512896" y="1551738"/>
                    <a:pt x="503474" y="1550829"/>
                  </a:cubicBezTo>
                  <a:cubicBezTo>
                    <a:pt x="502339" y="1550716"/>
                    <a:pt x="500523" y="1550602"/>
                    <a:pt x="498026" y="1550376"/>
                  </a:cubicBezTo>
                  <a:lnTo>
                    <a:pt x="502339" y="1540954"/>
                  </a:lnTo>
                  <a:lnTo>
                    <a:pt x="531058" y="1540954"/>
                  </a:lnTo>
                  <a:cubicBezTo>
                    <a:pt x="539572" y="1540954"/>
                    <a:pt x="546723" y="1530397"/>
                    <a:pt x="552399" y="1509510"/>
                  </a:cubicBezTo>
                  <a:cubicBezTo>
                    <a:pt x="552967" y="1507354"/>
                    <a:pt x="552626" y="1505083"/>
                    <a:pt x="551264" y="1503267"/>
                  </a:cubicBezTo>
                  <a:cubicBezTo>
                    <a:pt x="549902" y="1501451"/>
                    <a:pt x="547972" y="1500316"/>
                    <a:pt x="545815" y="1500202"/>
                  </a:cubicBezTo>
                  <a:lnTo>
                    <a:pt x="484177" y="1495662"/>
                  </a:lnTo>
                  <a:cubicBezTo>
                    <a:pt x="482361" y="1495548"/>
                    <a:pt x="480658" y="1496002"/>
                    <a:pt x="479182" y="1497137"/>
                  </a:cubicBezTo>
                  <a:lnTo>
                    <a:pt x="417658" y="1543565"/>
                  </a:lnTo>
                  <a:cubicBezTo>
                    <a:pt x="419701" y="1483743"/>
                    <a:pt x="422312" y="1384985"/>
                    <a:pt x="419133" y="1357742"/>
                  </a:cubicBezTo>
                  <a:cubicBezTo>
                    <a:pt x="417544" y="1343780"/>
                    <a:pt x="398247" y="1281801"/>
                    <a:pt x="360106" y="1168060"/>
                  </a:cubicBezTo>
                  <a:cubicBezTo>
                    <a:pt x="361128" y="1166244"/>
                    <a:pt x="362149" y="1164541"/>
                    <a:pt x="363058" y="1162838"/>
                  </a:cubicBezTo>
                  <a:cubicBezTo>
                    <a:pt x="363171" y="1162611"/>
                    <a:pt x="363285" y="1162384"/>
                    <a:pt x="363398" y="1162157"/>
                  </a:cubicBezTo>
                  <a:cubicBezTo>
                    <a:pt x="364760" y="1158979"/>
                    <a:pt x="396204" y="1082697"/>
                    <a:pt x="359766" y="964756"/>
                  </a:cubicBezTo>
                  <a:cubicBezTo>
                    <a:pt x="358063" y="959308"/>
                    <a:pt x="356247" y="953972"/>
                    <a:pt x="354430" y="948864"/>
                  </a:cubicBezTo>
                  <a:cubicBezTo>
                    <a:pt x="353068" y="945005"/>
                    <a:pt x="348755" y="943075"/>
                    <a:pt x="344895" y="944551"/>
                  </a:cubicBezTo>
                  <a:cubicBezTo>
                    <a:pt x="341036" y="945913"/>
                    <a:pt x="339106" y="950226"/>
                    <a:pt x="340582" y="954086"/>
                  </a:cubicBezTo>
                  <a:cubicBezTo>
                    <a:pt x="342398" y="958967"/>
                    <a:pt x="344101" y="964075"/>
                    <a:pt x="345690" y="969183"/>
                  </a:cubicBezTo>
                  <a:cubicBezTo>
                    <a:pt x="363852" y="1027984"/>
                    <a:pt x="364079" y="1075773"/>
                    <a:pt x="361014" y="1105400"/>
                  </a:cubicBezTo>
                  <a:cubicBezTo>
                    <a:pt x="357949" y="1135368"/>
                    <a:pt x="351025" y="1153530"/>
                    <a:pt x="350003" y="1156028"/>
                  </a:cubicBezTo>
                  <a:cubicBezTo>
                    <a:pt x="338652" y="1176460"/>
                    <a:pt x="322874" y="1200638"/>
                    <a:pt x="306187" y="1226179"/>
                  </a:cubicBezTo>
                  <a:cubicBezTo>
                    <a:pt x="288025" y="1253990"/>
                    <a:pt x="267706" y="1285433"/>
                    <a:pt x="248862" y="1318012"/>
                  </a:cubicBezTo>
                  <a:cubicBezTo>
                    <a:pt x="178484" y="1291223"/>
                    <a:pt x="108900" y="1254671"/>
                    <a:pt x="42040" y="1209039"/>
                  </a:cubicBezTo>
                  <a:cubicBezTo>
                    <a:pt x="53959" y="1184519"/>
                    <a:pt x="65083" y="1161022"/>
                    <a:pt x="75980" y="1138206"/>
                  </a:cubicBezTo>
                  <a:cubicBezTo>
                    <a:pt x="135802" y="1012886"/>
                    <a:pt x="183024" y="913902"/>
                    <a:pt x="245003" y="846588"/>
                  </a:cubicBezTo>
                  <a:cubicBezTo>
                    <a:pt x="305846" y="802885"/>
                    <a:pt x="380312" y="761339"/>
                    <a:pt x="456707" y="728306"/>
                  </a:cubicBezTo>
                  <a:cubicBezTo>
                    <a:pt x="470442" y="748171"/>
                    <a:pt x="502226" y="769058"/>
                    <a:pt x="549675" y="769058"/>
                  </a:cubicBezTo>
                  <a:cubicBezTo>
                    <a:pt x="563750" y="769058"/>
                    <a:pt x="579188" y="767242"/>
                    <a:pt x="595875" y="763042"/>
                  </a:cubicBezTo>
                  <a:cubicBezTo>
                    <a:pt x="630837" y="754188"/>
                    <a:pt x="662054" y="732279"/>
                    <a:pt x="677265" y="705717"/>
                  </a:cubicBezTo>
                  <a:cubicBezTo>
                    <a:pt x="684416" y="693231"/>
                    <a:pt x="687481" y="680744"/>
                    <a:pt x="686346" y="669052"/>
                  </a:cubicBezTo>
                  <a:cubicBezTo>
                    <a:pt x="765578" y="661901"/>
                    <a:pt x="830963" y="668598"/>
                    <a:pt x="905314" y="676090"/>
                  </a:cubicBezTo>
                  <a:cubicBezTo>
                    <a:pt x="905314" y="676090"/>
                    <a:pt x="905314" y="676090"/>
                    <a:pt x="905428" y="676090"/>
                  </a:cubicBezTo>
                  <a:cubicBezTo>
                    <a:pt x="905428" y="676090"/>
                    <a:pt x="905428" y="676090"/>
                    <a:pt x="905428" y="676090"/>
                  </a:cubicBezTo>
                  <a:lnTo>
                    <a:pt x="1157883" y="695841"/>
                  </a:lnTo>
                  <a:cubicBezTo>
                    <a:pt x="1160607" y="704468"/>
                    <a:pt x="1162878" y="713209"/>
                    <a:pt x="1164921" y="722177"/>
                  </a:cubicBezTo>
                  <a:cubicBezTo>
                    <a:pt x="1164921" y="722517"/>
                    <a:pt x="1165034" y="722971"/>
                    <a:pt x="1165148" y="723312"/>
                  </a:cubicBezTo>
                  <a:cubicBezTo>
                    <a:pt x="1179110" y="787220"/>
                    <a:pt x="1175591" y="861004"/>
                    <a:pt x="1154591" y="951929"/>
                  </a:cubicBezTo>
                  <a:lnTo>
                    <a:pt x="1026547" y="944324"/>
                  </a:lnTo>
                  <a:cubicBezTo>
                    <a:pt x="1014401" y="893923"/>
                    <a:pt x="998963" y="844545"/>
                    <a:pt x="978531" y="795053"/>
                  </a:cubicBezTo>
                  <a:cubicBezTo>
                    <a:pt x="976942" y="791307"/>
                    <a:pt x="972628" y="789490"/>
                    <a:pt x="968882" y="791080"/>
                  </a:cubicBezTo>
                  <a:cubicBezTo>
                    <a:pt x="965136" y="792669"/>
                    <a:pt x="963320" y="796982"/>
                    <a:pt x="964909" y="800728"/>
                  </a:cubicBezTo>
                  <a:cubicBezTo>
                    <a:pt x="1026774" y="950567"/>
                    <a:pt x="1042666" y="1101995"/>
                    <a:pt x="1060942" y="1277374"/>
                  </a:cubicBezTo>
                  <a:cubicBezTo>
                    <a:pt x="1068434" y="1348774"/>
                    <a:pt x="1076153" y="1422672"/>
                    <a:pt x="1087504" y="1502586"/>
                  </a:cubicBezTo>
                  <a:cubicBezTo>
                    <a:pt x="1066391" y="1514051"/>
                    <a:pt x="966725" y="1563770"/>
                    <a:pt x="802811" y="1579776"/>
                  </a:cubicBezTo>
                  <a:close/>
                  <a:moveTo>
                    <a:pt x="1250284" y="3021632"/>
                  </a:moveTo>
                  <a:cubicBezTo>
                    <a:pt x="1250284" y="3021632"/>
                    <a:pt x="1250284" y="3021632"/>
                    <a:pt x="1250284" y="3021632"/>
                  </a:cubicBezTo>
                  <a:lnTo>
                    <a:pt x="1250284" y="3021632"/>
                  </a:lnTo>
                  <a:cubicBezTo>
                    <a:pt x="1255278" y="3021632"/>
                    <a:pt x="1262997" y="3038091"/>
                    <a:pt x="1266743" y="3045923"/>
                  </a:cubicBezTo>
                  <a:cubicBezTo>
                    <a:pt x="1269694" y="3052280"/>
                    <a:pt x="1272305" y="3057729"/>
                    <a:pt x="1275143" y="3061588"/>
                  </a:cubicBezTo>
                  <a:cubicBezTo>
                    <a:pt x="1296824" y="3091329"/>
                    <a:pt x="1354489" y="3106994"/>
                    <a:pt x="1410679" y="3118459"/>
                  </a:cubicBezTo>
                  <a:cubicBezTo>
                    <a:pt x="1391154" y="3124816"/>
                    <a:pt x="1368906" y="3129924"/>
                    <a:pt x="1351084" y="3128221"/>
                  </a:cubicBezTo>
                  <a:cubicBezTo>
                    <a:pt x="1309538" y="3124362"/>
                    <a:pt x="1278322" y="3111194"/>
                    <a:pt x="1249375" y="3083951"/>
                  </a:cubicBezTo>
                  <a:cubicBezTo>
                    <a:pt x="1234051" y="3069535"/>
                    <a:pt x="1220883" y="3050237"/>
                    <a:pt x="1211916" y="3035140"/>
                  </a:cubicBezTo>
                  <a:cubicBezTo>
                    <a:pt x="1213051" y="3034459"/>
                    <a:pt x="1214300" y="3033778"/>
                    <a:pt x="1215435" y="3033096"/>
                  </a:cubicBezTo>
                  <a:cubicBezTo>
                    <a:pt x="1226673" y="3026513"/>
                    <a:pt x="1235527" y="3021291"/>
                    <a:pt x="1250397" y="3021518"/>
                  </a:cubicBezTo>
                  <a:close/>
                  <a:moveTo>
                    <a:pt x="1230532" y="2943874"/>
                  </a:moveTo>
                  <a:lnTo>
                    <a:pt x="1241770" y="3007329"/>
                  </a:lnTo>
                  <a:cubicBezTo>
                    <a:pt x="1227694" y="3008918"/>
                    <a:pt x="1217592" y="3014821"/>
                    <a:pt x="1207943" y="3020496"/>
                  </a:cubicBezTo>
                  <a:cubicBezTo>
                    <a:pt x="1198862" y="3025832"/>
                    <a:pt x="1189326" y="3031394"/>
                    <a:pt x="1175591" y="3034005"/>
                  </a:cubicBezTo>
                  <a:cubicBezTo>
                    <a:pt x="1156407" y="3037637"/>
                    <a:pt x="1133591" y="3020270"/>
                    <a:pt x="1133364" y="3020042"/>
                  </a:cubicBezTo>
                  <a:cubicBezTo>
                    <a:pt x="1133251" y="3019929"/>
                    <a:pt x="1133023" y="3019815"/>
                    <a:pt x="1132910" y="3019702"/>
                  </a:cubicBezTo>
                  <a:cubicBezTo>
                    <a:pt x="1126213" y="3015388"/>
                    <a:pt x="1119402" y="3013572"/>
                    <a:pt x="1112932" y="3014253"/>
                  </a:cubicBezTo>
                  <a:lnTo>
                    <a:pt x="1105894" y="2959766"/>
                  </a:lnTo>
                  <a:cubicBezTo>
                    <a:pt x="1148121" y="2960107"/>
                    <a:pt x="1195002" y="2954545"/>
                    <a:pt x="1230646" y="2943874"/>
                  </a:cubicBezTo>
                  <a:close/>
                  <a:moveTo>
                    <a:pt x="1510798" y="3187703"/>
                  </a:moveTo>
                  <a:cubicBezTo>
                    <a:pt x="1510798" y="3187703"/>
                    <a:pt x="1510798" y="3188270"/>
                    <a:pt x="1510798" y="3188611"/>
                  </a:cubicBezTo>
                  <a:cubicBezTo>
                    <a:pt x="1510798" y="3189519"/>
                    <a:pt x="1510798" y="3190427"/>
                    <a:pt x="1510685" y="3191449"/>
                  </a:cubicBezTo>
                  <a:cubicBezTo>
                    <a:pt x="1510685" y="3191676"/>
                    <a:pt x="1510685" y="3192016"/>
                    <a:pt x="1510685" y="3192243"/>
                  </a:cubicBezTo>
                  <a:cubicBezTo>
                    <a:pt x="1510117" y="3199054"/>
                    <a:pt x="1508755" y="3205865"/>
                    <a:pt x="1506371" y="3212676"/>
                  </a:cubicBezTo>
                  <a:lnTo>
                    <a:pt x="1302159" y="3212676"/>
                  </a:lnTo>
                  <a:cubicBezTo>
                    <a:pt x="1266516" y="3212676"/>
                    <a:pt x="1223948" y="3198032"/>
                    <a:pt x="1211802" y="3193605"/>
                  </a:cubicBezTo>
                  <a:cubicBezTo>
                    <a:pt x="1211008" y="3193265"/>
                    <a:pt x="1210100" y="3193151"/>
                    <a:pt x="1209305" y="3193151"/>
                  </a:cubicBezTo>
                  <a:cubicBezTo>
                    <a:pt x="1207262" y="3193151"/>
                    <a:pt x="1205332" y="3193946"/>
                    <a:pt x="1203856" y="3195535"/>
                  </a:cubicBezTo>
                  <a:lnTo>
                    <a:pt x="1187737" y="3212789"/>
                  </a:lnTo>
                  <a:lnTo>
                    <a:pt x="1094996" y="3212789"/>
                  </a:lnTo>
                  <a:cubicBezTo>
                    <a:pt x="1090115" y="3195762"/>
                    <a:pt x="1086823" y="3175784"/>
                    <a:pt x="1085575" y="3156373"/>
                  </a:cubicBezTo>
                  <a:cubicBezTo>
                    <a:pt x="1114067" y="3155464"/>
                    <a:pt x="1155272" y="3153762"/>
                    <a:pt x="1181835" y="3155805"/>
                  </a:cubicBezTo>
                  <a:cubicBezTo>
                    <a:pt x="1222813" y="3158870"/>
                    <a:pt x="1253348" y="3178395"/>
                    <a:pt x="1354603" y="3183276"/>
                  </a:cubicBezTo>
                  <a:cubicBezTo>
                    <a:pt x="1412836" y="3186113"/>
                    <a:pt x="1469252" y="3187362"/>
                    <a:pt x="1510912" y="3186568"/>
                  </a:cubicBezTo>
                  <a:cubicBezTo>
                    <a:pt x="1510912" y="3187022"/>
                    <a:pt x="1510912" y="3187362"/>
                    <a:pt x="1510912" y="318781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2065493" y="3391909"/>
              <a:ext cx="40455" cy="68081"/>
            </a:xfrm>
            <a:custGeom>
              <a:rect b="b" l="l" r="r" t="t"/>
              <a:pathLst>
                <a:path extrusionOk="0" h="113076" w="67191">
                  <a:moveTo>
                    <a:pt x="52460" y="70168"/>
                  </a:moveTo>
                  <a:cubicBezTo>
                    <a:pt x="52119" y="71757"/>
                    <a:pt x="49508" y="77092"/>
                    <a:pt x="40314" y="85719"/>
                  </a:cubicBezTo>
                  <a:cubicBezTo>
                    <a:pt x="32595" y="92984"/>
                    <a:pt x="25103" y="97865"/>
                    <a:pt x="22719" y="98660"/>
                  </a:cubicBezTo>
                  <a:cubicBezTo>
                    <a:pt x="18859" y="99908"/>
                    <a:pt x="16703" y="103995"/>
                    <a:pt x="17838" y="107854"/>
                  </a:cubicBezTo>
                  <a:cubicBezTo>
                    <a:pt x="18859" y="111033"/>
                    <a:pt x="21697" y="113076"/>
                    <a:pt x="24876" y="113076"/>
                  </a:cubicBezTo>
                  <a:cubicBezTo>
                    <a:pt x="25557" y="113076"/>
                    <a:pt x="26351" y="113076"/>
                    <a:pt x="27032" y="112736"/>
                  </a:cubicBezTo>
                  <a:cubicBezTo>
                    <a:pt x="36454" y="109784"/>
                    <a:pt x="71984" y="82881"/>
                    <a:pt x="66649" y="66081"/>
                  </a:cubicBezTo>
                  <a:cubicBezTo>
                    <a:pt x="63357" y="55525"/>
                    <a:pt x="27827" y="17951"/>
                    <a:pt x="12730" y="2286"/>
                  </a:cubicBezTo>
                  <a:cubicBezTo>
                    <a:pt x="9892" y="-665"/>
                    <a:pt x="5238" y="-779"/>
                    <a:pt x="2286" y="2059"/>
                  </a:cubicBezTo>
                  <a:cubicBezTo>
                    <a:pt x="-665" y="4897"/>
                    <a:pt x="-779" y="9551"/>
                    <a:pt x="2059" y="12503"/>
                  </a:cubicBezTo>
                  <a:cubicBezTo>
                    <a:pt x="24195" y="35432"/>
                    <a:pt x="49395" y="63697"/>
                    <a:pt x="52346" y="701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3018943" y="1744946"/>
              <a:ext cx="1743557" cy="1944180"/>
            </a:xfrm>
            <a:custGeom>
              <a:rect b="b" l="l" r="r" t="t"/>
              <a:pathLst>
                <a:path extrusionOk="0" h="2735348" w="2453081">
                  <a:moveTo>
                    <a:pt x="2436963" y="444408"/>
                  </a:moveTo>
                  <a:cubicBezTo>
                    <a:pt x="2446385" y="437370"/>
                    <a:pt x="2452515" y="426132"/>
                    <a:pt x="2452515" y="413418"/>
                  </a:cubicBezTo>
                  <a:lnTo>
                    <a:pt x="2452515" y="370737"/>
                  </a:lnTo>
                  <a:cubicBezTo>
                    <a:pt x="2452515" y="358023"/>
                    <a:pt x="2446385" y="346786"/>
                    <a:pt x="2436963" y="339748"/>
                  </a:cubicBezTo>
                  <a:cubicBezTo>
                    <a:pt x="2436963" y="339748"/>
                    <a:pt x="2436963" y="339521"/>
                    <a:pt x="2436963" y="339407"/>
                  </a:cubicBezTo>
                  <a:lnTo>
                    <a:pt x="2436963" y="133720"/>
                  </a:lnTo>
                  <a:cubicBezTo>
                    <a:pt x="2436963" y="60049"/>
                    <a:pt x="2377028" y="0"/>
                    <a:pt x="2303244" y="0"/>
                  </a:cubicBezTo>
                  <a:lnTo>
                    <a:pt x="2095513" y="0"/>
                  </a:lnTo>
                  <a:cubicBezTo>
                    <a:pt x="2091426" y="0"/>
                    <a:pt x="2088134" y="3292"/>
                    <a:pt x="2088134" y="7378"/>
                  </a:cubicBezTo>
                  <a:lnTo>
                    <a:pt x="888518" y="7378"/>
                  </a:lnTo>
                  <a:cubicBezTo>
                    <a:pt x="818706" y="7378"/>
                    <a:pt x="762176" y="63908"/>
                    <a:pt x="762176" y="133720"/>
                  </a:cubicBezTo>
                  <a:lnTo>
                    <a:pt x="762176" y="798799"/>
                  </a:lnTo>
                  <a:cubicBezTo>
                    <a:pt x="736068" y="819912"/>
                    <a:pt x="715976" y="848518"/>
                    <a:pt x="705306" y="882231"/>
                  </a:cubicBezTo>
                  <a:cubicBezTo>
                    <a:pt x="664895" y="1009708"/>
                    <a:pt x="662057" y="1195417"/>
                    <a:pt x="700765" y="1322212"/>
                  </a:cubicBezTo>
                  <a:cubicBezTo>
                    <a:pt x="710982" y="1355812"/>
                    <a:pt x="730733" y="1384531"/>
                    <a:pt x="756501" y="1405872"/>
                  </a:cubicBezTo>
                  <a:cubicBezTo>
                    <a:pt x="755479" y="1407121"/>
                    <a:pt x="754912" y="1408710"/>
                    <a:pt x="754912" y="1410413"/>
                  </a:cubicBezTo>
                  <a:lnTo>
                    <a:pt x="754912" y="1701463"/>
                  </a:lnTo>
                  <a:lnTo>
                    <a:pt x="746284" y="1701463"/>
                  </a:lnTo>
                  <a:cubicBezTo>
                    <a:pt x="744128" y="1701463"/>
                    <a:pt x="742084" y="1702371"/>
                    <a:pt x="740722" y="1703960"/>
                  </a:cubicBezTo>
                  <a:cubicBezTo>
                    <a:pt x="739360" y="1705549"/>
                    <a:pt x="738679" y="1707706"/>
                    <a:pt x="739020" y="1709863"/>
                  </a:cubicBezTo>
                  <a:lnTo>
                    <a:pt x="745263" y="1754133"/>
                  </a:lnTo>
                  <a:lnTo>
                    <a:pt x="405175" y="2040529"/>
                  </a:lnTo>
                  <a:cubicBezTo>
                    <a:pt x="398818" y="2040529"/>
                    <a:pt x="392575" y="2040870"/>
                    <a:pt x="386218" y="2041778"/>
                  </a:cubicBezTo>
                  <a:lnTo>
                    <a:pt x="299834" y="1812252"/>
                  </a:lnTo>
                  <a:cubicBezTo>
                    <a:pt x="302104" y="1809982"/>
                    <a:pt x="304147" y="1807485"/>
                    <a:pt x="306190" y="1804874"/>
                  </a:cubicBezTo>
                  <a:cubicBezTo>
                    <a:pt x="332072" y="1770933"/>
                    <a:pt x="328212" y="1723371"/>
                    <a:pt x="298812" y="1693971"/>
                  </a:cubicBezTo>
                  <a:lnTo>
                    <a:pt x="345920" y="1540046"/>
                  </a:lnTo>
                  <a:cubicBezTo>
                    <a:pt x="356023" y="1534370"/>
                    <a:pt x="363401" y="1525062"/>
                    <a:pt x="366807" y="1513937"/>
                  </a:cubicBezTo>
                  <a:cubicBezTo>
                    <a:pt x="370326" y="1502359"/>
                    <a:pt x="369191" y="1490213"/>
                    <a:pt x="363515" y="1479543"/>
                  </a:cubicBezTo>
                  <a:cubicBezTo>
                    <a:pt x="357839" y="1468872"/>
                    <a:pt x="348418" y="1461040"/>
                    <a:pt x="336839" y="1457521"/>
                  </a:cubicBezTo>
                  <a:cubicBezTo>
                    <a:pt x="325261" y="1454002"/>
                    <a:pt x="313115" y="1455137"/>
                    <a:pt x="302444" y="1460813"/>
                  </a:cubicBezTo>
                  <a:cubicBezTo>
                    <a:pt x="300628" y="1461721"/>
                    <a:pt x="298926" y="1462856"/>
                    <a:pt x="297336" y="1463991"/>
                  </a:cubicBezTo>
                  <a:lnTo>
                    <a:pt x="183482" y="1405986"/>
                  </a:lnTo>
                  <a:cubicBezTo>
                    <a:pt x="172698" y="1400537"/>
                    <a:pt x="159530" y="1404737"/>
                    <a:pt x="153968" y="1415521"/>
                  </a:cubicBezTo>
                  <a:cubicBezTo>
                    <a:pt x="148519" y="1426305"/>
                    <a:pt x="152719" y="1439472"/>
                    <a:pt x="163617" y="1445034"/>
                  </a:cubicBezTo>
                  <a:lnTo>
                    <a:pt x="278606" y="1503608"/>
                  </a:lnTo>
                  <a:cubicBezTo>
                    <a:pt x="278947" y="1509510"/>
                    <a:pt x="280536" y="1515300"/>
                    <a:pt x="283261" y="1520748"/>
                  </a:cubicBezTo>
                  <a:lnTo>
                    <a:pt x="237855" y="1669225"/>
                  </a:lnTo>
                  <a:cubicBezTo>
                    <a:pt x="219352" y="1669565"/>
                    <a:pt x="201076" y="1675922"/>
                    <a:pt x="186206" y="1687841"/>
                  </a:cubicBezTo>
                  <a:lnTo>
                    <a:pt x="89265" y="1622797"/>
                  </a:lnTo>
                  <a:cubicBezTo>
                    <a:pt x="87335" y="1614170"/>
                    <a:pt x="82908" y="1606451"/>
                    <a:pt x="76665" y="1600322"/>
                  </a:cubicBezTo>
                  <a:lnTo>
                    <a:pt x="107768" y="1475570"/>
                  </a:lnTo>
                  <a:cubicBezTo>
                    <a:pt x="110719" y="1463878"/>
                    <a:pt x="103568" y="1451959"/>
                    <a:pt x="91762" y="1449007"/>
                  </a:cubicBezTo>
                  <a:cubicBezTo>
                    <a:pt x="80070" y="1446056"/>
                    <a:pt x="68151" y="1453207"/>
                    <a:pt x="65200" y="1465013"/>
                  </a:cubicBezTo>
                  <a:lnTo>
                    <a:pt x="34324" y="1588857"/>
                  </a:lnTo>
                  <a:cubicBezTo>
                    <a:pt x="23427" y="1591581"/>
                    <a:pt x="14005" y="1598165"/>
                    <a:pt x="7648" y="1607587"/>
                  </a:cubicBezTo>
                  <a:cubicBezTo>
                    <a:pt x="-6200" y="1628246"/>
                    <a:pt x="-752" y="1656398"/>
                    <a:pt x="20021" y="1670360"/>
                  </a:cubicBezTo>
                  <a:cubicBezTo>
                    <a:pt x="27513" y="1675468"/>
                    <a:pt x="36254" y="1678079"/>
                    <a:pt x="45108" y="1678079"/>
                  </a:cubicBezTo>
                  <a:cubicBezTo>
                    <a:pt x="47605" y="1678079"/>
                    <a:pt x="50103" y="1677852"/>
                    <a:pt x="52714" y="1677398"/>
                  </a:cubicBezTo>
                  <a:lnTo>
                    <a:pt x="155217" y="1746187"/>
                  </a:lnTo>
                  <a:cubicBezTo>
                    <a:pt x="154649" y="1752317"/>
                    <a:pt x="154763" y="1758674"/>
                    <a:pt x="155671" y="1764917"/>
                  </a:cubicBezTo>
                  <a:cubicBezTo>
                    <a:pt x="158622" y="1787279"/>
                    <a:pt x="170200" y="1807144"/>
                    <a:pt x="188136" y="1820766"/>
                  </a:cubicBezTo>
                  <a:cubicBezTo>
                    <a:pt x="194833" y="1825874"/>
                    <a:pt x="202098" y="1829847"/>
                    <a:pt x="209590" y="1832685"/>
                  </a:cubicBezTo>
                  <a:lnTo>
                    <a:pt x="307553" y="2092746"/>
                  </a:lnTo>
                  <a:cubicBezTo>
                    <a:pt x="304488" y="2097513"/>
                    <a:pt x="301650" y="2102622"/>
                    <a:pt x="299266" y="2107957"/>
                  </a:cubicBezTo>
                  <a:cubicBezTo>
                    <a:pt x="286666" y="2135767"/>
                    <a:pt x="285758" y="2166871"/>
                    <a:pt x="296542" y="2195476"/>
                  </a:cubicBezTo>
                  <a:cubicBezTo>
                    <a:pt x="307326" y="2224082"/>
                    <a:pt x="328666" y="2246671"/>
                    <a:pt x="356477" y="2259271"/>
                  </a:cubicBezTo>
                  <a:cubicBezTo>
                    <a:pt x="371461" y="2266082"/>
                    <a:pt x="387466" y="2269487"/>
                    <a:pt x="403472" y="2269487"/>
                  </a:cubicBezTo>
                  <a:cubicBezTo>
                    <a:pt x="417094" y="2269487"/>
                    <a:pt x="430829" y="2266990"/>
                    <a:pt x="443997" y="2261995"/>
                  </a:cubicBezTo>
                  <a:cubicBezTo>
                    <a:pt x="472602" y="2251211"/>
                    <a:pt x="495191" y="2229871"/>
                    <a:pt x="507791" y="2202060"/>
                  </a:cubicBezTo>
                  <a:cubicBezTo>
                    <a:pt x="512105" y="2192525"/>
                    <a:pt x="514943" y="2182649"/>
                    <a:pt x="516532" y="2172546"/>
                  </a:cubicBezTo>
                  <a:lnTo>
                    <a:pt x="755252" y="1971513"/>
                  </a:lnTo>
                  <a:lnTo>
                    <a:pt x="755252" y="2601629"/>
                  </a:lnTo>
                  <a:cubicBezTo>
                    <a:pt x="755252" y="2675414"/>
                    <a:pt x="815188" y="2735349"/>
                    <a:pt x="888972" y="2735349"/>
                  </a:cubicBezTo>
                  <a:lnTo>
                    <a:pt x="2208573" y="2735349"/>
                  </a:lnTo>
                  <a:cubicBezTo>
                    <a:pt x="2208573" y="2735349"/>
                    <a:pt x="2208913" y="2735349"/>
                    <a:pt x="2209027" y="2735349"/>
                  </a:cubicBezTo>
                  <a:lnTo>
                    <a:pt x="2303811" y="2735349"/>
                  </a:lnTo>
                  <a:cubicBezTo>
                    <a:pt x="2377482" y="2735349"/>
                    <a:pt x="2437531" y="2675414"/>
                    <a:pt x="2437531" y="2601629"/>
                  </a:cubicBezTo>
                  <a:lnTo>
                    <a:pt x="2437531" y="1059086"/>
                  </a:lnTo>
                  <a:cubicBezTo>
                    <a:pt x="2446952" y="1052049"/>
                    <a:pt x="2453082" y="1040811"/>
                    <a:pt x="2453082" y="1028097"/>
                  </a:cubicBezTo>
                  <a:lnTo>
                    <a:pt x="2453082" y="734550"/>
                  </a:lnTo>
                  <a:cubicBezTo>
                    <a:pt x="2453082" y="721836"/>
                    <a:pt x="2446952" y="710598"/>
                    <a:pt x="2437531" y="703560"/>
                  </a:cubicBezTo>
                  <a:cubicBezTo>
                    <a:pt x="2437531" y="703560"/>
                    <a:pt x="2437531" y="703333"/>
                    <a:pt x="2437531" y="703220"/>
                  </a:cubicBezTo>
                  <a:lnTo>
                    <a:pt x="2437531" y="581873"/>
                  </a:lnTo>
                  <a:cubicBezTo>
                    <a:pt x="2446952" y="574835"/>
                    <a:pt x="2453082" y="563597"/>
                    <a:pt x="2453082" y="550884"/>
                  </a:cubicBezTo>
                  <a:lnTo>
                    <a:pt x="2453082" y="508203"/>
                  </a:lnTo>
                  <a:cubicBezTo>
                    <a:pt x="2453082" y="495489"/>
                    <a:pt x="2446952" y="484251"/>
                    <a:pt x="2437531" y="477213"/>
                  </a:cubicBezTo>
                  <a:cubicBezTo>
                    <a:pt x="2437531" y="477213"/>
                    <a:pt x="2437531" y="476986"/>
                    <a:pt x="2437531" y="476873"/>
                  </a:cubicBezTo>
                  <a:lnTo>
                    <a:pt x="2437531" y="444294"/>
                  </a:lnTo>
                  <a:close/>
                  <a:moveTo>
                    <a:pt x="70081" y="1649927"/>
                  </a:moveTo>
                  <a:cubicBezTo>
                    <a:pt x="65541" y="1656625"/>
                    <a:pt x="58616" y="1661279"/>
                    <a:pt x="50670" y="1662868"/>
                  </a:cubicBezTo>
                  <a:cubicBezTo>
                    <a:pt x="42724" y="1664457"/>
                    <a:pt x="34551" y="1662868"/>
                    <a:pt x="27854" y="1658327"/>
                  </a:cubicBezTo>
                  <a:cubicBezTo>
                    <a:pt x="13892" y="1649019"/>
                    <a:pt x="10146" y="1630062"/>
                    <a:pt x="19567" y="1616100"/>
                  </a:cubicBezTo>
                  <a:cubicBezTo>
                    <a:pt x="24108" y="1609403"/>
                    <a:pt x="31032" y="1604749"/>
                    <a:pt x="38978" y="1603160"/>
                  </a:cubicBezTo>
                  <a:cubicBezTo>
                    <a:pt x="46924" y="1601570"/>
                    <a:pt x="55097" y="1603160"/>
                    <a:pt x="61795" y="1607700"/>
                  </a:cubicBezTo>
                  <a:cubicBezTo>
                    <a:pt x="68492" y="1612241"/>
                    <a:pt x="73146" y="1619165"/>
                    <a:pt x="74735" y="1627111"/>
                  </a:cubicBezTo>
                  <a:cubicBezTo>
                    <a:pt x="76324" y="1635057"/>
                    <a:pt x="74735" y="1643230"/>
                    <a:pt x="70195" y="1649927"/>
                  </a:cubicBezTo>
                  <a:close/>
                  <a:moveTo>
                    <a:pt x="294271" y="1492029"/>
                  </a:moveTo>
                  <a:cubicBezTo>
                    <a:pt x="296655" y="1484197"/>
                    <a:pt x="301877" y="1477840"/>
                    <a:pt x="309142" y="1474094"/>
                  </a:cubicBezTo>
                  <a:cubicBezTo>
                    <a:pt x="313569" y="1471710"/>
                    <a:pt x="318450" y="1470575"/>
                    <a:pt x="323444" y="1470575"/>
                  </a:cubicBezTo>
                  <a:cubicBezTo>
                    <a:pt x="326396" y="1470575"/>
                    <a:pt x="329461" y="1471029"/>
                    <a:pt x="332412" y="1471937"/>
                  </a:cubicBezTo>
                  <a:cubicBezTo>
                    <a:pt x="340245" y="1474321"/>
                    <a:pt x="346601" y="1479543"/>
                    <a:pt x="350347" y="1486808"/>
                  </a:cubicBezTo>
                  <a:cubicBezTo>
                    <a:pt x="354207" y="1493959"/>
                    <a:pt x="355001" y="1502246"/>
                    <a:pt x="352618" y="1509964"/>
                  </a:cubicBezTo>
                  <a:cubicBezTo>
                    <a:pt x="350234" y="1517797"/>
                    <a:pt x="345012" y="1524154"/>
                    <a:pt x="337747" y="1527900"/>
                  </a:cubicBezTo>
                  <a:cubicBezTo>
                    <a:pt x="330596" y="1531759"/>
                    <a:pt x="322309" y="1532554"/>
                    <a:pt x="314590" y="1530170"/>
                  </a:cubicBezTo>
                  <a:cubicBezTo>
                    <a:pt x="306758" y="1527786"/>
                    <a:pt x="300401" y="1522564"/>
                    <a:pt x="296655" y="1515300"/>
                  </a:cubicBezTo>
                  <a:cubicBezTo>
                    <a:pt x="292796" y="1508148"/>
                    <a:pt x="292001" y="1499862"/>
                    <a:pt x="294385" y="1492143"/>
                  </a:cubicBezTo>
                  <a:close/>
                  <a:moveTo>
                    <a:pt x="196536" y="1809188"/>
                  </a:moveTo>
                  <a:cubicBezTo>
                    <a:pt x="181779" y="1797836"/>
                    <a:pt x="172244" y="1781490"/>
                    <a:pt x="169747" y="1763101"/>
                  </a:cubicBezTo>
                  <a:cubicBezTo>
                    <a:pt x="167249" y="1744598"/>
                    <a:pt x="172130" y="1726322"/>
                    <a:pt x="183482" y="1711566"/>
                  </a:cubicBezTo>
                  <a:cubicBezTo>
                    <a:pt x="197217" y="1693630"/>
                    <a:pt x="217990" y="1684209"/>
                    <a:pt x="238990" y="1684209"/>
                  </a:cubicBezTo>
                  <a:cubicBezTo>
                    <a:pt x="253747" y="1684209"/>
                    <a:pt x="268617" y="1688863"/>
                    <a:pt x="281217" y="1698511"/>
                  </a:cubicBezTo>
                  <a:cubicBezTo>
                    <a:pt x="311753" y="1721782"/>
                    <a:pt x="317655" y="1765712"/>
                    <a:pt x="294271" y="1796247"/>
                  </a:cubicBezTo>
                  <a:cubicBezTo>
                    <a:pt x="271001" y="1826782"/>
                    <a:pt x="227071" y="1832685"/>
                    <a:pt x="196536" y="1809301"/>
                  </a:cubicBezTo>
                  <a:close/>
                  <a:moveTo>
                    <a:pt x="1548261" y="97963"/>
                  </a:moveTo>
                  <a:cubicBezTo>
                    <a:pt x="1563699" y="97963"/>
                    <a:pt x="1576299" y="110449"/>
                    <a:pt x="1576299" y="126001"/>
                  </a:cubicBezTo>
                  <a:cubicBezTo>
                    <a:pt x="1576299" y="141552"/>
                    <a:pt x="1563813" y="154039"/>
                    <a:pt x="1548261" y="154039"/>
                  </a:cubicBezTo>
                  <a:cubicBezTo>
                    <a:pt x="1532710" y="154039"/>
                    <a:pt x="1520337" y="141552"/>
                    <a:pt x="1520337" y="126001"/>
                  </a:cubicBezTo>
                  <a:cubicBezTo>
                    <a:pt x="1520337" y="110449"/>
                    <a:pt x="1532823" y="97963"/>
                    <a:pt x="1548261" y="97963"/>
                  </a:cubicBezTo>
                  <a:close/>
                  <a:moveTo>
                    <a:pt x="888518" y="92741"/>
                  </a:moveTo>
                  <a:lnTo>
                    <a:pt x="1322936" y="92741"/>
                  </a:lnTo>
                  <a:cubicBezTo>
                    <a:pt x="1366639" y="92741"/>
                    <a:pt x="1408639" y="110109"/>
                    <a:pt x="1439628" y="140984"/>
                  </a:cubicBezTo>
                  <a:lnTo>
                    <a:pt x="1494683" y="196039"/>
                  </a:lnTo>
                  <a:cubicBezTo>
                    <a:pt x="1524310" y="225666"/>
                    <a:pt x="1572326" y="225666"/>
                    <a:pt x="1601953" y="196039"/>
                  </a:cubicBezTo>
                  <a:lnTo>
                    <a:pt x="1657008" y="140984"/>
                  </a:lnTo>
                  <a:cubicBezTo>
                    <a:pt x="1687884" y="110109"/>
                    <a:pt x="1729884" y="92741"/>
                    <a:pt x="1773700" y="92741"/>
                  </a:cubicBezTo>
                  <a:lnTo>
                    <a:pt x="2208119" y="92741"/>
                  </a:lnTo>
                  <a:cubicBezTo>
                    <a:pt x="2230822" y="92741"/>
                    <a:pt x="2249097" y="111130"/>
                    <a:pt x="2249097" y="133720"/>
                  </a:cubicBezTo>
                  <a:lnTo>
                    <a:pt x="2249097" y="2059827"/>
                  </a:lnTo>
                  <a:lnTo>
                    <a:pt x="2150681" y="1854707"/>
                  </a:lnTo>
                  <a:lnTo>
                    <a:pt x="2171227" y="1710090"/>
                  </a:lnTo>
                  <a:cubicBezTo>
                    <a:pt x="2171567" y="1707933"/>
                    <a:pt x="2170886" y="1705890"/>
                    <a:pt x="2169524" y="1704187"/>
                  </a:cubicBezTo>
                  <a:cubicBezTo>
                    <a:pt x="2168162" y="1702598"/>
                    <a:pt x="2166118" y="1701690"/>
                    <a:pt x="2163962" y="1701690"/>
                  </a:cubicBezTo>
                  <a:lnTo>
                    <a:pt x="1533391" y="1701690"/>
                  </a:lnTo>
                  <a:lnTo>
                    <a:pt x="1533391" y="1619846"/>
                  </a:lnTo>
                  <a:cubicBezTo>
                    <a:pt x="1651105" y="1601797"/>
                    <a:pt x="1752360" y="1563884"/>
                    <a:pt x="1831366" y="1507354"/>
                  </a:cubicBezTo>
                  <a:cubicBezTo>
                    <a:pt x="1892777" y="1463424"/>
                    <a:pt x="1940339" y="1408596"/>
                    <a:pt x="1972690" y="1344461"/>
                  </a:cubicBezTo>
                  <a:cubicBezTo>
                    <a:pt x="2007085" y="1276352"/>
                    <a:pt x="2024453" y="1197347"/>
                    <a:pt x="2024453" y="1109600"/>
                  </a:cubicBezTo>
                  <a:cubicBezTo>
                    <a:pt x="2024453" y="1021854"/>
                    <a:pt x="2007085" y="935129"/>
                    <a:pt x="1972918" y="854307"/>
                  </a:cubicBezTo>
                  <a:cubicBezTo>
                    <a:pt x="1939885" y="776209"/>
                    <a:pt x="1892549" y="706058"/>
                    <a:pt x="1832387" y="645782"/>
                  </a:cubicBezTo>
                  <a:cubicBezTo>
                    <a:pt x="1772111" y="585506"/>
                    <a:pt x="1701960" y="538284"/>
                    <a:pt x="1623862" y="505251"/>
                  </a:cubicBezTo>
                  <a:cubicBezTo>
                    <a:pt x="1542926" y="471083"/>
                    <a:pt x="1457110" y="453716"/>
                    <a:pt x="1368568" y="453716"/>
                  </a:cubicBezTo>
                  <a:cubicBezTo>
                    <a:pt x="1280028" y="453716"/>
                    <a:pt x="1194097" y="471083"/>
                    <a:pt x="1113275" y="505251"/>
                  </a:cubicBezTo>
                  <a:cubicBezTo>
                    <a:pt x="1035178" y="538284"/>
                    <a:pt x="965026" y="585619"/>
                    <a:pt x="904750" y="645782"/>
                  </a:cubicBezTo>
                  <a:cubicBezTo>
                    <a:pt x="884204" y="666328"/>
                    <a:pt x="865247" y="687895"/>
                    <a:pt x="847879" y="710598"/>
                  </a:cubicBezTo>
                  <a:lnTo>
                    <a:pt x="847879" y="133833"/>
                  </a:lnTo>
                  <a:cubicBezTo>
                    <a:pt x="847879" y="111130"/>
                    <a:pt x="866269" y="92855"/>
                    <a:pt x="888858" y="92855"/>
                  </a:cubicBezTo>
                  <a:close/>
                  <a:moveTo>
                    <a:pt x="2220946" y="2365520"/>
                  </a:moveTo>
                  <a:lnTo>
                    <a:pt x="1998458" y="1901815"/>
                  </a:lnTo>
                  <a:cubicBezTo>
                    <a:pt x="1990172" y="1884561"/>
                    <a:pt x="1989150" y="1865264"/>
                    <a:pt x="1995507" y="1847215"/>
                  </a:cubicBezTo>
                  <a:cubicBezTo>
                    <a:pt x="2001864" y="1829166"/>
                    <a:pt x="2014804" y="1814750"/>
                    <a:pt x="2032058" y="1806463"/>
                  </a:cubicBezTo>
                  <a:cubicBezTo>
                    <a:pt x="2041820" y="1801809"/>
                    <a:pt x="2052377" y="1799425"/>
                    <a:pt x="2062934" y="1799425"/>
                  </a:cubicBezTo>
                  <a:cubicBezTo>
                    <a:pt x="2070880" y="1799425"/>
                    <a:pt x="2078940" y="1800788"/>
                    <a:pt x="2086659" y="1803512"/>
                  </a:cubicBezTo>
                  <a:cubicBezTo>
                    <a:pt x="2104707" y="1809869"/>
                    <a:pt x="2119124" y="1822809"/>
                    <a:pt x="2127410" y="1840063"/>
                  </a:cubicBezTo>
                  <a:lnTo>
                    <a:pt x="2349898" y="2303769"/>
                  </a:lnTo>
                  <a:lnTo>
                    <a:pt x="2221059" y="2365634"/>
                  </a:lnTo>
                  <a:close/>
                  <a:moveTo>
                    <a:pt x="1368228" y="1617008"/>
                  </a:moveTo>
                  <a:cubicBezTo>
                    <a:pt x="1182292" y="1617008"/>
                    <a:pt x="1025189" y="1574894"/>
                    <a:pt x="913831" y="1495208"/>
                  </a:cubicBezTo>
                  <a:cubicBezTo>
                    <a:pt x="892718" y="1480110"/>
                    <a:pt x="873307" y="1463651"/>
                    <a:pt x="855712" y="1446056"/>
                  </a:cubicBezTo>
                  <a:cubicBezTo>
                    <a:pt x="860139" y="1446397"/>
                    <a:pt x="864566" y="1446624"/>
                    <a:pt x="868993" y="1446624"/>
                  </a:cubicBezTo>
                  <a:lnTo>
                    <a:pt x="1313741" y="1446624"/>
                  </a:lnTo>
                  <a:cubicBezTo>
                    <a:pt x="1406142" y="1446624"/>
                    <a:pt x="1482650" y="1375337"/>
                    <a:pt x="1489461" y="1283163"/>
                  </a:cubicBezTo>
                  <a:cubicBezTo>
                    <a:pt x="1498429" y="1162384"/>
                    <a:pt x="1498429" y="1038086"/>
                    <a:pt x="1490142" y="923324"/>
                  </a:cubicBezTo>
                  <a:cubicBezTo>
                    <a:pt x="1483445" y="831150"/>
                    <a:pt x="1406823" y="759636"/>
                    <a:pt x="1314422" y="759636"/>
                  </a:cubicBezTo>
                  <a:lnTo>
                    <a:pt x="873080" y="759636"/>
                  </a:lnTo>
                  <a:cubicBezTo>
                    <a:pt x="857074" y="759636"/>
                    <a:pt x="841523" y="761793"/>
                    <a:pt x="826652" y="765879"/>
                  </a:cubicBezTo>
                  <a:cubicBezTo>
                    <a:pt x="851739" y="726377"/>
                    <a:pt x="881139" y="689712"/>
                    <a:pt x="914739" y="656111"/>
                  </a:cubicBezTo>
                  <a:cubicBezTo>
                    <a:pt x="973653" y="597198"/>
                    <a:pt x="1042216" y="550997"/>
                    <a:pt x="1118611" y="518646"/>
                  </a:cubicBezTo>
                  <a:cubicBezTo>
                    <a:pt x="1197616" y="485159"/>
                    <a:pt x="1281617" y="468246"/>
                    <a:pt x="1368228" y="468246"/>
                  </a:cubicBezTo>
                  <a:cubicBezTo>
                    <a:pt x="1454839" y="468246"/>
                    <a:pt x="1538726" y="485159"/>
                    <a:pt x="1617846" y="518646"/>
                  </a:cubicBezTo>
                  <a:cubicBezTo>
                    <a:pt x="1694240" y="550997"/>
                    <a:pt x="1762803" y="597198"/>
                    <a:pt x="1821717" y="656111"/>
                  </a:cubicBezTo>
                  <a:cubicBezTo>
                    <a:pt x="1880631" y="715025"/>
                    <a:pt x="1926831" y="783588"/>
                    <a:pt x="1959182" y="859983"/>
                  </a:cubicBezTo>
                  <a:cubicBezTo>
                    <a:pt x="1992669" y="938988"/>
                    <a:pt x="2009582" y="1022989"/>
                    <a:pt x="2009582" y="1109600"/>
                  </a:cubicBezTo>
                  <a:cubicBezTo>
                    <a:pt x="2009582" y="1196211"/>
                    <a:pt x="1992669" y="1271812"/>
                    <a:pt x="1959409" y="1337877"/>
                  </a:cubicBezTo>
                  <a:cubicBezTo>
                    <a:pt x="1928079" y="1399856"/>
                    <a:pt x="1882106" y="1452867"/>
                    <a:pt x="1822738" y="1495435"/>
                  </a:cubicBezTo>
                  <a:cubicBezTo>
                    <a:pt x="1711381" y="1575122"/>
                    <a:pt x="1554278" y="1617235"/>
                    <a:pt x="1368342" y="1617235"/>
                  </a:cubicBezTo>
                  <a:close/>
                  <a:moveTo>
                    <a:pt x="1518521" y="1621889"/>
                  </a:moveTo>
                  <a:lnTo>
                    <a:pt x="1518521" y="1701576"/>
                  </a:lnTo>
                  <a:lnTo>
                    <a:pt x="1244611" y="1701576"/>
                  </a:lnTo>
                  <a:lnTo>
                    <a:pt x="1244611" y="1625181"/>
                  </a:lnTo>
                  <a:cubicBezTo>
                    <a:pt x="1284228" y="1629495"/>
                    <a:pt x="1325547" y="1631765"/>
                    <a:pt x="1368342" y="1631765"/>
                  </a:cubicBezTo>
                  <a:cubicBezTo>
                    <a:pt x="1420785" y="1631765"/>
                    <a:pt x="1470958" y="1628473"/>
                    <a:pt x="1518634" y="1621889"/>
                  </a:cubicBezTo>
                  <a:close/>
                  <a:moveTo>
                    <a:pt x="1116113" y="1100633"/>
                  </a:moveTo>
                  <a:cubicBezTo>
                    <a:pt x="1116113" y="1021854"/>
                    <a:pt x="1174687" y="957718"/>
                    <a:pt x="1246654" y="957718"/>
                  </a:cubicBezTo>
                  <a:cubicBezTo>
                    <a:pt x="1318622" y="957718"/>
                    <a:pt x="1377196" y="1021854"/>
                    <a:pt x="1377196" y="1100633"/>
                  </a:cubicBezTo>
                  <a:cubicBezTo>
                    <a:pt x="1377196" y="1110849"/>
                    <a:pt x="1368909" y="1119135"/>
                    <a:pt x="1358693" y="1119135"/>
                  </a:cubicBezTo>
                  <a:cubicBezTo>
                    <a:pt x="1348477" y="1119135"/>
                    <a:pt x="1340190" y="1110849"/>
                    <a:pt x="1340190" y="1100633"/>
                  </a:cubicBezTo>
                  <a:cubicBezTo>
                    <a:pt x="1340190" y="1042286"/>
                    <a:pt x="1298190" y="994724"/>
                    <a:pt x="1246654" y="994724"/>
                  </a:cubicBezTo>
                  <a:cubicBezTo>
                    <a:pt x="1195119" y="994724"/>
                    <a:pt x="1153119" y="1042286"/>
                    <a:pt x="1153119" y="1100633"/>
                  </a:cubicBezTo>
                  <a:cubicBezTo>
                    <a:pt x="1153119" y="1110849"/>
                    <a:pt x="1144832" y="1119135"/>
                    <a:pt x="1134616" y="1119135"/>
                  </a:cubicBezTo>
                  <a:cubicBezTo>
                    <a:pt x="1124400" y="1119135"/>
                    <a:pt x="1116113" y="1110849"/>
                    <a:pt x="1116113" y="1100633"/>
                  </a:cubicBezTo>
                  <a:close/>
                  <a:moveTo>
                    <a:pt x="747647" y="1100633"/>
                  </a:moveTo>
                  <a:cubicBezTo>
                    <a:pt x="747647" y="1021854"/>
                    <a:pt x="806220" y="957718"/>
                    <a:pt x="878188" y="957718"/>
                  </a:cubicBezTo>
                  <a:cubicBezTo>
                    <a:pt x="950156" y="957718"/>
                    <a:pt x="1008729" y="1021854"/>
                    <a:pt x="1008729" y="1100633"/>
                  </a:cubicBezTo>
                  <a:cubicBezTo>
                    <a:pt x="1008729" y="1110849"/>
                    <a:pt x="1000442" y="1119135"/>
                    <a:pt x="990226" y="1119135"/>
                  </a:cubicBezTo>
                  <a:cubicBezTo>
                    <a:pt x="980010" y="1119135"/>
                    <a:pt x="971723" y="1110849"/>
                    <a:pt x="971723" y="1100633"/>
                  </a:cubicBezTo>
                  <a:cubicBezTo>
                    <a:pt x="971723" y="1042286"/>
                    <a:pt x="929723" y="994724"/>
                    <a:pt x="878188" y="994724"/>
                  </a:cubicBezTo>
                  <a:cubicBezTo>
                    <a:pt x="826652" y="994724"/>
                    <a:pt x="784652" y="1042286"/>
                    <a:pt x="784652" y="1100633"/>
                  </a:cubicBezTo>
                  <a:cubicBezTo>
                    <a:pt x="784652" y="1110849"/>
                    <a:pt x="776366" y="1119135"/>
                    <a:pt x="766149" y="1119135"/>
                  </a:cubicBezTo>
                  <a:cubicBezTo>
                    <a:pt x="755933" y="1119135"/>
                    <a:pt x="747647" y="1110849"/>
                    <a:pt x="747647" y="1100633"/>
                  </a:cubicBezTo>
                  <a:close/>
                  <a:moveTo>
                    <a:pt x="854917" y="1465694"/>
                  </a:moveTo>
                  <a:cubicBezTo>
                    <a:pt x="870582" y="1480451"/>
                    <a:pt x="887382" y="1494300"/>
                    <a:pt x="905318" y="1507240"/>
                  </a:cubicBezTo>
                  <a:cubicBezTo>
                    <a:pt x="990226" y="1567970"/>
                    <a:pt x="1100789" y="1607359"/>
                    <a:pt x="1229854" y="1623478"/>
                  </a:cubicBezTo>
                  <a:lnTo>
                    <a:pt x="1229854" y="1701576"/>
                  </a:lnTo>
                  <a:lnTo>
                    <a:pt x="854917" y="1701576"/>
                  </a:lnTo>
                  <a:lnTo>
                    <a:pt x="854917" y="1465807"/>
                  </a:lnTo>
                  <a:close/>
                  <a:moveTo>
                    <a:pt x="762176" y="1716219"/>
                  </a:moveTo>
                  <a:lnTo>
                    <a:pt x="1960772" y="1716219"/>
                  </a:lnTo>
                  <a:lnTo>
                    <a:pt x="1904809" y="2109432"/>
                  </a:lnTo>
                  <a:lnTo>
                    <a:pt x="1636348" y="2109432"/>
                  </a:lnTo>
                  <a:cubicBezTo>
                    <a:pt x="1632943" y="2109432"/>
                    <a:pt x="1629991" y="2111816"/>
                    <a:pt x="1629197" y="2115108"/>
                  </a:cubicBezTo>
                  <a:lnTo>
                    <a:pt x="1598434" y="2242698"/>
                  </a:lnTo>
                  <a:lnTo>
                    <a:pt x="1116794" y="2242698"/>
                  </a:lnTo>
                  <a:lnTo>
                    <a:pt x="1086032" y="2115108"/>
                  </a:lnTo>
                  <a:cubicBezTo>
                    <a:pt x="1085237" y="2111816"/>
                    <a:pt x="1082286" y="2109432"/>
                    <a:pt x="1078881" y="2109432"/>
                  </a:cubicBezTo>
                  <a:lnTo>
                    <a:pt x="847198" y="2109432"/>
                  </a:lnTo>
                  <a:cubicBezTo>
                    <a:pt x="846177" y="2109205"/>
                    <a:pt x="845042" y="2109092"/>
                    <a:pt x="844020" y="2109319"/>
                  </a:cubicBezTo>
                  <a:cubicBezTo>
                    <a:pt x="843907" y="2109319"/>
                    <a:pt x="843793" y="2109319"/>
                    <a:pt x="843680" y="2109432"/>
                  </a:cubicBezTo>
                  <a:lnTo>
                    <a:pt x="810533" y="2109432"/>
                  </a:lnTo>
                  <a:lnTo>
                    <a:pt x="809058" y="2098875"/>
                  </a:lnTo>
                  <a:lnTo>
                    <a:pt x="754685" y="1716219"/>
                  </a:lnTo>
                  <a:lnTo>
                    <a:pt x="762290" y="1716219"/>
                  </a:lnTo>
                  <a:close/>
                  <a:moveTo>
                    <a:pt x="1273671" y="2635116"/>
                  </a:moveTo>
                  <a:cubicBezTo>
                    <a:pt x="1234054" y="2619111"/>
                    <a:pt x="1206016" y="2580402"/>
                    <a:pt x="1206016" y="2535110"/>
                  </a:cubicBezTo>
                  <a:lnTo>
                    <a:pt x="1206016" y="2493110"/>
                  </a:lnTo>
                  <a:lnTo>
                    <a:pt x="1637256" y="2493110"/>
                  </a:lnTo>
                  <a:lnTo>
                    <a:pt x="1637256" y="2535110"/>
                  </a:lnTo>
                  <a:cubicBezTo>
                    <a:pt x="1637256" y="2580402"/>
                    <a:pt x="1609218" y="2619111"/>
                    <a:pt x="1569602" y="2635116"/>
                  </a:cubicBezTo>
                  <a:lnTo>
                    <a:pt x="1273671" y="2635116"/>
                  </a:lnTo>
                  <a:close/>
                  <a:moveTo>
                    <a:pt x="1030183" y="2478353"/>
                  </a:moveTo>
                  <a:cubicBezTo>
                    <a:pt x="967864" y="2478353"/>
                    <a:pt x="914058" y="2433969"/>
                    <a:pt x="902253" y="2372785"/>
                  </a:cubicBezTo>
                  <a:lnTo>
                    <a:pt x="854463" y="2124189"/>
                  </a:lnTo>
                  <a:lnTo>
                    <a:pt x="1073205" y="2124189"/>
                  </a:lnTo>
                  <a:lnTo>
                    <a:pt x="1103967" y="2251779"/>
                  </a:lnTo>
                  <a:cubicBezTo>
                    <a:pt x="1104762" y="2255071"/>
                    <a:pt x="1107713" y="2257455"/>
                    <a:pt x="1111119" y="2257455"/>
                  </a:cubicBezTo>
                  <a:lnTo>
                    <a:pt x="1604451" y="2257455"/>
                  </a:lnTo>
                  <a:cubicBezTo>
                    <a:pt x="1607856" y="2257455"/>
                    <a:pt x="1610808" y="2255071"/>
                    <a:pt x="1611602" y="2251779"/>
                  </a:cubicBezTo>
                  <a:lnTo>
                    <a:pt x="1642365" y="2124189"/>
                  </a:lnTo>
                  <a:lnTo>
                    <a:pt x="1835792" y="2124189"/>
                  </a:lnTo>
                  <a:lnTo>
                    <a:pt x="1788003" y="2372785"/>
                  </a:lnTo>
                  <a:cubicBezTo>
                    <a:pt x="1776198" y="2433969"/>
                    <a:pt x="1722392" y="2478353"/>
                    <a:pt x="1660073" y="2478353"/>
                  </a:cubicBezTo>
                  <a:lnTo>
                    <a:pt x="1030183" y="2478353"/>
                  </a:lnTo>
                  <a:close/>
                  <a:moveTo>
                    <a:pt x="493829" y="2195817"/>
                  </a:moveTo>
                  <a:cubicBezTo>
                    <a:pt x="482932" y="2220109"/>
                    <a:pt x="463180" y="2238612"/>
                    <a:pt x="438321" y="2248033"/>
                  </a:cubicBezTo>
                  <a:cubicBezTo>
                    <a:pt x="413461" y="2257455"/>
                    <a:pt x="386331" y="2256660"/>
                    <a:pt x="362039" y="2245649"/>
                  </a:cubicBezTo>
                  <a:cubicBezTo>
                    <a:pt x="337747" y="2234752"/>
                    <a:pt x="319245" y="2215000"/>
                    <a:pt x="309823" y="2190141"/>
                  </a:cubicBezTo>
                  <a:cubicBezTo>
                    <a:pt x="300401" y="2165281"/>
                    <a:pt x="301196" y="2138152"/>
                    <a:pt x="312207" y="2113973"/>
                  </a:cubicBezTo>
                  <a:cubicBezTo>
                    <a:pt x="323104" y="2089681"/>
                    <a:pt x="342855" y="2071178"/>
                    <a:pt x="367715" y="2061756"/>
                  </a:cubicBezTo>
                  <a:cubicBezTo>
                    <a:pt x="379180" y="2057443"/>
                    <a:pt x="391099" y="2055286"/>
                    <a:pt x="403018" y="2055286"/>
                  </a:cubicBezTo>
                  <a:cubicBezTo>
                    <a:pt x="416980" y="2055286"/>
                    <a:pt x="430829" y="2058237"/>
                    <a:pt x="443883" y="2064140"/>
                  </a:cubicBezTo>
                  <a:cubicBezTo>
                    <a:pt x="468175" y="2075038"/>
                    <a:pt x="486678" y="2094789"/>
                    <a:pt x="496099" y="2119649"/>
                  </a:cubicBezTo>
                  <a:cubicBezTo>
                    <a:pt x="505521" y="2144508"/>
                    <a:pt x="504726" y="2171638"/>
                    <a:pt x="493716" y="2195930"/>
                  </a:cubicBezTo>
                  <a:close/>
                  <a:moveTo>
                    <a:pt x="509948" y="2114314"/>
                  </a:moveTo>
                  <a:cubicBezTo>
                    <a:pt x="499164" y="2085708"/>
                    <a:pt x="477824" y="2063118"/>
                    <a:pt x="450013" y="2050519"/>
                  </a:cubicBezTo>
                  <a:cubicBezTo>
                    <a:pt x="441953" y="2046886"/>
                    <a:pt x="433667" y="2044275"/>
                    <a:pt x="425267" y="2042572"/>
                  </a:cubicBezTo>
                  <a:lnTo>
                    <a:pt x="747533" y="1771274"/>
                  </a:lnTo>
                  <a:lnTo>
                    <a:pt x="771257" y="1938140"/>
                  </a:lnTo>
                  <a:lnTo>
                    <a:pt x="757409" y="1949831"/>
                  </a:lnTo>
                  <a:cubicBezTo>
                    <a:pt x="757409" y="1949831"/>
                    <a:pt x="757409" y="1949831"/>
                    <a:pt x="757409" y="1949831"/>
                  </a:cubicBezTo>
                  <a:lnTo>
                    <a:pt x="517440" y="2151887"/>
                  </a:lnTo>
                  <a:cubicBezTo>
                    <a:pt x="517099" y="2139173"/>
                    <a:pt x="514602" y="2126460"/>
                    <a:pt x="510062" y="2114314"/>
                  </a:cubicBezTo>
                  <a:close/>
                  <a:moveTo>
                    <a:pt x="854804" y="2601402"/>
                  </a:moveTo>
                  <a:lnTo>
                    <a:pt x="854804" y="2204444"/>
                  </a:lnTo>
                  <a:lnTo>
                    <a:pt x="887723" y="2375396"/>
                  </a:lnTo>
                  <a:cubicBezTo>
                    <a:pt x="900891" y="2443504"/>
                    <a:pt x="960712" y="2492996"/>
                    <a:pt x="1030070" y="2492996"/>
                  </a:cubicBezTo>
                  <a:lnTo>
                    <a:pt x="1191146" y="2492996"/>
                  </a:lnTo>
                  <a:lnTo>
                    <a:pt x="1191146" y="2534997"/>
                  </a:lnTo>
                  <a:cubicBezTo>
                    <a:pt x="1191146" y="2576202"/>
                    <a:pt x="1211692" y="2612754"/>
                    <a:pt x="1243022" y="2635003"/>
                  </a:cubicBezTo>
                  <a:lnTo>
                    <a:pt x="888404" y="2635003"/>
                  </a:lnTo>
                  <a:cubicBezTo>
                    <a:pt x="869901" y="2635003"/>
                    <a:pt x="854804" y="2619905"/>
                    <a:pt x="854804" y="2601402"/>
                  </a:cubicBezTo>
                  <a:close/>
                  <a:moveTo>
                    <a:pt x="2208005" y="2635003"/>
                  </a:moveTo>
                  <a:lnTo>
                    <a:pt x="1600137" y="2635003"/>
                  </a:lnTo>
                  <a:cubicBezTo>
                    <a:pt x="1631467" y="2612754"/>
                    <a:pt x="1652013" y="2576202"/>
                    <a:pt x="1652013" y="2534997"/>
                  </a:cubicBezTo>
                  <a:lnTo>
                    <a:pt x="1652013" y="2492996"/>
                  </a:lnTo>
                  <a:lnTo>
                    <a:pt x="1659959" y="2492996"/>
                  </a:lnTo>
                  <a:cubicBezTo>
                    <a:pt x="1674035" y="2492996"/>
                    <a:pt x="1687770" y="2490953"/>
                    <a:pt x="1700711" y="2487094"/>
                  </a:cubicBezTo>
                  <a:lnTo>
                    <a:pt x="1863603" y="2492996"/>
                  </a:lnTo>
                  <a:cubicBezTo>
                    <a:pt x="1932960" y="2492996"/>
                    <a:pt x="1992896" y="2443504"/>
                    <a:pt x="2005950" y="2375396"/>
                  </a:cubicBezTo>
                  <a:lnTo>
                    <a:pt x="2054307" y="2124076"/>
                  </a:lnTo>
                  <a:lnTo>
                    <a:pt x="2088702" y="2124076"/>
                  </a:lnTo>
                  <a:lnTo>
                    <a:pt x="2210729" y="2378347"/>
                  </a:lnTo>
                  <a:cubicBezTo>
                    <a:pt x="2211978" y="2380958"/>
                    <a:pt x="2214589" y="2382547"/>
                    <a:pt x="2217427" y="2382547"/>
                  </a:cubicBezTo>
                  <a:cubicBezTo>
                    <a:pt x="2218449" y="2382547"/>
                    <a:pt x="2219584" y="2382320"/>
                    <a:pt x="2220605" y="2381866"/>
                  </a:cubicBezTo>
                  <a:lnTo>
                    <a:pt x="2241605" y="2371763"/>
                  </a:lnTo>
                  <a:lnTo>
                    <a:pt x="2241605" y="2601516"/>
                  </a:lnTo>
                  <a:cubicBezTo>
                    <a:pt x="2241605" y="2620019"/>
                    <a:pt x="2226508" y="2635116"/>
                    <a:pt x="2208005" y="2635116"/>
                  </a:cubicBezTo>
                  <a:close/>
                  <a:moveTo>
                    <a:pt x="2422093" y="2601402"/>
                  </a:moveTo>
                  <a:cubicBezTo>
                    <a:pt x="2422093" y="2667014"/>
                    <a:pt x="2368741" y="2720365"/>
                    <a:pt x="2303130" y="2720365"/>
                  </a:cubicBezTo>
                  <a:lnTo>
                    <a:pt x="2268962" y="2720365"/>
                  </a:lnTo>
                  <a:cubicBezTo>
                    <a:pt x="2312098" y="2698116"/>
                    <a:pt x="2341611" y="2653165"/>
                    <a:pt x="2341611" y="2601402"/>
                  </a:cubicBezTo>
                  <a:lnTo>
                    <a:pt x="2341611" y="2323634"/>
                  </a:lnTo>
                  <a:lnTo>
                    <a:pt x="2362611" y="2313531"/>
                  </a:lnTo>
                  <a:cubicBezTo>
                    <a:pt x="2364428" y="2312736"/>
                    <a:pt x="2365676" y="2311147"/>
                    <a:pt x="2366357" y="2309331"/>
                  </a:cubicBezTo>
                  <a:cubicBezTo>
                    <a:pt x="2367039" y="2307514"/>
                    <a:pt x="2366925" y="2305471"/>
                    <a:pt x="2366017" y="2303655"/>
                  </a:cubicBezTo>
                  <a:lnTo>
                    <a:pt x="2334119" y="2237249"/>
                  </a:lnTo>
                  <a:lnTo>
                    <a:pt x="2334119" y="133720"/>
                  </a:lnTo>
                  <a:cubicBezTo>
                    <a:pt x="2334119" y="78892"/>
                    <a:pt x="2299157" y="32238"/>
                    <a:pt x="2250346" y="14757"/>
                  </a:cubicBezTo>
                  <a:lnTo>
                    <a:pt x="2302903" y="14757"/>
                  </a:lnTo>
                  <a:cubicBezTo>
                    <a:pt x="2368514" y="14757"/>
                    <a:pt x="2421866" y="68108"/>
                    <a:pt x="2421866" y="133720"/>
                  </a:cubicBezTo>
                  <a:lnTo>
                    <a:pt x="2421866" y="332937"/>
                  </a:lnTo>
                  <a:cubicBezTo>
                    <a:pt x="2419141" y="332369"/>
                    <a:pt x="2416304" y="332029"/>
                    <a:pt x="2413466" y="332029"/>
                  </a:cubicBezTo>
                  <a:lnTo>
                    <a:pt x="2392239" y="332029"/>
                  </a:lnTo>
                  <a:cubicBezTo>
                    <a:pt x="2370898" y="332029"/>
                    <a:pt x="2353530" y="347694"/>
                    <a:pt x="2353530" y="366991"/>
                  </a:cubicBezTo>
                  <a:lnTo>
                    <a:pt x="2353530" y="417164"/>
                  </a:lnTo>
                  <a:cubicBezTo>
                    <a:pt x="2353530" y="436462"/>
                    <a:pt x="2370898" y="452127"/>
                    <a:pt x="2392239" y="452127"/>
                  </a:cubicBezTo>
                  <a:lnTo>
                    <a:pt x="2413466" y="452127"/>
                  </a:lnTo>
                  <a:cubicBezTo>
                    <a:pt x="2416304" y="452127"/>
                    <a:pt x="2419141" y="451786"/>
                    <a:pt x="2421866" y="451219"/>
                  </a:cubicBezTo>
                  <a:lnTo>
                    <a:pt x="2421866" y="470629"/>
                  </a:lnTo>
                  <a:cubicBezTo>
                    <a:pt x="2419141" y="470062"/>
                    <a:pt x="2416304" y="469721"/>
                    <a:pt x="2413466" y="469721"/>
                  </a:cubicBezTo>
                  <a:lnTo>
                    <a:pt x="2392239" y="469721"/>
                  </a:lnTo>
                  <a:cubicBezTo>
                    <a:pt x="2370898" y="469721"/>
                    <a:pt x="2353530" y="485386"/>
                    <a:pt x="2353530" y="504684"/>
                  </a:cubicBezTo>
                  <a:lnTo>
                    <a:pt x="2353530" y="554857"/>
                  </a:lnTo>
                  <a:cubicBezTo>
                    <a:pt x="2353530" y="574154"/>
                    <a:pt x="2370898" y="589819"/>
                    <a:pt x="2392239" y="589819"/>
                  </a:cubicBezTo>
                  <a:lnTo>
                    <a:pt x="2413466" y="589819"/>
                  </a:lnTo>
                  <a:cubicBezTo>
                    <a:pt x="2416304" y="589819"/>
                    <a:pt x="2419141" y="589479"/>
                    <a:pt x="2421866" y="588911"/>
                  </a:cubicBezTo>
                  <a:lnTo>
                    <a:pt x="2421866" y="696977"/>
                  </a:lnTo>
                  <a:cubicBezTo>
                    <a:pt x="2419141" y="696409"/>
                    <a:pt x="2416304" y="696068"/>
                    <a:pt x="2413466" y="696068"/>
                  </a:cubicBezTo>
                  <a:lnTo>
                    <a:pt x="2392239" y="696068"/>
                  </a:lnTo>
                  <a:cubicBezTo>
                    <a:pt x="2370898" y="696068"/>
                    <a:pt x="2353530" y="711733"/>
                    <a:pt x="2353530" y="731031"/>
                  </a:cubicBezTo>
                  <a:lnTo>
                    <a:pt x="2353530" y="1031957"/>
                  </a:lnTo>
                  <a:cubicBezTo>
                    <a:pt x="2353530" y="1051254"/>
                    <a:pt x="2370898" y="1066919"/>
                    <a:pt x="2392239" y="1066919"/>
                  </a:cubicBezTo>
                  <a:lnTo>
                    <a:pt x="2413466" y="1066919"/>
                  </a:lnTo>
                  <a:cubicBezTo>
                    <a:pt x="2416304" y="1066919"/>
                    <a:pt x="2419141" y="1066578"/>
                    <a:pt x="2421866" y="1066011"/>
                  </a:cubicBezTo>
                  <a:lnTo>
                    <a:pt x="2421866" y="2601743"/>
                  </a:lnTo>
                  <a:close/>
                  <a:moveTo>
                    <a:pt x="2437644" y="734323"/>
                  </a:moveTo>
                  <a:lnTo>
                    <a:pt x="2437644" y="1027870"/>
                  </a:lnTo>
                  <a:cubicBezTo>
                    <a:pt x="2437644" y="1041038"/>
                    <a:pt x="2426860" y="1051822"/>
                    <a:pt x="2413693" y="1051822"/>
                  </a:cubicBezTo>
                  <a:cubicBezTo>
                    <a:pt x="2413352" y="1051822"/>
                    <a:pt x="2413012" y="1051822"/>
                    <a:pt x="2412671" y="1051822"/>
                  </a:cubicBezTo>
                  <a:cubicBezTo>
                    <a:pt x="2412217" y="1051822"/>
                    <a:pt x="2411649" y="1051822"/>
                    <a:pt x="2411195" y="1051822"/>
                  </a:cubicBezTo>
                  <a:cubicBezTo>
                    <a:pt x="2411082" y="1051822"/>
                    <a:pt x="2410968" y="1051822"/>
                    <a:pt x="2410855" y="1051822"/>
                  </a:cubicBezTo>
                  <a:cubicBezTo>
                    <a:pt x="2401433" y="1050686"/>
                    <a:pt x="2393601" y="1044103"/>
                    <a:pt x="2390876" y="1035135"/>
                  </a:cubicBezTo>
                  <a:cubicBezTo>
                    <a:pt x="2390876" y="1035135"/>
                    <a:pt x="2390876" y="1034908"/>
                    <a:pt x="2390876" y="1034794"/>
                  </a:cubicBezTo>
                  <a:cubicBezTo>
                    <a:pt x="2390195" y="1032638"/>
                    <a:pt x="2389855" y="1030367"/>
                    <a:pt x="2389855" y="1027984"/>
                  </a:cubicBezTo>
                  <a:lnTo>
                    <a:pt x="2389855" y="734436"/>
                  </a:lnTo>
                  <a:cubicBezTo>
                    <a:pt x="2389855" y="730350"/>
                    <a:pt x="2390876" y="726490"/>
                    <a:pt x="2392692" y="723085"/>
                  </a:cubicBezTo>
                  <a:cubicBezTo>
                    <a:pt x="2392692" y="723085"/>
                    <a:pt x="2392692" y="723085"/>
                    <a:pt x="2392692" y="723085"/>
                  </a:cubicBezTo>
                  <a:cubicBezTo>
                    <a:pt x="2394168" y="720360"/>
                    <a:pt x="2396098" y="717977"/>
                    <a:pt x="2398482" y="716047"/>
                  </a:cubicBezTo>
                  <a:cubicBezTo>
                    <a:pt x="2398822" y="715820"/>
                    <a:pt x="2399163" y="715593"/>
                    <a:pt x="2399390" y="715366"/>
                  </a:cubicBezTo>
                  <a:cubicBezTo>
                    <a:pt x="2399731" y="715139"/>
                    <a:pt x="2399958" y="714912"/>
                    <a:pt x="2400298" y="714685"/>
                  </a:cubicBezTo>
                  <a:cubicBezTo>
                    <a:pt x="2400865" y="714344"/>
                    <a:pt x="2401433" y="713890"/>
                    <a:pt x="2402114" y="713663"/>
                  </a:cubicBezTo>
                  <a:cubicBezTo>
                    <a:pt x="2402114" y="713663"/>
                    <a:pt x="2402228" y="713663"/>
                    <a:pt x="2402341" y="713550"/>
                  </a:cubicBezTo>
                  <a:cubicBezTo>
                    <a:pt x="2402909" y="713209"/>
                    <a:pt x="2403590" y="712868"/>
                    <a:pt x="2404271" y="712642"/>
                  </a:cubicBezTo>
                  <a:cubicBezTo>
                    <a:pt x="2404271" y="712642"/>
                    <a:pt x="2404384" y="712642"/>
                    <a:pt x="2404498" y="712642"/>
                  </a:cubicBezTo>
                  <a:cubicBezTo>
                    <a:pt x="2404952" y="712414"/>
                    <a:pt x="2405406" y="712301"/>
                    <a:pt x="2405860" y="712074"/>
                  </a:cubicBezTo>
                  <a:cubicBezTo>
                    <a:pt x="2406087" y="712074"/>
                    <a:pt x="2406428" y="711847"/>
                    <a:pt x="2406655" y="711733"/>
                  </a:cubicBezTo>
                  <a:cubicBezTo>
                    <a:pt x="2407222" y="711620"/>
                    <a:pt x="2407790" y="711393"/>
                    <a:pt x="2408357" y="711279"/>
                  </a:cubicBezTo>
                  <a:cubicBezTo>
                    <a:pt x="2408585" y="711279"/>
                    <a:pt x="2408812" y="711166"/>
                    <a:pt x="2409039" y="711166"/>
                  </a:cubicBezTo>
                  <a:cubicBezTo>
                    <a:pt x="2409606" y="711052"/>
                    <a:pt x="2410287" y="710939"/>
                    <a:pt x="2410855" y="710939"/>
                  </a:cubicBezTo>
                  <a:cubicBezTo>
                    <a:pt x="2411082" y="710939"/>
                    <a:pt x="2411195" y="710939"/>
                    <a:pt x="2411423" y="710939"/>
                  </a:cubicBezTo>
                  <a:cubicBezTo>
                    <a:pt x="2411876" y="710939"/>
                    <a:pt x="2412444" y="710939"/>
                    <a:pt x="2412898" y="710939"/>
                  </a:cubicBezTo>
                  <a:cubicBezTo>
                    <a:pt x="2413238" y="710939"/>
                    <a:pt x="2413579" y="710939"/>
                    <a:pt x="2413920" y="710939"/>
                  </a:cubicBezTo>
                  <a:cubicBezTo>
                    <a:pt x="2427087" y="710939"/>
                    <a:pt x="2437871" y="721723"/>
                    <a:pt x="2437871" y="734890"/>
                  </a:cubicBezTo>
                  <a:close/>
                  <a:moveTo>
                    <a:pt x="2437644" y="507976"/>
                  </a:moveTo>
                  <a:lnTo>
                    <a:pt x="2437644" y="550657"/>
                  </a:lnTo>
                  <a:cubicBezTo>
                    <a:pt x="2437644" y="563825"/>
                    <a:pt x="2426860" y="574608"/>
                    <a:pt x="2413693" y="574608"/>
                  </a:cubicBezTo>
                  <a:cubicBezTo>
                    <a:pt x="2413352" y="574608"/>
                    <a:pt x="2413012" y="574608"/>
                    <a:pt x="2412671" y="574608"/>
                  </a:cubicBezTo>
                  <a:cubicBezTo>
                    <a:pt x="2412217" y="574608"/>
                    <a:pt x="2411649" y="574608"/>
                    <a:pt x="2411195" y="574608"/>
                  </a:cubicBezTo>
                  <a:cubicBezTo>
                    <a:pt x="2411082" y="574608"/>
                    <a:pt x="2410968" y="574608"/>
                    <a:pt x="2410855" y="574608"/>
                  </a:cubicBezTo>
                  <a:cubicBezTo>
                    <a:pt x="2401433" y="573473"/>
                    <a:pt x="2393601" y="566889"/>
                    <a:pt x="2390876" y="557922"/>
                  </a:cubicBezTo>
                  <a:cubicBezTo>
                    <a:pt x="2390876" y="557922"/>
                    <a:pt x="2390876" y="557695"/>
                    <a:pt x="2390876" y="557581"/>
                  </a:cubicBezTo>
                  <a:cubicBezTo>
                    <a:pt x="2390195" y="555424"/>
                    <a:pt x="2389855" y="553154"/>
                    <a:pt x="2389855" y="550770"/>
                  </a:cubicBezTo>
                  <a:lnTo>
                    <a:pt x="2389855" y="508089"/>
                  </a:lnTo>
                  <a:cubicBezTo>
                    <a:pt x="2389855" y="505705"/>
                    <a:pt x="2390195" y="503435"/>
                    <a:pt x="2390876" y="501278"/>
                  </a:cubicBezTo>
                  <a:cubicBezTo>
                    <a:pt x="2390876" y="501278"/>
                    <a:pt x="2390876" y="501051"/>
                    <a:pt x="2390876" y="500938"/>
                  </a:cubicBezTo>
                  <a:cubicBezTo>
                    <a:pt x="2393601" y="492084"/>
                    <a:pt x="2401433" y="485386"/>
                    <a:pt x="2410855" y="484251"/>
                  </a:cubicBezTo>
                  <a:cubicBezTo>
                    <a:pt x="2410968" y="484251"/>
                    <a:pt x="2411082" y="484251"/>
                    <a:pt x="2411195" y="484251"/>
                  </a:cubicBezTo>
                  <a:cubicBezTo>
                    <a:pt x="2411649" y="484251"/>
                    <a:pt x="2412217" y="484251"/>
                    <a:pt x="2412671" y="484251"/>
                  </a:cubicBezTo>
                  <a:cubicBezTo>
                    <a:pt x="2413012" y="484251"/>
                    <a:pt x="2413352" y="484251"/>
                    <a:pt x="2413693" y="484251"/>
                  </a:cubicBezTo>
                  <a:cubicBezTo>
                    <a:pt x="2426860" y="484251"/>
                    <a:pt x="2437644" y="495035"/>
                    <a:pt x="2437644" y="508203"/>
                  </a:cubicBezTo>
                  <a:close/>
                  <a:moveTo>
                    <a:pt x="2413693" y="437029"/>
                  </a:moveTo>
                  <a:cubicBezTo>
                    <a:pt x="2413693" y="437029"/>
                    <a:pt x="2413012" y="437029"/>
                    <a:pt x="2412671" y="437029"/>
                  </a:cubicBezTo>
                  <a:cubicBezTo>
                    <a:pt x="2412217" y="437029"/>
                    <a:pt x="2411649" y="437029"/>
                    <a:pt x="2411195" y="437029"/>
                  </a:cubicBezTo>
                  <a:cubicBezTo>
                    <a:pt x="2411082" y="437029"/>
                    <a:pt x="2410968" y="437029"/>
                    <a:pt x="2410855" y="437029"/>
                  </a:cubicBezTo>
                  <a:cubicBezTo>
                    <a:pt x="2401433" y="435894"/>
                    <a:pt x="2393601" y="429310"/>
                    <a:pt x="2390876" y="420343"/>
                  </a:cubicBezTo>
                  <a:cubicBezTo>
                    <a:pt x="2390876" y="420343"/>
                    <a:pt x="2390876" y="420116"/>
                    <a:pt x="2390876" y="420002"/>
                  </a:cubicBezTo>
                  <a:cubicBezTo>
                    <a:pt x="2390195" y="417845"/>
                    <a:pt x="2389855" y="415575"/>
                    <a:pt x="2389855" y="413191"/>
                  </a:cubicBezTo>
                  <a:lnTo>
                    <a:pt x="2389855" y="370510"/>
                  </a:lnTo>
                  <a:cubicBezTo>
                    <a:pt x="2389855" y="368126"/>
                    <a:pt x="2390195" y="365856"/>
                    <a:pt x="2390876" y="363699"/>
                  </a:cubicBezTo>
                  <a:cubicBezTo>
                    <a:pt x="2390876" y="363699"/>
                    <a:pt x="2390876" y="363472"/>
                    <a:pt x="2390876" y="363359"/>
                  </a:cubicBezTo>
                  <a:cubicBezTo>
                    <a:pt x="2393601" y="354505"/>
                    <a:pt x="2401433" y="347807"/>
                    <a:pt x="2410855" y="346672"/>
                  </a:cubicBezTo>
                  <a:cubicBezTo>
                    <a:pt x="2410968" y="346672"/>
                    <a:pt x="2411082" y="346672"/>
                    <a:pt x="2411195" y="346672"/>
                  </a:cubicBezTo>
                  <a:cubicBezTo>
                    <a:pt x="2411649" y="346672"/>
                    <a:pt x="2412217" y="346672"/>
                    <a:pt x="2412671" y="346672"/>
                  </a:cubicBezTo>
                  <a:cubicBezTo>
                    <a:pt x="2413012" y="346672"/>
                    <a:pt x="2413352" y="346672"/>
                    <a:pt x="2413693" y="346672"/>
                  </a:cubicBezTo>
                  <a:cubicBezTo>
                    <a:pt x="2426860" y="346672"/>
                    <a:pt x="2437644" y="357456"/>
                    <a:pt x="2437644" y="370624"/>
                  </a:cubicBezTo>
                  <a:lnTo>
                    <a:pt x="2437644" y="413305"/>
                  </a:lnTo>
                  <a:cubicBezTo>
                    <a:pt x="2437644" y="426472"/>
                    <a:pt x="2426860" y="437256"/>
                    <a:pt x="2413693" y="43725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3269105" y="3240395"/>
              <a:ext cx="72577" cy="72577"/>
            </a:xfrm>
            <a:custGeom>
              <a:rect b="b" l="l" r="r" t="t"/>
              <a:pathLst>
                <a:path extrusionOk="0" h="102111" w="102111">
                  <a:moveTo>
                    <a:pt x="72056" y="4515"/>
                  </a:moveTo>
                  <a:cubicBezTo>
                    <a:pt x="46402" y="-7063"/>
                    <a:pt x="16093" y="4402"/>
                    <a:pt x="4515" y="30056"/>
                  </a:cubicBezTo>
                  <a:cubicBezTo>
                    <a:pt x="-7063" y="55710"/>
                    <a:pt x="4402" y="86018"/>
                    <a:pt x="30056" y="97597"/>
                  </a:cubicBezTo>
                  <a:cubicBezTo>
                    <a:pt x="55710" y="109175"/>
                    <a:pt x="86018" y="97710"/>
                    <a:pt x="97596" y="72056"/>
                  </a:cubicBezTo>
                  <a:cubicBezTo>
                    <a:pt x="109175" y="46402"/>
                    <a:pt x="97710" y="16094"/>
                    <a:pt x="72056" y="45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3166808" y="2969555"/>
              <a:ext cx="43839" cy="43839"/>
            </a:xfrm>
            <a:custGeom>
              <a:rect b="b" l="l" r="r" t="t"/>
              <a:pathLst>
                <a:path extrusionOk="0" h="61679" w="61679">
                  <a:moveTo>
                    <a:pt x="49569" y="6321"/>
                  </a:moveTo>
                  <a:cubicBezTo>
                    <a:pt x="36061" y="-4009"/>
                    <a:pt x="16650" y="-1398"/>
                    <a:pt x="6321" y="12110"/>
                  </a:cubicBezTo>
                  <a:cubicBezTo>
                    <a:pt x="-4009" y="25618"/>
                    <a:pt x="-1398" y="45029"/>
                    <a:pt x="12110" y="55359"/>
                  </a:cubicBezTo>
                  <a:cubicBezTo>
                    <a:pt x="25618" y="65689"/>
                    <a:pt x="45029" y="63078"/>
                    <a:pt x="55359" y="49570"/>
                  </a:cubicBezTo>
                  <a:cubicBezTo>
                    <a:pt x="65689" y="36061"/>
                    <a:pt x="63078" y="16651"/>
                    <a:pt x="49569" y="632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4145288" y="2284867"/>
              <a:ext cx="254630" cy="430516"/>
            </a:xfrm>
            <a:custGeom>
              <a:rect b="b" l="l" r="r" t="t"/>
              <a:pathLst>
                <a:path extrusionOk="0" h="605711" w="358250">
                  <a:moveTo>
                    <a:pt x="358250" y="302856"/>
                  </a:moveTo>
                  <a:cubicBezTo>
                    <a:pt x="358250" y="135536"/>
                    <a:pt x="277996" y="0"/>
                    <a:pt x="179125" y="0"/>
                  </a:cubicBezTo>
                  <a:cubicBezTo>
                    <a:pt x="80255" y="0"/>
                    <a:pt x="0" y="135649"/>
                    <a:pt x="0" y="302856"/>
                  </a:cubicBezTo>
                  <a:cubicBezTo>
                    <a:pt x="0" y="470062"/>
                    <a:pt x="80255" y="605711"/>
                    <a:pt x="179125" y="605711"/>
                  </a:cubicBezTo>
                  <a:cubicBezTo>
                    <a:pt x="277996" y="605711"/>
                    <a:pt x="358250" y="470062"/>
                    <a:pt x="358250" y="302856"/>
                  </a:cubicBezTo>
                  <a:close/>
                  <a:moveTo>
                    <a:pt x="183666" y="420343"/>
                  </a:moveTo>
                  <a:cubicBezTo>
                    <a:pt x="166071" y="420343"/>
                    <a:pt x="149271" y="408651"/>
                    <a:pt x="136331" y="387310"/>
                  </a:cubicBezTo>
                  <a:cubicBezTo>
                    <a:pt x="122709" y="364834"/>
                    <a:pt x="115217" y="334867"/>
                    <a:pt x="115217" y="302856"/>
                  </a:cubicBezTo>
                  <a:cubicBezTo>
                    <a:pt x="115217" y="270845"/>
                    <a:pt x="122709" y="240877"/>
                    <a:pt x="136331" y="218401"/>
                  </a:cubicBezTo>
                  <a:cubicBezTo>
                    <a:pt x="149271" y="197060"/>
                    <a:pt x="166071" y="185369"/>
                    <a:pt x="183666" y="185369"/>
                  </a:cubicBezTo>
                  <a:lnTo>
                    <a:pt x="190817" y="185369"/>
                  </a:lnTo>
                  <a:cubicBezTo>
                    <a:pt x="182985" y="191839"/>
                    <a:pt x="175720" y="200352"/>
                    <a:pt x="169363" y="210682"/>
                  </a:cubicBezTo>
                  <a:cubicBezTo>
                    <a:pt x="154379" y="235428"/>
                    <a:pt x="146093" y="268120"/>
                    <a:pt x="146093" y="302742"/>
                  </a:cubicBezTo>
                  <a:cubicBezTo>
                    <a:pt x="146093" y="337364"/>
                    <a:pt x="154379" y="370169"/>
                    <a:pt x="169363" y="394802"/>
                  </a:cubicBezTo>
                  <a:cubicBezTo>
                    <a:pt x="175720" y="405245"/>
                    <a:pt x="182871" y="413645"/>
                    <a:pt x="190817" y="420116"/>
                  </a:cubicBezTo>
                  <a:lnTo>
                    <a:pt x="183666" y="420116"/>
                  </a:lnTo>
                  <a:close/>
                  <a:moveTo>
                    <a:pt x="229412" y="420343"/>
                  </a:moveTo>
                  <a:cubicBezTo>
                    <a:pt x="211817" y="420343"/>
                    <a:pt x="195017" y="408651"/>
                    <a:pt x="182077" y="387310"/>
                  </a:cubicBezTo>
                  <a:cubicBezTo>
                    <a:pt x="168455" y="364834"/>
                    <a:pt x="160963" y="334867"/>
                    <a:pt x="160963" y="302856"/>
                  </a:cubicBezTo>
                  <a:cubicBezTo>
                    <a:pt x="160963" y="270845"/>
                    <a:pt x="168455" y="240877"/>
                    <a:pt x="182077" y="218401"/>
                  </a:cubicBezTo>
                  <a:cubicBezTo>
                    <a:pt x="195017" y="197060"/>
                    <a:pt x="211817" y="185369"/>
                    <a:pt x="229412" y="185369"/>
                  </a:cubicBezTo>
                  <a:cubicBezTo>
                    <a:pt x="247007" y="185369"/>
                    <a:pt x="263807" y="197060"/>
                    <a:pt x="276747" y="218401"/>
                  </a:cubicBezTo>
                  <a:cubicBezTo>
                    <a:pt x="290369" y="240877"/>
                    <a:pt x="297861" y="270845"/>
                    <a:pt x="297861" y="302856"/>
                  </a:cubicBezTo>
                  <a:cubicBezTo>
                    <a:pt x="297861" y="334867"/>
                    <a:pt x="290369" y="364834"/>
                    <a:pt x="276747" y="387310"/>
                  </a:cubicBezTo>
                  <a:cubicBezTo>
                    <a:pt x="263807" y="408651"/>
                    <a:pt x="247007" y="420343"/>
                    <a:pt x="229412" y="42034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2919171" y="2067188"/>
              <a:ext cx="523542" cy="398970"/>
            </a:xfrm>
            <a:custGeom>
              <a:rect b="b" l="l" r="r" t="t"/>
              <a:pathLst>
                <a:path extrusionOk="0" h="561327" w="736592">
                  <a:moveTo>
                    <a:pt x="680063" y="553154"/>
                  </a:moveTo>
                  <a:cubicBezTo>
                    <a:pt x="686420" y="558603"/>
                    <a:pt x="694252" y="561327"/>
                    <a:pt x="702198" y="561327"/>
                  </a:cubicBezTo>
                  <a:cubicBezTo>
                    <a:pt x="707079" y="561327"/>
                    <a:pt x="712074" y="560305"/>
                    <a:pt x="716728" y="558035"/>
                  </a:cubicBezTo>
                  <a:cubicBezTo>
                    <a:pt x="728987" y="552360"/>
                    <a:pt x="736593" y="540441"/>
                    <a:pt x="736593" y="526819"/>
                  </a:cubicBezTo>
                  <a:lnTo>
                    <a:pt x="736593" y="71627"/>
                  </a:lnTo>
                  <a:cubicBezTo>
                    <a:pt x="736593" y="32125"/>
                    <a:pt x="704468" y="0"/>
                    <a:pt x="664965" y="0"/>
                  </a:cubicBezTo>
                  <a:lnTo>
                    <a:pt x="71627" y="0"/>
                  </a:lnTo>
                  <a:cubicBezTo>
                    <a:pt x="32125" y="0"/>
                    <a:pt x="0" y="32125"/>
                    <a:pt x="0" y="71627"/>
                  </a:cubicBezTo>
                  <a:lnTo>
                    <a:pt x="0" y="399115"/>
                  </a:lnTo>
                  <a:cubicBezTo>
                    <a:pt x="0" y="438618"/>
                    <a:pt x="32125" y="470743"/>
                    <a:pt x="71627" y="470743"/>
                  </a:cubicBezTo>
                  <a:lnTo>
                    <a:pt x="582554" y="470743"/>
                  </a:lnTo>
                  <a:lnTo>
                    <a:pt x="679949" y="553154"/>
                  </a:lnTo>
                  <a:close/>
                  <a:moveTo>
                    <a:pt x="14870" y="399229"/>
                  </a:moveTo>
                  <a:lnTo>
                    <a:pt x="14870" y="71741"/>
                  </a:lnTo>
                  <a:cubicBezTo>
                    <a:pt x="14870" y="40411"/>
                    <a:pt x="40411" y="14870"/>
                    <a:pt x="71741" y="14870"/>
                  </a:cubicBezTo>
                  <a:lnTo>
                    <a:pt x="665079" y="14870"/>
                  </a:lnTo>
                  <a:cubicBezTo>
                    <a:pt x="696409" y="14870"/>
                    <a:pt x="721950" y="40411"/>
                    <a:pt x="721950" y="71741"/>
                  </a:cubicBezTo>
                  <a:lnTo>
                    <a:pt x="721950" y="526932"/>
                  </a:lnTo>
                  <a:cubicBezTo>
                    <a:pt x="721950" y="534765"/>
                    <a:pt x="717750" y="541462"/>
                    <a:pt x="710598" y="544754"/>
                  </a:cubicBezTo>
                  <a:cubicBezTo>
                    <a:pt x="703447" y="548046"/>
                    <a:pt x="695614" y="547024"/>
                    <a:pt x="689712" y="541916"/>
                  </a:cubicBezTo>
                  <a:lnTo>
                    <a:pt x="590273" y="457802"/>
                  </a:lnTo>
                  <a:cubicBezTo>
                    <a:pt x="588911" y="456667"/>
                    <a:pt x="587208" y="456100"/>
                    <a:pt x="585506" y="456100"/>
                  </a:cubicBezTo>
                  <a:lnTo>
                    <a:pt x="71854" y="456100"/>
                  </a:lnTo>
                  <a:cubicBezTo>
                    <a:pt x="40525" y="456100"/>
                    <a:pt x="14984" y="430559"/>
                    <a:pt x="14984" y="3992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2968064" y="2111321"/>
              <a:ext cx="425998" cy="35661"/>
            </a:xfrm>
            <a:custGeom>
              <a:rect b="b" l="l" r="r" t="t"/>
              <a:pathLst>
                <a:path extrusionOk="0" h="50173" w="599354">
                  <a:moveTo>
                    <a:pt x="25087" y="50173"/>
                  </a:moveTo>
                  <a:lnTo>
                    <a:pt x="574268" y="50173"/>
                  </a:lnTo>
                  <a:cubicBezTo>
                    <a:pt x="588117" y="50173"/>
                    <a:pt x="599354" y="38935"/>
                    <a:pt x="599354" y="25087"/>
                  </a:cubicBezTo>
                  <a:cubicBezTo>
                    <a:pt x="599354" y="11238"/>
                    <a:pt x="588117" y="0"/>
                    <a:pt x="574268" y="0"/>
                  </a:cubicBezTo>
                  <a:lnTo>
                    <a:pt x="25087" y="0"/>
                  </a:lnTo>
                  <a:cubicBezTo>
                    <a:pt x="11238" y="0"/>
                    <a:pt x="0" y="11238"/>
                    <a:pt x="0" y="25087"/>
                  </a:cubicBezTo>
                  <a:cubicBezTo>
                    <a:pt x="0" y="38935"/>
                    <a:pt x="11238" y="50173"/>
                    <a:pt x="25087" y="50173"/>
                  </a:cubicBezTo>
                  <a:close/>
                  <a:moveTo>
                    <a:pt x="25087" y="14757"/>
                  </a:moveTo>
                  <a:lnTo>
                    <a:pt x="574268" y="14757"/>
                  </a:lnTo>
                  <a:cubicBezTo>
                    <a:pt x="579944" y="14757"/>
                    <a:pt x="584597" y="19411"/>
                    <a:pt x="584597" y="25087"/>
                  </a:cubicBezTo>
                  <a:cubicBezTo>
                    <a:pt x="584597" y="30762"/>
                    <a:pt x="579944" y="35416"/>
                    <a:pt x="574268" y="35416"/>
                  </a:cubicBezTo>
                  <a:lnTo>
                    <a:pt x="25087" y="35416"/>
                  </a:lnTo>
                  <a:cubicBezTo>
                    <a:pt x="19411" y="35416"/>
                    <a:pt x="14757" y="30762"/>
                    <a:pt x="14757" y="25087"/>
                  </a:cubicBezTo>
                  <a:cubicBezTo>
                    <a:pt x="14757" y="19411"/>
                    <a:pt x="19411" y="14757"/>
                    <a:pt x="25087" y="1475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3065447" y="2181594"/>
              <a:ext cx="328615" cy="35661"/>
            </a:xfrm>
            <a:custGeom>
              <a:rect b="b" l="l" r="r" t="t"/>
              <a:pathLst>
                <a:path extrusionOk="0" h="50173" w="462342">
                  <a:moveTo>
                    <a:pt x="437256" y="0"/>
                  </a:moveTo>
                  <a:lnTo>
                    <a:pt x="25087" y="0"/>
                  </a:lnTo>
                  <a:cubicBezTo>
                    <a:pt x="11238" y="0"/>
                    <a:pt x="0" y="11238"/>
                    <a:pt x="0" y="25087"/>
                  </a:cubicBezTo>
                  <a:cubicBezTo>
                    <a:pt x="0" y="38935"/>
                    <a:pt x="11238" y="50173"/>
                    <a:pt x="25087" y="50173"/>
                  </a:cubicBezTo>
                  <a:lnTo>
                    <a:pt x="437256" y="50173"/>
                  </a:lnTo>
                  <a:cubicBezTo>
                    <a:pt x="451105" y="50173"/>
                    <a:pt x="462343" y="38935"/>
                    <a:pt x="462343" y="25087"/>
                  </a:cubicBezTo>
                  <a:cubicBezTo>
                    <a:pt x="462343" y="11238"/>
                    <a:pt x="451105" y="0"/>
                    <a:pt x="437256" y="0"/>
                  </a:cubicBezTo>
                  <a:close/>
                  <a:moveTo>
                    <a:pt x="437256" y="35416"/>
                  </a:moveTo>
                  <a:lnTo>
                    <a:pt x="25087" y="35416"/>
                  </a:lnTo>
                  <a:cubicBezTo>
                    <a:pt x="19411" y="35416"/>
                    <a:pt x="14757" y="30762"/>
                    <a:pt x="14757" y="25087"/>
                  </a:cubicBezTo>
                  <a:cubicBezTo>
                    <a:pt x="14757" y="19411"/>
                    <a:pt x="19411" y="14757"/>
                    <a:pt x="25087" y="14757"/>
                  </a:cubicBezTo>
                  <a:lnTo>
                    <a:pt x="437256" y="14757"/>
                  </a:lnTo>
                  <a:cubicBezTo>
                    <a:pt x="442932" y="14757"/>
                    <a:pt x="447586" y="19411"/>
                    <a:pt x="447586" y="25087"/>
                  </a:cubicBezTo>
                  <a:cubicBezTo>
                    <a:pt x="447586" y="30762"/>
                    <a:pt x="442932" y="35416"/>
                    <a:pt x="437256" y="3541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2968064" y="2251787"/>
              <a:ext cx="425998" cy="35661"/>
            </a:xfrm>
            <a:custGeom>
              <a:rect b="b" l="l" r="r" t="t"/>
              <a:pathLst>
                <a:path extrusionOk="0" h="50173" w="599354">
                  <a:moveTo>
                    <a:pt x="599354" y="25087"/>
                  </a:moveTo>
                  <a:cubicBezTo>
                    <a:pt x="599354" y="11238"/>
                    <a:pt x="588117" y="0"/>
                    <a:pt x="574268" y="0"/>
                  </a:cubicBezTo>
                  <a:lnTo>
                    <a:pt x="25087" y="0"/>
                  </a:lnTo>
                  <a:cubicBezTo>
                    <a:pt x="11238" y="0"/>
                    <a:pt x="0" y="11238"/>
                    <a:pt x="0" y="25087"/>
                  </a:cubicBezTo>
                  <a:cubicBezTo>
                    <a:pt x="0" y="38935"/>
                    <a:pt x="11238" y="50173"/>
                    <a:pt x="25087" y="50173"/>
                  </a:cubicBezTo>
                  <a:lnTo>
                    <a:pt x="574268" y="50173"/>
                  </a:lnTo>
                  <a:cubicBezTo>
                    <a:pt x="588117" y="50173"/>
                    <a:pt x="599354" y="38935"/>
                    <a:pt x="599354" y="25087"/>
                  </a:cubicBezTo>
                  <a:close/>
                  <a:moveTo>
                    <a:pt x="14757" y="25087"/>
                  </a:moveTo>
                  <a:cubicBezTo>
                    <a:pt x="14757" y="19411"/>
                    <a:pt x="19411" y="14757"/>
                    <a:pt x="25087" y="14757"/>
                  </a:cubicBezTo>
                  <a:lnTo>
                    <a:pt x="574268" y="14757"/>
                  </a:lnTo>
                  <a:cubicBezTo>
                    <a:pt x="579944" y="14757"/>
                    <a:pt x="584597" y="19411"/>
                    <a:pt x="584597" y="25087"/>
                  </a:cubicBezTo>
                  <a:cubicBezTo>
                    <a:pt x="584597" y="30762"/>
                    <a:pt x="579944" y="35416"/>
                    <a:pt x="574268" y="35416"/>
                  </a:cubicBezTo>
                  <a:lnTo>
                    <a:pt x="25087" y="35416"/>
                  </a:lnTo>
                  <a:cubicBezTo>
                    <a:pt x="19411" y="35416"/>
                    <a:pt x="14757" y="30762"/>
                    <a:pt x="14757" y="2508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3065447" y="2322061"/>
              <a:ext cx="328615" cy="35661"/>
            </a:xfrm>
            <a:custGeom>
              <a:rect b="b" l="l" r="r" t="t"/>
              <a:pathLst>
                <a:path extrusionOk="0" h="50173" w="462342">
                  <a:moveTo>
                    <a:pt x="462343" y="25087"/>
                  </a:moveTo>
                  <a:cubicBezTo>
                    <a:pt x="462343" y="11238"/>
                    <a:pt x="451105" y="0"/>
                    <a:pt x="437256" y="0"/>
                  </a:cubicBezTo>
                  <a:lnTo>
                    <a:pt x="25087" y="0"/>
                  </a:lnTo>
                  <a:cubicBezTo>
                    <a:pt x="11238" y="0"/>
                    <a:pt x="0" y="11238"/>
                    <a:pt x="0" y="25087"/>
                  </a:cubicBezTo>
                  <a:cubicBezTo>
                    <a:pt x="0" y="38935"/>
                    <a:pt x="11238" y="50173"/>
                    <a:pt x="25087" y="50173"/>
                  </a:cubicBezTo>
                  <a:lnTo>
                    <a:pt x="437256" y="50173"/>
                  </a:lnTo>
                  <a:cubicBezTo>
                    <a:pt x="451105" y="50173"/>
                    <a:pt x="462343" y="38935"/>
                    <a:pt x="462343" y="25087"/>
                  </a:cubicBezTo>
                  <a:close/>
                  <a:moveTo>
                    <a:pt x="14757" y="25087"/>
                  </a:moveTo>
                  <a:cubicBezTo>
                    <a:pt x="14757" y="19411"/>
                    <a:pt x="19411" y="14757"/>
                    <a:pt x="25087" y="14757"/>
                  </a:cubicBezTo>
                  <a:lnTo>
                    <a:pt x="437256" y="14757"/>
                  </a:lnTo>
                  <a:cubicBezTo>
                    <a:pt x="442932" y="14757"/>
                    <a:pt x="447586" y="19411"/>
                    <a:pt x="447586" y="25087"/>
                  </a:cubicBezTo>
                  <a:cubicBezTo>
                    <a:pt x="447586" y="30762"/>
                    <a:pt x="442932" y="35416"/>
                    <a:pt x="437256" y="35416"/>
                  </a:cubicBezTo>
                  <a:lnTo>
                    <a:pt x="25087" y="35416"/>
                  </a:lnTo>
                  <a:cubicBezTo>
                    <a:pt x="19411" y="35416"/>
                    <a:pt x="14757" y="30762"/>
                    <a:pt x="14757" y="2508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3860172" y="2998570"/>
              <a:ext cx="285182" cy="289217"/>
            </a:xfrm>
            <a:custGeom>
              <a:rect b="b" l="l" r="r" t="t"/>
              <a:pathLst>
                <a:path extrusionOk="0" h="289217" w="285182">
                  <a:moveTo>
                    <a:pt x="14980" y="190973"/>
                  </a:moveTo>
                  <a:cubicBezTo>
                    <a:pt x="15607" y="187365"/>
                    <a:pt x="16592" y="180670"/>
                    <a:pt x="18016" y="174070"/>
                  </a:cubicBezTo>
                  <a:cubicBezTo>
                    <a:pt x="18534" y="171671"/>
                    <a:pt x="18178" y="170067"/>
                    <a:pt x="16675" y="168204"/>
                  </a:cubicBezTo>
                  <a:cubicBezTo>
                    <a:pt x="-10948" y="133968"/>
                    <a:pt x="-3482" y="84829"/>
                    <a:pt x="33365" y="60801"/>
                  </a:cubicBezTo>
                  <a:cubicBezTo>
                    <a:pt x="39939" y="56515"/>
                    <a:pt x="47897" y="54372"/>
                    <a:pt x="55128" y="51046"/>
                  </a:cubicBezTo>
                  <a:cubicBezTo>
                    <a:pt x="56626" y="50356"/>
                    <a:pt x="58327" y="49054"/>
                    <a:pt x="58923" y="47614"/>
                  </a:cubicBezTo>
                  <a:cubicBezTo>
                    <a:pt x="71420" y="17459"/>
                    <a:pt x="94072" y="1310"/>
                    <a:pt x="126480" y="56"/>
                  </a:cubicBezTo>
                  <a:cubicBezTo>
                    <a:pt x="146574" y="-722"/>
                    <a:pt x="164206" y="6654"/>
                    <a:pt x="178584" y="21010"/>
                  </a:cubicBezTo>
                  <a:cubicBezTo>
                    <a:pt x="180749" y="23171"/>
                    <a:pt x="182600" y="24050"/>
                    <a:pt x="185941" y="23533"/>
                  </a:cubicBezTo>
                  <a:cubicBezTo>
                    <a:pt x="230020" y="16695"/>
                    <a:pt x="270131" y="50977"/>
                    <a:pt x="270023" y="95501"/>
                  </a:cubicBezTo>
                  <a:cubicBezTo>
                    <a:pt x="270006" y="102059"/>
                    <a:pt x="268422" y="108651"/>
                    <a:pt x="267161" y="115149"/>
                  </a:cubicBezTo>
                  <a:cubicBezTo>
                    <a:pt x="266697" y="117544"/>
                    <a:pt x="267001" y="119149"/>
                    <a:pt x="268507" y="121013"/>
                  </a:cubicBezTo>
                  <a:cubicBezTo>
                    <a:pt x="296132" y="155219"/>
                    <a:pt x="288658" y="204427"/>
                    <a:pt x="251825" y="228418"/>
                  </a:cubicBezTo>
                  <a:cubicBezTo>
                    <a:pt x="245247" y="232703"/>
                    <a:pt x="237293" y="234847"/>
                    <a:pt x="230062" y="238175"/>
                  </a:cubicBezTo>
                  <a:cubicBezTo>
                    <a:pt x="228564" y="238865"/>
                    <a:pt x="226859" y="240167"/>
                    <a:pt x="226261" y="241607"/>
                  </a:cubicBezTo>
                  <a:cubicBezTo>
                    <a:pt x="213766" y="271764"/>
                    <a:pt x="191115" y="287906"/>
                    <a:pt x="158704" y="289162"/>
                  </a:cubicBezTo>
                  <a:cubicBezTo>
                    <a:pt x="138768" y="289933"/>
                    <a:pt x="121214" y="282699"/>
                    <a:pt x="106912" y="268475"/>
                  </a:cubicBezTo>
                  <a:cubicBezTo>
                    <a:pt x="104521" y="266097"/>
                    <a:pt x="102425" y="265228"/>
                    <a:pt x="98843" y="265737"/>
                  </a:cubicBezTo>
                  <a:cubicBezTo>
                    <a:pt x="54645" y="272005"/>
                    <a:pt x="15911" y="238795"/>
                    <a:pt x="14980" y="190973"/>
                  </a:cubicBezTo>
                  <a:close/>
                  <a:moveTo>
                    <a:pt x="54400" y="71037"/>
                  </a:moveTo>
                  <a:cubicBezTo>
                    <a:pt x="52527" y="71792"/>
                    <a:pt x="51277" y="72204"/>
                    <a:pt x="50110" y="72783"/>
                  </a:cubicBezTo>
                  <a:cubicBezTo>
                    <a:pt x="31625" y="81963"/>
                    <a:pt x="20802" y="96844"/>
                    <a:pt x="19125" y="117355"/>
                  </a:cubicBezTo>
                  <a:cubicBezTo>
                    <a:pt x="17380" y="138701"/>
                    <a:pt x="25707" y="156126"/>
                    <a:pt x="43908" y="167537"/>
                  </a:cubicBezTo>
                  <a:cubicBezTo>
                    <a:pt x="62965" y="179483"/>
                    <a:pt x="82745" y="190277"/>
                    <a:pt x="102258" y="201492"/>
                  </a:cubicBezTo>
                  <a:cubicBezTo>
                    <a:pt x="103271" y="202075"/>
                    <a:pt x="105050" y="202431"/>
                    <a:pt x="105944" y="201938"/>
                  </a:cubicBezTo>
                  <a:cubicBezTo>
                    <a:pt x="113610" y="197704"/>
                    <a:pt x="121157" y="193251"/>
                    <a:pt x="129274" y="188554"/>
                  </a:cubicBezTo>
                  <a:cubicBezTo>
                    <a:pt x="127488" y="187396"/>
                    <a:pt x="126312" y="186560"/>
                    <a:pt x="125067" y="185840"/>
                  </a:cubicBezTo>
                  <a:cubicBezTo>
                    <a:pt x="105812" y="174721"/>
                    <a:pt x="86501" y="163699"/>
                    <a:pt x="67300" y="152485"/>
                  </a:cubicBezTo>
                  <a:cubicBezTo>
                    <a:pt x="54040" y="144742"/>
                    <a:pt x="54317" y="147018"/>
                    <a:pt x="54382" y="130420"/>
                  </a:cubicBezTo>
                  <a:cubicBezTo>
                    <a:pt x="54458" y="110894"/>
                    <a:pt x="54400" y="91366"/>
                    <a:pt x="54400" y="71036"/>
                  </a:cubicBezTo>
                  <a:close/>
                  <a:moveTo>
                    <a:pt x="230782" y="218864"/>
                  </a:moveTo>
                  <a:cubicBezTo>
                    <a:pt x="235783" y="215997"/>
                    <a:pt x="240003" y="214077"/>
                    <a:pt x="243665" y="211396"/>
                  </a:cubicBezTo>
                  <a:cubicBezTo>
                    <a:pt x="275588" y="188034"/>
                    <a:pt x="273624" y="141119"/>
                    <a:pt x="239773" y="120607"/>
                  </a:cubicBezTo>
                  <a:cubicBezTo>
                    <a:pt x="224356" y="111263"/>
                    <a:pt x="208602" y="102474"/>
                    <a:pt x="192971" y="93485"/>
                  </a:cubicBezTo>
                  <a:cubicBezTo>
                    <a:pt x="188876" y="91129"/>
                    <a:pt x="184655" y="87200"/>
                    <a:pt x="180511" y="87224"/>
                  </a:cubicBezTo>
                  <a:cubicBezTo>
                    <a:pt x="176352" y="87248"/>
                    <a:pt x="172195" y="91268"/>
                    <a:pt x="168079" y="93609"/>
                  </a:cubicBezTo>
                  <a:cubicBezTo>
                    <a:pt x="164139" y="95850"/>
                    <a:pt x="160253" y="98185"/>
                    <a:pt x="155882" y="100751"/>
                  </a:cubicBezTo>
                  <a:cubicBezTo>
                    <a:pt x="157914" y="102009"/>
                    <a:pt x="159264" y="102895"/>
                    <a:pt x="160663" y="103702"/>
                  </a:cubicBezTo>
                  <a:cubicBezTo>
                    <a:pt x="181673" y="115847"/>
                    <a:pt x="202621" y="128103"/>
                    <a:pt x="223753" y="140032"/>
                  </a:cubicBezTo>
                  <a:cubicBezTo>
                    <a:pt x="228923" y="142952"/>
                    <a:pt x="230914" y="146720"/>
                    <a:pt x="230858" y="152517"/>
                  </a:cubicBezTo>
                  <a:cubicBezTo>
                    <a:pt x="230663" y="172727"/>
                    <a:pt x="230782" y="192939"/>
                    <a:pt x="230782" y="213151"/>
                  </a:cubicBezTo>
                  <a:cubicBezTo>
                    <a:pt x="230782" y="214605"/>
                    <a:pt x="230782" y="216060"/>
                    <a:pt x="230782" y="218864"/>
                  </a:cubicBezTo>
                  <a:close/>
                  <a:moveTo>
                    <a:pt x="174034" y="178184"/>
                  </a:moveTo>
                  <a:cubicBezTo>
                    <a:pt x="172509" y="178884"/>
                    <a:pt x="171648" y="179199"/>
                    <a:pt x="170867" y="179650"/>
                  </a:cubicBezTo>
                  <a:cubicBezTo>
                    <a:pt x="149034" y="192262"/>
                    <a:pt x="127172" y="204828"/>
                    <a:pt x="105413" y="217566"/>
                  </a:cubicBezTo>
                  <a:cubicBezTo>
                    <a:pt x="100943" y="220183"/>
                    <a:pt x="96991" y="220315"/>
                    <a:pt x="92491" y="217674"/>
                  </a:cubicBezTo>
                  <a:cubicBezTo>
                    <a:pt x="74371" y="207037"/>
                    <a:pt x="56148" y="196577"/>
                    <a:pt x="37952" y="186068"/>
                  </a:cubicBezTo>
                  <a:cubicBezTo>
                    <a:pt x="37075" y="185562"/>
                    <a:pt x="36104" y="185217"/>
                    <a:pt x="35012" y="184721"/>
                  </a:cubicBezTo>
                  <a:cubicBezTo>
                    <a:pt x="34741" y="185537"/>
                    <a:pt x="34476" y="186022"/>
                    <a:pt x="34427" y="186528"/>
                  </a:cubicBezTo>
                  <a:cubicBezTo>
                    <a:pt x="32396" y="207848"/>
                    <a:pt x="39427" y="225520"/>
                    <a:pt x="57049" y="237823"/>
                  </a:cubicBezTo>
                  <a:cubicBezTo>
                    <a:pt x="75021" y="250368"/>
                    <a:pt x="94554" y="251607"/>
                    <a:pt x="113946" y="241217"/>
                  </a:cubicBezTo>
                  <a:cubicBezTo>
                    <a:pt x="131623" y="231747"/>
                    <a:pt x="148575" y="220931"/>
                    <a:pt x="166241" y="211437"/>
                  </a:cubicBezTo>
                  <a:cubicBezTo>
                    <a:pt x="172570" y="208035"/>
                    <a:pt x="174881" y="204152"/>
                    <a:pt x="174167" y="197213"/>
                  </a:cubicBezTo>
                  <a:cubicBezTo>
                    <a:pt x="173538" y="191101"/>
                    <a:pt x="174035" y="184873"/>
                    <a:pt x="174035" y="178182"/>
                  </a:cubicBezTo>
                  <a:close/>
                  <a:moveTo>
                    <a:pt x="111186" y="111005"/>
                  </a:moveTo>
                  <a:cubicBezTo>
                    <a:pt x="112648" y="110345"/>
                    <a:pt x="113507" y="110041"/>
                    <a:pt x="114284" y="109592"/>
                  </a:cubicBezTo>
                  <a:cubicBezTo>
                    <a:pt x="136117" y="96980"/>
                    <a:pt x="157973" y="84408"/>
                    <a:pt x="179740" y="71681"/>
                  </a:cubicBezTo>
                  <a:cubicBezTo>
                    <a:pt x="184025" y="69177"/>
                    <a:pt x="187913" y="68748"/>
                    <a:pt x="192304" y="71329"/>
                  </a:cubicBezTo>
                  <a:cubicBezTo>
                    <a:pt x="207144" y="80055"/>
                    <a:pt x="222067" y="88641"/>
                    <a:pt x="236970" y="97260"/>
                  </a:cubicBezTo>
                  <a:cubicBezTo>
                    <a:pt x="241252" y="99736"/>
                    <a:pt x="245576" y="102142"/>
                    <a:pt x="249725" y="104494"/>
                  </a:cubicBezTo>
                  <a:cubicBezTo>
                    <a:pt x="250200" y="104066"/>
                    <a:pt x="250347" y="103995"/>
                    <a:pt x="250390" y="103886"/>
                  </a:cubicBezTo>
                  <a:cubicBezTo>
                    <a:pt x="250534" y="103509"/>
                    <a:pt x="250718" y="103125"/>
                    <a:pt x="250755" y="102732"/>
                  </a:cubicBezTo>
                  <a:cubicBezTo>
                    <a:pt x="252801" y="81579"/>
                    <a:pt x="245874" y="64003"/>
                    <a:pt x="228499" y="51654"/>
                  </a:cubicBezTo>
                  <a:cubicBezTo>
                    <a:pt x="210770" y="39055"/>
                    <a:pt x="191278" y="37428"/>
                    <a:pt x="172006" y="47635"/>
                  </a:cubicBezTo>
                  <a:cubicBezTo>
                    <a:pt x="152133" y="58158"/>
                    <a:pt x="132930" y="69952"/>
                    <a:pt x="113471" y="81253"/>
                  </a:cubicBezTo>
                  <a:cubicBezTo>
                    <a:pt x="112531" y="81800"/>
                    <a:pt x="111301" y="82939"/>
                    <a:pt x="111284" y="83824"/>
                  </a:cubicBezTo>
                  <a:cubicBezTo>
                    <a:pt x="111123" y="92713"/>
                    <a:pt x="111186" y="101606"/>
                    <a:pt x="111186" y="111005"/>
                  </a:cubicBezTo>
                  <a:close/>
                  <a:moveTo>
                    <a:pt x="98078" y="155156"/>
                  </a:moveTo>
                  <a:lnTo>
                    <a:pt x="98078" y="149367"/>
                  </a:lnTo>
                  <a:cubicBezTo>
                    <a:pt x="98078" y="125218"/>
                    <a:pt x="98225" y="101066"/>
                    <a:pt x="97978" y="76920"/>
                  </a:cubicBezTo>
                  <a:cubicBezTo>
                    <a:pt x="97913" y="70672"/>
                    <a:pt x="100299" y="66849"/>
                    <a:pt x="105651" y="63897"/>
                  </a:cubicBezTo>
                  <a:cubicBezTo>
                    <a:pt x="118116" y="57025"/>
                    <a:pt x="130382" y="49783"/>
                    <a:pt x="142712" y="42663"/>
                  </a:cubicBezTo>
                  <a:cubicBezTo>
                    <a:pt x="149015" y="39024"/>
                    <a:pt x="155285" y="35325"/>
                    <a:pt x="162136" y="31324"/>
                  </a:cubicBezTo>
                  <a:cubicBezTo>
                    <a:pt x="160064" y="29762"/>
                    <a:pt x="158561" y="28465"/>
                    <a:pt x="156906" y="27404"/>
                  </a:cubicBezTo>
                  <a:cubicBezTo>
                    <a:pt x="121667" y="4801"/>
                    <a:pt x="74920" y="28693"/>
                    <a:pt x="73379" y="70509"/>
                  </a:cubicBezTo>
                  <a:cubicBezTo>
                    <a:pt x="72550" y="93001"/>
                    <a:pt x="73169" y="115544"/>
                    <a:pt x="73231" y="138066"/>
                  </a:cubicBezTo>
                  <a:cubicBezTo>
                    <a:pt x="73234" y="139238"/>
                    <a:pt x="73796" y="140965"/>
                    <a:pt x="74666" y="141494"/>
                  </a:cubicBezTo>
                  <a:cubicBezTo>
                    <a:pt x="82060" y="145978"/>
                    <a:pt x="89588" y="150244"/>
                    <a:pt x="98078" y="155154"/>
                  </a:cubicBezTo>
                  <a:close/>
                  <a:moveTo>
                    <a:pt x="123192" y="257784"/>
                  </a:moveTo>
                  <a:cubicBezTo>
                    <a:pt x="124505" y="258929"/>
                    <a:pt x="125330" y="259777"/>
                    <a:pt x="126278" y="260454"/>
                  </a:cubicBezTo>
                  <a:cubicBezTo>
                    <a:pt x="136112" y="267479"/>
                    <a:pt x="147160" y="270927"/>
                    <a:pt x="159158" y="270422"/>
                  </a:cubicBezTo>
                  <a:cubicBezTo>
                    <a:pt x="189772" y="269137"/>
                    <a:pt x="211959" y="245742"/>
                    <a:pt x="212017" y="215028"/>
                  </a:cubicBezTo>
                  <a:cubicBezTo>
                    <a:pt x="212050" y="196578"/>
                    <a:pt x="211492" y="178106"/>
                    <a:pt x="212258" y="159688"/>
                  </a:cubicBezTo>
                  <a:cubicBezTo>
                    <a:pt x="212618" y="151040"/>
                    <a:pt x="210232" y="145818"/>
                    <a:pt x="202172" y="142576"/>
                  </a:cubicBezTo>
                  <a:cubicBezTo>
                    <a:pt x="197127" y="140546"/>
                    <a:pt x="192578" y="137283"/>
                    <a:pt x="187106" y="134176"/>
                  </a:cubicBezTo>
                  <a:lnTo>
                    <a:pt x="187106" y="139882"/>
                  </a:lnTo>
                  <a:cubicBezTo>
                    <a:pt x="187106" y="164031"/>
                    <a:pt x="186970" y="188179"/>
                    <a:pt x="187200" y="212326"/>
                  </a:cubicBezTo>
                  <a:cubicBezTo>
                    <a:pt x="187258" y="218360"/>
                    <a:pt x="185108" y="222224"/>
                    <a:pt x="179864" y="225129"/>
                  </a:cubicBezTo>
                  <a:cubicBezTo>
                    <a:pt x="167411" y="232026"/>
                    <a:pt x="155144" y="239258"/>
                    <a:pt x="142812" y="246374"/>
                  </a:cubicBezTo>
                  <a:cubicBezTo>
                    <a:pt x="136392" y="250079"/>
                    <a:pt x="129996" y="253826"/>
                    <a:pt x="123190" y="257784"/>
                  </a:cubicBezTo>
                  <a:close/>
                  <a:moveTo>
                    <a:pt x="174032" y="144609"/>
                  </a:moveTo>
                  <a:cubicBezTo>
                    <a:pt x="174032" y="139595"/>
                    <a:pt x="174223" y="134571"/>
                    <a:pt x="173919" y="129576"/>
                  </a:cubicBezTo>
                  <a:cubicBezTo>
                    <a:pt x="173824" y="128029"/>
                    <a:pt x="172770" y="125929"/>
                    <a:pt x="171503" y="125161"/>
                  </a:cubicBezTo>
                  <a:cubicBezTo>
                    <a:pt x="162822" y="119894"/>
                    <a:pt x="154018" y="114821"/>
                    <a:pt x="145112" y="109942"/>
                  </a:cubicBezTo>
                  <a:cubicBezTo>
                    <a:pt x="143791" y="109219"/>
                    <a:pt x="141391" y="109221"/>
                    <a:pt x="140070" y="109946"/>
                  </a:cubicBezTo>
                  <a:cubicBezTo>
                    <a:pt x="131164" y="114825"/>
                    <a:pt x="122360" y="119898"/>
                    <a:pt x="113679" y="125165"/>
                  </a:cubicBezTo>
                  <a:cubicBezTo>
                    <a:pt x="112412" y="125934"/>
                    <a:pt x="111295" y="128058"/>
                    <a:pt x="111264" y="129579"/>
                  </a:cubicBezTo>
                  <a:cubicBezTo>
                    <a:pt x="111050" y="139602"/>
                    <a:pt x="111050" y="149632"/>
                    <a:pt x="111264" y="159655"/>
                  </a:cubicBezTo>
                  <a:cubicBezTo>
                    <a:pt x="111295" y="161174"/>
                    <a:pt x="112416" y="163296"/>
                    <a:pt x="113683" y="164064"/>
                  </a:cubicBezTo>
                  <a:cubicBezTo>
                    <a:pt x="122364" y="169330"/>
                    <a:pt x="131170" y="174404"/>
                    <a:pt x="140074" y="179282"/>
                  </a:cubicBezTo>
                  <a:cubicBezTo>
                    <a:pt x="141395" y="180006"/>
                    <a:pt x="143795" y="180004"/>
                    <a:pt x="145116" y="179281"/>
                  </a:cubicBezTo>
                  <a:cubicBezTo>
                    <a:pt x="154022" y="174400"/>
                    <a:pt x="162826" y="169328"/>
                    <a:pt x="171507" y="164062"/>
                  </a:cubicBezTo>
                  <a:cubicBezTo>
                    <a:pt x="172774" y="163294"/>
                    <a:pt x="173826" y="161192"/>
                    <a:pt x="173919" y="159643"/>
                  </a:cubicBezTo>
                  <a:cubicBezTo>
                    <a:pt x="174223" y="154648"/>
                    <a:pt x="174032" y="149625"/>
                    <a:pt x="174032" y="14461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20846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6" name="Google Shape;266;p30"/>
            <p:cNvCxnSpPr/>
            <p:nvPr/>
          </p:nvCxnSpPr>
          <p:spPr>
            <a:xfrm>
              <a:off x="1712420" y="5123544"/>
              <a:ext cx="1206752" cy="0"/>
            </a:xfrm>
            <a:prstGeom prst="straightConnector1">
              <a:avLst/>
            </a:prstGeom>
            <a:noFill/>
            <a:ln cap="rnd" cmpd="sng" w="34925">
              <a:solidFill>
                <a:srgbClr val="20846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rgbClr val="20846F"/>
            </a:gs>
          </a:gsLst>
          <a:lin ang="5400012" scaled="0"/>
        </a:gra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/>
          <p:nvPr/>
        </p:nvSpPr>
        <p:spPr>
          <a:xfrm>
            <a:off x="264495" y="598582"/>
            <a:ext cx="3893906" cy="3949010"/>
          </a:xfrm>
          <a:custGeom>
            <a:rect b="b" l="l" r="r" t="t"/>
            <a:pathLst>
              <a:path extrusionOk="0" h="4437090" w="4375175">
                <a:moveTo>
                  <a:pt x="229811" y="2929846"/>
                </a:moveTo>
                <a:cubicBezTo>
                  <a:pt x="239431" y="2874494"/>
                  <a:pt x="254542" y="2771786"/>
                  <a:pt x="276399" y="2670529"/>
                </a:cubicBezTo>
                <a:cubicBezTo>
                  <a:pt x="284339" y="2633731"/>
                  <a:pt x="278875" y="2609114"/>
                  <a:pt x="255823" y="2580542"/>
                </a:cubicBezTo>
                <a:cubicBezTo>
                  <a:pt x="-167960" y="2055304"/>
                  <a:pt x="-53412" y="1301427"/>
                  <a:pt x="511868" y="932799"/>
                </a:cubicBezTo>
                <a:cubicBezTo>
                  <a:pt x="612727" y="867030"/>
                  <a:pt x="734816" y="834160"/>
                  <a:pt x="845749" y="783133"/>
                </a:cubicBezTo>
                <a:cubicBezTo>
                  <a:pt x="868744" y="772547"/>
                  <a:pt x="894841" y="752568"/>
                  <a:pt x="903976" y="730484"/>
                </a:cubicBezTo>
                <a:cubicBezTo>
                  <a:pt x="1095705" y="267856"/>
                  <a:pt x="1443217" y="20093"/>
                  <a:pt x="1940424" y="855"/>
                </a:cubicBezTo>
                <a:cubicBezTo>
                  <a:pt x="2248692" y="-11070"/>
                  <a:pt x="2519195" y="102083"/>
                  <a:pt x="2739780" y="322327"/>
                </a:cubicBezTo>
                <a:cubicBezTo>
                  <a:pt x="2772992" y="355481"/>
                  <a:pt x="2801394" y="368971"/>
                  <a:pt x="2852648" y="361031"/>
                </a:cubicBezTo>
                <a:cubicBezTo>
                  <a:pt x="3528891" y="256131"/>
                  <a:pt x="4144259" y="782080"/>
                  <a:pt x="4142609" y="1465151"/>
                </a:cubicBezTo>
                <a:cubicBezTo>
                  <a:pt x="4142353" y="1565753"/>
                  <a:pt x="4118049" y="1666896"/>
                  <a:pt x="4098697" y="1766588"/>
                </a:cubicBezTo>
                <a:cubicBezTo>
                  <a:pt x="4091582" y="1803328"/>
                  <a:pt x="4096249" y="1827945"/>
                  <a:pt x="4119358" y="1856547"/>
                </a:cubicBezTo>
                <a:cubicBezTo>
                  <a:pt x="4543169" y="2381329"/>
                  <a:pt x="4428508" y="3136259"/>
                  <a:pt x="3863426" y="3504318"/>
                </a:cubicBezTo>
                <a:cubicBezTo>
                  <a:pt x="3762511" y="3570058"/>
                  <a:pt x="3640478" y="3602957"/>
                  <a:pt x="3529545" y="3654012"/>
                </a:cubicBezTo>
                <a:cubicBezTo>
                  <a:pt x="3506551" y="3664599"/>
                  <a:pt x="3480397" y="3684577"/>
                  <a:pt x="3471233" y="3706661"/>
                </a:cubicBezTo>
                <a:cubicBezTo>
                  <a:pt x="3279533" y="4169318"/>
                  <a:pt x="2932021" y="4416967"/>
                  <a:pt x="2434785" y="4436234"/>
                </a:cubicBezTo>
                <a:cubicBezTo>
                  <a:pt x="2128937" y="4448073"/>
                  <a:pt x="1859629" y="4337083"/>
                  <a:pt x="1640210" y="4118860"/>
                </a:cubicBezTo>
                <a:cubicBezTo>
                  <a:pt x="1603527" y="4082375"/>
                  <a:pt x="1571368" y="4069057"/>
                  <a:pt x="1516414" y="4076855"/>
                </a:cubicBezTo>
                <a:cubicBezTo>
                  <a:pt x="838350" y="4173017"/>
                  <a:pt x="244098" y="3663517"/>
                  <a:pt x="229811" y="2929846"/>
                </a:cubicBezTo>
                <a:close/>
                <a:moveTo>
                  <a:pt x="834593" y="1089835"/>
                </a:moveTo>
                <a:cubicBezTo>
                  <a:pt x="805850" y="1101418"/>
                  <a:pt x="786668" y="1107736"/>
                  <a:pt x="768768" y="1116615"/>
                </a:cubicBezTo>
                <a:cubicBezTo>
                  <a:pt x="485174" y="1257458"/>
                  <a:pt x="319144" y="1485756"/>
                  <a:pt x="293417" y="1800426"/>
                </a:cubicBezTo>
                <a:cubicBezTo>
                  <a:pt x="266637" y="2127903"/>
                  <a:pt x="394390" y="2395246"/>
                  <a:pt x="673629" y="2570296"/>
                </a:cubicBezTo>
                <a:cubicBezTo>
                  <a:pt x="965988" y="2753572"/>
                  <a:pt x="1269447" y="2919174"/>
                  <a:pt x="1568807" y="3091237"/>
                </a:cubicBezTo>
                <a:cubicBezTo>
                  <a:pt x="1584345" y="3100173"/>
                  <a:pt x="1611637" y="3105637"/>
                  <a:pt x="1625355" y="3098067"/>
                </a:cubicBezTo>
                <a:cubicBezTo>
                  <a:pt x="1742976" y="3033124"/>
                  <a:pt x="1858747" y="2964794"/>
                  <a:pt x="1983283" y="2892736"/>
                </a:cubicBezTo>
                <a:cubicBezTo>
                  <a:pt x="1955877" y="2874977"/>
                  <a:pt x="1937834" y="2862143"/>
                  <a:pt x="1918738" y="2851101"/>
                </a:cubicBezTo>
                <a:cubicBezTo>
                  <a:pt x="1623334" y="2680518"/>
                  <a:pt x="1327076" y="2511415"/>
                  <a:pt x="1032497" y="2339381"/>
                </a:cubicBezTo>
                <a:cubicBezTo>
                  <a:pt x="829072" y="2220593"/>
                  <a:pt x="833313" y="2255512"/>
                  <a:pt x="834309" y="2000862"/>
                </a:cubicBezTo>
                <a:cubicBezTo>
                  <a:pt x="835476" y="1701303"/>
                  <a:pt x="834593" y="1401716"/>
                  <a:pt x="834593" y="1089807"/>
                </a:cubicBezTo>
                <a:close/>
                <a:moveTo>
                  <a:pt x="3540587" y="3357755"/>
                </a:moveTo>
                <a:cubicBezTo>
                  <a:pt x="3617313" y="3313757"/>
                  <a:pt x="3682057" y="3284302"/>
                  <a:pt x="3738235" y="3243179"/>
                </a:cubicBezTo>
                <a:cubicBezTo>
                  <a:pt x="4227986" y="2884767"/>
                  <a:pt x="4197848" y="2165013"/>
                  <a:pt x="3678528" y="1850314"/>
                </a:cubicBezTo>
                <a:cubicBezTo>
                  <a:pt x="3442005" y="1706967"/>
                  <a:pt x="3200304" y="1572128"/>
                  <a:pt x="2960508" y="1434216"/>
                </a:cubicBezTo>
                <a:cubicBezTo>
                  <a:pt x="2897671" y="1398074"/>
                  <a:pt x="2832926" y="1337798"/>
                  <a:pt x="2769349" y="1338168"/>
                </a:cubicBezTo>
                <a:cubicBezTo>
                  <a:pt x="2705544" y="1338538"/>
                  <a:pt x="2641767" y="1400208"/>
                  <a:pt x="2578617" y="1436123"/>
                </a:cubicBezTo>
                <a:cubicBezTo>
                  <a:pt x="2518170" y="1470502"/>
                  <a:pt x="2458548" y="1506331"/>
                  <a:pt x="2391499" y="1545690"/>
                </a:cubicBezTo>
                <a:cubicBezTo>
                  <a:pt x="2422662" y="1564985"/>
                  <a:pt x="2443380" y="1578588"/>
                  <a:pt x="2464838" y="1590968"/>
                </a:cubicBezTo>
                <a:cubicBezTo>
                  <a:pt x="2787164" y="1777289"/>
                  <a:pt x="3108552" y="1965317"/>
                  <a:pt x="3432756" y="2148336"/>
                </a:cubicBezTo>
                <a:cubicBezTo>
                  <a:pt x="3512071" y="2193130"/>
                  <a:pt x="3542608" y="2250930"/>
                  <a:pt x="3541754" y="2339865"/>
                </a:cubicBezTo>
                <a:cubicBezTo>
                  <a:pt x="3538766" y="2649924"/>
                  <a:pt x="3540587" y="2960013"/>
                  <a:pt x="3540587" y="3270101"/>
                </a:cubicBezTo>
                <a:cubicBezTo>
                  <a:pt x="3540587" y="3292413"/>
                  <a:pt x="3540587" y="3314725"/>
                  <a:pt x="3540587" y="3357755"/>
                </a:cubicBezTo>
                <a:close/>
                <a:moveTo>
                  <a:pt x="2669970" y="2733651"/>
                </a:moveTo>
                <a:cubicBezTo>
                  <a:pt x="2646577" y="2744380"/>
                  <a:pt x="2633372" y="2749218"/>
                  <a:pt x="2621391" y="2756133"/>
                </a:cubicBezTo>
                <a:cubicBezTo>
                  <a:pt x="2286428" y="2949625"/>
                  <a:pt x="1951039" y="3142406"/>
                  <a:pt x="1617215" y="3337833"/>
                </a:cubicBezTo>
                <a:cubicBezTo>
                  <a:pt x="1548629" y="3377989"/>
                  <a:pt x="1488012" y="3380010"/>
                  <a:pt x="1418970" y="3339484"/>
                </a:cubicBezTo>
                <a:cubicBezTo>
                  <a:pt x="1140983" y="3176300"/>
                  <a:pt x="861402" y="3015821"/>
                  <a:pt x="582247" y="2854601"/>
                </a:cubicBezTo>
                <a:cubicBezTo>
                  <a:pt x="568786" y="2846832"/>
                  <a:pt x="553902" y="2841538"/>
                  <a:pt x="537140" y="2833940"/>
                </a:cubicBezTo>
                <a:cubicBezTo>
                  <a:pt x="532985" y="2846462"/>
                  <a:pt x="528915" y="2853889"/>
                  <a:pt x="528175" y="2861659"/>
                </a:cubicBezTo>
                <a:cubicBezTo>
                  <a:pt x="497013" y="3188737"/>
                  <a:pt x="604872" y="3459865"/>
                  <a:pt x="875233" y="3648605"/>
                </a:cubicBezTo>
                <a:cubicBezTo>
                  <a:pt x="1150943" y="3841072"/>
                  <a:pt x="1450617" y="3860083"/>
                  <a:pt x="1748127" y="3700684"/>
                </a:cubicBezTo>
                <a:cubicBezTo>
                  <a:pt x="2019312" y="3555402"/>
                  <a:pt x="2279399" y="3389458"/>
                  <a:pt x="2550414" y="3243805"/>
                </a:cubicBezTo>
                <a:cubicBezTo>
                  <a:pt x="2647516" y="3191611"/>
                  <a:pt x="2682976" y="3132047"/>
                  <a:pt x="2672019" y="3025582"/>
                </a:cubicBezTo>
                <a:cubicBezTo>
                  <a:pt x="2662372" y="2931810"/>
                  <a:pt x="2669999" y="2836273"/>
                  <a:pt x="2669999" y="2733622"/>
                </a:cubicBezTo>
                <a:close/>
                <a:moveTo>
                  <a:pt x="1705780" y="1703011"/>
                </a:moveTo>
                <a:cubicBezTo>
                  <a:pt x="1728205" y="1692879"/>
                  <a:pt x="1741382" y="1688212"/>
                  <a:pt x="1753306" y="1681325"/>
                </a:cubicBezTo>
                <a:cubicBezTo>
                  <a:pt x="2088269" y="1487833"/>
                  <a:pt x="2423572" y="1294967"/>
                  <a:pt x="2757510" y="1099710"/>
                </a:cubicBezTo>
                <a:cubicBezTo>
                  <a:pt x="2823250" y="1061291"/>
                  <a:pt x="2882900" y="1054717"/>
                  <a:pt x="2950263" y="1094303"/>
                </a:cubicBezTo>
                <a:cubicBezTo>
                  <a:pt x="3177935" y="1228174"/>
                  <a:pt x="3406887" y="1359910"/>
                  <a:pt x="3635527" y="1492130"/>
                </a:cubicBezTo>
                <a:cubicBezTo>
                  <a:pt x="3701210" y="1530123"/>
                  <a:pt x="3767548" y="1567034"/>
                  <a:pt x="3831211" y="1603120"/>
                </a:cubicBezTo>
                <a:cubicBezTo>
                  <a:pt x="3838496" y="1596546"/>
                  <a:pt x="3840744" y="1595465"/>
                  <a:pt x="3841399" y="1593786"/>
                </a:cubicBezTo>
                <a:cubicBezTo>
                  <a:pt x="3843619" y="1588008"/>
                  <a:pt x="3846436" y="1582117"/>
                  <a:pt x="3847005" y="1576084"/>
                </a:cubicBezTo>
                <a:cubicBezTo>
                  <a:pt x="3878396" y="1251567"/>
                  <a:pt x="3772130" y="981919"/>
                  <a:pt x="3505555" y="792468"/>
                </a:cubicBezTo>
                <a:cubicBezTo>
                  <a:pt x="3233572" y="599175"/>
                  <a:pt x="2934525" y="574216"/>
                  <a:pt x="2638865" y="730797"/>
                </a:cubicBezTo>
                <a:cubicBezTo>
                  <a:pt x="2333983" y="892245"/>
                  <a:pt x="2039376" y="1073187"/>
                  <a:pt x="1740841" y="1246558"/>
                </a:cubicBezTo>
                <a:cubicBezTo>
                  <a:pt x="1726413" y="1254954"/>
                  <a:pt x="1707544" y="1272427"/>
                  <a:pt x="1707288" y="1286002"/>
                </a:cubicBezTo>
                <a:cubicBezTo>
                  <a:pt x="1704812" y="1422377"/>
                  <a:pt x="1705780" y="1558809"/>
                  <a:pt x="1705780" y="1703011"/>
                </a:cubicBezTo>
                <a:close/>
                <a:moveTo>
                  <a:pt x="1504689" y="2380362"/>
                </a:moveTo>
                <a:lnTo>
                  <a:pt x="1504689" y="2291541"/>
                </a:lnTo>
                <a:cubicBezTo>
                  <a:pt x="1504689" y="1921063"/>
                  <a:pt x="1506937" y="1550528"/>
                  <a:pt x="1503152" y="1180078"/>
                </a:cubicBezTo>
                <a:cubicBezTo>
                  <a:pt x="1502156" y="1084229"/>
                  <a:pt x="1538754" y="1025575"/>
                  <a:pt x="1620858" y="980297"/>
                </a:cubicBezTo>
                <a:cubicBezTo>
                  <a:pt x="1812103" y="874856"/>
                  <a:pt x="2000273" y="763753"/>
                  <a:pt x="2189440" y="654527"/>
                </a:cubicBezTo>
                <a:cubicBezTo>
                  <a:pt x="2286144" y="598691"/>
                  <a:pt x="2382335" y="541944"/>
                  <a:pt x="2487434" y="480558"/>
                </a:cubicBezTo>
                <a:cubicBezTo>
                  <a:pt x="2455646" y="456596"/>
                  <a:pt x="2432594" y="436703"/>
                  <a:pt x="2407208" y="420424"/>
                </a:cubicBezTo>
                <a:cubicBezTo>
                  <a:pt x="1866573" y="73652"/>
                  <a:pt x="1149407" y="440203"/>
                  <a:pt x="1125757" y="1081724"/>
                </a:cubicBezTo>
                <a:cubicBezTo>
                  <a:pt x="1113036" y="1426789"/>
                  <a:pt x="1122541" y="1772650"/>
                  <a:pt x="1123480" y="2118170"/>
                </a:cubicBezTo>
                <a:cubicBezTo>
                  <a:pt x="1123537" y="2136156"/>
                  <a:pt x="1132160" y="2162651"/>
                  <a:pt x="1145508" y="2170762"/>
                </a:cubicBezTo>
                <a:cubicBezTo>
                  <a:pt x="1258945" y="2239547"/>
                  <a:pt x="1374432" y="2305002"/>
                  <a:pt x="1504689" y="2380333"/>
                </a:cubicBezTo>
                <a:close/>
                <a:moveTo>
                  <a:pt x="1889966" y="3954851"/>
                </a:moveTo>
                <a:cubicBezTo>
                  <a:pt x="1910115" y="3972410"/>
                  <a:pt x="1922780" y="3985416"/>
                  <a:pt x="1937322" y="3995804"/>
                </a:cubicBezTo>
                <a:cubicBezTo>
                  <a:pt x="2088183" y="4103578"/>
                  <a:pt x="2257685" y="4156483"/>
                  <a:pt x="2441758" y="4148742"/>
                </a:cubicBezTo>
                <a:cubicBezTo>
                  <a:pt x="2911416" y="4129020"/>
                  <a:pt x="3251814" y="3770096"/>
                  <a:pt x="3252696" y="3298902"/>
                </a:cubicBezTo>
                <a:cubicBezTo>
                  <a:pt x="3253209" y="3015849"/>
                  <a:pt x="3244642" y="2732455"/>
                  <a:pt x="3256396" y="2449887"/>
                </a:cubicBezTo>
                <a:cubicBezTo>
                  <a:pt x="3261917" y="2317211"/>
                  <a:pt x="3225319" y="2237099"/>
                  <a:pt x="3101665" y="2187353"/>
                </a:cubicBezTo>
                <a:cubicBezTo>
                  <a:pt x="3024256" y="2156219"/>
                  <a:pt x="2954475" y="2106160"/>
                  <a:pt x="2870521" y="2058491"/>
                </a:cubicBezTo>
                <a:lnTo>
                  <a:pt x="2870521" y="2146031"/>
                </a:lnTo>
                <a:cubicBezTo>
                  <a:pt x="2870521" y="2516509"/>
                  <a:pt x="2868443" y="2886987"/>
                  <a:pt x="2871972" y="3257437"/>
                </a:cubicBezTo>
                <a:cubicBezTo>
                  <a:pt x="2872854" y="3350014"/>
                  <a:pt x="2839870" y="3409294"/>
                  <a:pt x="2759417" y="3453860"/>
                </a:cubicBezTo>
                <a:cubicBezTo>
                  <a:pt x="2568372" y="3559671"/>
                  <a:pt x="2380172" y="3670632"/>
                  <a:pt x="2190977" y="3779800"/>
                </a:cubicBezTo>
                <a:cubicBezTo>
                  <a:pt x="2092480" y="3836633"/>
                  <a:pt x="1994354" y="3894120"/>
                  <a:pt x="1889938" y="3954851"/>
                </a:cubicBezTo>
                <a:close/>
                <a:moveTo>
                  <a:pt x="2669942" y="2218544"/>
                </a:moveTo>
                <a:cubicBezTo>
                  <a:pt x="2669942" y="2141620"/>
                  <a:pt x="2672873" y="2064553"/>
                  <a:pt x="2668206" y="1987913"/>
                </a:cubicBezTo>
                <a:cubicBezTo>
                  <a:pt x="2666754" y="1964178"/>
                  <a:pt x="2650590" y="1931963"/>
                  <a:pt x="2631152" y="1920181"/>
                </a:cubicBezTo>
                <a:cubicBezTo>
                  <a:pt x="2497964" y="1839386"/>
                  <a:pt x="2362898" y="1761551"/>
                  <a:pt x="2226266" y="1686704"/>
                </a:cubicBezTo>
                <a:cubicBezTo>
                  <a:pt x="2206003" y="1675605"/>
                  <a:pt x="2169178" y="1675633"/>
                  <a:pt x="2148915" y="1686761"/>
                </a:cubicBezTo>
                <a:cubicBezTo>
                  <a:pt x="2012283" y="1761608"/>
                  <a:pt x="1877217" y="1839443"/>
                  <a:pt x="1744029" y="1920238"/>
                </a:cubicBezTo>
                <a:cubicBezTo>
                  <a:pt x="1724591" y="1932048"/>
                  <a:pt x="1707459" y="1964634"/>
                  <a:pt x="1706975" y="1987970"/>
                </a:cubicBezTo>
                <a:cubicBezTo>
                  <a:pt x="1703702" y="2141734"/>
                  <a:pt x="1703702" y="2295611"/>
                  <a:pt x="1706975" y="2449374"/>
                </a:cubicBezTo>
                <a:cubicBezTo>
                  <a:pt x="1707459" y="2472682"/>
                  <a:pt x="1724648" y="2505239"/>
                  <a:pt x="1744086" y="2517021"/>
                </a:cubicBezTo>
                <a:cubicBezTo>
                  <a:pt x="1877274" y="2597816"/>
                  <a:pt x="2012368" y="2675651"/>
                  <a:pt x="2148972" y="2750498"/>
                </a:cubicBezTo>
                <a:cubicBezTo>
                  <a:pt x="2169234" y="2761597"/>
                  <a:pt x="2206060" y="2761569"/>
                  <a:pt x="2226323" y="2750470"/>
                </a:cubicBezTo>
                <a:cubicBezTo>
                  <a:pt x="2362955" y="2675594"/>
                  <a:pt x="2498021" y="2597788"/>
                  <a:pt x="2631209" y="2516993"/>
                </a:cubicBezTo>
                <a:cubicBezTo>
                  <a:pt x="2650647" y="2505211"/>
                  <a:pt x="2666783" y="2472967"/>
                  <a:pt x="2668206" y="2449204"/>
                </a:cubicBezTo>
                <a:cubicBezTo>
                  <a:pt x="2672873" y="2372564"/>
                  <a:pt x="2669942" y="2295497"/>
                  <a:pt x="2669942" y="2218573"/>
                </a:cubicBezTo>
                <a:close/>
              </a:path>
            </a:pathLst>
          </a:custGeom>
          <a:solidFill>
            <a:schemeClr val="dk1">
              <a:alpha val="471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1"/>
          <p:cNvSpPr txBox="1"/>
          <p:nvPr/>
        </p:nvSpPr>
        <p:spPr>
          <a:xfrm>
            <a:off x="818391" y="296654"/>
            <a:ext cx="7393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Demo</a:t>
            </a:r>
            <a:endParaRPr b="1" sz="3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73" name="Google Shape;273;p31"/>
          <p:cNvGrpSpPr/>
          <p:nvPr/>
        </p:nvGrpSpPr>
        <p:grpSpPr>
          <a:xfrm>
            <a:off x="4000685" y="-5618578"/>
            <a:ext cx="5667698" cy="5703871"/>
            <a:chOff x="5334246" y="-374908"/>
            <a:chExt cx="7556930" cy="7605161"/>
          </a:xfrm>
        </p:grpSpPr>
        <p:sp>
          <p:nvSpPr>
            <p:cNvPr id="274" name="Google Shape;274;p31"/>
            <p:cNvSpPr/>
            <p:nvPr/>
          </p:nvSpPr>
          <p:spPr>
            <a:xfrm rot="1239403">
              <a:off x="6191537" y="465129"/>
              <a:ext cx="5842349" cy="5925087"/>
            </a:xfrm>
            <a:custGeom>
              <a:rect b="b" l="l" r="r" t="t"/>
              <a:pathLst>
                <a:path extrusionOk="0" h="5929591" w="5846791">
                  <a:moveTo>
                    <a:pt x="5504890" y="2481052"/>
                  </a:moveTo>
                  <a:cubicBezTo>
                    <a:pt x="5474008" y="2442830"/>
                    <a:pt x="5467771" y="2409933"/>
                    <a:pt x="5477279" y="2360835"/>
                  </a:cubicBezTo>
                  <a:cubicBezTo>
                    <a:pt x="5503102" y="2227611"/>
                    <a:pt x="5535619" y="2092447"/>
                    <a:pt x="5535961" y="1958007"/>
                  </a:cubicBezTo>
                  <a:cubicBezTo>
                    <a:pt x="5538167" y="1045140"/>
                    <a:pt x="4715815" y="342321"/>
                    <a:pt x="3812114" y="482505"/>
                  </a:cubicBezTo>
                  <a:cubicBezTo>
                    <a:pt x="3743620" y="493115"/>
                    <a:pt x="3705665" y="475089"/>
                    <a:pt x="3661282" y="430782"/>
                  </a:cubicBezTo>
                  <a:cubicBezTo>
                    <a:pt x="3366539" y="136419"/>
                    <a:pt x="3005051" y="-14793"/>
                    <a:pt x="2593096" y="1142"/>
                  </a:cubicBezTo>
                  <a:cubicBezTo>
                    <a:pt x="1928650" y="26851"/>
                    <a:pt x="1464249" y="357952"/>
                    <a:pt x="1208070" y="976190"/>
                  </a:cubicBezTo>
                  <a:cubicBezTo>
                    <a:pt x="1195824" y="1005702"/>
                    <a:pt x="1160949" y="1032400"/>
                    <a:pt x="1130258" y="1046547"/>
                  </a:cubicBezTo>
                  <a:cubicBezTo>
                    <a:pt x="982012" y="1114738"/>
                    <a:pt x="818895" y="1158664"/>
                    <a:pt x="684074" y="1246554"/>
                  </a:cubicBezTo>
                  <a:cubicBezTo>
                    <a:pt x="-71381" y="1739174"/>
                    <a:pt x="-224457" y="2746625"/>
                    <a:pt x="341868" y="3448531"/>
                  </a:cubicBezTo>
                  <a:cubicBezTo>
                    <a:pt x="372673" y="3486714"/>
                    <a:pt x="379975" y="3519612"/>
                    <a:pt x="369365" y="3568786"/>
                  </a:cubicBezTo>
                  <a:cubicBezTo>
                    <a:pt x="340157" y="3704064"/>
                    <a:pt x="319962" y="3841319"/>
                    <a:pt x="307107" y="3915328"/>
                  </a:cubicBezTo>
                  <a:cubicBezTo>
                    <a:pt x="326237" y="4895814"/>
                    <a:pt x="1120332" y="5576651"/>
                    <a:pt x="2026467" y="5448143"/>
                  </a:cubicBezTo>
                  <a:cubicBezTo>
                    <a:pt x="2099905" y="5437723"/>
                    <a:pt x="2142881" y="5455521"/>
                    <a:pt x="2191903" y="5504315"/>
                  </a:cubicBezTo>
                  <a:cubicBezTo>
                    <a:pt x="2485125" y="5795940"/>
                    <a:pt x="2845015" y="5944300"/>
                    <a:pt x="3253738" y="5928441"/>
                  </a:cubicBezTo>
                  <a:cubicBezTo>
                    <a:pt x="3918184" y="5902694"/>
                    <a:pt x="4382623" y="5571745"/>
                    <a:pt x="4638802" y="4953469"/>
                  </a:cubicBezTo>
                  <a:cubicBezTo>
                    <a:pt x="4651048" y="4923957"/>
                    <a:pt x="4685961" y="4897259"/>
                    <a:pt x="4716728" y="4883111"/>
                  </a:cubicBezTo>
                  <a:cubicBezTo>
                    <a:pt x="4864936" y="4814883"/>
                    <a:pt x="5028053" y="4770919"/>
                    <a:pt x="5162912" y="4683066"/>
                  </a:cubicBezTo>
                  <a:cubicBezTo>
                    <a:pt x="5918062" y="4191207"/>
                    <a:pt x="6071291" y="3182312"/>
                    <a:pt x="5504928" y="2481052"/>
                  </a:cubicBezTo>
                  <a:close/>
                </a:path>
              </a:pathLst>
            </a:custGeom>
            <a:solidFill>
              <a:schemeClr val="dk1">
                <a:alpha val="84710"/>
              </a:schemeClr>
            </a:solidFill>
            <a:ln>
              <a:noFill/>
            </a:ln>
            <a:effectLst>
              <a:outerShdw blurRad="558800" sx="88000" rotWithShape="0" algn="t" dir="5400000" dist="838200" sy="88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6499692" y="689196"/>
              <a:ext cx="5408282" cy="5484872"/>
            </a:xfrm>
            <a:custGeom>
              <a:rect b="b" l="l" r="r" t="t"/>
              <a:pathLst>
                <a:path extrusionOk="0" h="5929591" w="5846791">
                  <a:moveTo>
                    <a:pt x="5504890" y="2481052"/>
                  </a:moveTo>
                  <a:cubicBezTo>
                    <a:pt x="5474008" y="2442830"/>
                    <a:pt x="5467771" y="2409933"/>
                    <a:pt x="5477279" y="2360835"/>
                  </a:cubicBezTo>
                  <a:cubicBezTo>
                    <a:pt x="5503102" y="2227611"/>
                    <a:pt x="5535619" y="2092447"/>
                    <a:pt x="5535961" y="1958007"/>
                  </a:cubicBezTo>
                  <a:cubicBezTo>
                    <a:pt x="5538167" y="1045140"/>
                    <a:pt x="4715815" y="342321"/>
                    <a:pt x="3812114" y="482505"/>
                  </a:cubicBezTo>
                  <a:cubicBezTo>
                    <a:pt x="3743620" y="493115"/>
                    <a:pt x="3705665" y="475089"/>
                    <a:pt x="3661282" y="430782"/>
                  </a:cubicBezTo>
                  <a:cubicBezTo>
                    <a:pt x="3366539" y="136419"/>
                    <a:pt x="3005051" y="-14793"/>
                    <a:pt x="2593096" y="1142"/>
                  </a:cubicBezTo>
                  <a:cubicBezTo>
                    <a:pt x="1928650" y="26851"/>
                    <a:pt x="1464249" y="357952"/>
                    <a:pt x="1208070" y="976190"/>
                  </a:cubicBezTo>
                  <a:cubicBezTo>
                    <a:pt x="1195824" y="1005702"/>
                    <a:pt x="1160949" y="1032400"/>
                    <a:pt x="1130258" y="1046547"/>
                  </a:cubicBezTo>
                  <a:cubicBezTo>
                    <a:pt x="982012" y="1114738"/>
                    <a:pt x="818895" y="1158664"/>
                    <a:pt x="684074" y="1246554"/>
                  </a:cubicBezTo>
                  <a:cubicBezTo>
                    <a:pt x="-71381" y="1739174"/>
                    <a:pt x="-224457" y="2746625"/>
                    <a:pt x="341868" y="3448531"/>
                  </a:cubicBezTo>
                  <a:cubicBezTo>
                    <a:pt x="372673" y="3486714"/>
                    <a:pt x="379975" y="3519612"/>
                    <a:pt x="369365" y="3568786"/>
                  </a:cubicBezTo>
                  <a:cubicBezTo>
                    <a:pt x="340157" y="3704064"/>
                    <a:pt x="319962" y="3841319"/>
                    <a:pt x="307107" y="3915328"/>
                  </a:cubicBezTo>
                  <a:cubicBezTo>
                    <a:pt x="326237" y="4895814"/>
                    <a:pt x="1120332" y="5576651"/>
                    <a:pt x="2026467" y="5448143"/>
                  </a:cubicBezTo>
                  <a:cubicBezTo>
                    <a:pt x="2099905" y="5437723"/>
                    <a:pt x="2142881" y="5455521"/>
                    <a:pt x="2191903" y="5504315"/>
                  </a:cubicBezTo>
                  <a:cubicBezTo>
                    <a:pt x="2485125" y="5795940"/>
                    <a:pt x="2845015" y="5944300"/>
                    <a:pt x="3253738" y="5928441"/>
                  </a:cubicBezTo>
                  <a:cubicBezTo>
                    <a:pt x="3918184" y="5902694"/>
                    <a:pt x="4382623" y="5571745"/>
                    <a:pt x="4638802" y="4953469"/>
                  </a:cubicBezTo>
                  <a:cubicBezTo>
                    <a:pt x="4651048" y="4923957"/>
                    <a:pt x="4685961" y="4897259"/>
                    <a:pt x="4716728" y="4883111"/>
                  </a:cubicBezTo>
                  <a:cubicBezTo>
                    <a:pt x="4864936" y="4814883"/>
                    <a:pt x="5028053" y="4770919"/>
                    <a:pt x="5162912" y="4683066"/>
                  </a:cubicBezTo>
                  <a:cubicBezTo>
                    <a:pt x="5918062" y="4191207"/>
                    <a:pt x="6071291" y="3182312"/>
                    <a:pt x="5504928" y="2481052"/>
                  </a:cubicBezTo>
                  <a:close/>
                </a:path>
              </a:pathLst>
            </a:custGeom>
            <a:solidFill>
              <a:schemeClr val="dk1">
                <a:alpha val="98820"/>
              </a:schemeClr>
            </a:solidFill>
            <a:ln>
              <a:noFill/>
            </a:ln>
            <a:effectLst>
              <a:outerShdw blurRad="558800" sx="88000" rotWithShape="0" algn="t" dir="5400000" dist="838200" sy="88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76" name="Google Shape;276;p31" title="Demo_final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525" y="209550"/>
            <a:ext cx="760095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rgbClr val="20846F"/>
            </a:gs>
          </a:gsLst>
          <a:lin ang="5400012" scaled="0"/>
        </a:gra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/>
          <p:nvPr/>
        </p:nvSpPr>
        <p:spPr>
          <a:xfrm>
            <a:off x="264495" y="598582"/>
            <a:ext cx="3893906" cy="3949010"/>
          </a:xfrm>
          <a:custGeom>
            <a:rect b="b" l="l" r="r" t="t"/>
            <a:pathLst>
              <a:path extrusionOk="0" h="4437090" w="4375175">
                <a:moveTo>
                  <a:pt x="229811" y="2929846"/>
                </a:moveTo>
                <a:cubicBezTo>
                  <a:pt x="239431" y="2874494"/>
                  <a:pt x="254542" y="2771786"/>
                  <a:pt x="276399" y="2670529"/>
                </a:cubicBezTo>
                <a:cubicBezTo>
                  <a:pt x="284339" y="2633731"/>
                  <a:pt x="278875" y="2609114"/>
                  <a:pt x="255823" y="2580542"/>
                </a:cubicBezTo>
                <a:cubicBezTo>
                  <a:pt x="-167960" y="2055304"/>
                  <a:pt x="-53412" y="1301427"/>
                  <a:pt x="511868" y="932799"/>
                </a:cubicBezTo>
                <a:cubicBezTo>
                  <a:pt x="612727" y="867030"/>
                  <a:pt x="734816" y="834160"/>
                  <a:pt x="845749" y="783133"/>
                </a:cubicBezTo>
                <a:cubicBezTo>
                  <a:pt x="868744" y="772547"/>
                  <a:pt x="894841" y="752568"/>
                  <a:pt x="903976" y="730484"/>
                </a:cubicBezTo>
                <a:cubicBezTo>
                  <a:pt x="1095705" y="267856"/>
                  <a:pt x="1443217" y="20093"/>
                  <a:pt x="1940424" y="855"/>
                </a:cubicBezTo>
                <a:cubicBezTo>
                  <a:pt x="2248692" y="-11070"/>
                  <a:pt x="2519195" y="102083"/>
                  <a:pt x="2739780" y="322327"/>
                </a:cubicBezTo>
                <a:cubicBezTo>
                  <a:pt x="2772992" y="355481"/>
                  <a:pt x="2801394" y="368971"/>
                  <a:pt x="2852648" y="361031"/>
                </a:cubicBezTo>
                <a:cubicBezTo>
                  <a:pt x="3528891" y="256131"/>
                  <a:pt x="4144259" y="782080"/>
                  <a:pt x="4142609" y="1465151"/>
                </a:cubicBezTo>
                <a:cubicBezTo>
                  <a:pt x="4142353" y="1565753"/>
                  <a:pt x="4118049" y="1666896"/>
                  <a:pt x="4098697" y="1766588"/>
                </a:cubicBezTo>
                <a:cubicBezTo>
                  <a:pt x="4091582" y="1803328"/>
                  <a:pt x="4096249" y="1827945"/>
                  <a:pt x="4119358" y="1856547"/>
                </a:cubicBezTo>
                <a:cubicBezTo>
                  <a:pt x="4543169" y="2381329"/>
                  <a:pt x="4428508" y="3136259"/>
                  <a:pt x="3863426" y="3504318"/>
                </a:cubicBezTo>
                <a:cubicBezTo>
                  <a:pt x="3762511" y="3570058"/>
                  <a:pt x="3640478" y="3602957"/>
                  <a:pt x="3529545" y="3654012"/>
                </a:cubicBezTo>
                <a:cubicBezTo>
                  <a:pt x="3506551" y="3664599"/>
                  <a:pt x="3480397" y="3684577"/>
                  <a:pt x="3471233" y="3706661"/>
                </a:cubicBezTo>
                <a:cubicBezTo>
                  <a:pt x="3279533" y="4169318"/>
                  <a:pt x="2932021" y="4416967"/>
                  <a:pt x="2434785" y="4436234"/>
                </a:cubicBezTo>
                <a:cubicBezTo>
                  <a:pt x="2128937" y="4448073"/>
                  <a:pt x="1859629" y="4337083"/>
                  <a:pt x="1640210" y="4118860"/>
                </a:cubicBezTo>
                <a:cubicBezTo>
                  <a:pt x="1603527" y="4082375"/>
                  <a:pt x="1571368" y="4069057"/>
                  <a:pt x="1516414" y="4076855"/>
                </a:cubicBezTo>
                <a:cubicBezTo>
                  <a:pt x="838350" y="4173017"/>
                  <a:pt x="244098" y="3663517"/>
                  <a:pt x="229811" y="2929846"/>
                </a:cubicBezTo>
                <a:close/>
                <a:moveTo>
                  <a:pt x="834593" y="1089835"/>
                </a:moveTo>
                <a:cubicBezTo>
                  <a:pt x="805850" y="1101418"/>
                  <a:pt x="786668" y="1107736"/>
                  <a:pt x="768768" y="1116615"/>
                </a:cubicBezTo>
                <a:cubicBezTo>
                  <a:pt x="485174" y="1257458"/>
                  <a:pt x="319144" y="1485756"/>
                  <a:pt x="293417" y="1800426"/>
                </a:cubicBezTo>
                <a:cubicBezTo>
                  <a:pt x="266637" y="2127903"/>
                  <a:pt x="394390" y="2395246"/>
                  <a:pt x="673629" y="2570296"/>
                </a:cubicBezTo>
                <a:cubicBezTo>
                  <a:pt x="965988" y="2753572"/>
                  <a:pt x="1269447" y="2919174"/>
                  <a:pt x="1568807" y="3091237"/>
                </a:cubicBezTo>
                <a:cubicBezTo>
                  <a:pt x="1584345" y="3100173"/>
                  <a:pt x="1611637" y="3105637"/>
                  <a:pt x="1625355" y="3098067"/>
                </a:cubicBezTo>
                <a:cubicBezTo>
                  <a:pt x="1742976" y="3033124"/>
                  <a:pt x="1858747" y="2964794"/>
                  <a:pt x="1983283" y="2892736"/>
                </a:cubicBezTo>
                <a:cubicBezTo>
                  <a:pt x="1955877" y="2874977"/>
                  <a:pt x="1937834" y="2862143"/>
                  <a:pt x="1918738" y="2851101"/>
                </a:cubicBezTo>
                <a:cubicBezTo>
                  <a:pt x="1623334" y="2680518"/>
                  <a:pt x="1327076" y="2511415"/>
                  <a:pt x="1032497" y="2339381"/>
                </a:cubicBezTo>
                <a:cubicBezTo>
                  <a:pt x="829072" y="2220593"/>
                  <a:pt x="833313" y="2255512"/>
                  <a:pt x="834309" y="2000862"/>
                </a:cubicBezTo>
                <a:cubicBezTo>
                  <a:pt x="835476" y="1701303"/>
                  <a:pt x="834593" y="1401716"/>
                  <a:pt x="834593" y="1089807"/>
                </a:cubicBezTo>
                <a:close/>
                <a:moveTo>
                  <a:pt x="3540587" y="3357755"/>
                </a:moveTo>
                <a:cubicBezTo>
                  <a:pt x="3617313" y="3313757"/>
                  <a:pt x="3682057" y="3284302"/>
                  <a:pt x="3738235" y="3243179"/>
                </a:cubicBezTo>
                <a:cubicBezTo>
                  <a:pt x="4227986" y="2884767"/>
                  <a:pt x="4197848" y="2165013"/>
                  <a:pt x="3678528" y="1850314"/>
                </a:cubicBezTo>
                <a:cubicBezTo>
                  <a:pt x="3442005" y="1706967"/>
                  <a:pt x="3200304" y="1572128"/>
                  <a:pt x="2960508" y="1434216"/>
                </a:cubicBezTo>
                <a:cubicBezTo>
                  <a:pt x="2897671" y="1398074"/>
                  <a:pt x="2832926" y="1337798"/>
                  <a:pt x="2769349" y="1338168"/>
                </a:cubicBezTo>
                <a:cubicBezTo>
                  <a:pt x="2705544" y="1338538"/>
                  <a:pt x="2641767" y="1400208"/>
                  <a:pt x="2578617" y="1436123"/>
                </a:cubicBezTo>
                <a:cubicBezTo>
                  <a:pt x="2518170" y="1470502"/>
                  <a:pt x="2458548" y="1506331"/>
                  <a:pt x="2391499" y="1545690"/>
                </a:cubicBezTo>
                <a:cubicBezTo>
                  <a:pt x="2422662" y="1564985"/>
                  <a:pt x="2443380" y="1578588"/>
                  <a:pt x="2464838" y="1590968"/>
                </a:cubicBezTo>
                <a:cubicBezTo>
                  <a:pt x="2787164" y="1777289"/>
                  <a:pt x="3108552" y="1965317"/>
                  <a:pt x="3432756" y="2148336"/>
                </a:cubicBezTo>
                <a:cubicBezTo>
                  <a:pt x="3512071" y="2193130"/>
                  <a:pt x="3542608" y="2250930"/>
                  <a:pt x="3541754" y="2339865"/>
                </a:cubicBezTo>
                <a:cubicBezTo>
                  <a:pt x="3538766" y="2649924"/>
                  <a:pt x="3540587" y="2960013"/>
                  <a:pt x="3540587" y="3270101"/>
                </a:cubicBezTo>
                <a:cubicBezTo>
                  <a:pt x="3540587" y="3292413"/>
                  <a:pt x="3540587" y="3314725"/>
                  <a:pt x="3540587" y="3357755"/>
                </a:cubicBezTo>
                <a:close/>
                <a:moveTo>
                  <a:pt x="2669970" y="2733651"/>
                </a:moveTo>
                <a:cubicBezTo>
                  <a:pt x="2646577" y="2744380"/>
                  <a:pt x="2633372" y="2749218"/>
                  <a:pt x="2621391" y="2756133"/>
                </a:cubicBezTo>
                <a:cubicBezTo>
                  <a:pt x="2286428" y="2949625"/>
                  <a:pt x="1951039" y="3142406"/>
                  <a:pt x="1617215" y="3337833"/>
                </a:cubicBezTo>
                <a:cubicBezTo>
                  <a:pt x="1548629" y="3377989"/>
                  <a:pt x="1488012" y="3380010"/>
                  <a:pt x="1418970" y="3339484"/>
                </a:cubicBezTo>
                <a:cubicBezTo>
                  <a:pt x="1140983" y="3176300"/>
                  <a:pt x="861402" y="3015821"/>
                  <a:pt x="582247" y="2854601"/>
                </a:cubicBezTo>
                <a:cubicBezTo>
                  <a:pt x="568786" y="2846832"/>
                  <a:pt x="553902" y="2841538"/>
                  <a:pt x="537140" y="2833940"/>
                </a:cubicBezTo>
                <a:cubicBezTo>
                  <a:pt x="532985" y="2846462"/>
                  <a:pt x="528915" y="2853889"/>
                  <a:pt x="528175" y="2861659"/>
                </a:cubicBezTo>
                <a:cubicBezTo>
                  <a:pt x="497013" y="3188737"/>
                  <a:pt x="604872" y="3459865"/>
                  <a:pt x="875233" y="3648605"/>
                </a:cubicBezTo>
                <a:cubicBezTo>
                  <a:pt x="1150943" y="3841072"/>
                  <a:pt x="1450617" y="3860083"/>
                  <a:pt x="1748127" y="3700684"/>
                </a:cubicBezTo>
                <a:cubicBezTo>
                  <a:pt x="2019312" y="3555402"/>
                  <a:pt x="2279399" y="3389458"/>
                  <a:pt x="2550414" y="3243805"/>
                </a:cubicBezTo>
                <a:cubicBezTo>
                  <a:pt x="2647516" y="3191611"/>
                  <a:pt x="2682976" y="3132047"/>
                  <a:pt x="2672019" y="3025582"/>
                </a:cubicBezTo>
                <a:cubicBezTo>
                  <a:pt x="2662372" y="2931810"/>
                  <a:pt x="2669999" y="2836273"/>
                  <a:pt x="2669999" y="2733622"/>
                </a:cubicBezTo>
                <a:close/>
                <a:moveTo>
                  <a:pt x="1705780" y="1703011"/>
                </a:moveTo>
                <a:cubicBezTo>
                  <a:pt x="1728205" y="1692879"/>
                  <a:pt x="1741382" y="1688212"/>
                  <a:pt x="1753306" y="1681325"/>
                </a:cubicBezTo>
                <a:cubicBezTo>
                  <a:pt x="2088269" y="1487833"/>
                  <a:pt x="2423572" y="1294967"/>
                  <a:pt x="2757510" y="1099710"/>
                </a:cubicBezTo>
                <a:cubicBezTo>
                  <a:pt x="2823250" y="1061291"/>
                  <a:pt x="2882900" y="1054717"/>
                  <a:pt x="2950263" y="1094303"/>
                </a:cubicBezTo>
                <a:cubicBezTo>
                  <a:pt x="3177935" y="1228174"/>
                  <a:pt x="3406887" y="1359910"/>
                  <a:pt x="3635527" y="1492130"/>
                </a:cubicBezTo>
                <a:cubicBezTo>
                  <a:pt x="3701210" y="1530123"/>
                  <a:pt x="3767548" y="1567034"/>
                  <a:pt x="3831211" y="1603120"/>
                </a:cubicBezTo>
                <a:cubicBezTo>
                  <a:pt x="3838496" y="1596546"/>
                  <a:pt x="3840744" y="1595465"/>
                  <a:pt x="3841399" y="1593786"/>
                </a:cubicBezTo>
                <a:cubicBezTo>
                  <a:pt x="3843619" y="1588008"/>
                  <a:pt x="3846436" y="1582117"/>
                  <a:pt x="3847005" y="1576084"/>
                </a:cubicBezTo>
                <a:cubicBezTo>
                  <a:pt x="3878396" y="1251567"/>
                  <a:pt x="3772130" y="981919"/>
                  <a:pt x="3505555" y="792468"/>
                </a:cubicBezTo>
                <a:cubicBezTo>
                  <a:pt x="3233572" y="599175"/>
                  <a:pt x="2934525" y="574216"/>
                  <a:pt x="2638865" y="730797"/>
                </a:cubicBezTo>
                <a:cubicBezTo>
                  <a:pt x="2333983" y="892245"/>
                  <a:pt x="2039376" y="1073187"/>
                  <a:pt x="1740841" y="1246558"/>
                </a:cubicBezTo>
                <a:cubicBezTo>
                  <a:pt x="1726413" y="1254954"/>
                  <a:pt x="1707544" y="1272427"/>
                  <a:pt x="1707288" y="1286002"/>
                </a:cubicBezTo>
                <a:cubicBezTo>
                  <a:pt x="1704812" y="1422377"/>
                  <a:pt x="1705780" y="1558809"/>
                  <a:pt x="1705780" y="1703011"/>
                </a:cubicBezTo>
                <a:close/>
                <a:moveTo>
                  <a:pt x="1504689" y="2380362"/>
                </a:moveTo>
                <a:lnTo>
                  <a:pt x="1504689" y="2291541"/>
                </a:lnTo>
                <a:cubicBezTo>
                  <a:pt x="1504689" y="1921063"/>
                  <a:pt x="1506937" y="1550528"/>
                  <a:pt x="1503152" y="1180078"/>
                </a:cubicBezTo>
                <a:cubicBezTo>
                  <a:pt x="1502156" y="1084229"/>
                  <a:pt x="1538754" y="1025575"/>
                  <a:pt x="1620858" y="980297"/>
                </a:cubicBezTo>
                <a:cubicBezTo>
                  <a:pt x="1812103" y="874856"/>
                  <a:pt x="2000273" y="763753"/>
                  <a:pt x="2189440" y="654527"/>
                </a:cubicBezTo>
                <a:cubicBezTo>
                  <a:pt x="2286144" y="598691"/>
                  <a:pt x="2382335" y="541944"/>
                  <a:pt x="2487434" y="480558"/>
                </a:cubicBezTo>
                <a:cubicBezTo>
                  <a:pt x="2455646" y="456596"/>
                  <a:pt x="2432594" y="436703"/>
                  <a:pt x="2407208" y="420424"/>
                </a:cubicBezTo>
                <a:cubicBezTo>
                  <a:pt x="1866573" y="73652"/>
                  <a:pt x="1149407" y="440203"/>
                  <a:pt x="1125757" y="1081724"/>
                </a:cubicBezTo>
                <a:cubicBezTo>
                  <a:pt x="1113036" y="1426789"/>
                  <a:pt x="1122541" y="1772650"/>
                  <a:pt x="1123480" y="2118170"/>
                </a:cubicBezTo>
                <a:cubicBezTo>
                  <a:pt x="1123537" y="2136156"/>
                  <a:pt x="1132160" y="2162651"/>
                  <a:pt x="1145508" y="2170762"/>
                </a:cubicBezTo>
                <a:cubicBezTo>
                  <a:pt x="1258945" y="2239547"/>
                  <a:pt x="1374432" y="2305002"/>
                  <a:pt x="1504689" y="2380333"/>
                </a:cubicBezTo>
                <a:close/>
                <a:moveTo>
                  <a:pt x="1889966" y="3954851"/>
                </a:moveTo>
                <a:cubicBezTo>
                  <a:pt x="1910115" y="3972410"/>
                  <a:pt x="1922780" y="3985416"/>
                  <a:pt x="1937322" y="3995804"/>
                </a:cubicBezTo>
                <a:cubicBezTo>
                  <a:pt x="2088183" y="4103578"/>
                  <a:pt x="2257685" y="4156483"/>
                  <a:pt x="2441758" y="4148742"/>
                </a:cubicBezTo>
                <a:cubicBezTo>
                  <a:pt x="2911416" y="4129020"/>
                  <a:pt x="3251814" y="3770096"/>
                  <a:pt x="3252696" y="3298902"/>
                </a:cubicBezTo>
                <a:cubicBezTo>
                  <a:pt x="3253209" y="3015849"/>
                  <a:pt x="3244642" y="2732455"/>
                  <a:pt x="3256396" y="2449887"/>
                </a:cubicBezTo>
                <a:cubicBezTo>
                  <a:pt x="3261917" y="2317211"/>
                  <a:pt x="3225319" y="2237099"/>
                  <a:pt x="3101665" y="2187353"/>
                </a:cubicBezTo>
                <a:cubicBezTo>
                  <a:pt x="3024256" y="2156219"/>
                  <a:pt x="2954475" y="2106160"/>
                  <a:pt x="2870521" y="2058491"/>
                </a:cubicBezTo>
                <a:lnTo>
                  <a:pt x="2870521" y="2146031"/>
                </a:lnTo>
                <a:cubicBezTo>
                  <a:pt x="2870521" y="2516509"/>
                  <a:pt x="2868443" y="2886987"/>
                  <a:pt x="2871972" y="3257437"/>
                </a:cubicBezTo>
                <a:cubicBezTo>
                  <a:pt x="2872854" y="3350014"/>
                  <a:pt x="2839870" y="3409294"/>
                  <a:pt x="2759417" y="3453860"/>
                </a:cubicBezTo>
                <a:cubicBezTo>
                  <a:pt x="2568372" y="3559671"/>
                  <a:pt x="2380172" y="3670632"/>
                  <a:pt x="2190977" y="3779800"/>
                </a:cubicBezTo>
                <a:cubicBezTo>
                  <a:pt x="2092480" y="3836633"/>
                  <a:pt x="1994354" y="3894120"/>
                  <a:pt x="1889938" y="3954851"/>
                </a:cubicBezTo>
                <a:close/>
                <a:moveTo>
                  <a:pt x="2669942" y="2218544"/>
                </a:moveTo>
                <a:cubicBezTo>
                  <a:pt x="2669942" y="2141620"/>
                  <a:pt x="2672873" y="2064553"/>
                  <a:pt x="2668206" y="1987913"/>
                </a:cubicBezTo>
                <a:cubicBezTo>
                  <a:pt x="2666754" y="1964178"/>
                  <a:pt x="2650590" y="1931963"/>
                  <a:pt x="2631152" y="1920181"/>
                </a:cubicBezTo>
                <a:cubicBezTo>
                  <a:pt x="2497964" y="1839386"/>
                  <a:pt x="2362898" y="1761551"/>
                  <a:pt x="2226266" y="1686704"/>
                </a:cubicBezTo>
                <a:cubicBezTo>
                  <a:pt x="2206003" y="1675605"/>
                  <a:pt x="2169178" y="1675633"/>
                  <a:pt x="2148915" y="1686761"/>
                </a:cubicBezTo>
                <a:cubicBezTo>
                  <a:pt x="2012283" y="1761608"/>
                  <a:pt x="1877217" y="1839443"/>
                  <a:pt x="1744029" y="1920238"/>
                </a:cubicBezTo>
                <a:cubicBezTo>
                  <a:pt x="1724591" y="1932048"/>
                  <a:pt x="1707459" y="1964634"/>
                  <a:pt x="1706975" y="1987970"/>
                </a:cubicBezTo>
                <a:cubicBezTo>
                  <a:pt x="1703702" y="2141734"/>
                  <a:pt x="1703702" y="2295611"/>
                  <a:pt x="1706975" y="2449374"/>
                </a:cubicBezTo>
                <a:cubicBezTo>
                  <a:pt x="1707459" y="2472682"/>
                  <a:pt x="1724648" y="2505239"/>
                  <a:pt x="1744086" y="2517021"/>
                </a:cubicBezTo>
                <a:cubicBezTo>
                  <a:pt x="1877274" y="2597816"/>
                  <a:pt x="2012368" y="2675651"/>
                  <a:pt x="2148972" y="2750498"/>
                </a:cubicBezTo>
                <a:cubicBezTo>
                  <a:pt x="2169234" y="2761597"/>
                  <a:pt x="2206060" y="2761569"/>
                  <a:pt x="2226323" y="2750470"/>
                </a:cubicBezTo>
                <a:cubicBezTo>
                  <a:pt x="2362955" y="2675594"/>
                  <a:pt x="2498021" y="2597788"/>
                  <a:pt x="2631209" y="2516993"/>
                </a:cubicBezTo>
                <a:cubicBezTo>
                  <a:pt x="2650647" y="2505211"/>
                  <a:pt x="2666783" y="2472967"/>
                  <a:pt x="2668206" y="2449204"/>
                </a:cubicBezTo>
                <a:cubicBezTo>
                  <a:pt x="2672873" y="2372564"/>
                  <a:pt x="2669942" y="2295497"/>
                  <a:pt x="2669942" y="2218573"/>
                </a:cubicBezTo>
                <a:close/>
              </a:path>
            </a:pathLst>
          </a:custGeom>
          <a:solidFill>
            <a:schemeClr val="dk1">
              <a:alpha val="471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2"/>
          <p:cNvSpPr txBox="1"/>
          <p:nvPr/>
        </p:nvSpPr>
        <p:spPr>
          <a:xfrm>
            <a:off x="690966" y="57828"/>
            <a:ext cx="7393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Model Performance </a:t>
            </a:r>
            <a:r>
              <a:rPr b="1" lang="en" sz="3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Comparison</a:t>
            </a:r>
            <a:endParaRPr sz="1100"/>
          </a:p>
        </p:txBody>
      </p:sp>
      <p:grpSp>
        <p:nvGrpSpPr>
          <p:cNvPr id="283" name="Google Shape;283;p32"/>
          <p:cNvGrpSpPr/>
          <p:nvPr/>
        </p:nvGrpSpPr>
        <p:grpSpPr>
          <a:xfrm>
            <a:off x="4000685" y="-5618578"/>
            <a:ext cx="5667698" cy="5703871"/>
            <a:chOff x="5334246" y="-374908"/>
            <a:chExt cx="7556930" cy="7605161"/>
          </a:xfrm>
        </p:grpSpPr>
        <p:sp>
          <p:nvSpPr>
            <p:cNvPr id="284" name="Google Shape;284;p32"/>
            <p:cNvSpPr/>
            <p:nvPr/>
          </p:nvSpPr>
          <p:spPr>
            <a:xfrm rot="1239403">
              <a:off x="6191537" y="465129"/>
              <a:ext cx="5842349" cy="5925087"/>
            </a:xfrm>
            <a:custGeom>
              <a:rect b="b" l="l" r="r" t="t"/>
              <a:pathLst>
                <a:path extrusionOk="0" h="5929591" w="5846791">
                  <a:moveTo>
                    <a:pt x="5504890" y="2481052"/>
                  </a:moveTo>
                  <a:cubicBezTo>
                    <a:pt x="5474008" y="2442830"/>
                    <a:pt x="5467771" y="2409933"/>
                    <a:pt x="5477279" y="2360835"/>
                  </a:cubicBezTo>
                  <a:cubicBezTo>
                    <a:pt x="5503102" y="2227611"/>
                    <a:pt x="5535619" y="2092447"/>
                    <a:pt x="5535961" y="1958007"/>
                  </a:cubicBezTo>
                  <a:cubicBezTo>
                    <a:pt x="5538167" y="1045140"/>
                    <a:pt x="4715815" y="342321"/>
                    <a:pt x="3812114" y="482505"/>
                  </a:cubicBezTo>
                  <a:cubicBezTo>
                    <a:pt x="3743620" y="493115"/>
                    <a:pt x="3705665" y="475089"/>
                    <a:pt x="3661282" y="430782"/>
                  </a:cubicBezTo>
                  <a:cubicBezTo>
                    <a:pt x="3366539" y="136419"/>
                    <a:pt x="3005051" y="-14793"/>
                    <a:pt x="2593096" y="1142"/>
                  </a:cubicBezTo>
                  <a:cubicBezTo>
                    <a:pt x="1928650" y="26851"/>
                    <a:pt x="1464249" y="357952"/>
                    <a:pt x="1208070" y="976190"/>
                  </a:cubicBezTo>
                  <a:cubicBezTo>
                    <a:pt x="1195824" y="1005702"/>
                    <a:pt x="1160949" y="1032400"/>
                    <a:pt x="1130258" y="1046547"/>
                  </a:cubicBezTo>
                  <a:cubicBezTo>
                    <a:pt x="982012" y="1114738"/>
                    <a:pt x="818895" y="1158664"/>
                    <a:pt x="684074" y="1246554"/>
                  </a:cubicBezTo>
                  <a:cubicBezTo>
                    <a:pt x="-71381" y="1739174"/>
                    <a:pt x="-224457" y="2746625"/>
                    <a:pt x="341868" y="3448531"/>
                  </a:cubicBezTo>
                  <a:cubicBezTo>
                    <a:pt x="372673" y="3486714"/>
                    <a:pt x="379975" y="3519612"/>
                    <a:pt x="369365" y="3568786"/>
                  </a:cubicBezTo>
                  <a:cubicBezTo>
                    <a:pt x="340157" y="3704064"/>
                    <a:pt x="319962" y="3841319"/>
                    <a:pt x="307107" y="3915328"/>
                  </a:cubicBezTo>
                  <a:cubicBezTo>
                    <a:pt x="326237" y="4895814"/>
                    <a:pt x="1120332" y="5576651"/>
                    <a:pt x="2026467" y="5448143"/>
                  </a:cubicBezTo>
                  <a:cubicBezTo>
                    <a:pt x="2099905" y="5437723"/>
                    <a:pt x="2142881" y="5455521"/>
                    <a:pt x="2191903" y="5504315"/>
                  </a:cubicBezTo>
                  <a:cubicBezTo>
                    <a:pt x="2485125" y="5795940"/>
                    <a:pt x="2845015" y="5944300"/>
                    <a:pt x="3253738" y="5928441"/>
                  </a:cubicBezTo>
                  <a:cubicBezTo>
                    <a:pt x="3918184" y="5902694"/>
                    <a:pt x="4382623" y="5571745"/>
                    <a:pt x="4638802" y="4953469"/>
                  </a:cubicBezTo>
                  <a:cubicBezTo>
                    <a:pt x="4651048" y="4923957"/>
                    <a:pt x="4685961" y="4897259"/>
                    <a:pt x="4716728" y="4883111"/>
                  </a:cubicBezTo>
                  <a:cubicBezTo>
                    <a:pt x="4864936" y="4814883"/>
                    <a:pt x="5028053" y="4770919"/>
                    <a:pt x="5162912" y="4683066"/>
                  </a:cubicBezTo>
                  <a:cubicBezTo>
                    <a:pt x="5918062" y="4191207"/>
                    <a:pt x="6071291" y="3182312"/>
                    <a:pt x="5504928" y="2481052"/>
                  </a:cubicBezTo>
                  <a:close/>
                </a:path>
              </a:pathLst>
            </a:custGeom>
            <a:solidFill>
              <a:schemeClr val="dk1">
                <a:alpha val="84710"/>
              </a:schemeClr>
            </a:solidFill>
            <a:ln>
              <a:noFill/>
            </a:ln>
            <a:effectLst>
              <a:outerShdw blurRad="558800" sx="88000" rotWithShape="0" algn="t" dir="5400000" dist="838200" sy="88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32"/>
            <p:cNvSpPr/>
            <p:nvPr/>
          </p:nvSpPr>
          <p:spPr>
            <a:xfrm>
              <a:off x="6499692" y="689196"/>
              <a:ext cx="5408282" cy="5484872"/>
            </a:xfrm>
            <a:custGeom>
              <a:rect b="b" l="l" r="r" t="t"/>
              <a:pathLst>
                <a:path extrusionOk="0" h="5929591" w="5846791">
                  <a:moveTo>
                    <a:pt x="5504890" y="2481052"/>
                  </a:moveTo>
                  <a:cubicBezTo>
                    <a:pt x="5474008" y="2442830"/>
                    <a:pt x="5467771" y="2409933"/>
                    <a:pt x="5477279" y="2360835"/>
                  </a:cubicBezTo>
                  <a:cubicBezTo>
                    <a:pt x="5503102" y="2227611"/>
                    <a:pt x="5535619" y="2092447"/>
                    <a:pt x="5535961" y="1958007"/>
                  </a:cubicBezTo>
                  <a:cubicBezTo>
                    <a:pt x="5538167" y="1045140"/>
                    <a:pt x="4715815" y="342321"/>
                    <a:pt x="3812114" y="482505"/>
                  </a:cubicBezTo>
                  <a:cubicBezTo>
                    <a:pt x="3743620" y="493115"/>
                    <a:pt x="3705665" y="475089"/>
                    <a:pt x="3661282" y="430782"/>
                  </a:cubicBezTo>
                  <a:cubicBezTo>
                    <a:pt x="3366539" y="136419"/>
                    <a:pt x="3005051" y="-14793"/>
                    <a:pt x="2593096" y="1142"/>
                  </a:cubicBezTo>
                  <a:cubicBezTo>
                    <a:pt x="1928650" y="26851"/>
                    <a:pt x="1464249" y="357952"/>
                    <a:pt x="1208070" y="976190"/>
                  </a:cubicBezTo>
                  <a:cubicBezTo>
                    <a:pt x="1195824" y="1005702"/>
                    <a:pt x="1160949" y="1032400"/>
                    <a:pt x="1130258" y="1046547"/>
                  </a:cubicBezTo>
                  <a:cubicBezTo>
                    <a:pt x="982012" y="1114738"/>
                    <a:pt x="818895" y="1158664"/>
                    <a:pt x="684074" y="1246554"/>
                  </a:cubicBezTo>
                  <a:cubicBezTo>
                    <a:pt x="-71381" y="1739174"/>
                    <a:pt x="-224457" y="2746625"/>
                    <a:pt x="341868" y="3448531"/>
                  </a:cubicBezTo>
                  <a:cubicBezTo>
                    <a:pt x="372673" y="3486714"/>
                    <a:pt x="379975" y="3519612"/>
                    <a:pt x="369365" y="3568786"/>
                  </a:cubicBezTo>
                  <a:cubicBezTo>
                    <a:pt x="340157" y="3704064"/>
                    <a:pt x="319962" y="3841319"/>
                    <a:pt x="307107" y="3915328"/>
                  </a:cubicBezTo>
                  <a:cubicBezTo>
                    <a:pt x="326237" y="4895814"/>
                    <a:pt x="1120332" y="5576651"/>
                    <a:pt x="2026467" y="5448143"/>
                  </a:cubicBezTo>
                  <a:cubicBezTo>
                    <a:pt x="2099905" y="5437723"/>
                    <a:pt x="2142881" y="5455521"/>
                    <a:pt x="2191903" y="5504315"/>
                  </a:cubicBezTo>
                  <a:cubicBezTo>
                    <a:pt x="2485125" y="5795940"/>
                    <a:pt x="2845015" y="5944300"/>
                    <a:pt x="3253738" y="5928441"/>
                  </a:cubicBezTo>
                  <a:cubicBezTo>
                    <a:pt x="3918184" y="5902694"/>
                    <a:pt x="4382623" y="5571745"/>
                    <a:pt x="4638802" y="4953469"/>
                  </a:cubicBezTo>
                  <a:cubicBezTo>
                    <a:pt x="4651048" y="4923957"/>
                    <a:pt x="4685961" y="4897259"/>
                    <a:pt x="4716728" y="4883111"/>
                  </a:cubicBezTo>
                  <a:cubicBezTo>
                    <a:pt x="4864936" y="4814883"/>
                    <a:pt x="5028053" y="4770919"/>
                    <a:pt x="5162912" y="4683066"/>
                  </a:cubicBezTo>
                  <a:cubicBezTo>
                    <a:pt x="5918062" y="4191207"/>
                    <a:pt x="6071291" y="3182312"/>
                    <a:pt x="5504928" y="2481052"/>
                  </a:cubicBezTo>
                  <a:close/>
                </a:path>
              </a:pathLst>
            </a:custGeom>
            <a:solidFill>
              <a:schemeClr val="dk1">
                <a:alpha val="98820"/>
              </a:schemeClr>
            </a:solidFill>
            <a:ln>
              <a:noFill/>
            </a:ln>
            <a:effectLst>
              <a:outerShdw blurRad="558800" sx="88000" rotWithShape="0" algn="t" dir="5400000" dist="838200" sy="88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6" name="Google Shape;2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000" y="826575"/>
            <a:ext cx="6932251" cy="411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rgbClr val="20846F"/>
            </a:gs>
          </a:gsLst>
          <a:lin ang="5400012" scaled="0"/>
        </a:gra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/>
          <p:nvPr/>
        </p:nvSpPr>
        <p:spPr>
          <a:xfrm>
            <a:off x="264495" y="598582"/>
            <a:ext cx="3893906" cy="3949010"/>
          </a:xfrm>
          <a:custGeom>
            <a:rect b="b" l="l" r="r" t="t"/>
            <a:pathLst>
              <a:path extrusionOk="0" h="4437090" w="4375175">
                <a:moveTo>
                  <a:pt x="229811" y="2929846"/>
                </a:moveTo>
                <a:cubicBezTo>
                  <a:pt x="239431" y="2874494"/>
                  <a:pt x="254542" y="2771786"/>
                  <a:pt x="276399" y="2670529"/>
                </a:cubicBezTo>
                <a:cubicBezTo>
                  <a:pt x="284339" y="2633731"/>
                  <a:pt x="278875" y="2609114"/>
                  <a:pt x="255823" y="2580542"/>
                </a:cubicBezTo>
                <a:cubicBezTo>
                  <a:pt x="-167960" y="2055304"/>
                  <a:pt x="-53412" y="1301427"/>
                  <a:pt x="511868" y="932799"/>
                </a:cubicBezTo>
                <a:cubicBezTo>
                  <a:pt x="612727" y="867030"/>
                  <a:pt x="734816" y="834160"/>
                  <a:pt x="845749" y="783133"/>
                </a:cubicBezTo>
                <a:cubicBezTo>
                  <a:pt x="868744" y="772547"/>
                  <a:pt x="894841" y="752568"/>
                  <a:pt x="903976" y="730484"/>
                </a:cubicBezTo>
                <a:cubicBezTo>
                  <a:pt x="1095705" y="267856"/>
                  <a:pt x="1443217" y="20093"/>
                  <a:pt x="1940424" y="855"/>
                </a:cubicBezTo>
                <a:cubicBezTo>
                  <a:pt x="2248692" y="-11070"/>
                  <a:pt x="2519195" y="102083"/>
                  <a:pt x="2739780" y="322327"/>
                </a:cubicBezTo>
                <a:cubicBezTo>
                  <a:pt x="2772992" y="355481"/>
                  <a:pt x="2801394" y="368971"/>
                  <a:pt x="2852648" y="361031"/>
                </a:cubicBezTo>
                <a:cubicBezTo>
                  <a:pt x="3528891" y="256131"/>
                  <a:pt x="4144259" y="782080"/>
                  <a:pt x="4142609" y="1465151"/>
                </a:cubicBezTo>
                <a:cubicBezTo>
                  <a:pt x="4142353" y="1565753"/>
                  <a:pt x="4118049" y="1666896"/>
                  <a:pt x="4098697" y="1766588"/>
                </a:cubicBezTo>
                <a:cubicBezTo>
                  <a:pt x="4091582" y="1803328"/>
                  <a:pt x="4096249" y="1827945"/>
                  <a:pt x="4119358" y="1856547"/>
                </a:cubicBezTo>
                <a:cubicBezTo>
                  <a:pt x="4543169" y="2381329"/>
                  <a:pt x="4428508" y="3136259"/>
                  <a:pt x="3863426" y="3504318"/>
                </a:cubicBezTo>
                <a:cubicBezTo>
                  <a:pt x="3762511" y="3570058"/>
                  <a:pt x="3640478" y="3602957"/>
                  <a:pt x="3529545" y="3654012"/>
                </a:cubicBezTo>
                <a:cubicBezTo>
                  <a:pt x="3506551" y="3664599"/>
                  <a:pt x="3480397" y="3684577"/>
                  <a:pt x="3471233" y="3706661"/>
                </a:cubicBezTo>
                <a:cubicBezTo>
                  <a:pt x="3279533" y="4169318"/>
                  <a:pt x="2932021" y="4416967"/>
                  <a:pt x="2434785" y="4436234"/>
                </a:cubicBezTo>
                <a:cubicBezTo>
                  <a:pt x="2128937" y="4448073"/>
                  <a:pt x="1859629" y="4337083"/>
                  <a:pt x="1640210" y="4118860"/>
                </a:cubicBezTo>
                <a:cubicBezTo>
                  <a:pt x="1603527" y="4082375"/>
                  <a:pt x="1571368" y="4069057"/>
                  <a:pt x="1516414" y="4076855"/>
                </a:cubicBezTo>
                <a:cubicBezTo>
                  <a:pt x="838350" y="4173017"/>
                  <a:pt x="244098" y="3663517"/>
                  <a:pt x="229811" y="2929846"/>
                </a:cubicBezTo>
                <a:close/>
                <a:moveTo>
                  <a:pt x="834593" y="1089835"/>
                </a:moveTo>
                <a:cubicBezTo>
                  <a:pt x="805850" y="1101418"/>
                  <a:pt x="786668" y="1107736"/>
                  <a:pt x="768768" y="1116615"/>
                </a:cubicBezTo>
                <a:cubicBezTo>
                  <a:pt x="485174" y="1257458"/>
                  <a:pt x="319144" y="1485756"/>
                  <a:pt x="293417" y="1800426"/>
                </a:cubicBezTo>
                <a:cubicBezTo>
                  <a:pt x="266637" y="2127903"/>
                  <a:pt x="394390" y="2395246"/>
                  <a:pt x="673629" y="2570296"/>
                </a:cubicBezTo>
                <a:cubicBezTo>
                  <a:pt x="965988" y="2753572"/>
                  <a:pt x="1269447" y="2919174"/>
                  <a:pt x="1568807" y="3091237"/>
                </a:cubicBezTo>
                <a:cubicBezTo>
                  <a:pt x="1584345" y="3100173"/>
                  <a:pt x="1611637" y="3105637"/>
                  <a:pt x="1625355" y="3098067"/>
                </a:cubicBezTo>
                <a:cubicBezTo>
                  <a:pt x="1742976" y="3033124"/>
                  <a:pt x="1858747" y="2964794"/>
                  <a:pt x="1983283" y="2892736"/>
                </a:cubicBezTo>
                <a:cubicBezTo>
                  <a:pt x="1955877" y="2874977"/>
                  <a:pt x="1937834" y="2862143"/>
                  <a:pt x="1918738" y="2851101"/>
                </a:cubicBezTo>
                <a:cubicBezTo>
                  <a:pt x="1623334" y="2680518"/>
                  <a:pt x="1327076" y="2511415"/>
                  <a:pt x="1032497" y="2339381"/>
                </a:cubicBezTo>
                <a:cubicBezTo>
                  <a:pt x="829072" y="2220593"/>
                  <a:pt x="833313" y="2255512"/>
                  <a:pt x="834309" y="2000862"/>
                </a:cubicBezTo>
                <a:cubicBezTo>
                  <a:pt x="835476" y="1701303"/>
                  <a:pt x="834593" y="1401716"/>
                  <a:pt x="834593" y="1089807"/>
                </a:cubicBezTo>
                <a:close/>
                <a:moveTo>
                  <a:pt x="3540587" y="3357755"/>
                </a:moveTo>
                <a:cubicBezTo>
                  <a:pt x="3617313" y="3313757"/>
                  <a:pt x="3682057" y="3284302"/>
                  <a:pt x="3738235" y="3243179"/>
                </a:cubicBezTo>
                <a:cubicBezTo>
                  <a:pt x="4227986" y="2884767"/>
                  <a:pt x="4197848" y="2165013"/>
                  <a:pt x="3678528" y="1850314"/>
                </a:cubicBezTo>
                <a:cubicBezTo>
                  <a:pt x="3442005" y="1706967"/>
                  <a:pt x="3200304" y="1572128"/>
                  <a:pt x="2960508" y="1434216"/>
                </a:cubicBezTo>
                <a:cubicBezTo>
                  <a:pt x="2897671" y="1398074"/>
                  <a:pt x="2832926" y="1337798"/>
                  <a:pt x="2769349" y="1338168"/>
                </a:cubicBezTo>
                <a:cubicBezTo>
                  <a:pt x="2705544" y="1338538"/>
                  <a:pt x="2641767" y="1400208"/>
                  <a:pt x="2578617" y="1436123"/>
                </a:cubicBezTo>
                <a:cubicBezTo>
                  <a:pt x="2518170" y="1470502"/>
                  <a:pt x="2458548" y="1506331"/>
                  <a:pt x="2391499" y="1545690"/>
                </a:cubicBezTo>
                <a:cubicBezTo>
                  <a:pt x="2422662" y="1564985"/>
                  <a:pt x="2443380" y="1578588"/>
                  <a:pt x="2464838" y="1590968"/>
                </a:cubicBezTo>
                <a:cubicBezTo>
                  <a:pt x="2787164" y="1777289"/>
                  <a:pt x="3108552" y="1965317"/>
                  <a:pt x="3432756" y="2148336"/>
                </a:cubicBezTo>
                <a:cubicBezTo>
                  <a:pt x="3512071" y="2193130"/>
                  <a:pt x="3542608" y="2250930"/>
                  <a:pt x="3541754" y="2339865"/>
                </a:cubicBezTo>
                <a:cubicBezTo>
                  <a:pt x="3538766" y="2649924"/>
                  <a:pt x="3540587" y="2960013"/>
                  <a:pt x="3540587" y="3270101"/>
                </a:cubicBezTo>
                <a:cubicBezTo>
                  <a:pt x="3540587" y="3292413"/>
                  <a:pt x="3540587" y="3314725"/>
                  <a:pt x="3540587" y="3357755"/>
                </a:cubicBezTo>
                <a:close/>
                <a:moveTo>
                  <a:pt x="2669970" y="2733651"/>
                </a:moveTo>
                <a:cubicBezTo>
                  <a:pt x="2646577" y="2744380"/>
                  <a:pt x="2633372" y="2749218"/>
                  <a:pt x="2621391" y="2756133"/>
                </a:cubicBezTo>
                <a:cubicBezTo>
                  <a:pt x="2286428" y="2949625"/>
                  <a:pt x="1951039" y="3142406"/>
                  <a:pt x="1617215" y="3337833"/>
                </a:cubicBezTo>
                <a:cubicBezTo>
                  <a:pt x="1548629" y="3377989"/>
                  <a:pt x="1488012" y="3380010"/>
                  <a:pt x="1418970" y="3339484"/>
                </a:cubicBezTo>
                <a:cubicBezTo>
                  <a:pt x="1140983" y="3176300"/>
                  <a:pt x="861402" y="3015821"/>
                  <a:pt x="582247" y="2854601"/>
                </a:cubicBezTo>
                <a:cubicBezTo>
                  <a:pt x="568786" y="2846832"/>
                  <a:pt x="553902" y="2841538"/>
                  <a:pt x="537140" y="2833940"/>
                </a:cubicBezTo>
                <a:cubicBezTo>
                  <a:pt x="532985" y="2846462"/>
                  <a:pt x="528915" y="2853889"/>
                  <a:pt x="528175" y="2861659"/>
                </a:cubicBezTo>
                <a:cubicBezTo>
                  <a:pt x="497013" y="3188737"/>
                  <a:pt x="604872" y="3459865"/>
                  <a:pt x="875233" y="3648605"/>
                </a:cubicBezTo>
                <a:cubicBezTo>
                  <a:pt x="1150943" y="3841072"/>
                  <a:pt x="1450617" y="3860083"/>
                  <a:pt x="1748127" y="3700684"/>
                </a:cubicBezTo>
                <a:cubicBezTo>
                  <a:pt x="2019312" y="3555402"/>
                  <a:pt x="2279399" y="3389458"/>
                  <a:pt x="2550414" y="3243805"/>
                </a:cubicBezTo>
                <a:cubicBezTo>
                  <a:pt x="2647516" y="3191611"/>
                  <a:pt x="2682976" y="3132047"/>
                  <a:pt x="2672019" y="3025582"/>
                </a:cubicBezTo>
                <a:cubicBezTo>
                  <a:pt x="2662372" y="2931810"/>
                  <a:pt x="2669999" y="2836273"/>
                  <a:pt x="2669999" y="2733622"/>
                </a:cubicBezTo>
                <a:close/>
                <a:moveTo>
                  <a:pt x="1705780" y="1703011"/>
                </a:moveTo>
                <a:cubicBezTo>
                  <a:pt x="1728205" y="1692879"/>
                  <a:pt x="1741382" y="1688212"/>
                  <a:pt x="1753306" y="1681325"/>
                </a:cubicBezTo>
                <a:cubicBezTo>
                  <a:pt x="2088269" y="1487833"/>
                  <a:pt x="2423572" y="1294967"/>
                  <a:pt x="2757510" y="1099710"/>
                </a:cubicBezTo>
                <a:cubicBezTo>
                  <a:pt x="2823250" y="1061291"/>
                  <a:pt x="2882900" y="1054717"/>
                  <a:pt x="2950263" y="1094303"/>
                </a:cubicBezTo>
                <a:cubicBezTo>
                  <a:pt x="3177935" y="1228174"/>
                  <a:pt x="3406887" y="1359910"/>
                  <a:pt x="3635527" y="1492130"/>
                </a:cubicBezTo>
                <a:cubicBezTo>
                  <a:pt x="3701210" y="1530123"/>
                  <a:pt x="3767548" y="1567034"/>
                  <a:pt x="3831211" y="1603120"/>
                </a:cubicBezTo>
                <a:cubicBezTo>
                  <a:pt x="3838496" y="1596546"/>
                  <a:pt x="3840744" y="1595465"/>
                  <a:pt x="3841399" y="1593786"/>
                </a:cubicBezTo>
                <a:cubicBezTo>
                  <a:pt x="3843619" y="1588008"/>
                  <a:pt x="3846436" y="1582117"/>
                  <a:pt x="3847005" y="1576084"/>
                </a:cubicBezTo>
                <a:cubicBezTo>
                  <a:pt x="3878396" y="1251567"/>
                  <a:pt x="3772130" y="981919"/>
                  <a:pt x="3505555" y="792468"/>
                </a:cubicBezTo>
                <a:cubicBezTo>
                  <a:pt x="3233572" y="599175"/>
                  <a:pt x="2934525" y="574216"/>
                  <a:pt x="2638865" y="730797"/>
                </a:cubicBezTo>
                <a:cubicBezTo>
                  <a:pt x="2333983" y="892245"/>
                  <a:pt x="2039376" y="1073187"/>
                  <a:pt x="1740841" y="1246558"/>
                </a:cubicBezTo>
                <a:cubicBezTo>
                  <a:pt x="1726413" y="1254954"/>
                  <a:pt x="1707544" y="1272427"/>
                  <a:pt x="1707288" y="1286002"/>
                </a:cubicBezTo>
                <a:cubicBezTo>
                  <a:pt x="1704812" y="1422377"/>
                  <a:pt x="1705780" y="1558809"/>
                  <a:pt x="1705780" y="1703011"/>
                </a:cubicBezTo>
                <a:close/>
                <a:moveTo>
                  <a:pt x="1504689" y="2380362"/>
                </a:moveTo>
                <a:lnTo>
                  <a:pt x="1504689" y="2291541"/>
                </a:lnTo>
                <a:cubicBezTo>
                  <a:pt x="1504689" y="1921063"/>
                  <a:pt x="1506937" y="1550528"/>
                  <a:pt x="1503152" y="1180078"/>
                </a:cubicBezTo>
                <a:cubicBezTo>
                  <a:pt x="1502156" y="1084229"/>
                  <a:pt x="1538754" y="1025575"/>
                  <a:pt x="1620858" y="980297"/>
                </a:cubicBezTo>
                <a:cubicBezTo>
                  <a:pt x="1812103" y="874856"/>
                  <a:pt x="2000273" y="763753"/>
                  <a:pt x="2189440" y="654527"/>
                </a:cubicBezTo>
                <a:cubicBezTo>
                  <a:pt x="2286144" y="598691"/>
                  <a:pt x="2382335" y="541944"/>
                  <a:pt x="2487434" y="480558"/>
                </a:cubicBezTo>
                <a:cubicBezTo>
                  <a:pt x="2455646" y="456596"/>
                  <a:pt x="2432594" y="436703"/>
                  <a:pt x="2407208" y="420424"/>
                </a:cubicBezTo>
                <a:cubicBezTo>
                  <a:pt x="1866573" y="73652"/>
                  <a:pt x="1149407" y="440203"/>
                  <a:pt x="1125757" y="1081724"/>
                </a:cubicBezTo>
                <a:cubicBezTo>
                  <a:pt x="1113036" y="1426789"/>
                  <a:pt x="1122541" y="1772650"/>
                  <a:pt x="1123480" y="2118170"/>
                </a:cubicBezTo>
                <a:cubicBezTo>
                  <a:pt x="1123537" y="2136156"/>
                  <a:pt x="1132160" y="2162651"/>
                  <a:pt x="1145508" y="2170762"/>
                </a:cubicBezTo>
                <a:cubicBezTo>
                  <a:pt x="1258945" y="2239547"/>
                  <a:pt x="1374432" y="2305002"/>
                  <a:pt x="1504689" y="2380333"/>
                </a:cubicBezTo>
                <a:close/>
                <a:moveTo>
                  <a:pt x="1889966" y="3954851"/>
                </a:moveTo>
                <a:cubicBezTo>
                  <a:pt x="1910115" y="3972410"/>
                  <a:pt x="1922780" y="3985416"/>
                  <a:pt x="1937322" y="3995804"/>
                </a:cubicBezTo>
                <a:cubicBezTo>
                  <a:pt x="2088183" y="4103578"/>
                  <a:pt x="2257685" y="4156483"/>
                  <a:pt x="2441758" y="4148742"/>
                </a:cubicBezTo>
                <a:cubicBezTo>
                  <a:pt x="2911416" y="4129020"/>
                  <a:pt x="3251814" y="3770096"/>
                  <a:pt x="3252696" y="3298902"/>
                </a:cubicBezTo>
                <a:cubicBezTo>
                  <a:pt x="3253209" y="3015849"/>
                  <a:pt x="3244642" y="2732455"/>
                  <a:pt x="3256396" y="2449887"/>
                </a:cubicBezTo>
                <a:cubicBezTo>
                  <a:pt x="3261917" y="2317211"/>
                  <a:pt x="3225319" y="2237099"/>
                  <a:pt x="3101665" y="2187353"/>
                </a:cubicBezTo>
                <a:cubicBezTo>
                  <a:pt x="3024256" y="2156219"/>
                  <a:pt x="2954475" y="2106160"/>
                  <a:pt x="2870521" y="2058491"/>
                </a:cubicBezTo>
                <a:lnTo>
                  <a:pt x="2870521" y="2146031"/>
                </a:lnTo>
                <a:cubicBezTo>
                  <a:pt x="2870521" y="2516509"/>
                  <a:pt x="2868443" y="2886987"/>
                  <a:pt x="2871972" y="3257437"/>
                </a:cubicBezTo>
                <a:cubicBezTo>
                  <a:pt x="2872854" y="3350014"/>
                  <a:pt x="2839870" y="3409294"/>
                  <a:pt x="2759417" y="3453860"/>
                </a:cubicBezTo>
                <a:cubicBezTo>
                  <a:pt x="2568372" y="3559671"/>
                  <a:pt x="2380172" y="3670632"/>
                  <a:pt x="2190977" y="3779800"/>
                </a:cubicBezTo>
                <a:cubicBezTo>
                  <a:pt x="2092480" y="3836633"/>
                  <a:pt x="1994354" y="3894120"/>
                  <a:pt x="1889938" y="3954851"/>
                </a:cubicBezTo>
                <a:close/>
                <a:moveTo>
                  <a:pt x="2669942" y="2218544"/>
                </a:moveTo>
                <a:cubicBezTo>
                  <a:pt x="2669942" y="2141620"/>
                  <a:pt x="2672873" y="2064553"/>
                  <a:pt x="2668206" y="1987913"/>
                </a:cubicBezTo>
                <a:cubicBezTo>
                  <a:pt x="2666754" y="1964178"/>
                  <a:pt x="2650590" y="1931963"/>
                  <a:pt x="2631152" y="1920181"/>
                </a:cubicBezTo>
                <a:cubicBezTo>
                  <a:pt x="2497964" y="1839386"/>
                  <a:pt x="2362898" y="1761551"/>
                  <a:pt x="2226266" y="1686704"/>
                </a:cubicBezTo>
                <a:cubicBezTo>
                  <a:pt x="2206003" y="1675605"/>
                  <a:pt x="2169178" y="1675633"/>
                  <a:pt x="2148915" y="1686761"/>
                </a:cubicBezTo>
                <a:cubicBezTo>
                  <a:pt x="2012283" y="1761608"/>
                  <a:pt x="1877217" y="1839443"/>
                  <a:pt x="1744029" y="1920238"/>
                </a:cubicBezTo>
                <a:cubicBezTo>
                  <a:pt x="1724591" y="1932048"/>
                  <a:pt x="1707459" y="1964634"/>
                  <a:pt x="1706975" y="1987970"/>
                </a:cubicBezTo>
                <a:cubicBezTo>
                  <a:pt x="1703702" y="2141734"/>
                  <a:pt x="1703702" y="2295611"/>
                  <a:pt x="1706975" y="2449374"/>
                </a:cubicBezTo>
                <a:cubicBezTo>
                  <a:pt x="1707459" y="2472682"/>
                  <a:pt x="1724648" y="2505239"/>
                  <a:pt x="1744086" y="2517021"/>
                </a:cubicBezTo>
                <a:cubicBezTo>
                  <a:pt x="1877274" y="2597816"/>
                  <a:pt x="2012368" y="2675651"/>
                  <a:pt x="2148972" y="2750498"/>
                </a:cubicBezTo>
                <a:cubicBezTo>
                  <a:pt x="2169234" y="2761597"/>
                  <a:pt x="2206060" y="2761569"/>
                  <a:pt x="2226323" y="2750470"/>
                </a:cubicBezTo>
                <a:cubicBezTo>
                  <a:pt x="2362955" y="2675594"/>
                  <a:pt x="2498021" y="2597788"/>
                  <a:pt x="2631209" y="2516993"/>
                </a:cubicBezTo>
                <a:cubicBezTo>
                  <a:pt x="2650647" y="2505211"/>
                  <a:pt x="2666783" y="2472967"/>
                  <a:pt x="2668206" y="2449204"/>
                </a:cubicBezTo>
                <a:cubicBezTo>
                  <a:pt x="2672873" y="2372564"/>
                  <a:pt x="2669942" y="2295497"/>
                  <a:pt x="2669942" y="2218573"/>
                </a:cubicBezTo>
                <a:close/>
              </a:path>
            </a:pathLst>
          </a:custGeom>
          <a:solidFill>
            <a:schemeClr val="dk1">
              <a:alpha val="471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3"/>
          <p:cNvSpPr txBox="1"/>
          <p:nvPr/>
        </p:nvSpPr>
        <p:spPr>
          <a:xfrm>
            <a:off x="741491" y="391304"/>
            <a:ext cx="7393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Regression Model </a:t>
            </a:r>
            <a:r>
              <a:rPr b="1" lang="en" sz="3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Comparison</a:t>
            </a:r>
            <a:endParaRPr sz="1100"/>
          </a:p>
        </p:txBody>
      </p:sp>
      <p:grpSp>
        <p:nvGrpSpPr>
          <p:cNvPr id="293" name="Google Shape;293;p33"/>
          <p:cNvGrpSpPr/>
          <p:nvPr/>
        </p:nvGrpSpPr>
        <p:grpSpPr>
          <a:xfrm>
            <a:off x="4000685" y="-5618578"/>
            <a:ext cx="5667698" cy="5703871"/>
            <a:chOff x="5334246" y="-374908"/>
            <a:chExt cx="7556930" cy="7605161"/>
          </a:xfrm>
        </p:grpSpPr>
        <p:sp>
          <p:nvSpPr>
            <p:cNvPr id="294" name="Google Shape;294;p33"/>
            <p:cNvSpPr/>
            <p:nvPr/>
          </p:nvSpPr>
          <p:spPr>
            <a:xfrm rot="1239403">
              <a:off x="6191537" y="465129"/>
              <a:ext cx="5842349" cy="5925087"/>
            </a:xfrm>
            <a:custGeom>
              <a:rect b="b" l="l" r="r" t="t"/>
              <a:pathLst>
                <a:path extrusionOk="0" h="5929591" w="5846791">
                  <a:moveTo>
                    <a:pt x="5504890" y="2481052"/>
                  </a:moveTo>
                  <a:cubicBezTo>
                    <a:pt x="5474008" y="2442830"/>
                    <a:pt x="5467771" y="2409933"/>
                    <a:pt x="5477279" y="2360835"/>
                  </a:cubicBezTo>
                  <a:cubicBezTo>
                    <a:pt x="5503102" y="2227611"/>
                    <a:pt x="5535619" y="2092447"/>
                    <a:pt x="5535961" y="1958007"/>
                  </a:cubicBezTo>
                  <a:cubicBezTo>
                    <a:pt x="5538167" y="1045140"/>
                    <a:pt x="4715815" y="342321"/>
                    <a:pt x="3812114" y="482505"/>
                  </a:cubicBezTo>
                  <a:cubicBezTo>
                    <a:pt x="3743620" y="493115"/>
                    <a:pt x="3705665" y="475089"/>
                    <a:pt x="3661282" y="430782"/>
                  </a:cubicBezTo>
                  <a:cubicBezTo>
                    <a:pt x="3366539" y="136419"/>
                    <a:pt x="3005051" y="-14793"/>
                    <a:pt x="2593096" y="1142"/>
                  </a:cubicBezTo>
                  <a:cubicBezTo>
                    <a:pt x="1928650" y="26851"/>
                    <a:pt x="1464249" y="357952"/>
                    <a:pt x="1208070" y="976190"/>
                  </a:cubicBezTo>
                  <a:cubicBezTo>
                    <a:pt x="1195824" y="1005702"/>
                    <a:pt x="1160949" y="1032400"/>
                    <a:pt x="1130258" y="1046547"/>
                  </a:cubicBezTo>
                  <a:cubicBezTo>
                    <a:pt x="982012" y="1114738"/>
                    <a:pt x="818895" y="1158664"/>
                    <a:pt x="684074" y="1246554"/>
                  </a:cubicBezTo>
                  <a:cubicBezTo>
                    <a:pt x="-71381" y="1739174"/>
                    <a:pt x="-224457" y="2746625"/>
                    <a:pt x="341868" y="3448531"/>
                  </a:cubicBezTo>
                  <a:cubicBezTo>
                    <a:pt x="372673" y="3486714"/>
                    <a:pt x="379975" y="3519612"/>
                    <a:pt x="369365" y="3568786"/>
                  </a:cubicBezTo>
                  <a:cubicBezTo>
                    <a:pt x="340157" y="3704064"/>
                    <a:pt x="319962" y="3841319"/>
                    <a:pt x="307107" y="3915328"/>
                  </a:cubicBezTo>
                  <a:cubicBezTo>
                    <a:pt x="326237" y="4895814"/>
                    <a:pt x="1120332" y="5576651"/>
                    <a:pt x="2026467" y="5448143"/>
                  </a:cubicBezTo>
                  <a:cubicBezTo>
                    <a:pt x="2099905" y="5437723"/>
                    <a:pt x="2142881" y="5455521"/>
                    <a:pt x="2191903" y="5504315"/>
                  </a:cubicBezTo>
                  <a:cubicBezTo>
                    <a:pt x="2485125" y="5795940"/>
                    <a:pt x="2845015" y="5944300"/>
                    <a:pt x="3253738" y="5928441"/>
                  </a:cubicBezTo>
                  <a:cubicBezTo>
                    <a:pt x="3918184" y="5902694"/>
                    <a:pt x="4382623" y="5571745"/>
                    <a:pt x="4638802" y="4953469"/>
                  </a:cubicBezTo>
                  <a:cubicBezTo>
                    <a:pt x="4651048" y="4923957"/>
                    <a:pt x="4685961" y="4897259"/>
                    <a:pt x="4716728" y="4883111"/>
                  </a:cubicBezTo>
                  <a:cubicBezTo>
                    <a:pt x="4864936" y="4814883"/>
                    <a:pt x="5028053" y="4770919"/>
                    <a:pt x="5162912" y="4683066"/>
                  </a:cubicBezTo>
                  <a:cubicBezTo>
                    <a:pt x="5918062" y="4191207"/>
                    <a:pt x="6071291" y="3182312"/>
                    <a:pt x="5504928" y="2481052"/>
                  </a:cubicBezTo>
                  <a:close/>
                </a:path>
              </a:pathLst>
            </a:custGeom>
            <a:solidFill>
              <a:schemeClr val="dk1">
                <a:alpha val="84710"/>
              </a:schemeClr>
            </a:solidFill>
            <a:ln>
              <a:noFill/>
            </a:ln>
            <a:effectLst>
              <a:outerShdw blurRad="558800" sx="88000" rotWithShape="0" algn="t" dir="5400000" dist="838200" sy="88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6499692" y="689196"/>
              <a:ext cx="5408282" cy="5484872"/>
            </a:xfrm>
            <a:custGeom>
              <a:rect b="b" l="l" r="r" t="t"/>
              <a:pathLst>
                <a:path extrusionOk="0" h="5929591" w="5846791">
                  <a:moveTo>
                    <a:pt x="5504890" y="2481052"/>
                  </a:moveTo>
                  <a:cubicBezTo>
                    <a:pt x="5474008" y="2442830"/>
                    <a:pt x="5467771" y="2409933"/>
                    <a:pt x="5477279" y="2360835"/>
                  </a:cubicBezTo>
                  <a:cubicBezTo>
                    <a:pt x="5503102" y="2227611"/>
                    <a:pt x="5535619" y="2092447"/>
                    <a:pt x="5535961" y="1958007"/>
                  </a:cubicBezTo>
                  <a:cubicBezTo>
                    <a:pt x="5538167" y="1045140"/>
                    <a:pt x="4715815" y="342321"/>
                    <a:pt x="3812114" y="482505"/>
                  </a:cubicBezTo>
                  <a:cubicBezTo>
                    <a:pt x="3743620" y="493115"/>
                    <a:pt x="3705665" y="475089"/>
                    <a:pt x="3661282" y="430782"/>
                  </a:cubicBezTo>
                  <a:cubicBezTo>
                    <a:pt x="3366539" y="136419"/>
                    <a:pt x="3005051" y="-14793"/>
                    <a:pt x="2593096" y="1142"/>
                  </a:cubicBezTo>
                  <a:cubicBezTo>
                    <a:pt x="1928650" y="26851"/>
                    <a:pt x="1464249" y="357952"/>
                    <a:pt x="1208070" y="976190"/>
                  </a:cubicBezTo>
                  <a:cubicBezTo>
                    <a:pt x="1195824" y="1005702"/>
                    <a:pt x="1160949" y="1032400"/>
                    <a:pt x="1130258" y="1046547"/>
                  </a:cubicBezTo>
                  <a:cubicBezTo>
                    <a:pt x="982012" y="1114738"/>
                    <a:pt x="818895" y="1158664"/>
                    <a:pt x="684074" y="1246554"/>
                  </a:cubicBezTo>
                  <a:cubicBezTo>
                    <a:pt x="-71381" y="1739174"/>
                    <a:pt x="-224457" y="2746625"/>
                    <a:pt x="341868" y="3448531"/>
                  </a:cubicBezTo>
                  <a:cubicBezTo>
                    <a:pt x="372673" y="3486714"/>
                    <a:pt x="379975" y="3519612"/>
                    <a:pt x="369365" y="3568786"/>
                  </a:cubicBezTo>
                  <a:cubicBezTo>
                    <a:pt x="340157" y="3704064"/>
                    <a:pt x="319962" y="3841319"/>
                    <a:pt x="307107" y="3915328"/>
                  </a:cubicBezTo>
                  <a:cubicBezTo>
                    <a:pt x="326237" y="4895814"/>
                    <a:pt x="1120332" y="5576651"/>
                    <a:pt x="2026467" y="5448143"/>
                  </a:cubicBezTo>
                  <a:cubicBezTo>
                    <a:pt x="2099905" y="5437723"/>
                    <a:pt x="2142881" y="5455521"/>
                    <a:pt x="2191903" y="5504315"/>
                  </a:cubicBezTo>
                  <a:cubicBezTo>
                    <a:pt x="2485125" y="5795940"/>
                    <a:pt x="2845015" y="5944300"/>
                    <a:pt x="3253738" y="5928441"/>
                  </a:cubicBezTo>
                  <a:cubicBezTo>
                    <a:pt x="3918184" y="5902694"/>
                    <a:pt x="4382623" y="5571745"/>
                    <a:pt x="4638802" y="4953469"/>
                  </a:cubicBezTo>
                  <a:cubicBezTo>
                    <a:pt x="4651048" y="4923957"/>
                    <a:pt x="4685961" y="4897259"/>
                    <a:pt x="4716728" y="4883111"/>
                  </a:cubicBezTo>
                  <a:cubicBezTo>
                    <a:pt x="4864936" y="4814883"/>
                    <a:pt x="5028053" y="4770919"/>
                    <a:pt x="5162912" y="4683066"/>
                  </a:cubicBezTo>
                  <a:cubicBezTo>
                    <a:pt x="5918062" y="4191207"/>
                    <a:pt x="6071291" y="3182312"/>
                    <a:pt x="5504928" y="2481052"/>
                  </a:cubicBezTo>
                  <a:close/>
                </a:path>
              </a:pathLst>
            </a:custGeom>
            <a:solidFill>
              <a:schemeClr val="dk1">
                <a:alpha val="98820"/>
              </a:schemeClr>
            </a:solidFill>
            <a:ln>
              <a:noFill/>
            </a:ln>
            <a:effectLst>
              <a:outerShdw blurRad="558800" sx="88000" rotWithShape="0" algn="t" dir="5400000" dist="838200" sy="88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96" name="Google Shape;296;p33"/>
          <p:cNvPicPr preferRelativeResize="0"/>
          <p:nvPr/>
        </p:nvPicPr>
        <p:blipFill rotWithShape="1">
          <a:blip r:embed="rId3">
            <a:alphaModFix/>
          </a:blip>
          <a:srcRect b="29378" l="5645" r="28010" t="49795"/>
          <a:stretch/>
        </p:blipFill>
        <p:spPr>
          <a:xfrm>
            <a:off x="418800" y="1726474"/>
            <a:ext cx="8306401" cy="169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Yellow">
      <a:dk1>
        <a:srgbClr val="FFFFFF"/>
      </a:dk1>
      <a:lt1>
        <a:srgbClr val="313131"/>
      </a:lt1>
      <a:dk2>
        <a:srgbClr val="464646"/>
      </a:dk2>
      <a:lt2>
        <a:srgbClr val="FFFFFF"/>
      </a:lt2>
      <a:accent1>
        <a:srgbClr val="2BB195"/>
      </a:accent1>
      <a:accent2>
        <a:srgbClr val="FEC037"/>
      </a:accent2>
      <a:accent3>
        <a:srgbClr val="75B3B2"/>
      </a:accent3>
      <a:accent4>
        <a:srgbClr val="5EA9CA"/>
      </a:accent4>
      <a:accent5>
        <a:srgbClr val="D062A3"/>
      </a:accent5>
      <a:accent6>
        <a:srgbClr val="EE5058"/>
      </a:accent6>
      <a:hlink>
        <a:srgbClr val="A05024"/>
      </a:hlink>
      <a:folHlink>
        <a:srgbClr val="FEC0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