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F61B8-DCC9-49F0-8D44-1924BCA7E902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9C9FE8-4210-446D-9AEB-7C9E8DC08C0F}">
      <dgm:prSet/>
      <dgm:spPr/>
      <dgm:t>
        <a:bodyPr/>
        <a:lstStyle/>
        <a:p>
          <a:r>
            <a:rPr lang="en-IN"/>
            <a:t>Draw necessary Topology, decorate and comment</a:t>
          </a:r>
          <a:endParaRPr lang="en-US"/>
        </a:p>
      </dgm:t>
    </dgm:pt>
    <dgm:pt modelId="{6323CD09-5CC5-4B13-BDEC-EA09C50969BF}" type="parTrans" cxnId="{28DC57C7-1E36-462E-BDCB-49116FEE317F}">
      <dgm:prSet/>
      <dgm:spPr/>
      <dgm:t>
        <a:bodyPr/>
        <a:lstStyle/>
        <a:p>
          <a:endParaRPr lang="en-US"/>
        </a:p>
      </dgm:t>
    </dgm:pt>
    <dgm:pt modelId="{08817FBB-CABA-482E-884B-C644F51E4267}" type="sibTrans" cxnId="{28DC57C7-1E36-462E-BDCB-49116FEE317F}">
      <dgm:prSet/>
      <dgm:spPr/>
      <dgm:t>
        <a:bodyPr/>
        <a:lstStyle/>
        <a:p>
          <a:endParaRPr lang="en-US"/>
        </a:p>
      </dgm:t>
    </dgm:pt>
    <dgm:pt modelId="{55030953-5630-4783-B776-51D87BDF48EB}">
      <dgm:prSet/>
      <dgm:spPr/>
      <dgm:t>
        <a:bodyPr/>
        <a:lstStyle/>
        <a:p>
          <a:r>
            <a:rPr lang="en-IN"/>
            <a:t>Configure static IP to the DHCP server and assign DNS IP</a:t>
          </a:r>
          <a:endParaRPr lang="en-US"/>
        </a:p>
      </dgm:t>
    </dgm:pt>
    <dgm:pt modelId="{160DD374-E7BC-4C74-82F1-9AAD51C247E6}" type="parTrans" cxnId="{278325BA-9D07-4B72-8397-491D6836EE78}">
      <dgm:prSet/>
      <dgm:spPr/>
      <dgm:t>
        <a:bodyPr/>
        <a:lstStyle/>
        <a:p>
          <a:endParaRPr lang="en-US"/>
        </a:p>
      </dgm:t>
    </dgm:pt>
    <dgm:pt modelId="{682CC1D9-7BE2-47FF-8859-1BF9EA3123D0}" type="sibTrans" cxnId="{278325BA-9D07-4B72-8397-491D6836EE78}">
      <dgm:prSet/>
      <dgm:spPr/>
      <dgm:t>
        <a:bodyPr/>
        <a:lstStyle/>
        <a:p>
          <a:endParaRPr lang="en-US"/>
        </a:p>
      </dgm:t>
    </dgm:pt>
    <dgm:pt modelId="{9E86CA31-CD0B-4B0E-BC52-2F72D36A4F9C}">
      <dgm:prSet/>
      <dgm:spPr/>
      <dgm:t>
        <a:bodyPr/>
        <a:lstStyle/>
        <a:p>
          <a:r>
            <a:rPr lang="en-IN"/>
            <a:t>Assign Dynamic IP to servers and client PCs using DHCP server</a:t>
          </a:r>
          <a:endParaRPr lang="en-US"/>
        </a:p>
      </dgm:t>
    </dgm:pt>
    <dgm:pt modelId="{2BF6824E-F424-489D-A89A-E8F3CADCD08E}" type="parTrans" cxnId="{78FE452C-2C40-4808-B414-68E993B438AF}">
      <dgm:prSet/>
      <dgm:spPr/>
      <dgm:t>
        <a:bodyPr/>
        <a:lstStyle/>
        <a:p>
          <a:endParaRPr lang="en-US"/>
        </a:p>
      </dgm:t>
    </dgm:pt>
    <dgm:pt modelId="{E95E31A6-BC33-4D4B-86D0-962D86D06306}" type="sibTrans" cxnId="{78FE452C-2C40-4808-B414-68E993B438AF}">
      <dgm:prSet/>
      <dgm:spPr/>
      <dgm:t>
        <a:bodyPr/>
        <a:lstStyle/>
        <a:p>
          <a:endParaRPr lang="en-US"/>
        </a:p>
      </dgm:t>
    </dgm:pt>
    <dgm:pt modelId="{0F8B916B-58CF-4D30-90DE-2074142A2851}">
      <dgm:prSet/>
      <dgm:spPr/>
      <dgm:t>
        <a:bodyPr/>
        <a:lstStyle/>
        <a:p>
          <a:r>
            <a:rPr lang="en-IN"/>
            <a:t>Configure the DNS server enter all server name and add</a:t>
          </a:r>
          <a:endParaRPr lang="en-US"/>
        </a:p>
      </dgm:t>
    </dgm:pt>
    <dgm:pt modelId="{BB8E7E92-D5B2-402D-8299-E97D252D7A54}" type="parTrans" cxnId="{2C7D7DC8-C124-458E-995D-2DC618A2F7EC}">
      <dgm:prSet/>
      <dgm:spPr/>
      <dgm:t>
        <a:bodyPr/>
        <a:lstStyle/>
        <a:p>
          <a:endParaRPr lang="en-US"/>
        </a:p>
      </dgm:t>
    </dgm:pt>
    <dgm:pt modelId="{B38736E0-EA94-467F-BD17-8AFAD4656C6F}" type="sibTrans" cxnId="{2C7D7DC8-C124-458E-995D-2DC618A2F7EC}">
      <dgm:prSet/>
      <dgm:spPr/>
      <dgm:t>
        <a:bodyPr/>
        <a:lstStyle/>
        <a:p>
          <a:endParaRPr lang="en-US"/>
        </a:p>
      </dgm:t>
    </dgm:pt>
    <dgm:pt modelId="{5028368E-E313-41FA-803C-FBF005A17DA5}">
      <dgm:prSet/>
      <dgm:spPr/>
      <dgm:t>
        <a:bodyPr/>
        <a:lstStyle/>
        <a:p>
          <a:r>
            <a:rPr lang="en-IN"/>
            <a:t>In FTP server create user id and passports and give Write, Read, Delete, Rename and List permission</a:t>
          </a:r>
          <a:endParaRPr lang="en-US"/>
        </a:p>
      </dgm:t>
    </dgm:pt>
    <dgm:pt modelId="{20448B2B-B30F-480C-B1AD-64247B831BEF}" type="parTrans" cxnId="{5B2FD0FA-8377-4218-AE58-5A968C1AD629}">
      <dgm:prSet/>
      <dgm:spPr/>
      <dgm:t>
        <a:bodyPr/>
        <a:lstStyle/>
        <a:p>
          <a:endParaRPr lang="en-US"/>
        </a:p>
      </dgm:t>
    </dgm:pt>
    <dgm:pt modelId="{3305D82B-03DF-4446-B612-BF6A8AC45A96}" type="sibTrans" cxnId="{5B2FD0FA-8377-4218-AE58-5A968C1AD629}">
      <dgm:prSet/>
      <dgm:spPr/>
      <dgm:t>
        <a:bodyPr/>
        <a:lstStyle/>
        <a:p>
          <a:endParaRPr lang="en-US"/>
        </a:p>
      </dgm:t>
    </dgm:pt>
    <dgm:pt modelId="{14E674D6-D9D5-46AD-B7E4-5ED3D7792320}">
      <dgm:prSet/>
      <dgm:spPr/>
      <dgm:t>
        <a:bodyPr/>
        <a:lstStyle/>
        <a:p>
          <a:r>
            <a:rPr lang="en-IN"/>
            <a:t>In Email server set domain name and add username and password for all client </a:t>
          </a:r>
          <a:endParaRPr lang="en-US"/>
        </a:p>
      </dgm:t>
    </dgm:pt>
    <dgm:pt modelId="{2D73658E-FEFE-44FE-B981-933396A0C852}" type="parTrans" cxnId="{C6B528A6-9FAC-4DF0-AF0B-339A1904B46E}">
      <dgm:prSet/>
      <dgm:spPr/>
      <dgm:t>
        <a:bodyPr/>
        <a:lstStyle/>
        <a:p>
          <a:endParaRPr lang="en-US"/>
        </a:p>
      </dgm:t>
    </dgm:pt>
    <dgm:pt modelId="{DD995BB9-A558-4931-B74D-B2A727E6D4A8}" type="sibTrans" cxnId="{C6B528A6-9FAC-4DF0-AF0B-339A1904B46E}">
      <dgm:prSet/>
      <dgm:spPr/>
      <dgm:t>
        <a:bodyPr/>
        <a:lstStyle/>
        <a:p>
          <a:endParaRPr lang="en-US"/>
        </a:p>
      </dgm:t>
    </dgm:pt>
    <dgm:pt modelId="{BC35112F-9930-4BEF-9551-EAC4EBCD2E87}">
      <dgm:prSet/>
      <dgm:spPr/>
      <dgm:t>
        <a:bodyPr/>
        <a:lstStyle/>
        <a:p>
          <a:r>
            <a:rPr lang="en-IN"/>
            <a:t>In client PCs set Email configuration and user, password.</a:t>
          </a:r>
          <a:endParaRPr lang="en-US"/>
        </a:p>
      </dgm:t>
    </dgm:pt>
    <dgm:pt modelId="{C25697D0-0C97-4DE8-BE73-B4FA6AF5D592}" type="parTrans" cxnId="{C26D99FD-772A-49B5-BA9F-A12368826AB2}">
      <dgm:prSet/>
      <dgm:spPr/>
      <dgm:t>
        <a:bodyPr/>
        <a:lstStyle/>
        <a:p>
          <a:endParaRPr lang="en-US"/>
        </a:p>
      </dgm:t>
    </dgm:pt>
    <dgm:pt modelId="{62A606E4-18C2-4576-9781-8570ED8F5220}" type="sibTrans" cxnId="{C26D99FD-772A-49B5-BA9F-A12368826AB2}">
      <dgm:prSet/>
      <dgm:spPr/>
      <dgm:t>
        <a:bodyPr/>
        <a:lstStyle/>
        <a:p>
          <a:endParaRPr lang="en-US"/>
        </a:p>
      </dgm:t>
    </dgm:pt>
    <dgm:pt modelId="{FA03DE22-D10E-4A23-B934-E03EB063FE97}">
      <dgm:prSet/>
      <dgm:spPr/>
      <dgm:t>
        <a:bodyPr/>
        <a:lstStyle/>
        <a:p>
          <a:r>
            <a:rPr lang="en-IN"/>
            <a:t>Ping webserver and check site using any Client</a:t>
          </a:r>
          <a:endParaRPr lang="en-US"/>
        </a:p>
      </dgm:t>
    </dgm:pt>
    <dgm:pt modelId="{9516A3D4-79F8-49DA-90D5-FBF714DA5C58}" type="parTrans" cxnId="{B388CAF2-8179-4A5E-97FD-5260088480AE}">
      <dgm:prSet/>
      <dgm:spPr/>
      <dgm:t>
        <a:bodyPr/>
        <a:lstStyle/>
        <a:p>
          <a:endParaRPr lang="en-US"/>
        </a:p>
      </dgm:t>
    </dgm:pt>
    <dgm:pt modelId="{05AF0E1E-B0A8-444A-9F03-FB304FAA414C}" type="sibTrans" cxnId="{B388CAF2-8179-4A5E-97FD-5260088480AE}">
      <dgm:prSet/>
      <dgm:spPr/>
      <dgm:t>
        <a:bodyPr/>
        <a:lstStyle/>
        <a:p>
          <a:endParaRPr lang="en-US"/>
        </a:p>
      </dgm:t>
    </dgm:pt>
    <dgm:pt modelId="{8187C2B2-D84D-4638-BE63-A9ABBD5A8B1B}">
      <dgm:prSet/>
      <dgm:spPr/>
      <dgm:t>
        <a:bodyPr/>
        <a:lstStyle/>
        <a:p>
          <a:r>
            <a:rPr lang="en-IN"/>
            <a:t>In check FTP youtube.com</a:t>
          </a:r>
          <a:endParaRPr lang="en-US"/>
        </a:p>
      </dgm:t>
    </dgm:pt>
    <dgm:pt modelId="{44EF57DF-36DE-4917-8A50-30292F3B8ACD}" type="parTrans" cxnId="{3A2970E0-6DB4-4C7B-A8DA-97C9C3E6411A}">
      <dgm:prSet/>
      <dgm:spPr/>
      <dgm:t>
        <a:bodyPr/>
        <a:lstStyle/>
        <a:p>
          <a:endParaRPr lang="en-US"/>
        </a:p>
      </dgm:t>
    </dgm:pt>
    <dgm:pt modelId="{EF038BD0-9378-44D9-8489-5B7C6A1B5A26}" type="sibTrans" cxnId="{3A2970E0-6DB4-4C7B-A8DA-97C9C3E6411A}">
      <dgm:prSet/>
      <dgm:spPr/>
      <dgm:t>
        <a:bodyPr/>
        <a:lstStyle/>
        <a:p>
          <a:endParaRPr lang="en-US"/>
        </a:p>
      </dgm:t>
    </dgm:pt>
    <dgm:pt modelId="{1D3F12A4-FFBF-4DA8-93C3-A2AB52E72080}">
      <dgm:prSet/>
      <dgm:spPr/>
      <dgm:t>
        <a:bodyPr/>
        <a:lstStyle/>
        <a:p>
          <a:r>
            <a:rPr lang="en-IN"/>
            <a:t>Send and Receive email form one client to another client via Email server</a:t>
          </a:r>
          <a:endParaRPr lang="en-US"/>
        </a:p>
      </dgm:t>
    </dgm:pt>
    <dgm:pt modelId="{6A980DE4-7391-43BE-A93B-611FBA5078FB}" type="parTrans" cxnId="{016A9426-50A0-420B-BAB8-3156076F1B6C}">
      <dgm:prSet/>
      <dgm:spPr/>
      <dgm:t>
        <a:bodyPr/>
        <a:lstStyle/>
        <a:p>
          <a:endParaRPr lang="en-US"/>
        </a:p>
      </dgm:t>
    </dgm:pt>
    <dgm:pt modelId="{D5C0378F-9536-40F6-9946-A647B232CF6A}" type="sibTrans" cxnId="{016A9426-50A0-420B-BAB8-3156076F1B6C}">
      <dgm:prSet/>
      <dgm:spPr/>
      <dgm:t>
        <a:bodyPr/>
        <a:lstStyle/>
        <a:p>
          <a:endParaRPr lang="en-US"/>
        </a:p>
      </dgm:t>
    </dgm:pt>
    <dgm:pt modelId="{032187FA-17B5-4C0D-B700-6DC11973AF8C}" type="pres">
      <dgm:prSet presAssocID="{299F61B8-DCC9-49F0-8D44-1924BCA7E902}" presName="Name0" presStyleCnt="0">
        <dgm:presLayoutVars>
          <dgm:dir/>
          <dgm:resizeHandles val="exact"/>
        </dgm:presLayoutVars>
      </dgm:prSet>
      <dgm:spPr/>
    </dgm:pt>
    <dgm:pt modelId="{BAC4A381-EDB4-409F-A0CD-4ED0E87AF5E8}" type="pres">
      <dgm:prSet presAssocID="{7D9C9FE8-4210-446D-9AEB-7C9E8DC08C0F}" presName="node" presStyleLbl="node1" presStyleIdx="0" presStyleCnt="10">
        <dgm:presLayoutVars>
          <dgm:bulletEnabled val="1"/>
        </dgm:presLayoutVars>
      </dgm:prSet>
      <dgm:spPr/>
    </dgm:pt>
    <dgm:pt modelId="{94DB0813-88ED-4D7A-AD02-F7B97B7A7BE5}" type="pres">
      <dgm:prSet presAssocID="{08817FBB-CABA-482E-884B-C644F51E4267}" presName="sibTrans" presStyleLbl="sibTrans1D1" presStyleIdx="0" presStyleCnt="9"/>
      <dgm:spPr/>
    </dgm:pt>
    <dgm:pt modelId="{C0B2E1AF-9A5A-4E6D-9740-1ACBE7F40F0E}" type="pres">
      <dgm:prSet presAssocID="{08817FBB-CABA-482E-884B-C644F51E4267}" presName="connectorText" presStyleLbl="sibTrans1D1" presStyleIdx="0" presStyleCnt="9"/>
      <dgm:spPr/>
    </dgm:pt>
    <dgm:pt modelId="{8003A68C-01C9-40B5-A9CD-8FC8C053248A}" type="pres">
      <dgm:prSet presAssocID="{55030953-5630-4783-B776-51D87BDF48EB}" presName="node" presStyleLbl="node1" presStyleIdx="1" presStyleCnt="10">
        <dgm:presLayoutVars>
          <dgm:bulletEnabled val="1"/>
        </dgm:presLayoutVars>
      </dgm:prSet>
      <dgm:spPr/>
    </dgm:pt>
    <dgm:pt modelId="{D208C73E-795D-4530-9B2A-AF3F71A52FD6}" type="pres">
      <dgm:prSet presAssocID="{682CC1D9-7BE2-47FF-8859-1BF9EA3123D0}" presName="sibTrans" presStyleLbl="sibTrans1D1" presStyleIdx="1" presStyleCnt="9"/>
      <dgm:spPr/>
    </dgm:pt>
    <dgm:pt modelId="{D572841F-AF6B-46A5-8D8A-7C310FC1BF13}" type="pres">
      <dgm:prSet presAssocID="{682CC1D9-7BE2-47FF-8859-1BF9EA3123D0}" presName="connectorText" presStyleLbl="sibTrans1D1" presStyleIdx="1" presStyleCnt="9"/>
      <dgm:spPr/>
    </dgm:pt>
    <dgm:pt modelId="{03DF653A-AB57-4C2B-BED1-D965E251B14D}" type="pres">
      <dgm:prSet presAssocID="{9E86CA31-CD0B-4B0E-BC52-2F72D36A4F9C}" presName="node" presStyleLbl="node1" presStyleIdx="2" presStyleCnt="10">
        <dgm:presLayoutVars>
          <dgm:bulletEnabled val="1"/>
        </dgm:presLayoutVars>
      </dgm:prSet>
      <dgm:spPr/>
    </dgm:pt>
    <dgm:pt modelId="{93407190-54BD-4D12-947F-908B520D8CFA}" type="pres">
      <dgm:prSet presAssocID="{E95E31A6-BC33-4D4B-86D0-962D86D06306}" presName="sibTrans" presStyleLbl="sibTrans1D1" presStyleIdx="2" presStyleCnt="9"/>
      <dgm:spPr/>
    </dgm:pt>
    <dgm:pt modelId="{CDDE3D16-4D87-48C4-BBFD-48255E89580E}" type="pres">
      <dgm:prSet presAssocID="{E95E31A6-BC33-4D4B-86D0-962D86D06306}" presName="connectorText" presStyleLbl="sibTrans1D1" presStyleIdx="2" presStyleCnt="9"/>
      <dgm:spPr/>
    </dgm:pt>
    <dgm:pt modelId="{6B2A39DD-893F-4676-BFB3-CE7C8BABA7C5}" type="pres">
      <dgm:prSet presAssocID="{0F8B916B-58CF-4D30-90DE-2074142A2851}" presName="node" presStyleLbl="node1" presStyleIdx="3" presStyleCnt="10">
        <dgm:presLayoutVars>
          <dgm:bulletEnabled val="1"/>
        </dgm:presLayoutVars>
      </dgm:prSet>
      <dgm:spPr/>
    </dgm:pt>
    <dgm:pt modelId="{05625FE4-7DC8-4444-9034-8069BD3F9AB3}" type="pres">
      <dgm:prSet presAssocID="{B38736E0-EA94-467F-BD17-8AFAD4656C6F}" presName="sibTrans" presStyleLbl="sibTrans1D1" presStyleIdx="3" presStyleCnt="9"/>
      <dgm:spPr/>
    </dgm:pt>
    <dgm:pt modelId="{ED8424BE-A924-40E8-906E-2C14C77B3434}" type="pres">
      <dgm:prSet presAssocID="{B38736E0-EA94-467F-BD17-8AFAD4656C6F}" presName="connectorText" presStyleLbl="sibTrans1D1" presStyleIdx="3" presStyleCnt="9"/>
      <dgm:spPr/>
    </dgm:pt>
    <dgm:pt modelId="{5AB9E8B5-CA15-48BC-9ADF-C81EE5290C76}" type="pres">
      <dgm:prSet presAssocID="{5028368E-E313-41FA-803C-FBF005A17DA5}" presName="node" presStyleLbl="node1" presStyleIdx="4" presStyleCnt="10">
        <dgm:presLayoutVars>
          <dgm:bulletEnabled val="1"/>
        </dgm:presLayoutVars>
      </dgm:prSet>
      <dgm:spPr/>
    </dgm:pt>
    <dgm:pt modelId="{20AD8C55-C0CC-4BB0-B944-13C96318D1C3}" type="pres">
      <dgm:prSet presAssocID="{3305D82B-03DF-4446-B612-BF6A8AC45A96}" presName="sibTrans" presStyleLbl="sibTrans1D1" presStyleIdx="4" presStyleCnt="9"/>
      <dgm:spPr/>
    </dgm:pt>
    <dgm:pt modelId="{69EC1B41-72C9-44D9-8753-5195B4D76CBD}" type="pres">
      <dgm:prSet presAssocID="{3305D82B-03DF-4446-B612-BF6A8AC45A96}" presName="connectorText" presStyleLbl="sibTrans1D1" presStyleIdx="4" presStyleCnt="9"/>
      <dgm:spPr/>
    </dgm:pt>
    <dgm:pt modelId="{62917647-896E-41BD-9952-5FFF6767595E}" type="pres">
      <dgm:prSet presAssocID="{14E674D6-D9D5-46AD-B7E4-5ED3D7792320}" presName="node" presStyleLbl="node1" presStyleIdx="5" presStyleCnt="10">
        <dgm:presLayoutVars>
          <dgm:bulletEnabled val="1"/>
        </dgm:presLayoutVars>
      </dgm:prSet>
      <dgm:spPr/>
    </dgm:pt>
    <dgm:pt modelId="{0955B998-5E68-470A-A0CA-6346A7341A29}" type="pres">
      <dgm:prSet presAssocID="{DD995BB9-A558-4931-B74D-B2A727E6D4A8}" presName="sibTrans" presStyleLbl="sibTrans1D1" presStyleIdx="5" presStyleCnt="9"/>
      <dgm:spPr/>
    </dgm:pt>
    <dgm:pt modelId="{CEAA0A34-7803-4CE4-BC7E-33010EECBD02}" type="pres">
      <dgm:prSet presAssocID="{DD995BB9-A558-4931-B74D-B2A727E6D4A8}" presName="connectorText" presStyleLbl="sibTrans1D1" presStyleIdx="5" presStyleCnt="9"/>
      <dgm:spPr/>
    </dgm:pt>
    <dgm:pt modelId="{22870E27-E010-4005-9B29-14FC305C9F79}" type="pres">
      <dgm:prSet presAssocID="{BC35112F-9930-4BEF-9551-EAC4EBCD2E87}" presName="node" presStyleLbl="node1" presStyleIdx="6" presStyleCnt="10">
        <dgm:presLayoutVars>
          <dgm:bulletEnabled val="1"/>
        </dgm:presLayoutVars>
      </dgm:prSet>
      <dgm:spPr/>
    </dgm:pt>
    <dgm:pt modelId="{52CB891B-2DB6-4D5D-A865-549470CE29AD}" type="pres">
      <dgm:prSet presAssocID="{62A606E4-18C2-4576-9781-8570ED8F5220}" presName="sibTrans" presStyleLbl="sibTrans1D1" presStyleIdx="6" presStyleCnt="9"/>
      <dgm:spPr/>
    </dgm:pt>
    <dgm:pt modelId="{A0A1B688-449F-43F8-977C-584D80172C25}" type="pres">
      <dgm:prSet presAssocID="{62A606E4-18C2-4576-9781-8570ED8F5220}" presName="connectorText" presStyleLbl="sibTrans1D1" presStyleIdx="6" presStyleCnt="9"/>
      <dgm:spPr/>
    </dgm:pt>
    <dgm:pt modelId="{C7FA38A6-222C-4429-B8F0-1DE797125F8E}" type="pres">
      <dgm:prSet presAssocID="{FA03DE22-D10E-4A23-B934-E03EB063FE97}" presName="node" presStyleLbl="node1" presStyleIdx="7" presStyleCnt="10">
        <dgm:presLayoutVars>
          <dgm:bulletEnabled val="1"/>
        </dgm:presLayoutVars>
      </dgm:prSet>
      <dgm:spPr/>
    </dgm:pt>
    <dgm:pt modelId="{799CE774-174A-4E24-BEBF-782CB7011D89}" type="pres">
      <dgm:prSet presAssocID="{05AF0E1E-B0A8-444A-9F03-FB304FAA414C}" presName="sibTrans" presStyleLbl="sibTrans1D1" presStyleIdx="7" presStyleCnt="9"/>
      <dgm:spPr/>
    </dgm:pt>
    <dgm:pt modelId="{CCBF062B-D930-4C5E-9357-2D45887F8B25}" type="pres">
      <dgm:prSet presAssocID="{05AF0E1E-B0A8-444A-9F03-FB304FAA414C}" presName="connectorText" presStyleLbl="sibTrans1D1" presStyleIdx="7" presStyleCnt="9"/>
      <dgm:spPr/>
    </dgm:pt>
    <dgm:pt modelId="{E78507D2-3464-4F5A-B7AA-2BE153A451B9}" type="pres">
      <dgm:prSet presAssocID="{8187C2B2-D84D-4638-BE63-A9ABBD5A8B1B}" presName="node" presStyleLbl="node1" presStyleIdx="8" presStyleCnt="10">
        <dgm:presLayoutVars>
          <dgm:bulletEnabled val="1"/>
        </dgm:presLayoutVars>
      </dgm:prSet>
      <dgm:spPr/>
    </dgm:pt>
    <dgm:pt modelId="{513B9863-F18E-4133-90F1-814A00AC9262}" type="pres">
      <dgm:prSet presAssocID="{EF038BD0-9378-44D9-8489-5B7C6A1B5A26}" presName="sibTrans" presStyleLbl="sibTrans1D1" presStyleIdx="8" presStyleCnt="9"/>
      <dgm:spPr/>
    </dgm:pt>
    <dgm:pt modelId="{53F9F621-35A2-45E6-8174-1EE3ED81044A}" type="pres">
      <dgm:prSet presAssocID="{EF038BD0-9378-44D9-8489-5B7C6A1B5A26}" presName="connectorText" presStyleLbl="sibTrans1D1" presStyleIdx="8" presStyleCnt="9"/>
      <dgm:spPr/>
    </dgm:pt>
    <dgm:pt modelId="{327485DF-4DDA-40F1-9474-0D3F6D4F9923}" type="pres">
      <dgm:prSet presAssocID="{1D3F12A4-FFBF-4DA8-93C3-A2AB52E72080}" presName="node" presStyleLbl="node1" presStyleIdx="9" presStyleCnt="10">
        <dgm:presLayoutVars>
          <dgm:bulletEnabled val="1"/>
        </dgm:presLayoutVars>
      </dgm:prSet>
      <dgm:spPr/>
    </dgm:pt>
  </dgm:ptLst>
  <dgm:cxnLst>
    <dgm:cxn modelId="{CF37AB01-BB0E-47C8-99A1-2247D53175F1}" type="presOf" srcId="{8187C2B2-D84D-4638-BE63-A9ABBD5A8B1B}" destId="{E78507D2-3464-4F5A-B7AA-2BE153A451B9}" srcOrd="0" destOrd="0" presId="urn:microsoft.com/office/officeart/2016/7/layout/RepeatingBendingProcessNew"/>
    <dgm:cxn modelId="{0140BD03-02FA-48C1-8FA3-7864EFB078BF}" type="presOf" srcId="{62A606E4-18C2-4576-9781-8570ED8F5220}" destId="{A0A1B688-449F-43F8-977C-584D80172C25}" srcOrd="1" destOrd="0" presId="urn:microsoft.com/office/officeart/2016/7/layout/RepeatingBendingProcessNew"/>
    <dgm:cxn modelId="{D67E3606-FBD7-45CD-8926-A645D6F2EE6A}" type="presOf" srcId="{682CC1D9-7BE2-47FF-8859-1BF9EA3123D0}" destId="{D572841F-AF6B-46A5-8D8A-7C310FC1BF13}" srcOrd="1" destOrd="0" presId="urn:microsoft.com/office/officeart/2016/7/layout/RepeatingBendingProcessNew"/>
    <dgm:cxn modelId="{D2E7BC08-8DEC-4DB2-91D0-D8FBD3493744}" type="presOf" srcId="{3305D82B-03DF-4446-B612-BF6A8AC45A96}" destId="{20AD8C55-C0CC-4BB0-B944-13C96318D1C3}" srcOrd="0" destOrd="0" presId="urn:microsoft.com/office/officeart/2016/7/layout/RepeatingBendingProcessNew"/>
    <dgm:cxn modelId="{CC569A09-0337-47EC-9F4F-6C2949884220}" type="presOf" srcId="{E95E31A6-BC33-4D4B-86D0-962D86D06306}" destId="{CDDE3D16-4D87-48C4-BBFD-48255E89580E}" srcOrd="1" destOrd="0" presId="urn:microsoft.com/office/officeart/2016/7/layout/RepeatingBendingProcessNew"/>
    <dgm:cxn modelId="{FD76F013-6AAB-4E63-AABB-9AE8640C13B3}" type="presOf" srcId="{BC35112F-9930-4BEF-9551-EAC4EBCD2E87}" destId="{22870E27-E010-4005-9B29-14FC305C9F79}" srcOrd="0" destOrd="0" presId="urn:microsoft.com/office/officeart/2016/7/layout/RepeatingBendingProcessNew"/>
    <dgm:cxn modelId="{A2454E1F-F844-4EB3-AC7D-4676B927835E}" type="presOf" srcId="{3305D82B-03DF-4446-B612-BF6A8AC45A96}" destId="{69EC1B41-72C9-44D9-8753-5195B4D76CBD}" srcOrd="1" destOrd="0" presId="urn:microsoft.com/office/officeart/2016/7/layout/RepeatingBendingProcessNew"/>
    <dgm:cxn modelId="{13F82B26-0719-48D8-85AB-6EE6A7A7296F}" type="presOf" srcId="{FA03DE22-D10E-4A23-B934-E03EB063FE97}" destId="{C7FA38A6-222C-4429-B8F0-1DE797125F8E}" srcOrd="0" destOrd="0" presId="urn:microsoft.com/office/officeart/2016/7/layout/RepeatingBendingProcessNew"/>
    <dgm:cxn modelId="{016A9426-50A0-420B-BAB8-3156076F1B6C}" srcId="{299F61B8-DCC9-49F0-8D44-1924BCA7E902}" destId="{1D3F12A4-FFBF-4DA8-93C3-A2AB52E72080}" srcOrd="9" destOrd="0" parTransId="{6A980DE4-7391-43BE-A93B-611FBA5078FB}" sibTransId="{D5C0378F-9536-40F6-9946-A647B232CF6A}"/>
    <dgm:cxn modelId="{CA926F2B-4330-4086-9623-21E92581C9C3}" type="presOf" srcId="{DD995BB9-A558-4931-B74D-B2A727E6D4A8}" destId="{CEAA0A34-7803-4CE4-BC7E-33010EECBD02}" srcOrd="1" destOrd="0" presId="urn:microsoft.com/office/officeart/2016/7/layout/RepeatingBendingProcessNew"/>
    <dgm:cxn modelId="{545E062C-82C3-49B4-ABB3-29F692C5679E}" type="presOf" srcId="{299F61B8-DCC9-49F0-8D44-1924BCA7E902}" destId="{032187FA-17B5-4C0D-B700-6DC11973AF8C}" srcOrd="0" destOrd="0" presId="urn:microsoft.com/office/officeart/2016/7/layout/RepeatingBendingProcessNew"/>
    <dgm:cxn modelId="{78FE452C-2C40-4808-B414-68E993B438AF}" srcId="{299F61B8-DCC9-49F0-8D44-1924BCA7E902}" destId="{9E86CA31-CD0B-4B0E-BC52-2F72D36A4F9C}" srcOrd="2" destOrd="0" parTransId="{2BF6824E-F424-489D-A89A-E8F3CADCD08E}" sibTransId="{E95E31A6-BC33-4D4B-86D0-962D86D06306}"/>
    <dgm:cxn modelId="{1F0D2769-A3F7-4C0E-9657-B0DAC6D2CEDB}" type="presOf" srcId="{55030953-5630-4783-B776-51D87BDF48EB}" destId="{8003A68C-01C9-40B5-A9CD-8FC8C053248A}" srcOrd="0" destOrd="0" presId="urn:microsoft.com/office/officeart/2016/7/layout/RepeatingBendingProcessNew"/>
    <dgm:cxn modelId="{32FA9F49-DFB2-4C9D-94E0-7E52011E6B9B}" type="presOf" srcId="{14E674D6-D9D5-46AD-B7E4-5ED3D7792320}" destId="{62917647-896E-41BD-9952-5FFF6767595E}" srcOrd="0" destOrd="0" presId="urn:microsoft.com/office/officeart/2016/7/layout/RepeatingBendingProcessNew"/>
    <dgm:cxn modelId="{4F9D607D-66A5-4561-9BAF-1FF88288D06C}" type="presOf" srcId="{682CC1D9-7BE2-47FF-8859-1BF9EA3123D0}" destId="{D208C73E-795D-4530-9B2A-AF3F71A52FD6}" srcOrd="0" destOrd="0" presId="urn:microsoft.com/office/officeart/2016/7/layout/RepeatingBendingProcessNew"/>
    <dgm:cxn modelId="{B683588C-9B40-4218-A632-BF3972CA41C5}" type="presOf" srcId="{EF038BD0-9378-44D9-8489-5B7C6A1B5A26}" destId="{53F9F621-35A2-45E6-8174-1EE3ED81044A}" srcOrd="1" destOrd="0" presId="urn:microsoft.com/office/officeart/2016/7/layout/RepeatingBendingProcessNew"/>
    <dgm:cxn modelId="{6C84089D-51A7-4D7B-BCDC-7B49F7200953}" type="presOf" srcId="{05AF0E1E-B0A8-444A-9F03-FB304FAA414C}" destId="{799CE774-174A-4E24-BEBF-782CB7011D89}" srcOrd="0" destOrd="0" presId="urn:microsoft.com/office/officeart/2016/7/layout/RepeatingBendingProcessNew"/>
    <dgm:cxn modelId="{2DA08F9D-8479-4AFE-839D-1461C4A2D69C}" type="presOf" srcId="{5028368E-E313-41FA-803C-FBF005A17DA5}" destId="{5AB9E8B5-CA15-48BC-9ADF-C81EE5290C76}" srcOrd="0" destOrd="0" presId="urn:microsoft.com/office/officeart/2016/7/layout/RepeatingBendingProcessNew"/>
    <dgm:cxn modelId="{C6B528A6-9FAC-4DF0-AF0B-339A1904B46E}" srcId="{299F61B8-DCC9-49F0-8D44-1924BCA7E902}" destId="{14E674D6-D9D5-46AD-B7E4-5ED3D7792320}" srcOrd="5" destOrd="0" parTransId="{2D73658E-FEFE-44FE-B981-933396A0C852}" sibTransId="{DD995BB9-A558-4931-B74D-B2A727E6D4A8}"/>
    <dgm:cxn modelId="{87F61BB3-9054-4550-BAA8-45B2914EE225}" type="presOf" srcId="{08817FBB-CABA-482E-884B-C644F51E4267}" destId="{C0B2E1AF-9A5A-4E6D-9740-1ACBE7F40F0E}" srcOrd="1" destOrd="0" presId="urn:microsoft.com/office/officeart/2016/7/layout/RepeatingBendingProcessNew"/>
    <dgm:cxn modelId="{278325BA-9D07-4B72-8397-491D6836EE78}" srcId="{299F61B8-DCC9-49F0-8D44-1924BCA7E902}" destId="{55030953-5630-4783-B776-51D87BDF48EB}" srcOrd="1" destOrd="0" parTransId="{160DD374-E7BC-4C74-82F1-9AAD51C247E6}" sibTransId="{682CC1D9-7BE2-47FF-8859-1BF9EA3123D0}"/>
    <dgm:cxn modelId="{DCCD82C4-5235-4FA1-A251-6D391E574675}" type="presOf" srcId="{7D9C9FE8-4210-446D-9AEB-7C9E8DC08C0F}" destId="{BAC4A381-EDB4-409F-A0CD-4ED0E87AF5E8}" srcOrd="0" destOrd="0" presId="urn:microsoft.com/office/officeart/2016/7/layout/RepeatingBendingProcessNew"/>
    <dgm:cxn modelId="{7616A9C4-F34F-4AB5-B931-FDD6D931BDA1}" type="presOf" srcId="{1D3F12A4-FFBF-4DA8-93C3-A2AB52E72080}" destId="{327485DF-4DDA-40F1-9474-0D3F6D4F9923}" srcOrd="0" destOrd="0" presId="urn:microsoft.com/office/officeart/2016/7/layout/RepeatingBendingProcessNew"/>
    <dgm:cxn modelId="{28DC57C7-1E36-462E-BDCB-49116FEE317F}" srcId="{299F61B8-DCC9-49F0-8D44-1924BCA7E902}" destId="{7D9C9FE8-4210-446D-9AEB-7C9E8DC08C0F}" srcOrd="0" destOrd="0" parTransId="{6323CD09-5CC5-4B13-BDEC-EA09C50969BF}" sibTransId="{08817FBB-CABA-482E-884B-C644F51E4267}"/>
    <dgm:cxn modelId="{2C7D7DC8-C124-458E-995D-2DC618A2F7EC}" srcId="{299F61B8-DCC9-49F0-8D44-1924BCA7E902}" destId="{0F8B916B-58CF-4D30-90DE-2074142A2851}" srcOrd="3" destOrd="0" parTransId="{BB8E7E92-D5B2-402D-8299-E97D252D7A54}" sibTransId="{B38736E0-EA94-467F-BD17-8AFAD4656C6F}"/>
    <dgm:cxn modelId="{91B084D3-B967-40F3-AE2E-4C3CB80EC0FC}" type="presOf" srcId="{EF038BD0-9378-44D9-8489-5B7C6A1B5A26}" destId="{513B9863-F18E-4133-90F1-814A00AC9262}" srcOrd="0" destOrd="0" presId="urn:microsoft.com/office/officeart/2016/7/layout/RepeatingBendingProcessNew"/>
    <dgm:cxn modelId="{2046FFD7-206A-4CF4-9F7D-D5373435A29C}" type="presOf" srcId="{DD995BB9-A558-4931-B74D-B2A727E6D4A8}" destId="{0955B998-5E68-470A-A0CA-6346A7341A29}" srcOrd="0" destOrd="0" presId="urn:microsoft.com/office/officeart/2016/7/layout/RepeatingBendingProcessNew"/>
    <dgm:cxn modelId="{C507A2DC-B07A-4EC3-BDB4-62208DC1CA06}" type="presOf" srcId="{0F8B916B-58CF-4D30-90DE-2074142A2851}" destId="{6B2A39DD-893F-4676-BFB3-CE7C8BABA7C5}" srcOrd="0" destOrd="0" presId="urn:microsoft.com/office/officeart/2016/7/layout/RepeatingBendingProcessNew"/>
    <dgm:cxn modelId="{3A2970E0-6DB4-4C7B-A8DA-97C9C3E6411A}" srcId="{299F61B8-DCC9-49F0-8D44-1924BCA7E902}" destId="{8187C2B2-D84D-4638-BE63-A9ABBD5A8B1B}" srcOrd="8" destOrd="0" parTransId="{44EF57DF-36DE-4917-8A50-30292F3B8ACD}" sibTransId="{EF038BD0-9378-44D9-8489-5B7C6A1B5A26}"/>
    <dgm:cxn modelId="{182E1FE8-DB36-4E0D-A779-F09D8531B96A}" type="presOf" srcId="{62A606E4-18C2-4576-9781-8570ED8F5220}" destId="{52CB891B-2DB6-4D5D-A865-549470CE29AD}" srcOrd="0" destOrd="0" presId="urn:microsoft.com/office/officeart/2016/7/layout/RepeatingBendingProcessNew"/>
    <dgm:cxn modelId="{9BAD82EA-BB7B-4C9A-87CB-4510032D3AB1}" type="presOf" srcId="{B38736E0-EA94-467F-BD17-8AFAD4656C6F}" destId="{05625FE4-7DC8-4444-9034-8069BD3F9AB3}" srcOrd="0" destOrd="0" presId="urn:microsoft.com/office/officeart/2016/7/layout/RepeatingBendingProcessNew"/>
    <dgm:cxn modelId="{127DBBEF-CE01-4DCD-91E4-4BEEE59D1FEE}" type="presOf" srcId="{05AF0E1E-B0A8-444A-9F03-FB304FAA414C}" destId="{CCBF062B-D930-4C5E-9357-2D45887F8B25}" srcOrd="1" destOrd="0" presId="urn:microsoft.com/office/officeart/2016/7/layout/RepeatingBendingProcessNew"/>
    <dgm:cxn modelId="{64FE36F0-39D9-4A97-A090-DE322CA4CF14}" type="presOf" srcId="{08817FBB-CABA-482E-884B-C644F51E4267}" destId="{94DB0813-88ED-4D7A-AD02-F7B97B7A7BE5}" srcOrd="0" destOrd="0" presId="urn:microsoft.com/office/officeart/2016/7/layout/RepeatingBendingProcessNew"/>
    <dgm:cxn modelId="{B388CAF2-8179-4A5E-97FD-5260088480AE}" srcId="{299F61B8-DCC9-49F0-8D44-1924BCA7E902}" destId="{FA03DE22-D10E-4A23-B934-E03EB063FE97}" srcOrd="7" destOrd="0" parTransId="{9516A3D4-79F8-49DA-90D5-FBF714DA5C58}" sibTransId="{05AF0E1E-B0A8-444A-9F03-FB304FAA414C}"/>
    <dgm:cxn modelId="{049517F3-D22C-41A5-BB29-8ED213D50E6A}" type="presOf" srcId="{9E86CA31-CD0B-4B0E-BC52-2F72D36A4F9C}" destId="{03DF653A-AB57-4C2B-BED1-D965E251B14D}" srcOrd="0" destOrd="0" presId="urn:microsoft.com/office/officeart/2016/7/layout/RepeatingBendingProcessNew"/>
    <dgm:cxn modelId="{095ECDF9-3CD3-47FB-A308-295560709874}" type="presOf" srcId="{E95E31A6-BC33-4D4B-86D0-962D86D06306}" destId="{93407190-54BD-4D12-947F-908B520D8CFA}" srcOrd="0" destOrd="0" presId="urn:microsoft.com/office/officeart/2016/7/layout/RepeatingBendingProcessNew"/>
    <dgm:cxn modelId="{5B2FD0FA-8377-4218-AE58-5A968C1AD629}" srcId="{299F61B8-DCC9-49F0-8D44-1924BCA7E902}" destId="{5028368E-E313-41FA-803C-FBF005A17DA5}" srcOrd="4" destOrd="0" parTransId="{20448B2B-B30F-480C-B1AD-64247B831BEF}" sibTransId="{3305D82B-03DF-4446-B612-BF6A8AC45A96}"/>
    <dgm:cxn modelId="{C26D99FD-772A-49B5-BA9F-A12368826AB2}" srcId="{299F61B8-DCC9-49F0-8D44-1924BCA7E902}" destId="{BC35112F-9930-4BEF-9551-EAC4EBCD2E87}" srcOrd="6" destOrd="0" parTransId="{C25697D0-0C97-4DE8-BE73-B4FA6AF5D592}" sibTransId="{62A606E4-18C2-4576-9781-8570ED8F5220}"/>
    <dgm:cxn modelId="{EB5342FF-0C40-4B74-9389-C774AF42775B}" type="presOf" srcId="{B38736E0-EA94-467F-BD17-8AFAD4656C6F}" destId="{ED8424BE-A924-40E8-906E-2C14C77B3434}" srcOrd="1" destOrd="0" presId="urn:microsoft.com/office/officeart/2016/7/layout/RepeatingBendingProcessNew"/>
    <dgm:cxn modelId="{51B86F86-BEA8-4B30-BA74-7AFC15DE145F}" type="presParOf" srcId="{032187FA-17B5-4C0D-B700-6DC11973AF8C}" destId="{BAC4A381-EDB4-409F-A0CD-4ED0E87AF5E8}" srcOrd="0" destOrd="0" presId="urn:microsoft.com/office/officeart/2016/7/layout/RepeatingBendingProcessNew"/>
    <dgm:cxn modelId="{A6AD17BA-F555-45B9-A55E-EC166D7C1A45}" type="presParOf" srcId="{032187FA-17B5-4C0D-B700-6DC11973AF8C}" destId="{94DB0813-88ED-4D7A-AD02-F7B97B7A7BE5}" srcOrd="1" destOrd="0" presId="urn:microsoft.com/office/officeart/2016/7/layout/RepeatingBendingProcessNew"/>
    <dgm:cxn modelId="{62244641-1414-412B-AF0A-C35D7483E8C6}" type="presParOf" srcId="{94DB0813-88ED-4D7A-AD02-F7B97B7A7BE5}" destId="{C0B2E1AF-9A5A-4E6D-9740-1ACBE7F40F0E}" srcOrd="0" destOrd="0" presId="urn:microsoft.com/office/officeart/2016/7/layout/RepeatingBendingProcessNew"/>
    <dgm:cxn modelId="{0E3F5EB4-6936-4127-95BC-7A5F8A994C2F}" type="presParOf" srcId="{032187FA-17B5-4C0D-B700-6DC11973AF8C}" destId="{8003A68C-01C9-40B5-A9CD-8FC8C053248A}" srcOrd="2" destOrd="0" presId="urn:microsoft.com/office/officeart/2016/7/layout/RepeatingBendingProcessNew"/>
    <dgm:cxn modelId="{0B81E091-E234-4701-9CDA-B188595078B1}" type="presParOf" srcId="{032187FA-17B5-4C0D-B700-6DC11973AF8C}" destId="{D208C73E-795D-4530-9B2A-AF3F71A52FD6}" srcOrd="3" destOrd="0" presId="urn:microsoft.com/office/officeart/2016/7/layout/RepeatingBendingProcessNew"/>
    <dgm:cxn modelId="{7EBACF5B-F123-48B0-8790-7A790751B814}" type="presParOf" srcId="{D208C73E-795D-4530-9B2A-AF3F71A52FD6}" destId="{D572841F-AF6B-46A5-8D8A-7C310FC1BF13}" srcOrd="0" destOrd="0" presId="urn:microsoft.com/office/officeart/2016/7/layout/RepeatingBendingProcessNew"/>
    <dgm:cxn modelId="{8DE2973E-5EC8-491A-A110-F2D4C38240DA}" type="presParOf" srcId="{032187FA-17B5-4C0D-B700-6DC11973AF8C}" destId="{03DF653A-AB57-4C2B-BED1-D965E251B14D}" srcOrd="4" destOrd="0" presId="urn:microsoft.com/office/officeart/2016/7/layout/RepeatingBendingProcessNew"/>
    <dgm:cxn modelId="{C42068AB-2F67-49CF-A4D6-F5F4C6C3813B}" type="presParOf" srcId="{032187FA-17B5-4C0D-B700-6DC11973AF8C}" destId="{93407190-54BD-4D12-947F-908B520D8CFA}" srcOrd="5" destOrd="0" presId="urn:microsoft.com/office/officeart/2016/7/layout/RepeatingBendingProcessNew"/>
    <dgm:cxn modelId="{41271D8F-7CC3-4E1E-8B8C-C2940757F9DA}" type="presParOf" srcId="{93407190-54BD-4D12-947F-908B520D8CFA}" destId="{CDDE3D16-4D87-48C4-BBFD-48255E89580E}" srcOrd="0" destOrd="0" presId="urn:microsoft.com/office/officeart/2016/7/layout/RepeatingBendingProcessNew"/>
    <dgm:cxn modelId="{831FF307-6595-4F19-B368-164117B92659}" type="presParOf" srcId="{032187FA-17B5-4C0D-B700-6DC11973AF8C}" destId="{6B2A39DD-893F-4676-BFB3-CE7C8BABA7C5}" srcOrd="6" destOrd="0" presId="urn:microsoft.com/office/officeart/2016/7/layout/RepeatingBendingProcessNew"/>
    <dgm:cxn modelId="{97B8A6EE-054F-45FE-974C-B309562A6512}" type="presParOf" srcId="{032187FA-17B5-4C0D-B700-6DC11973AF8C}" destId="{05625FE4-7DC8-4444-9034-8069BD3F9AB3}" srcOrd="7" destOrd="0" presId="urn:microsoft.com/office/officeart/2016/7/layout/RepeatingBendingProcessNew"/>
    <dgm:cxn modelId="{98F954E2-A148-43C3-8DFD-88D7252C812F}" type="presParOf" srcId="{05625FE4-7DC8-4444-9034-8069BD3F9AB3}" destId="{ED8424BE-A924-40E8-906E-2C14C77B3434}" srcOrd="0" destOrd="0" presId="urn:microsoft.com/office/officeart/2016/7/layout/RepeatingBendingProcessNew"/>
    <dgm:cxn modelId="{DC821C5C-BA45-4B91-94E9-53CDB1F181AC}" type="presParOf" srcId="{032187FA-17B5-4C0D-B700-6DC11973AF8C}" destId="{5AB9E8B5-CA15-48BC-9ADF-C81EE5290C76}" srcOrd="8" destOrd="0" presId="urn:microsoft.com/office/officeart/2016/7/layout/RepeatingBendingProcessNew"/>
    <dgm:cxn modelId="{A28BA8D5-A38A-4289-9659-15E1B4528B14}" type="presParOf" srcId="{032187FA-17B5-4C0D-B700-6DC11973AF8C}" destId="{20AD8C55-C0CC-4BB0-B944-13C96318D1C3}" srcOrd="9" destOrd="0" presId="urn:microsoft.com/office/officeart/2016/7/layout/RepeatingBendingProcessNew"/>
    <dgm:cxn modelId="{B56BF696-17DB-46B5-A02E-449BEF791F9F}" type="presParOf" srcId="{20AD8C55-C0CC-4BB0-B944-13C96318D1C3}" destId="{69EC1B41-72C9-44D9-8753-5195B4D76CBD}" srcOrd="0" destOrd="0" presId="urn:microsoft.com/office/officeart/2016/7/layout/RepeatingBendingProcessNew"/>
    <dgm:cxn modelId="{A4ADAF8E-1A2E-4F2F-81EF-1C701FE1F0A4}" type="presParOf" srcId="{032187FA-17B5-4C0D-B700-6DC11973AF8C}" destId="{62917647-896E-41BD-9952-5FFF6767595E}" srcOrd="10" destOrd="0" presId="urn:microsoft.com/office/officeart/2016/7/layout/RepeatingBendingProcessNew"/>
    <dgm:cxn modelId="{5C7C7BBF-8313-498A-89BF-991667C7F61E}" type="presParOf" srcId="{032187FA-17B5-4C0D-B700-6DC11973AF8C}" destId="{0955B998-5E68-470A-A0CA-6346A7341A29}" srcOrd="11" destOrd="0" presId="urn:microsoft.com/office/officeart/2016/7/layout/RepeatingBendingProcessNew"/>
    <dgm:cxn modelId="{007CBD15-AB6B-46BC-8BA5-B9BCDB9BCCC0}" type="presParOf" srcId="{0955B998-5E68-470A-A0CA-6346A7341A29}" destId="{CEAA0A34-7803-4CE4-BC7E-33010EECBD02}" srcOrd="0" destOrd="0" presId="urn:microsoft.com/office/officeart/2016/7/layout/RepeatingBendingProcessNew"/>
    <dgm:cxn modelId="{4F0C2E21-3C58-4FDE-85E1-DD14DD5BE15F}" type="presParOf" srcId="{032187FA-17B5-4C0D-B700-6DC11973AF8C}" destId="{22870E27-E010-4005-9B29-14FC305C9F79}" srcOrd="12" destOrd="0" presId="urn:microsoft.com/office/officeart/2016/7/layout/RepeatingBendingProcessNew"/>
    <dgm:cxn modelId="{A79E4622-0467-43C3-82A9-A4CF0ACFBC71}" type="presParOf" srcId="{032187FA-17B5-4C0D-B700-6DC11973AF8C}" destId="{52CB891B-2DB6-4D5D-A865-549470CE29AD}" srcOrd="13" destOrd="0" presId="urn:microsoft.com/office/officeart/2016/7/layout/RepeatingBendingProcessNew"/>
    <dgm:cxn modelId="{03D5BAC6-849C-4305-881F-88544B3F5641}" type="presParOf" srcId="{52CB891B-2DB6-4D5D-A865-549470CE29AD}" destId="{A0A1B688-449F-43F8-977C-584D80172C25}" srcOrd="0" destOrd="0" presId="urn:microsoft.com/office/officeart/2016/7/layout/RepeatingBendingProcessNew"/>
    <dgm:cxn modelId="{14C62C43-61F3-4E29-A668-A60807C7DB7D}" type="presParOf" srcId="{032187FA-17B5-4C0D-B700-6DC11973AF8C}" destId="{C7FA38A6-222C-4429-B8F0-1DE797125F8E}" srcOrd="14" destOrd="0" presId="urn:microsoft.com/office/officeart/2016/7/layout/RepeatingBendingProcessNew"/>
    <dgm:cxn modelId="{8EA8B063-F2FB-40C0-9F9E-4ED281744E48}" type="presParOf" srcId="{032187FA-17B5-4C0D-B700-6DC11973AF8C}" destId="{799CE774-174A-4E24-BEBF-782CB7011D89}" srcOrd="15" destOrd="0" presId="urn:microsoft.com/office/officeart/2016/7/layout/RepeatingBendingProcessNew"/>
    <dgm:cxn modelId="{5F00707E-4B9A-4782-A48F-2ED0E2669522}" type="presParOf" srcId="{799CE774-174A-4E24-BEBF-782CB7011D89}" destId="{CCBF062B-D930-4C5E-9357-2D45887F8B25}" srcOrd="0" destOrd="0" presId="urn:microsoft.com/office/officeart/2016/7/layout/RepeatingBendingProcessNew"/>
    <dgm:cxn modelId="{3090E7B8-F351-4684-B359-782BB2BBF961}" type="presParOf" srcId="{032187FA-17B5-4C0D-B700-6DC11973AF8C}" destId="{E78507D2-3464-4F5A-B7AA-2BE153A451B9}" srcOrd="16" destOrd="0" presId="urn:microsoft.com/office/officeart/2016/7/layout/RepeatingBendingProcessNew"/>
    <dgm:cxn modelId="{DE11499F-A9F2-4FC6-B24E-51DF570E07DD}" type="presParOf" srcId="{032187FA-17B5-4C0D-B700-6DC11973AF8C}" destId="{513B9863-F18E-4133-90F1-814A00AC9262}" srcOrd="17" destOrd="0" presId="urn:microsoft.com/office/officeart/2016/7/layout/RepeatingBendingProcessNew"/>
    <dgm:cxn modelId="{9CCD5339-4FA8-4964-B703-46168DE7C85D}" type="presParOf" srcId="{513B9863-F18E-4133-90F1-814A00AC9262}" destId="{53F9F621-35A2-45E6-8174-1EE3ED81044A}" srcOrd="0" destOrd="0" presId="urn:microsoft.com/office/officeart/2016/7/layout/RepeatingBendingProcessNew"/>
    <dgm:cxn modelId="{F77DEEA4-4EC9-4E7C-8CDE-B7E977B483C9}" type="presParOf" srcId="{032187FA-17B5-4C0D-B700-6DC11973AF8C}" destId="{327485DF-4DDA-40F1-9474-0D3F6D4F9923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B0813-88ED-4D7A-AD02-F7B97B7A7BE5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BAC4A381-EDB4-409F-A0CD-4ED0E87AF5E8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Draw necessary Topology, decorate and comment</a:t>
          </a:r>
          <a:endParaRPr lang="en-US" sz="1300" kern="1200"/>
        </a:p>
      </dsp:txBody>
      <dsp:txXfrm>
        <a:off x="748607" y="2795"/>
        <a:ext cx="1922896" cy="1153737"/>
      </dsp:txXfrm>
    </dsp:sp>
    <dsp:sp modelId="{D208C73E-795D-4530-9B2A-AF3F71A52FD6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8003A68C-01C9-40B5-A9CD-8FC8C053248A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Configure static IP to the DHCP server and assign DNS IP</a:t>
          </a:r>
          <a:endParaRPr lang="en-US" sz="1300" kern="1200"/>
        </a:p>
      </dsp:txBody>
      <dsp:txXfrm>
        <a:off x="3113770" y="2795"/>
        <a:ext cx="1922896" cy="1153737"/>
      </dsp:txXfrm>
    </dsp:sp>
    <dsp:sp modelId="{93407190-54BD-4D12-947F-908B520D8CFA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03DF653A-AB57-4C2B-BED1-D965E251B14D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Assign Dynamic IP to servers and client PCs using DHCP server</a:t>
          </a:r>
          <a:endParaRPr lang="en-US" sz="1300" kern="1200"/>
        </a:p>
      </dsp:txBody>
      <dsp:txXfrm>
        <a:off x="5478933" y="2795"/>
        <a:ext cx="1922896" cy="1153737"/>
      </dsp:txXfrm>
    </dsp:sp>
    <dsp:sp modelId="{05625FE4-7DC8-4444-9034-8069BD3F9AB3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6B2A39DD-893F-4676-BFB3-CE7C8BABA7C5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Configure the DNS server enter all server name and add</a:t>
          </a:r>
          <a:endParaRPr lang="en-US" sz="1300" kern="1200"/>
        </a:p>
      </dsp:txBody>
      <dsp:txXfrm>
        <a:off x="7844095" y="2795"/>
        <a:ext cx="1922896" cy="1153737"/>
      </dsp:txXfrm>
    </dsp:sp>
    <dsp:sp modelId="{20AD8C55-C0CC-4BB0-B944-13C96318D1C3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5AB9E8B5-CA15-48BC-9ADF-C81EE5290C76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 FTP server create user id and passports and give Write, Read, Delete, Rename and List permission</a:t>
          </a:r>
          <a:endParaRPr lang="en-US" sz="1300" kern="1200"/>
        </a:p>
      </dsp:txBody>
      <dsp:txXfrm>
        <a:off x="748607" y="1598800"/>
        <a:ext cx="1922896" cy="1153737"/>
      </dsp:txXfrm>
    </dsp:sp>
    <dsp:sp modelId="{0955B998-5E68-470A-A0CA-6346A7341A29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62917647-896E-41BD-9952-5FFF6767595E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 Email server set domain name and add username and password for all client </a:t>
          </a:r>
          <a:endParaRPr lang="en-US" sz="1300" kern="1200"/>
        </a:p>
      </dsp:txBody>
      <dsp:txXfrm>
        <a:off x="3113770" y="1598800"/>
        <a:ext cx="1922896" cy="1153737"/>
      </dsp:txXfrm>
    </dsp:sp>
    <dsp:sp modelId="{52CB891B-2DB6-4D5D-A865-549470CE29AD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22870E27-E010-4005-9B29-14FC305C9F79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 client PCs set Email configuration and user, password.</a:t>
          </a:r>
          <a:endParaRPr lang="en-US" sz="1300" kern="1200"/>
        </a:p>
      </dsp:txBody>
      <dsp:txXfrm>
        <a:off x="5478933" y="1598800"/>
        <a:ext cx="1922896" cy="1153737"/>
      </dsp:txXfrm>
    </dsp:sp>
    <dsp:sp modelId="{799CE774-174A-4E24-BEBF-782CB7011D89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C7FA38A6-222C-4429-B8F0-1DE797125F8E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Ping webserver and check site using any Client</a:t>
          </a:r>
          <a:endParaRPr lang="en-US" sz="1300" kern="1200"/>
        </a:p>
      </dsp:txBody>
      <dsp:txXfrm>
        <a:off x="7844095" y="1598800"/>
        <a:ext cx="1922896" cy="1153737"/>
      </dsp:txXfrm>
    </dsp:sp>
    <dsp:sp modelId="{513B9863-F18E-4133-90F1-814A00AC9262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E78507D2-3464-4F5A-B7AA-2BE153A451B9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 check FTP youtube.com</a:t>
          </a:r>
          <a:endParaRPr lang="en-US" sz="1300" kern="1200"/>
        </a:p>
      </dsp:txBody>
      <dsp:txXfrm>
        <a:off x="748607" y="3194804"/>
        <a:ext cx="1922896" cy="1153737"/>
      </dsp:txXfrm>
    </dsp:sp>
    <dsp:sp modelId="{327485DF-4DDA-40F1-9474-0D3F6D4F9923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Send and Receive email form one client to another client via Email server</a:t>
          </a:r>
          <a:endParaRPr lang="en-US" sz="1300" kern="1200"/>
        </a:p>
      </dsp:txBody>
      <dsp:txXfrm>
        <a:off x="3113770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FDB2-DA0E-ACB7-BE8D-66C0C4D1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46951-D601-1798-18FB-BEDC5C08A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D8E5-DF64-1475-1F23-299453DE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7620-7991-EAAA-0382-5DFFE613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9E0F-783E-7C07-343B-66F84E68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9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615F-E1A2-F5A8-9033-1067BF81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B55B5-561D-CD42-6694-25E459955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F7BD-58E5-A1C2-A02F-73F2ABFB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E224-2937-9564-081B-ADEACCE0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71F1-552A-1F6B-68DE-1E85B6A5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1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4896C-0332-D365-BA55-24F28C752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E7F38-F5BE-A763-05FB-6553892C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34A67-D91D-583B-3969-F5C92CFA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FE06-A4AE-4885-3986-E6FEDED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E2C3-CA43-1F26-33FA-5A6D707A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0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C63A-A24C-16AD-26D6-325E07F6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94F9-A3D7-3C23-4538-76DBB138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4072-81DB-7A68-6E24-1E5D1CEC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2D7B-37AB-09BA-1044-420913C0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D2ED-C7CD-7284-BE48-A5C4D33A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8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10A6-D0FB-416E-8B6B-F60F387F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15317-FFF2-0817-2F98-6D71B9FD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A5B8-6875-261E-CC77-CD58608E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416C-FDB1-7FCC-D437-1233D48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CAA1-545F-A932-D777-68B58EE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1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E665-B6AF-FFAE-A74B-24780F4F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9097-8992-9319-AE1A-F831D318C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980F0-9D85-1AB7-E1F5-C3BC3CE61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2E2E-A1C4-FB2A-1E85-7556DDAC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0DC3-2476-9864-CC5C-C0E28BA4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7A50-B15B-EA26-30B3-1BA02B99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2327-2A42-BE29-E644-812CE189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5A94-1A07-2C53-3946-1A5616C2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5DB5F-74F2-1919-DA76-0CC7B708F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D8507-47A9-6313-2DBD-DD06261AB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57704-E53E-BAC3-2D6C-8E2500C23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24703-D361-E128-4A27-C966F4C6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ED9CC-3CAC-7EA8-50C8-3C05F66C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11F64-9966-EAE0-8FFC-89F5624E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9321-51DC-3AC7-1BE2-21C9CFE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7C6D6-205C-218D-6C85-ABC05CE4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FCED5-85C7-1185-B6C1-930817A3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E37A4-E269-0B2E-2AFC-159E4AB7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D4C73-C8E7-74F1-317D-AD495203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48D63-45EC-EE90-7A8C-C2C69EC8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F014-732D-0142-76FB-67959A8E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2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1589-01AE-3F67-9475-3AD4977C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D432-E9E1-DEB1-9C22-F74EA155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F476C-2FF3-AC2D-4E8D-10DB298D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B825-1C64-9508-7700-79A33520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C43BE-04C6-CC7B-B180-E422CE19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F0F15-E1A0-4106-06EE-C0202A5C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3CB7-6BD5-4FFA-99C0-2CF466A6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D6D1F-61E0-6E63-7137-64B55EB4B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2A94-DDD2-97BC-26C2-E71382E0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67B03-7006-C38C-E0AC-EE5DA29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F47D8-4688-7A18-3837-DAA03420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843E-5834-48D7-3F82-7638FC72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DA446-E640-10BB-2B1B-DCC89E03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63607-6650-1F90-DB53-5224DCA9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5FA8-4338-BF3C-7789-91726C362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8D99-B50E-4DF1-B496-A5DDBA490A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53EF-0048-15A9-F52C-C0B68BED5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7746-C84A-CEAC-41B4-2DECE51DB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9992-9A17-4982-9D05-5D1113A89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EC37B-4938-A402-A7FC-A0F5EBAA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24" y="1383527"/>
            <a:ext cx="6072333" cy="4175166"/>
          </a:xfrm>
        </p:spPr>
        <p:txBody>
          <a:bodyPr anchor="ctr">
            <a:normAutofit/>
          </a:bodyPr>
          <a:lstStyle/>
          <a:p>
            <a:pPr algn="r"/>
            <a:r>
              <a:rPr lang="en-IN" sz="7400"/>
              <a:t>Networking Minor Packet Tracker Project - CCNA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1ACDE-2224-A93C-4FC5-784DC3852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0" y="2581835"/>
            <a:ext cx="3958747" cy="1778552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Name: Ritesh Prasad</a:t>
            </a:r>
          </a:p>
          <a:p>
            <a:pPr algn="l"/>
            <a:r>
              <a:rPr lang="en-IN" dirty="0"/>
              <a:t>Cisco System (India) </a:t>
            </a:r>
            <a:r>
              <a:rPr lang="en-IN" dirty="0" err="1"/>
              <a:t>Pvt.</a:t>
            </a:r>
            <a:r>
              <a:rPr lang="en-IN" dirty="0"/>
              <a:t> Ltd.</a:t>
            </a:r>
          </a:p>
          <a:p>
            <a:pPr algn="l"/>
            <a:r>
              <a:rPr lang="en-IN" dirty="0"/>
              <a:t>CCNA Virtual Project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3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18EA50-2F64-19D2-7625-9603E68DF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2FB87-1E6B-BCB3-E3EB-E7DC9D07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Requirements :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B136CC-25CE-C101-F00C-7DD568B4B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792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57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DA167-CDD7-D1F2-37CC-E7141C96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" y="1207092"/>
            <a:ext cx="12045174" cy="4908409"/>
          </a:xfrm>
          <a:prstGeom prst="rect">
            <a:avLst/>
          </a:prstGeom>
          <a:ln>
            <a:noFill/>
          </a:ln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Networking Minor Packet Tracker Project - CCNA</vt:lpstr>
      <vt:lpstr>Requirements :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Minor Packet Tracker Project - CCNA</dc:title>
  <dc:creator>Ritesh Prasad (ritepras)</dc:creator>
  <cp:lastModifiedBy>Ritesh Prasad (ritepras)</cp:lastModifiedBy>
  <cp:revision>1</cp:revision>
  <dcterms:created xsi:type="dcterms:W3CDTF">2024-02-27T16:18:02Z</dcterms:created>
  <dcterms:modified xsi:type="dcterms:W3CDTF">2024-02-27T16:47:10Z</dcterms:modified>
</cp:coreProperties>
</file>