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061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4e663da5-566f-4072-afc4-7b1b813d14a7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7144bdc8-ca5b-461d-ae21-3635dca4b047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9fa87c60-f0ee-4933-b0fe-1b8b6e8c0d83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97d0524d-0358-4917-8b2d-9f738c80e54f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c0d4de03-7bd6-46bc-8086-c8fd7e0dcc3f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309c89a2-c5bc-49d2-9368-5ff88972aed0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09eb0db6-8e38-4975-9606-f6466d680d39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83b5d55a-e746-4d95-b4eb-bc58725647d5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878757fb-1bb0-4eab-b990-1bfcea167ee6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05db873c-b4a0-469a-bf0c-11a9acbc63e7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10</Words>
  <Application>Microsoft Office PowerPoint</Application>
  <PresentationFormat>On-screen Show (16:9)</PresentationFormat>
  <Paragraphs>10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Ritesh Kumar</cp:lastModifiedBy>
  <cp:revision>1</cp:revision>
  <dcterms:created xsi:type="dcterms:W3CDTF">2024-03-02T13:26:26Z</dcterms:created>
  <dcterms:modified xsi:type="dcterms:W3CDTF">2024-03-02T14:39:57Z</dcterms:modified>
</cp:coreProperties>
</file>