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 id="2147483705" r:id="rId2"/>
  </p:sldMasterIdLst>
  <p:sldIdLst>
    <p:sldId id="256"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1" autoAdjust="0"/>
    <p:restoredTop sz="94660"/>
  </p:normalViewPr>
  <p:slideViewPr>
    <p:cSldViewPr snapToGrid="0">
      <p:cViewPr varScale="1">
        <p:scale>
          <a:sx n="75" d="100"/>
          <a:sy n="75" d="100"/>
        </p:scale>
        <p:origin x="14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00733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385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950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4505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0008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6044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6586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7084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4690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22478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915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960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23504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325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63759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167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82547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55060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121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7630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47888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669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87795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45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5886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3651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4085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3709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45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3600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9606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162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57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670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955542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10/23/2016</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1391848"/>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prince2ritesh@gam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900" y="1964267"/>
            <a:ext cx="6337301" cy="2421464"/>
          </a:xfrm>
        </p:spPr>
        <p:txBody>
          <a:bodyPr>
            <a:normAutofit/>
          </a:bodyPr>
          <a:lstStyle/>
          <a:p>
            <a:r>
              <a:rPr lang="en-IN" dirty="0" smtClean="0"/>
              <a:t>SMART</a:t>
            </a:r>
            <a:br>
              <a:rPr lang="en-IN" dirty="0" smtClean="0"/>
            </a:br>
            <a:r>
              <a:rPr lang="en-IN" dirty="0" smtClean="0"/>
              <a:t>TRANSPORTATION STATUS</a:t>
            </a:r>
            <a:endParaRPr lang="en-IN" dirty="0"/>
          </a:p>
        </p:txBody>
      </p:sp>
      <p:sp>
        <p:nvSpPr>
          <p:cNvPr id="3" name="Subtitle 2"/>
          <p:cNvSpPr>
            <a:spLocks noGrp="1"/>
          </p:cNvSpPr>
          <p:nvPr>
            <p:ph type="subTitle" idx="1"/>
          </p:nvPr>
        </p:nvSpPr>
        <p:spPr/>
        <p:txBody>
          <a:bodyPr/>
          <a:lstStyle/>
          <a:p>
            <a:r>
              <a:rPr lang="en-IN" cap="none" dirty="0" smtClean="0"/>
              <a:t>…….a smart city dedicated app for smart people</a:t>
            </a:r>
            <a:endParaRPr lang="en-IN" cap="none" dirty="0"/>
          </a:p>
        </p:txBody>
      </p:sp>
    </p:spTree>
    <p:extLst>
      <p:ext uri="{BB962C8B-B14F-4D97-AF65-F5344CB8AC3E}">
        <p14:creationId xmlns:p14="http://schemas.microsoft.com/office/powerpoint/2010/main" val="4247806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150" y="495300"/>
            <a:ext cx="3754438" cy="6007100"/>
          </a:xfrm>
          <a:prstGeom prst="rect">
            <a:avLst/>
          </a:prstGeom>
        </p:spPr>
      </p:pic>
      <p:sp>
        <p:nvSpPr>
          <p:cNvPr id="5" name="TextBox 4"/>
          <p:cNvSpPr txBox="1"/>
          <p:nvPr/>
        </p:nvSpPr>
        <p:spPr>
          <a:xfrm>
            <a:off x="1308100" y="2344688"/>
            <a:ext cx="3187700" cy="2308324"/>
          </a:xfrm>
          <a:prstGeom prst="rect">
            <a:avLst/>
          </a:prstGeom>
          <a:noFill/>
        </p:spPr>
        <p:txBody>
          <a:bodyPr wrap="square" rtlCol="0">
            <a:spAutoFit/>
          </a:bodyPr>
          <a:lstStyle/>
          <a:p>
            <a:r>
              <a:rPr lang="en-IN" u="sng" dirty="0" smtClean="0"/>
              <a:t>The Slide Screen Page</a:t>
            </a:r>
          </a:p>
          <a:p>
            <a:endParaRPr lang="en-IN" dirty="0"/>
          </a:p>
          <a:p>
            <a:r>
              <a:rPr lang="en-IN" dirty="0" smtClean="0"/>
              <a:t>On selecting the Hamburger icon we can access all the features, including some additional options like, Emergency Contacts, Settings and About the Application</a:t>
            </a:r>
          </a:p>
        </p:txBody>
      </p:sp>
    </p:spTree>
    <p:extLst>
      <p:ext uri="{BB962C8B-B14F-4D97-AF65-F5344CB8AC3E}">
        <p14:creationId xmlns:p14="http://schemas.microsoft.com/office/powerpoint/2010/main" val="1496007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3475" y="342900"/>
            <a:ext cx="3921125" cy="627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333500" y="647700"/>
            <a:ext cx="3327400" cy="2585323"/>
          </a:xfrm>
          <a:prstGeom prst="rect">
            <a:avLst/>
          </a:prstGeom>
          <a:noFill/>
        </p:spPr>
        <p:txBody>
          <a:bodyPr wrap="square" rtlCol="0">
            <a:spAutoFit/>
          </a:bodyPr>
          <a:lstStyle/>
          <a:p>
            <a:r>
              <a:rPr lang="en-IN" u="sng" dirty="0" smtClean="0"/>
              <a:t>Emergency Contact Page</a:t>
            </a:r>
          </a:p>
          <a:p>
            <a:endParaRPr lang="en-IN" dirty="0"/>
          </a:p>
          <a:p>
            <a:pPr marL="285750" indent="-285750">
              <a:buFont typeface="Arial" panose="020B0604020202020204" pitchFamily="34" charset="0"/>
              <a:buChar char="•"/>
            </a:pPr>
            <a:r>
              <a:rPr lang="en-IN" dirty="0" smtClean="0"/>
              <a:t>While travelling there is always a jeopardy and we need to contact emergency services.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This page will help to call for those services</a:t>
            </a:r>
          </a:p>
        </p:txBody>
      </p:sp>
      <p:sp>
        <p:nvSpPr>
          <p:cNvPr id="8" name="TextBox 7"/>
          <p:cNvSpPr txBox="1"/>
          <p:nvPr/>
        </p:nvSpPr>
        <p:spPr>
          <a:xfrm>
            <a:off x="1739900" y="3479800"/>
            <a:ext cx="3073400" cy="1477328"/>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Ambulance : 102</a:t>
            </a:r>
          </a:p>
          <a:p>
            <a:pPr marL="285750" indent="-285750">
              <a:buFont typeface="Arial" panose="020B0604020202020204" pitchFamily="34" charset="0"/>
              <a:buChar char="•"/>
            </a:pPr>
            <a:r>
              <a:rPr lang="en-IN" dirty="0" smtClean="0"/>
              <a:t>Police Station : 100</a:t>
            </a:r>
          </a:p>
          <a:p>
            <a:pPr marL="285750" indent="-285750">
              <a:buFont typeface="Arial" panose="020B0604020202020204" pitchFamily="34" charset="0"/>
              <a:buChar char="•"/>
            </a:pPr>
            <a:r>
              <a:rPr lang="en-IN" dirty="0" smtClean="0"/>
              <a:t>Fire : 101</a:t>
            </a:r>
          </a:p>
          <a:p>
            <a:pPr marL="285750" indent="-285750">
              <a:buFont typeface="Arial" panose="020B0604020202020204" pitchFamily="34" charset="0"/>
              <a:buChar char="•"/>
            </a:pPr>
            <a:r>
              <a:rPr lang="en-IN" dirty="0" smtClean="0"/>
              <a:t>Women’s Helpline : 108</a:t>
            </a:r>
          </a:p>
          <a:p>
            <a:pPr marL="285750" indent="-285750">
              <a:buFont typeface="Arial" panose="020B0604020202020204" pitchFamily="34" charset="0"/>
              <a:buChar char="•"/>
            </a:pPr>
            <a:r>
              <a:rPr lang="en-IN" dirty="0" smtClean="0"/>
              <a:t>Disaster Management : 181</a:t>
            </a:r>
            <a:endParaRPr lang="en-IN" dirty="0"/>
          </a:p>
        </p:txBody>
      </p:sp>
    </p:spTree>
    <p:extLst>
      <p:ext uri="{BB962C8B-B14F-4D97-AF65-F5344CB8AC3E}">
        <p14:creationId xmlns:p14="http://schemas.microsoft.com/office/powerpoint/2010/main" val="2987840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1575" y="381000"/>
            <a:ext cx="3841750" cy="614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397000" y="2235200"/>
            <a:ext cx="3200400" cy="1754326"/>
          </a:xfrm>
          <a:prstGeom prst="rect">
            <a:avLst/>
          </a:prstGeom>
          <a:noFill/>
        </p:spPr>
        <p:txBody>
          <a:bodyPr wrap="square" rtlCol="0">
            <a:spAutoFit/>
          </a:bodyPr>
          <a:lstStyle/>
          <a:p>
            <a:r>
              <a:rPr lang="en-IN" u="sng" dirty="0" smtClean="0"/>
              <a:t>The setting page</a:t>
            </a:r>
          </a:p>
          <a:p>
            <a:endParaRPr lang="en-IN" dirty="0"/>
          </a:p>
          <a:p>
            <a:endParaRPr lang="en-IN" dirty="0" smtClean="0"/>
          </a:p>
          <a:p>
            <a:r>
              <a:rPr lang="en-IN" dirty="0" smtClean="0"/>
              <a:t>This will allow the user to perform some tweaks in app.</a:t>
            </a:r>
          </a:p>
          <a:p>
            <a:endParaRPr lang="en-IN" dirty="0"/>
          </a:p>
        </p:txBody>
      </p:sp>
    </p:spTree>
    <p:extLst>
      <p:ext uri="{BB962C8B-B14F-4D97-AF65-F5344CB8AC3E}">
        <p14:creationId xmlns:p14="http://schemas.microsoft.com/office/powerpoint/2010/main" val="3483477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333" y="0"/>
            <a:ext cx="7704667" cy="1981200"/>
          </a:xfrm>
        </p:spPr>
        <p:txBody>
          <a:bodyPr/>
          <a:lstStyle/>
          <a:p>
            <a:r>
              <a:rPr lang="en-IN" b="1" u="sng" dirty="0" smtClean="0"/>
              <a:t>Future Enhancement</a:t>
            </a:r>
            <a:r>
              <a:rPr lang="en-IN" b="1" dirty="0" smtClean="0"/>
              <a:t/>
            </a:r>
            <a:br>
              <a:rPr lang="en-IN" b="1" dirty="0" smtClean="0"/>
            </a:br>
            <a:r>
              <a:rPr lang="en-IN" b="1" dirty="0" smtClean="0"/>
              <a:t>&amp;</a:t>
            </a:r>
            <a:br>
              <a:rPr lang="en-IN" b="1" dirty="0" smtClean="0"/>
            </a:br>
            <a:r>
              <a:rPr lang="en-IN" b="1" u="sng" dirty="0" smtClean="0"/>
              <a:t>Conclusion</a:t>
            </a:r>
            <a:endParaRPr lang="en-IN" b="1" u="sng" dirty="0"/>
          </a:p>
        </p:txBody>
      </p:sp>
      <p:sp>
        <p:nvSpPr>
          <p:cNvPr id="3" name="Content Placeholder 2"/>
          <p:cNvSpPr>
            <a:spLocks noGrp="1"/>
          </p:cNvSpPr>
          <p:nvPr>
            <p:ph idx="1"/>
          </p:nvPr>
        </p:nvSpPr>
        <p:spPr>
          <a:xfrm>
            <a:off x="1439333" y="1549400"/>
            <a:ext cx="7704667" cy="5308600"/>
          </a:xfrm>
        </p:spPr>
        <p:txBody>
          <a:bodyPr/>
          <a:lstStyle/>
          <a:p>
            <a:r>
              <a:rPr lang="en-IN" dirty="0" smtClean="0"/>
              <a:t>Government can put up some app dedicated system on some station where public can use this natively.</a:t>
            </a:r>
          </a:p>
          <a:p>
            <a:r>
              <a:rPr lang="en-IN" dirty="0" smtClean="0"/>
              <a:t>Suppose there is situation in some place where there is no availability of the transport, so user can put up the request so that government can increase the frequency and number of transport service in that area.</a:t>
            </a:r>
          </a:p>
          <a:p>
            <a:endParaRPr lang="en-IN" dirty="0"/>
          </a:p>
          <a:p>
            <a:endParaRPr lang="en-IN" dirty="0" smtClean="0"/>
          </a:p>
          <a:p>
            <a:r>
              <a:rPr lang="en-IN" dirty="0" smtClean="0"/>
              <a:t>The App will have the smart city users to manage and plan to travel using public transportation more efficiently.</a:t>
            </a:r>
          </a:p>
        </p:txBody>
      </p:sp>
    </p:spTree>
    <p:extLst>
      <p:ext uri="{BB962C8B-B14F-4D97-AF65-F5344CB8AC3E}">
        <p14:creationId xmlns:p14="http://schemas.microsoft.com/office/powerpoint/2010/main" val="4173330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832" y="1739901"/>
            <a:ext cx="7704667" cy="1981200"/>
          </a:xfrm>
        </p:spPr>
        <p:txBody>
          <a:bodyPr>
            <a:normAutofit/>
          </a:bodyPr>
          <a:lstStyle/>
          <a:p>
            <a:r>
              <a:rPr lang="en-IN" sz="4800" b="1" dirty="0" smtClean="0"/>
              <a:t>THANK YOU</a:t>
            </a:r>
            <a:endParaRPr lang="en-IN" sz="4800" b="1" dirty="0"/>
          </a:p>
        </p:txBody>
      </p:sp>
      <p:sp>
        <p:nvSpPr>
          <p:cNvPr id="4" name="TextBox 3"/>
          <p:cNvSpPr txBox="1"/>
          <p:nvPr/>
        </p:nvSpPr>
        <p:spPr>
          <a:xfrm>
            <a:off x="3246966" y="5657671"/>
            <a:ext cx="3454400" cy="1200329"/>
          </a:xfrm>
          <a:prstGeom prst="rect">
            <a:avLst/>
          </a:prstGeom>
          <a:noFill/>
        </p:spPr>
        <p:txBody>
          <a:bodyPr wrap="square" rtlCol="0">
            <a:spAutoFit/>
          </a:bodyPr>
          <a:lstStyle/>
          <a:p>
            <a:r>
              <a:rPr lang="en-IN" dirty="0" smtClean="0"/>
              <a:t>Made by-</a:t>
            </a:r>
          </a:p>
          <a:p>
            <a:r>
              <a:rPr lang="en-IN" dirty="0" smtClean="0"/>
              <a:t>RITESH </a:t>
            </a:r>
            <a:r>
              <a:rPr lang="en-IN" dirty="0" smtClean="0"/>
              <a:t>RANJAN and Team</a:t>
            </a:r>
            <a:endParaRPr lang="en-IN" dirty="0" smtClean="0"/>
          </a:p>
          <a:p>
            <a:r>
              <a:rPr lang="en-IN" dirty="0" err="1" smtClean="0"/>
              <a:t>Ph</a:t>
            </a:r>
            <a:r>
              <a:rPr lang="en-IN" dirty="0" smtClean="0"/>
              <a:t>: 9902064617</a:t>
            </a:r>
          </a:p>
          <a:p>
            <a:r>
              <a:rPr lang="en-IN" dirty="0" smtClean="0"/>
              <a:t>Email : </a:t>
            </a:r>
            <a:r>
              <a:rPr lang="en-IN" dirty="0" smtClean="0">
                <a:hlinkClick r:id="rId2"/>
              </a:rPr>
              <a:t>prince2ritesh@gamil.com</a:t>
            </a:r>
            <a:r>
              <a:rPr lang="en-IN" dirty="0" smtClean="0"/>
              <a:t> </a:t>
            </a:r>
            <a:endParaRPr lang="en-IN" dirty="0"/>
          </a:p>
        </p:txBody>
      </p:sp>
    </p:spTree>
    <p:extLst>
      <p:ext uri="{BB962C8B-B14F-4D97-AF65-F5344CB8AC3E}">
        <p14:creationId xmlns:p14="http://schemas.microsoft.com/office/powerpoint/2010/main" val="1195811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9333" y="254000"/>
            <a:ext cx="7704667" cy="4851400"/>
          </a:xfrm>
        </p:spPr>
        <p:txBody>
          <a:bodyPr/>
          <a:lstStyle/>
          <a:p>
            <a:r>
              <a:rPr lang="en-IN" dirty="0" smtClean="0"/>
              <a:t>Have it ever happened with you, you planed to go somewhere  and stuck in waiting for public transport vehicle to arrive at stop.</a:t>
            </a:r>
          </a:p>
          <a:p>
            <a:r>
              <a:rPr lang="en-IN" dirty="0" smtClean="0"/>
              <a:t>Have it happened with you, You're at quiet a distance away from auto stand, and you need to take the auto. Ultimately you need to go by walk to all the way around to auto stand and take the auto.</a:t>
            </a:r>
          </a:p>
          <a:p>
            <a:r>
              <a:rPr lang="en-IN" dirty="0" smtClean="0"/>
              <a:t>Have you been stuck in situation where its for sure that you need to take public transportation but stuck in turmoil situation which one to take and is nearest to you.</a:t>
            </a:r>
            <a:endParaRPr lang="en-IN" dirty="0"/>
          </a:p>
        </p:txBody>
      </p:sp>
      <p:sp>
        <p:nvSpPr>
          <p:cNvPr id="4" name="TextBox 3"/>
          <p:cNvSpPr txBox="1"/>
          <p:nvPr/>
        </p:nvSpPr>
        <p:spPr>
          <a:xfrm>
            <a:off x="3644900" y="5715000"/>
            <a:ext cx="5194300" cy="830997"/>
          </a:xfrm>
          <a:prstGeom prst="rect">
            <a:avLst/>
          </a:prstGeom>
          <a:noFill/>
        </p:spPr>
        <p:txBody>
          <a:bodyPr wrap="square" rtlCol="0">
            <a:spAutoFit/>
          </a:bodyPr>
          <a:lstStyle/>
          <a:p>
            <a:r>
              <a:rPr lang="en-IN" sz="2400" b="1" dirty="0" smtClean="0">
                <a:solidFill>
                  <a:schemeClr val="accent1">
                    <a:lumMod val="50000"/>
                  </a:schemeClr>
                </a:solidFill>
              </a:rPr>
              <a:t>SAMRT CITY TRANSPORT APP IS ANSWER TO ALL……</a:t>
            </a:r>
            <a:endParaRPr lang="en-IN" sz="2400" b="1" dirty="0">
              <a:solidFill>
                <a:schemeClr val="accent1">
                  <a:lumMod val="50000"/>
                </a:schemeClr>
              </a:solidFill>
            </a:endParaRPr>
          </a:p>
        </p:txBody>
      </p:sp>
    </p:spTree>
    <p:extLst>
      <p:ext uri="{BB962C8B-B14F-4D97-AF65-F5344CB8AC3E}">
        <p14:creationId xmlns:p14="http://schemas.microsoft.com/office/powerpoint/2010/main" val="4141457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0"/>
            <a:ext cx="8026400" cy="3300856"/>
          </a:xfrm>
          <a:prstGeom prst="rect">
            <a:avLst/>
          </a:prstGeom>
        </p:spPr>
      </p:pic>
      <p:sp>
        <p:nvSpPr>
          <p:cNvPr id="5" name="TextBox 4"/>
          <p:cNvSpPr txBox="1"/>
          <p:nvPr/>
        </p:nvSpPr>
        <p:spPr>
          <a:xfrm>
            <a:off x="2476500" y="3811032"/>
            <a:ext cx="6540500" cy="2862322"/>
          </a:xfrm>
          <a:prstGeom prst="rect">
            <a:avLst/>
          </a:prstGeom>
          <a:noFill/>
        </p:spPr>
        <p:txBody>
          <a:bodyPr wrap="square" rtlCol="0">
            <a:spAutoFit/>
          </a:bodyPr>
          <a:lstStyle/>
          <a:p>
            <a:pPr algn="just"/>
            <a:r>
              <a:rPr lang="en-IN" dirty="0" smtClean="0"/>
              <a:t>According to Wikipedia, A </a:t>
            </a:r>
            <a:r>
              <a:rPr lang="en-IN" dirty="0"/>
              <a:t>smart city is an urban development vision to integrate multiple information and communication technology (ICT) and Internet of Things (IoT) solutions in a secure fashion to manage a city’s assets – the city’s assets include, but are not limited to, local departments' information systems, schools, libraries, </a:t>
            </a:r>
            <a:r>
              <a:rPr lang="en-IN" b="1" dirty="0"/>
              <a:t>transportation systems</a:t>
            </a:r>
            <a:r>
              <a:rPr lang="en-IN" dirty="0"/>
              <a:t>, hospitals, power plants, water supply networks, waste management, law enforcement, and other community services. The goal of building a smart city is to improve quality of life by using urban informatics and technology to improve the efficiency of services and meet residents’ needs.</a:t>
            </a:r>
          </a:p>
        </p:txBody>
      </p:sp>
      <p:sp>
        <p:nvSpPr>
          <p:cNvPr id="6" name="TextBox 5"/>
          <p:cNvSpPr txBox="1"/>
          <p:nvPr/>
        </p:nvSpPr>
        <p:spPr>
          <a:xfrm>
            <a:off x="1117600" y="3423110"/>
            <a:ext cx="4959350" cy="369332"/>
          </a:xfrm>
          <a:prstGeom prst="rect">
            <a:avLst/>
          </a:prstGeom>
          <a:noFill/>
        </p:spPr>
        <p:txBody>
          <a:bodyPr wrap="square" rtlCol="0">
            <a:spAutoFit/>
          </a:bodyPr>
          <a:lstStyle/>
          <a:p>
            <a:r>
              <a:rPr lang="en-IN" b="1" dirty="0" smtClean="0"/>
              <a:t>So, what’s make the </a:t>
            </a:r>
            <a:r>
              <a:rPr lang="en-IN" b="1" dirty="0"/>
              <a:t>C</a:t>
            </a:r>
            <a:r>
              <a:rPr lang="en-IN" b="1" dirty="0" smtClean="0"/>
              <a:t>ity Smart??</a:t>
            </a:r>
            <a:endParaRPr lang="en-IN" b="1" dirty="0"/>
          </a:p>
        </p:txBody>
      </p:sp>
    </p:spTree>
    <p:extLst>
      <p:ext uri="{BB962C8B-B14F-4D97-AF65-F5344CB8AC3E}">
        <p14:creationId xmlns:p14="http://schemas.microsoft.com/office/powerpoint/2010/main" val="1701924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39333" y="0"/>
            <a:ext cx="7704667" cy="1981200"/>
          </a:xfrm>
        </p:spPr>
        <p:txBody>
          <a:bodyPr/>
          <a:lstStyle/>
          <a:p>
            <a:r>
              <a:rPr lang="en-IN" b="1" u="sng" dirty="0" smtClean="0"/>
              <a:t>Initial Setups</a:t>
            </a:r>
            <a:endParaRPr lang="en-IN" b="1" u="sng" dirty="0"/>
          </a:p>
        </p:txBody>
      </p:sp>
      <p:sp>
        <p:nvSpPr>
          <p:cNvPr id="7" name="Content Placeholder 6"/>
          <p:cNvSpPr>
            <a:spLocks noGrp="1"/>
          </p:cNvSpPr>
          <p:nvPr>
            <p:ph idx="1"/>
          </p:nvPr>
        </p:nvSpPr>
        <p:spPr>
          <a:xfrm>
            <a:off x="1981200" y="1117600"/>
            <a:ext cx="6896100" cy="5867400"/>
          </a:xfrm>
        </p:spPr>
        <p:txBody>
          <a:bodyPr/>
          <a:lstStyle/>
          <a:p>
            <a:pPr marL="0" indent="0" algn="just">
              <a:buNone/>
            </a:pPr>
            <a:r>
              <a:rPr lang="en-IN" dirty="0" smtClean="0"/>
              <a:t>This one need to be done by the government or concerning transportation body. ( BMTC for ex in Bangalore)</a:t>
            </a:r>
          </a:p>
          <a:p>
            <a:endParaRPr lang="en-IN" dirty="0" smtClean="0"/>
          </a:p>
          <a:p>
            <a:r>
              <a:rPr lang="en-IN" dirty="0" smtClean="0"/>
              <a:t>Every bus, auto, train and metro should have a GPS and connected and respond to server.</a:t>
            </a:r>
          </a:p>
          <a:p>
            <a:r>
              <a:rPr lang="en-IN" dirty="0" smtClean="0"/>
              <a:t>All GPS id should have the corresponding vehicle details stored in database.</a:t>
            </a:r>
          </a:p>
          <a:p>
            <a:r>
              <a:rPr lang="en-IN" dirty="0" smtClean="0"/>
              <a:t>Real time monitoring of all vehicles.</a:t>
            </a:r>
            <a:endParaRPr lang="en-IN" dirty="0"/>
          </a:p>
          <a:p>
            <a:endParaRPr lang="en-IN" dirty="0" smtClean="0"/>
          </a:p>
        </p:txBody>
      </p:sp>
    </p:spTree>
    <p:extLst>
      <p:ext uri="{BB962C8B-B14F-4D97-AF65-F5344CB8AC3E}">
        <p14:creationId xmlns:p14="http://schemas.microsoft.com/office/powerpoint/2010/main" val="1231791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333" y="0"/>
            <a:ext cx="7704667" cy="1981200"/>
          </a:xfrm>
        </p:spPr>
        <p:txBody>
          <a:bodyPr/>
          <a:lstStyle/>
          <a:p>
            <a:r>
              <a:rPr lang="en-IN" u="sng" dirty="0" smtClean="0"/>
              <a:t>Requirements</a:t>
            </a:r>
            <a:endParaRPr lang="en-IN" u="sng" dirty="0"/>
          </a:p>
        </p:txBody>
      </p:sp>
      <p:sp>
        <p:nvSpPr>
          <p:cNvPr id="3" name="Content Placeholder 2"/>
          <p:cNvSpPr>
            <a:spLocks noGrp="1"/>
          </p:cNvSpPr>
          <p:nvPr>
            <p:ph idx="1"/>
          </p:nvPr>
        </p:nvSpPr>
        <p:spPr>
          <a:xfrm>
            <a:off x="1439332" y="1981200"/>
            <a:ext cx="7704667" cy="3332816"/>
          </a:xfrm>
        </p:spPr>
        <p:txBody>
          <a:bodyPr/>
          <a:lstStyle/>
          <a:p>
            <a:r>
              <a:rPr lang="en-IN" dirty="0" smtClean="0"/>
              <a:t>A smart phone, it can be (Android, Windows, iOS).</a:t>
            </a:r>
          </a:p>
          <a:p>
            <a:r>
              <a:rPr lang="en-IN" dirty="0" smtClean="0"/>
              <a:t>Internet connection.</a:t>
            </a:r>
          </a:p>
          <a:p>
            <a:endParaRPr lang="en-IN" dirty="0"/>
          </a:p>
          <a:p>
            <a:r>
              <a:rPr lang="en-IN" dirty="0" smtClean="0"/>
              <a:t>And willingness to travel…</a:t>
            </a:r>
          </a:p>
        </p:txBody>
      </p:sp>
    </p:spTree>
    <p:extLst>
      <p:ext uri="{BB962C8B-B14F-4D97-AF65-F5344CB8AC3E}">
        <p14:creationId xmlns:p14="http://schemas.microsoft.com/office/powerpoint/2010/main" val="1069129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350" y="254000"/>
            <a:ext cx="3905250" cy="624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193800" y="279400"/>
            <a:ext cx="3416300" cy="5909310"/>
          </a:xfrm>
          <a:prstGeom prst="rect">
            <a:avLst/>
          </a:prstGeom>
          <a:noFill/>
        </p:spPr>
        <p:txBody>
          <a:bodyPr wrap="square" rtlCol="0">
            <a:spAutoFit/>
          </a:bodyPr>
          <a:lstStyle/>
          <a:p>
            <a:r>
              <a:rPr lang="en-IN" dirty="0" smtClean="0"/>
              <a:t>The App start with the bus page as default.</a:t>
            </a:r>
          </a:p>
          <a:p>
            <a:r>
              <a:rPr lang="en-IN" dirty="0" smtClean="0"/>
              <a:t>Bus is most common and frequent used transport system.</a:t>
            </a:r>
          </a:p>
          <a:p>
            <a:endParaRPr lang="en-IN" dirty="0"/>
          </a:p>
          <a:p>
            <a:r>
              <a:rPr lang="en-IN" u="sng" smtClean="0"/>
              <a:t>What’s </a:t>
            </a:r>
            <a:r>
              <a:rPr lang="en-IN" u="sng" dirty="0" smtClean="0"/>
              <a:t>on the bus page APP?</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Screen will show integrated map based on GPS location.</a:t>
            </a:r>
          </a:p>
          <a:p>
            <a:pPr marL="285750" indent="-285750">
              <a:buFont typeface="Arial" panose="020B0604020202020204" pitchFamily="34" charset="0"/>
              <a:buChar char="•"/>
            </a:pPr>
            <a:r>
              <a:rPr lang="en-IN" dirty="0" smtClean="0"/>
              <a:t>The map will represent all the near by bus location in real time.</a:t>
            </a:r>
          </a:p>
          <a:p>
            <a:pPr marL="285750" indent="-285750">
              <a:buFont typeface="Arial" panose="020B0604020202020204" pitchFamily="34" charset="0"/>
              <a:buChar char="•"/>
            </a:pPr>
            <a:r>
              <a:rPr lang="en-IN" dirty="0" smtClean="0"/>
              <a:t>Once we click on the bus, we can get the detail on the selected bus.</a:t>
            </a:r>
          </a:p>
          <a:p>
            <a:pPr marL="285750" indent="-285750">
              <a:buFont typeface="Arial" panose="020B0604020202020204" pitchFamily="34" charset="0"/>
              <a:buChar char="•"/>
            </a:pPr>
            <a:r>
              <a:rPr lang="en-IN" dirty="0" smtClean="0"/>
              <a:t>The details include common descriptions like, Bus No, Route No of the bus, Bus Route, Present Location and Estimated time to most near bus stand.</a:t>
            </a:r>
            <a:endParaRPr lang="en-IN" dirty="0"/>
          </a:p>
        </p:txBody>
      </p:sp>
    </p:spTree>
    <p:extLst>
      <p:ext uri="{BB962C8B-B14F-4D97-AF65-F5344CB8AC3E}">
        <p14:creationId xmlns:p14="http://schemas.microsoft.com/office/powerpoint/2010/main" val="3948494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5900" y="946140"/>
            <a:ext cx="2971800" cy="4801314"/>
          </a:xfrm>
          <a:prstGeom prst="rect">
            <a:avLst/>
          </a:prstGeom>
        </p:spPr>
        <p:txBody>
          <a:bodyPr wrap="square">
            <a:spAutoFit/>
          </a:bodyPr>
          <a:lstStyle/>
          <a:p>
            <a:r>
              <a:rPr lang="en-IN" u="sng" dirty="0" err="1"/>
              <a:t>Whats</a:t>
            </a:r>
            <a:r>
              <a:rPr lang="en-IN" u="sng" dirty="0"/>
              <a:t> on the </a:t>
            </a:r>
            <a:r>
              <a:rPr lang="en-IN" u="sng" dirty="0" smtClean="0"/>
              <a:t>Auto page ?</a:t>
            </a:r>
            <a:endParaRPr lang="en-IN" u="sng" dirty="0"/>
          </a:p>
          <a:p>
            <a:endParaRPr lang="en-IN" dirty="0"/>
          </a:p>
          <a:p>
            <a:pPr marL="285750" indent="-285750">
              <a:buFont typeface="Arial" panose="020B0604020202020204" pitchFamily="34" charset="0"/>
              <a:buChar char="•"/>
            </a:pPr>
            <a:r>
              <a:rPr lang="en-IN" dirty="0"/>
              <a:t>The map will represent all the near by </a:t>
            </a:r>
            <a:r>
              <a:rPr lang="en-IN" dirty="0" smtClean="0"/>
              <a:t>Auto </a:t>
            </a:r>
            <a:r>
              <a:rPr lang="en-IN" dirty="0"/>
              <a:t>location in real time.</a:t>
            </a:r>
          </a:p>
          <a:p>
            <a:pPr marL="285750" indent="-285750">
              <a:buFont typeface="Arial" panose="020B0604020202020204" pitchFamily="34" charset="0"/>
              <a:buChar char="•"/>
            </a:pPr>
            <a:r>
              <a:rPr lang="en-IN" dirty="0"/>
              <a:t>Once we click on the </a:t>
            </a:r>
            <a:r>
              <a:rPr lang="en-IN" dirty="0" smtClean="0"/>
              <a:t>auto, </a:t>
            </a:r>
            <a:r>
              <a:rPr lang="en-IN" dirty="0"/>
              <a:t>we can get the detail on the selected </a:t>
            </a:r>
            <a:r>
              <a:rPr lang="en-IN" dirty="0" smtClean="0"/>
              <a:t>auto.</a:t>
            </a:r>
            <a:endParaRPr lang="en-IN" dirty="0"/>
          </a:p>
          <a:p>
            <a:pPr marL="285750" indent="-285750">
              <a:buFont typeface="Arial" panose="020B0604020202020204" pitchFamily="34" charset="0"/>
              <a:buChar char="•"/>
            </a:pPr>
            <a:r>
              <a:rPr lang="en-IN" dirty="0"/>
              <a:t>The details include common descriptions like, </a:t>
            </a:r>
            <a:r>
              <a:rPr lang="en-IN" dirty="0" smtClean="0"/>
              <a:t>Auto no., Driver name, Driver Number and Present Location.</a:t>
            </a:r>
          </a:p>
          <a:p>
            <a:pPr marL="285750" indent="-285750">
              <a:buFont typeface="Arial" panose="020B0604020202020204" pitchFamily="34" charset="0"/>
              <a:buChar char="•"/>
            </a:pPr>
            <a:r>
              <a:rPr lang="en-IN" dirty="0" smtClean="0"/>
              <a:t>There is call feature in auto section and you can call and request the auto at you’re position.</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55600"/>
            <a:ext cx="3857625" cy="617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6884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775" y="292100"/>
            <a:ext cx="3929063" cy="6286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1371600" y="1124793"/>
            <a:ext cx="3136900" cy="4247317"/>
          </a:xfrm>
          <a:prstGeom prst="rect">
            <a:avLst/>
          </a:prstGeom>
        </p:spPr>
        <p:txBody>
          <a:bodyPr wrap="square">
            <a:spAutoFit/>
          </a:bodyPr>
          <a:lstStyle/>
          <a:p>
            <a:r>
              <a:rPr lang="en-IN" u="sng" dirty="0" err="1"/>
              <a:t>Whats</a:t>
            </a:r>
            <a:r>
              <a:rPr lang="en-IN" u="sng" dirty="0"/>
              <a:t> on the </a:t>
            </a:r>
            <a:r>
              <a:rPr lang="en-IN" u="sng" dirty="0" smtClean="0"/>
              <a:t>Metro page ?</a:t>
            </a:r>
            <a:endParaRPr lang="en-IN" u="sng" dirty="0"/>
          </a:p>
          <a:p>
            <a:endParaRPr lang="en-IN" dirty="0"/>
          </a:p>
          <a:p>
            <a:pPr marL="285750" indent="-285750">
              <a:buFont typeface="Arial" panose="020B0604020202020204" pitchFamily="34" charset="0"/>
              <a:buChar char="•"/>
            </a:pPr>
            <a:r>
              <a:rPr lang="en-IN" dirty="0"/>
              <a:t>The map will represent </a:t>
            </a:r>
            <a:r>
              <a:rPr lang="en-IN" dirty="0" smtClean="0"/>
              <a:t>metro train </a:t>
            </a:r>
            <a:r>
              <a:rPr lang="en-IN" dirty="0"/>
              <a:t>location in real time.</a:t>
            </a:r>
          </a:p>
          <a:p>
            <a:pPr marL="285750" indent="-285750">
              <a:buFont typeface="Arial" panose="020B0604020202020204" pitchFamily="34" charset="0"/>
              <a:buChar char="•"/>
            </a:pPr>
            <a:r>
              <a:rPr lang="en-IN" dirty="0"/>
              <a:t>Once we click on the </a:t>
            </a:r>
            <a:r>
              <a:rPr lang="en-IN" dirty="0" smtClean="0"/>
              <a:t>metro train icon from map to get </a:t>
            </a:r>
            <a:r>
              <a:rPr lang="en-IN" dirty="0"/>
              <a:t>the detail on the selected </a:t>
            </a:r>
            <a:r>
              <a:rPr lang="en-IN" dirty="0" smtClean="0"/>
              <a:t>train.</a:t>
            </a:r>
            <a:endParaRPr lang="en-IN" dirty="0"/>
          </a:p>
          <a:p>
            <a:pPr marL="285750" indent="-285750">
              <a:buFont typeface="Arial" panose="020B0604020202020204" pitchFamily="34" charset="0"/>
              <a:buChar char="•"/>
            </a:pPr>
            <a:r>
              <a:rPr lang="en-IN" dirty="0"/>
              <a:t>The details include common descriptions like, </a:t>
            </a:r>
            <a:r>
              <a:rPr lang="en-IN" dirty="0" smtClean="0"/>
              <a:t>Metro Train no., route, Present Location </a:t>
            </a:r>
            <a:r>
              <a:rPr lang="en-IN" dirty="0"/>
              <a:t>and Estimated time to most near </a:t>
            </a:r>
            <a:r>
              <a:rPr lang="en-IN" dirty="0" smtClean="0"/>
              <a:t>metro station.</a:t>
            </a:r>
            <a:endParaRPr lang="en-IN" dirty="0"/>
          </a:p>
        </p:txBody>
      </p:sp>
    </p:spTree>
    <p:extLst>
      <p:ext uri="{BB962C8B-B14F-4D97-AF65-F5344CB8AC3E}">
        <p14:creationId xmlns:p14="http://schemas.microsoft.com/office/powerpoint/2010/main" val="2724663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8100" y="1289893"/>
            <a:ext cx="3136900" cy="3416320"/>
          </a:xfrm>
          <a:prstGeom prst="rect">
            <a:avLst/>
          </a:prstGeom>
        </p:spPr>
        <p:txBody>
          <a:bodyPr wrap="square">
            <a:spAutoFit/>
          </a:bodyPr>
          <a:lstStyle/>
          <a:p>
            <a:r>
              <a:rPr lang="en-IN" u="sng" dirty="0" err="1"/>
              <a:t>Whats</a:t>
            </a:r>
            <a:r>
              <a:rPr lang="en-IN" u="sng" dirty="0"/>
              <a:t> on the </a:t>
            </a:r>
            <a:r>
              <a:rPr lang="en-IN" u="sng" dirty="0" smtClean="0"/>
              <a:t>Train page ?</a:t>
            </a:r>
            <a:endParaRPr lang="en-IN" u="sng" dirty="0"/>
          </a:p>
          <a:p>
            <a:endParaRPr lang="en-IN" dirty="0"/>
          </a:p>
          <a:p>
            <a:pPr marL="285750" indent="-285750">
              <a:buFont typeface="Arial" panose="020B0604020202020204" pitchFamily="34" charset="0"/>
              <a:buChar char="•"/>
            </a:pPr>
            <a:r>
              <a:rPr lang="en-IN" dirty="0"/>
              <a:t>The map will represent </a:t>
            </a:r>
            <a:r>
              <a:rPr lang="en-IN" dirty="0" smtClean="0"/>
              <a:t>train </a:t>
            </a:r>
            <a:r>
              <a:rPr lang="en-IN" dirty="0"/>
              <a:t>location in real time.</a:t>
            </a:r>
          </a:p>
          <a:p>
            <a:pPr marL="285750" indent="-285750">
              <a:buFont typeface="Arial" panose="020B0604020202020204" pitchFamily="34" charset="0"/>
              <a:buChar char="•"/>
            </a:pPr>
            <a:r>
              <a:rPr lang="en-IN" dirty="0"/>
              <a:t>Once we click on the </a:t>
            </a:r>
            <a:r>
              <a:rPr lang="en-IN" dirty="0" smtClean="0"/>
              <a:t>train icon from map to get </a:t>
            </a:r>
            <a:r>
              <a:rPr lang="en-IN" dirty="0"/>
              <a:t>the detail on the selected </a:t>
            </a:r>
            <a:r>
              <a:rPr lang="en-IN" dirty="0" smtClean="0"/>
              <a:t>train.</a:t>
            </a:r>
            <a:endParaRPr lang="en-IN" dirty="0"/>
          </a:p>
          <a:p>
            <a:pPr marL="285750" indent="-285750">
              <a:buFont typeface="Arial" panose="020B0604020202020204" pitchFamily="34" charset="0"/>
              <a:buChar char="•"/>
            </a:pPr>
            <a:r>
              <a:rPr lang="en-IN" dirty="0"/>
              <a:t>The details include common descriptions </a:t>
            </a:r>
            <a:r>
              <a:rPr lang="en-IN" dirty="0" smtClean="0"/>
              <a:t>like Train no., route, Present Location </a:t>
            </a:r>
            <a:r>
              <a:rPr lang="en-IN" dirty="0"/>
              <a:t>and Estimated time to most </a:t>
            </a:r>
            <a:r>
              <a:rPr lang="en-IN" dirty="0" smtClean="0"/>
              <a:t>near Railway station.</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375" y="381000"/>
            <a:ext cx="3865563" cy="6184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854364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82</TotalTime>
  <Words>800</Words>
  <Application>Microsoft Office PowerPoint</Application>
  <PresentationFormat>On-screen Show (4:3)</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Calibri Light</vt:lpstr>
      <vt:lpstr>Corbel</vt:lpstr>
      <vt:lpstr>Parallax</vt:lpstr>
      <vt:lpstr>Celestial</vt:lpstr>
      <vt:lpstr>SMART TRANSPORTATION STATUS</vt:lpstr>
      <vt:lpstr>PowerPoint Presentation</vt:lpstr>
      <vt:lpstr>PowerPoint Presentation</vt:lpstr>
      <vt:lpstr>Initial Setups</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 &amp; Conclusion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TRANSPORTATION STATUS</dc:title>
  <dc:creator>Ritesh Ranjan</dc:creator>
  <cp:lastModifiedBy>Ritesh Ranjan</cp:lastModifiedBy>
  <cp:revision>14</cp:revision>
  <dcterms:created xsi:type="dcterms:W3CDTF">2016-10-23T00:55:18Z</dcterms:created>
  <dcterms:modified xsi:type="dcterms:W3CDTF">2016-10-23T02:21:00Z</dcterms:modified>
</cp:coreProperties>
</file>