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8da14b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8da14b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8da14b0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8da14b0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8da14b0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8da14b0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8da14b0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8da14b0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8da14b0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8da14b0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8da14b0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8da14b0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8da14b0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8da14b0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25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35950" y="1864900"/>
            <a:ext cx="207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exend"/>
                <a:ea typeface="Lexend"/>
                <a:cs typeface="Lexend"/>
                <a:sym typeface="Lexend"/>
              </a:rPr>
              <a:t>codeSanta</a:t>
            </a:r>
            <a:endParaRPr sz="2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82400" y="2571750"/>
            <a:ext cx="425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A place to help the stuck programmers, because of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unavailability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of solution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13175"/>
            <a:ext cx="8520600" cy="9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What Is The Innovation 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213075"/>
            <a:ext cx="85206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exend"/>
                <a:ea typeface="Lexend"/>
                <a:cs typeface="Lexend"/>
                <a:sym typeface="Lexend"/>
              </a:rPr>
              <a:t>While coding, if someone </a:t>
            </a:r>
            <a:r>
              <a:rPr lang="en" sz="3000">
                <a:latin typeface="Lexend"/>
                <a:ea typeface="Lexend"/>
                <a:cs typeface="Lexend"/>
                <a:sym typeface="Lexend"/>
              </a:rPr>
              <a:t>stucks at some point it is very time wasting approach to read each and every line of the code.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exend"/>
                <a:ea typeface="Lexend"/>
                <a:cs typeface="Lexend"/>
                <a:sym typeface="Lexend"/>
              </a:rPr>
              <a:t>codeSanta provides users to both share their code as well they can access the already shared codes.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561475" y="1353550"/>
            <a:ext cx="2937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Here You Can Code On Multiple 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Languages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Before Submitting The Code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070675" y="2628600"/>
            <a:ext cx="4010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Write Program Title,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Select Language,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Paste The Code,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And Help The Hackers Out There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521375" y="1503950"/>
            <a:ext cx="2376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WAP: Add Numbers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Language: python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Code: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a=10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b=20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sum=a+b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print(sum)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659600" y="2707100"/>
            <a:ext cx="482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Here The Person Can View Already Written Codes For Help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691800" y="524550"/>
            <a:ext cx="7760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Lexend"/>
                <a:ea typeface="Lexend"/>
                <a:cs typeface="Lexend"/>
                <a:sym typeface="Lexend"/>
              </a:rPr>
              <a:t>#include &lt;stdio.h&gt;</a:t>
            </a:r>
            <a:endParaRPr sz="4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Lexend"/>
                <a:ea typeface="Lexend"/>
                <a:cs typeface="Lexend"/>
                <a:sym typeface="Lexend"/>
              </a:rPr>
              <a:t>int main() {</a:t>
            </a:r>
            <a:endParaRPr sz="4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Lexend"/>
                <a:ea typeface="Lexend"/>
                <a:cs typeface="Lexend"/>
                <a:sym typeface="Lexend"/>
              </a:rPr>
              <a:t>    printf("Thank You");</a:t>
            </a:r>
            <a:endParaRPr sz="4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Lexend"/>
                <a:ea typeface="Lexend"/>
                <a:cs typeface="Lexend"/>
                <a:sym typeface="Lexend"/>
              </a:rPr>
              <a:t>    return 0;</a:t>
            </a:r>
            <a:endParaRPr sz="4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Lexend"/>
                <a:ea typeface="Lexend"/>
                <a:cs typeface="Lexend"/>
                <a:sym typeface="Lexend"/>
              </a:rPr>
              <a:t>}</a:t>
            </a:r>
            <a:endParaRPr sz="4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