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47DB4-9EDB-CA8C-F7B6-BCA4FAE23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7C6086-C824-1952-8A57-DC2CBBFB4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5617A-109C-307F-D588-455E84E28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3906-F0FE-4211-8ADB-52868033B1B6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444A9-56E7-5DD8-8A09-728100918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7A2DB-4236-F123-7FD9-08D656ED4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CD0D-1837-4765-B28C-5F3ABCFE9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661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DC558-2316-6C97-C61A-BDA7338B1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E7C81E-DFF5-F133-F226-FBBB0485A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03095-4606-8D54-04C7-ED5816FB5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3906-F0FE-4211-8ADB-52868033B1B6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7DE1D-5E2E-5EE4-46E2-5A4842E7F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D0F6B-22A3-D653-B171-9CD9E4F2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CD0D-1837-4765-B28C-5F3ABCFE9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056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5F063A-12F0-DC6B-2823-CEB6165AE4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9EC253-341C-E751-218B-03BFA90BF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8A86B-4FBB-984B-A972-9BAAD30B0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3906-F0FE-4211-8ADB-52868033B1B6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59EAF-F123-AE25-094C-10FCAD7EA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1E7D1-FC7E-EFCA-7352-7857D19EF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CD0D-1837-4765-B28C-5F3ABCFE9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319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FA647-0453-64E0-D8E0-9EF23711C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8E592-2FA7-D433-AC1B-C7F29893B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A6AC7-7C27-5EFB-F173-E9E095D43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3906-F0FE-4211-8ADB-52868033B1B6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FE066-3BB1-E741-C0D0-CE933F099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98B0F-8282-8F63-ADE5-2C68BD46B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CD0D-1837-4765-B28C-5F3ABCFE9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756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9A9C2-4C54-3D68-46DF-D98CED4A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58C4E-4473-8057-D43F-E5925CEFE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22F59-BA8A-15B3-4627-A6DF93A06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3906-F0FE-4211-8ADB-52868033B1B6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70B55-F9D8-6E70-AB53-66D8E79B6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6CFD3-40FA-356B-A41F-59C40F4A6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CD0D-1837-4765-B28C-5F3ABCFE9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399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88B0D-9B9F-B60F-9F61-E478369F7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8E69E-401C-A421-E4F7-1769B6613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AB4253-938B-A6D4-B3B2-4CE235E81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441A9-148B-E0A3-77D8-A7ABD8592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3906-F0FE-4211-8ADB-52868033B1B6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9D561-B514-0A22-3AEB-99120D0B4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85059-6551-F616-045E-EC7D7194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CD0D-1837-4765-B28C-5F3ABCFE9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173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2E46C-A129-D843-7B04-4A442A890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9D5E0-DA65-E123-B302-45A8BA597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EB4A0-D70B-4704-283F-B9B67353C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6E35B9-61FB-11BF-192B-24C931C77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00C393-EFB3-ECAD-5228-883EABA41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352AEC-3173-2899-0A5A-8C53470C3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3906-F0FE-4211-8ADB-52868033B1B6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F2A163-5C5A-44FC-CE03-760414D6D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CEC6AF-CC82-BAAB-106F-80749313C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CD0D-1837-4765-B28C-5F3ABCFE9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596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A4514-2DEC-64C5-CB59-E00F3505B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8C85AC-AC86-FB2E-8BE8-D261251BE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3906-F0FE-4211-8ADB-52868033B1B6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1E7F86-5842-778C-B86C-30C296A77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58DC14-94F4-3532-69AC-EE2A0F5A1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CD0D-1837-4765-B28C-5F3ABCFE9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875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29445D-9F4F-6EFC-CDE7-92D420A09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3906-F0FE-4211-8ADB-52868033B1B6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56E498-BC20-2375-178F-1D14EBA90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BE8F8-9353-C512-21E7-BD7D26170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CD0D-1837-4765-B28C-5F3ABCFE9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688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A18E4-6B25-B8C3-203F-A1EEE78B1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CF0EF-D2FD-BCB3-C7B8-C656666CF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D6E6E-3499-0527-F266-0DC67CFA0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7F789-D9B2-51C9-AA72-2D0E30652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3906-F0FE-4211-8ADB-52868033B1B6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A755D-5736-98D8-7B10-89DBA1D27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D9B75D-A1FF-012F-4517-1EA22578C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CD0D-1837-4765-B28C-5F3ABCFE9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766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4EFB3-CAF0-D775-9C07-049C07944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E9E748-7532-9219-AD1D-5D62640B2C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E3DED5-FCCB-6CE3-CC26-869B1E311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E273C-35F8-1115-0FB9-36E08905B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3906-F0FE-4211-8ADB-52868033B1B6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3E1A8-2647-9091-625F-4081BEDAC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1C52B-1565-1EA3-EE39-D383921EC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CD0D-1837-4765-B28C-5F3ABCFE9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32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A27DE7-1CF1-5728-4A44-BF24D4359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46692-4D84-7EE3-389E-CCA3B8C3C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0AB96-CAA2-B0F3-9704-CE9498B15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E3906-F0FE-4211-8ADB-52868033B1B6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4C264-9034-7765-B759-D755007399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8C99-629C-789A-373D-85D2899A0A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3CD0D-1837-4765-B28C-5F3ABCFE9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029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AC589-2940-47CC-2AD0-6D7474B97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56945"/>
          </a:xfrm>
        </p:spPr>
        <p:txBody>
          <a:bodyPr/>
          <a:lstStyle/>
          <a:p>
            <a:r>
              <a:rPr lang="en-IN" b="1" dirty="0"/>
              <a:t>Welcome </a:t>
            </a:r>
            <a:r>
              <a:rPr lang="en-IN" b="1" dirty="0">
                <a:sym typeface="Wingdings" panose="05000000000000000000" pitchFamily="2" charset="2"/>
              </a:rPr>
              <a:t>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47537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214892A-0EDD-6935-B9BE-966CAFD38A38}"/>
              </a:ext>
            </a:extLst>
          </p:cNvPr>
          <p:cNvSpPr/>
          <p:nvPr/>
        </p:nvSpPr>
        <p:spPr>
          <a:xfrm>
            <a:off x="593889" y="490194"/>
            <a:ext cx="10953946" cy="2938806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13B776-7CEC-9570-AF64-8445727F2079}"/>
              </a:ext>
            </a:extLst>
          </p:cNvPr>
          <p:cNvSpPr txBox="1"/>
          <p:nvPr/>
        </p:nvSpPr>
        <p:spPr>
          <a:xfrm>
            <a:off x="1472939" y="590515"/>
            <a:ext cx="609442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bg1">
                    <a:lumMod val="95000"/>
                  </a:schemeClr>
                </a:solidFill>
              </a:rPr>
              <a:t>&lt;div onclick="console.log('div')"&gt;</a:t>
            </a:r>
          </a:p>
          <a:p>
            <a:r>
              <a:rPr lang="en-IN" sz="3200" b="1" dirty="0">
                <a:solidFill>
                  <a:schemeClr val="bg1">
                    <a:lumMod val="95000"/>
                  </a:schemeClr>
                </a:solidFill>
              </a:rPr>
              <a:t>  &lt;p onclick="console.log('p')"&gt;</a:t>
            </a:r>
          </a:p>
          <a:p>
            <a:r>
              <a:rPr lang="en-IN" sz="3200" b="1" dirty="0">
                <a:solidFill>
                  <a:schemeClr val="bg1">
                    <a:lumMod val="95000"/>
                  </a:schemeClr>
                </a:solidFill>
              </a:rPr>
              <a:t>    Click here!</a:t>
            </a:r>
          </a:p>
          <a:p>
            <a:r>
              <a:rPr lang="en-IN" sz="3200" b="1" dirty="0">
                <a:solidFill>
                  <a:schemeClr val="bg1">
                    <a:lumMod val="95000"/>
                  </a:schemeClr>
                </a:solidFill>
              </a:rPr>
              <a:t>  &lt;/p&gt;</a:t>
            </a:r>
          </a:p>
          <a:p>
            <a:r>
              <a:rPr lang="en-IN" sz="3200" b="1" dirty="0">
                <a:solidFill>
                  <a:schemeClr val="bg1">
                    <a:lumMod val="95000"/>
                  </a:schemeClr>
                </a:solidFill>
              </a:rPr>
              <a:t>&lt;/div&gt;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80BC30-7BA5-378C-4E51-E79109E84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89" y="4170120"/>
            <a:ext cx="10783805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102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E6FFA7B-5F34-6DC2-18D4-988FE3BC9555}"/>
              </a:ext>
            </a:extLst>
          </p:cNvPr>
          <p:cNvSpPr/>
          <p:nvPr/>
        </p:nvSpPr>
        <p:spPr>
          <a:xfrm>
            <a:off x="593889" y="490194"/>
            <a:ext cx="10953946" cy="2938806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C7DD68-8607-410B-DE8A-1CBA08352ACF}"/>
              </a:ext>
            </a:extLst>
          </p:cNvPr>
          <p:cNvSpPr txBox="1"/>
          <p:nvPr/>
        </p:nvSpPr>
        <p:spPr>
          <a:xfrm>
            <a:off x="1180708" y="958160"/>
            <a:ext cx="609442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bg1">
                    <a:lumMod val="95000"/>
                  </a:schemeClr>
                </a:solidFill>
              </a:rPr>
              <a:t>function sayHi() {</a:t>
            </a:r>
          </a:p>
          <a:p>
            <a:r>
              <a:rPr lang="en-IN" sz="2000" b="1" dirty="0">
                <a:solidFill>
                  <a:schemeClr val="bg1">
                    <a:lumMod val="95000"/>
                  </a:schemeClr>
                </a:solidFill>
              </a:rPr>
              <a:t>  return (() =&gt; 0)();</a:t>
            </a:r>
          </a:p>
          <a:p>
            <a:r>
              <a:rPr lang="en-IN" sz="2000" b="1" dirty="0">
                <a:solidFill>
                  <a:schemeClr val="bg1">
                    <a:lumMod val="95000"/>
                  </a:schemeClr>
                </a:solidFill>
              </a:rPr>
              <a:t>}</a:t>
            </a:r>
          </a:p>
          <a:p>
            <a:endParaRPr lang="en-IN" sz="20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IN" sz="2000" b="1" dirty="0">
                <a:solidFill>
                  <a:schemeClr val="bg1">
                    <a:lumMod val="95000"/>
                  </a:schemeClr>
                </a:solidFill>
              </a:rPr>
              <a:t>console.log(typeof sayHi());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5BAB16-E719-F6E6-4CDC-2C788870D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50" y="3896966"/>
            <a:ext cx="10926700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739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D578B26-C6F3-ACB5-FFF4-0260E0186E9B}"/>
              </a:ext>
            </a:extLst>
          </p:cNvPr>
          <p:cNvSpPr/>
          <p:nvPr/>
        </p:nvSpPr>
        <p:spPr>
          <a:xfrm>
            <a:off x="593889" y="150829"/>
            <a:ext cx="10953946" cy="327817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6756AC-46F0-54CE-D559-92C16B5A6B1B}"/>
              </a:ext>
            </a:extLst>
          </p:cNvPr>
          <p:cNvSpPr txBox="1"/>
          <p:nvPr/>
        </p:nvSpPr>
        <p:spPr>
          <a:xfrm>
            <a:off x="1039307" y="266420"/>
            <a:ext cx="831208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bg1">
                    <a:lumMod val="95000"/>
                  </a:schemeClr>
                </a:solidFill>
              </a:rPr>
              <a:t>function sayHi() {</a:t>
            </a:r>
          </a:p>
          <a:p>
            <a:r>
              <a:rPr lang="en-IN" sz="2400" b="1" dirty="0">
                <a:solidFill>
                  <a:schemeClr val="bg1">
                    <a:lumMod val="95000"/>
                  </a:schemeClr>
                </a:solidFill>
              </a:rPr>
              <a:t>  console.log(name);</a:t>
            </a:r>
          </a:p>
          <a:p>
            <a:r>
              <a:rPr lang="en-IN" sz="2400" b="1" dirty="0">
                <a:solidFill>
                  <a:schemeClr val="bg1">
                    <a:lumMod val="95000"/>
                  </a:schemeClr>
                </a:solidFill>
              </a:rPr>
              <a:t>  console.log(age);</a:t>
            </a:r>
          </a:p>
          <a:p>
            <a:r>
              <a:rPr lang="en-IN" sz="2400" b="1" dirty="0">
                <a:solidFill>
                  <a:schemeClr val="bg1">
                    <a:lumMod val="95000"/>
                  </a:schemeClr>
                </a:solidFill>
              </a:rPr>
              <a:t>  var name = 'Lydia';</a:t>
            </a:r>
          </a:p>
          <a:p>
            <a:r>
              <a:rPr lang="en-IN" sz="2400" b="1" dirty="0">
                <a:solidFill>
                  <a:schemeClr val="bg1">
                    <a:lumMod val="95000"/>
                  </a:schemeClr>
                </a:solidFill>
              </a:rPr>
              <a:t>  let age = 21;</a:t>
            </a:r>
          </a:p>
          <a:p>
            <a:r>
              <a:rPr lang="en-IN" sz="2400" b="1" dirty="0">
                <a:solidFill>
                  <a:schemeClr val="bg1">
                    <a:lumMod val="95000"/>
                  </a:schemeClr>
                </a:solidFill>
              </a:rPr>
              <a:t>}</a:t>
            </a:r>
          </a:p>
          <a:p>
            <a:endParaRPr lang="en-IN" sz="24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IN" sz="2400" b="1" dirty="0">
                <a:solidFill>
                  <a:schemeClr val="bg1">
                    <a:lumMod val="95000"/>
                  </a:schemeClr>
                </a:solidFill>
              </a:rPr>
              <a:t>sayHi();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5D8764-9359-50DF-391E-A236D3BCF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89" y="3745419"/>
            <a:ext cx="10917174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525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01A750-E366-66B3-58C7-87FC7A97CDD3}"/>
              </a:ext>
            </a:extLst>
          </p:cNvPr>
          <p:cNvSpPr/>
          <p:nvPr/>
        </p:nvSpPr>
        <p:spPr>
          <a:xfrm>
            <a:off x="593889" y="490194"/>
            <a:ext cx="10953946" cy="2938806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BE2D98-1F5B-614D-D9D5-AA3A070FAE42}"/>
              </a:ext>
            </a:extLst>
          </p:cNvPr>
          <p:cNvSpPr txBox="1"/>
          <p:nvPr/>
        </p:nvSpPr>
        <p:spPr>
          <a:xfrm>
            <a:off x="1077013" y="803711"/>
            <a:ext cx="609442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bg1">
                    <a:lumMod val="95000"/>
                  </a:schemeClr>
                </a:solidFill>
              </a:rPr>
              <a:t>for (var i = 0; i &lt; 3; i++) {</a:t>
            </a:r>
          </a:p>
          <a:p>
            <a:r>
              <a:rPr lang="en-IN" sz="2000" b="1" dirty="0">
                <a:solidFill>
                  <a:schemeClr val="bg1">
                    <a:lumMod val="95000"/>
                  </a:schemeClr>
                </a:solidFill>
              </a:rPr>
              <a:t>  setTimeout(() =&gt; console.log(i), 1);</a:t>
            </a:r>
          </a:p>
          <a:p>
            <a:r>
              <a:rPr lang="en-IN" sz="2000" b="1" dirty="0">
                <a:solidFill>
                  <a:schemeClr val="bg1">
                    <a:lumMod val="95000"/>
                  </a:schemeClr>
                </a:solidFill>
              </a:rPr>
              <a:t>}</a:t>
            </a:r>
          </a:p>
          <a:p>
            <a:endParaRPr lang="en-IN" sz="20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IN" sz="2000" b="1" dirty="0">
                <a:solidFill>
                  <a:schemeClr val="bg1">
                    <a:lumMod val="95000"/>
                  </a:schemeClr>
                </a:solidFill>
              </a:rPr>
              <a:t>for (let i = 0; i &lt; 3; i++) {</a:t>
            </a:r>
          </a:p>
          <a:p>
            <a:r>
              <a:rPr lang="en-IN" sz="2000" b="1" dirty="0">
                <a:solidFill>
                  <a:schemeClr val="bg1">
                    <a:lumMod val="95000"/>
                  </a:schemeClr>
                </a:solidFill>
              </a:rPr>
              <a:t>  setTimeout(() =&gt; console.log(i), 1);</a:t>
            </a:r>
          </a:p>
          <a:p>
            <a:r>
              <a:rPr lang="en-IN" sz="2000" b="1" dirty="0">
                <a:solidFill>
                  <a:schemeClr val="bg1">
                    <a:lumMod val="95000"/>
                  </a:schemeClr>
                </a:solidFill>
              </a:rPr>
              <a:t>}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27E824E-65F8-349F-9F9A-14F3EE48A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89" y="4251094"/>
            <a:ext cx="10953946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55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1023264-1B23-78DF-AD1E-F7106C84CFE5}"/>
              </a:ext>
            </a:extLst>
          </p:cNvPr>
          <p:cNvSpPr/>
          <p:nvPr/>
        </p:nvSpPr>
        <p:spPr>
          <a:xfrm>
            <a:off x="593889" y="490193"/>
            <a:ext cx="10953946" cy="339364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CAAC9D-93CC-6C28-FC27-28DB3BCD21F7}"/>
              </a:ext>
            </a:extLst>
          </p:cNvPr>
          <p:cNvSpPr txBox="1"/>
          <p:nvPr/>
        </p:nvSpPr>
        <p:spPr>
          <a:xfrm>
            <a:off x="1322109" y="633307"/>
            <a:ext cx="609442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bg1">
                    <a:lumMod val="95000"/>
                  </a:schemeClr>
                </a:solidFill>
              </a:rPr>
              <a:t>const shape = {</a:t>
            </a:r>
          </a:p>
          <a:p>
            <a:r>
              <a:rPr lang="en-IN" sz="2000" b="1" dirty="0">
                <a:solidFill>
                  <a:schemeClr val="bg1">
                    <a:lumMod val="95000"/>
                  </a:schemeClr>
                </a:solidFill>
              </a:rPr>
              <a:t>  radius: 10,</a:t>
            </a:r>
          </a:p>
          <a:p>
            <a:r>
              <a:rPr lang="en-IN" sz="2000" b="1" dirty="0">
                <a:solidFill>
                  <a:schemeClr val="bg1">
                    <a:lumMod val="95000"/>
                  </a:schemeClr>
                </a:solidFill>
              </a:rPr>
              <a:t>  diameter() {</a:t>
            </a:r>
          </a:p>
          <a:p>
            <a:r>
              <a:rPr lang="en-IN" sz="2000" b="1" dirty="0">
                <a:solidFill>
                  <a:schemeClr val="bg1">
                    <a:lumMod val="95000"/>
                  </a:schemeClr>
                </a:solidFill>
              </a:rPr>
              <a:t>    return this.radius * 2;</a:t>
            </a:r>
          </a:p>
          <a:p>
            <a:r>
              <a:rPr lang="en-IN" sz="2000" b="1" dirty="0">
                <a:solidFill>
                  <a:schemeClr val="bg1">
                    <a:lumMod val="95000"/>
                  </a:schemeClr>
                </a:solidFill>
              </a:rPr>
              <a:t>  },</a:t>
            </a:r>
          </a:p>
          <a:p>
            <a:r>
              <a:rPr lang="en-IN" sz="2000" b="1" dirty="0">
                <a:solidFill>
                  <a:schemeClr val="bg1">
                    <a:lumMod val="95000"/>
                  </a:schemeClr>
                </a:solidFill>
              </a:rPr>
              <a:t>  perimeter: () =&gt; 2 * Math.PI * this.radius,</a:t>
            </a:r>
          </a:p>
          <a:p>
            <a:r>
              <a:rPr lang="en-IN" sz="2000" b="1" dirty="0">
                <a:solidFill>
                  <a:schemeClr val="bg1">
                    <a:lumMod val="95000"/>
                  </a:schemeClr>
                </a:solidFill>
              </a:rPr>
              <a:t>};</a:t>
            </a:r>
          </a:p>
          <a:p>
            <a:endParaRPr lang="en-IN" sz="20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IN" sz="2000" b="1" dirty="0">
                <a:solidFill>
                  <a:schemeClr val="bg1">
                    <a:lumMod val="95000"/>
                  </a:schemeClr>
                </a:solidFill>
              </a:rPr>
              <a:t>console.log(shape.diameter());</a:t>
            </a:r>
          </a:p>
          <a:p>
            <a:r>
              <a:rPr lang="en-IN" sz="2000" b="1" dirty="0">
                <a:solidFill>
                  <a:schemeClr val="bg1">
                    <a:lumMod val="95000"/>
                  </a:schemeClr>
                </a:solidFill>
              </a:rPr>
              <a:t>console.log(shape.perimeter());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28C5BF-D6EF-D560-6617-E577E5189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89" y="4281322"/>
            <a:ext cx="10926700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836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A0ABF68-3D1C-4F5F-AF2C-536E51FBB07C}"/>
              </a:ext>
            </a:extLst>
          </p:cNvPr>
          <p:cNvSpPr/>
          <p:nvPr/>
        </p:nvSpPr>
        <p:spPr>
          <a:xfrm>
            <a:off x="593889" y="490194"/>
            <a:ext cx="10953946" cy="2938806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63E8DE-C9B2-3FE3-F12C-FB71615A8B57}"/>
              </a:ext>
            </a:extLst>
          </p:cNvPr>
          <p:cNvSpPr txBox="1"/>
          <p:nvPr/>
        </p:nvSpPr>
        <p:spPr>
          <a:xfrm>
            <a:off x="1116292" y="874336"/>
            <a:ext cx="609442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bg1">
                    <a:lumMod val="95000"/>
                  </a:schemeClr>
                </a:solidFill>
              </a:rPr>
              <a:t>let c = { greeting: 'Hey!' };</a:t>
            </a:r>
          </a:p>
          <a:p>
            <a:r>
              <a:rPr lang="en-IN" sz="2000" b="1" dirty="0">
                <a:solidFill>
                  <a:schemeClr val="bg1">
                    <a:lumMod val="95000"/>
                  </a:schemeClr>
                </a:solidFill>
              </a:rPr>
              <a:t>let d;</a:t>
            </a:r>
          </a:p>
          <a:p>
            <a:endParaRPr lang="en-IN" sz="20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IN" sz="2000" b="1" dirty="0">
                <a:solidFill>
                  <a:schemeClr val="bg1">
                    <a:lumMod val="95000"/>
                  </a:schemeClr>
                </a:solidFill>
              </a:rPr>
              <a:t>d = c;</a:t>
            </a:r>
          </a:p>
          <a:p>
            <a:r>
              <a:rPr lang="en-IN" sz="2000" b="1" dirty="0" err="1">
                <a:solidFill>
                  <a:schemeClr val="bg1">
                    <a:lumMod val="95000"/>
                  </a:schemeClr>
                </a:solidFill>
              </a:rPr>
              <a:t>c.greeting</a:t>
            </a:r>
            <a:r>
              <a:rPr lang="en-IN" sz="2000" b="1" dirty="0">
                <a:solidFill>
                  <a:schemeClr val="bg1">
                    <a:lumMod val="95000"/>
                  </a:schemeClr>
                </a:solidFill>
              </a:rPr>
              <a:t> = 'Hello';</a:t>
            </a:r>
          </a:p>
          <a:p>
            <a:r>
              <a:rPr lang="en-IN" sz="2000" b="1" dirty="0">
                <a:solidFill>
                  <a:schemeClr val="bg1">
                    <a:lumMod val="95000"/>
                  </a:schemeClr>
                </a:solidFill>
              </a:rPr>
              <a:t>console.log(</a:t>
            </a:r>
            <a:r>
              <a:rPr lang="en-IN" sz="2000" b="1" dirty="0" err="1">
                <a:solidFill>
                  <a:schemeClr val="bg1">
                    <a:lumMod val="95000"/>
                  </a:schemeClr>
                </a:solidFill>
              </a:rPr>
              <a:t>d.greeting</a:t>
            </a:r>
            <a:r>
              <a:rPr lang="en-IN" sz="2000" b="1" dirty="0">
                <a:solidFill>
                  <a:schemeClr val="bg1">
                    <a:lumMod val="95000"/>
                  </a:schemeClr>
                </a:solidFill>
              </a:rPr>
              <a:t>);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4DAF80-98C9-E4E3-DF11-B034C770D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89" y="4158504"/>
            <a:ext cx="10953946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20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DBD4136-42CE-862A-F8FC-C0BBCFEB7283}"/>
              </a:ext>
            </a:extLst>
          </p:cNvPr>
          <p:cNvSpPr/>
          <p:nvPr/>
        </p:nvSpPr>
        <p:spPr>
          <a:xfrm>
            <a:off x="593889" y="490194"/>
            <a:ext cx="10953946" cy="2938806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13D641-A749-2DBE-B0D0-D189B3B94FA2}"/>
              </a:ext>
            </a:extLst>
          </p:cNvPr>
          <p:cNvSpPr txBox="1"/>
          <p:nvPr/>
        </p:nvSpPr>
        <p:spPr>
          <a:xfrm>
            <a:off x="1199560" y="803711"/>
            <a:ext cx="651156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let a = 3;</a:t>
            </a:r>
          </a:p>
          <a:p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let b = new Number(3);</a:t>
            </a:r>
          </a:p>
          <a:p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let c = 3;</a:t>
            </a:r>
          </a:p>
          <a:p>
            <a:endParaRPr lang="en-IN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console.log(a == b);</a:t>
            </a:r>
          </a:p>
          <a:p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console.log(a === b);</a:t>
            </a:r>
          </a:p>
          <a:p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console.log(b === c);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C7FE6C-A595-5DAA-259E-B31F95E4D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89" y="4197505"/>
            <a:ext cx="10812384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587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1E1BF72-EB48-35F2-7C6B-5FA9DCF56AF8}"/>
              </a:ext>
            </a:extLst>
          </p:cNvPr>
          <p:cNvSpPr/>
          <p:nvPr/>
        </p:nvSpPr>
        <p:spPr>
          <a:xfrm>
            <a:off x="593889" y="358216"/>
            <a:ext cx="10953946" cy="410066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83797B-F70C-7F2D-C935-17DF8C2A35B5}"/>
              </a:ext>
            </a:extLst>
          </p:cNvPr>
          <p:cNvSpPr txBox="1"/>
          <p:nvPr/>
        </p:nvSpPr>
        <p:spPr>
          <a:xfrm>
            <a:off x="1058159" y="453478"/>
            <a:ext cx="609442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class Chameleon {</a:t>
            </a:r>
          </a:p>
          <a:p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  static colorChange(newColor) {</a:t>
            </a:r>
          </a:p>
          <a:p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    this.newColor = newColor;</a:t>
            </a:r>
          </a:p>
          <a:p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    return this.newColor;</a:t>
            </a:r>
          </a:p>
          <a:p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  }</a:t>
            </a:r>
          </a:p>
          <a:p>
            <a:endParaRPr lang="en-IN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  constructor({ newColor = 'green' } = {}) {</a:t>
            </a:r>
          </a:p>
          <a:p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    this.newColor = newColor;</a:t>
            </a:r>
          </a:p>
          <a:p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  }</a:t>
            </a:r>
          </a:p>
          <a:p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}</a:t>
            </a:r>
          </a:p>
          <a:p>
            <a:endParaRPr lang="en-IN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const freddie = new Chameleon({ newColor: 'purple' });</a:t>
            </a:r>
          </a:p>
          <a:p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console.log(freddie.colorChange('orange'));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F22CE6-7F40-90E4-C662-BFF32E3F1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89" y="4899361"/>
            <a:ext cx="10793331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403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2EC563C-50E8-3591-4B59-590F10A61C99}"/>
              </a:ext>
            </a:extLst>
          </p:cNvPr>
          <p:cNvSpPr/>
          <p:nvPr/>
        </p:nvSpPr>
        <p:spPr>
          <a:xfrm>
            <a:off x="593889" y="490193"/>
            <a:ext cx="10953946" cy="341250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00603D-75B9-9C84-3D8F-A0E130B1BE07}"/>
              </a:ext>
            </a:extLst>
          </p:cNvPr>
          <p:cNvSpPr txBox="1"/>
          <p:nvPr/>
        </p:nvSpPr>
        <p:spPr>
          <a:xfrm>
            <a:off x="1143000" y="490193"/>
            <a:ext cx="609442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function checkAge(data) {</a:t>
            </a:r>
          </a:p>
          <a:p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  if (data === { age: 18 }) {</a:t>
            </a:r>
          </a:p>
          <a:p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    console.log('You are an adult!');</a:t>
            </a:r>
          </a:p>
          <a:p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  } else if (data == { age: 18 }) {</a:t>
            </a:r>
          </a:p>
          <a:p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    console.log('You are still an adult.');</a:t>
            </a:r>
          </a:p>
          <a:p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  } else {</a:t>
            </a:r>
          </a:p>
          <a:p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    console.log(`Hmm.. You don't have an age I guess`);</a:t>
            </a:r>
          </a:p>
          <a:p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  }</a:t>
            </a:r>
          </a:p>
          <a:p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}</a:t>
            </a:r>
          </a:p>
          <a:p>
            <a:endParaRPr lang="en-IN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checkAge({ age: 18 });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572F12-F715-57E1-162F-9ABF1EE5C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89" y="4392595"/>
            <a:ext cx="10907647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942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E0AAB46-4FAF-EAB0-4217-0FAB876B254A}"/>
              </a:ext>
            </a:extLst>
          </p:cNvPr>
          <p:cNvSpPr/>
          <p:nvPr/>
        </p:nvSpPr>
        <p:spPr>
          <a:xfrm>
            <a:off x="593889" y="490194"/>
            <a:ext cx="10953946" cy="2938806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DA6B32-CCF7-EE65-55D4-D48129D54763}"/>
              </a:ext>
            </a:extLst>
          </p:cNvPr>
          <p:cNvSpPr txBox="1"/>
          <p:nvPr/>
        </p:nvSpPr>
        <p:spPr>
          <a:xfrm>
            <a:off x="1199562" y="382012"/>
            <a:ext cx="609442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bg1">
                    <a:lumMod val="95000"/>
                  </a:schemeClr>
                </a:solidFill>
              </a:rPr>
              <a:t>const foo = () =&gt; console.log('First');</a:t>
            </a:r>
          </a:p>
          <a:p>
            <a:r>
              <a:rPr lang="en-IN" sz="2400" b="1" dirty="0">
                <a:solidFill>
                  <a:schemeClr val="bg1">
                    <a:lumMod val="95000"/>
                  </a:schemeClr>
                </a:solidFill>
              </a:rPr>
              <a:t>const bar = () =&gt; setTimeout(() =&gt; console.log('Second'));</a:t>
            </a:r>
          </a:p>
          <a:p>
            <a:r>
              <a:rPr lang="en-IN" sz="2400" b="1" dirty="0">
                <a:solidFill>
                  <a:schemeClr val="bg1">
                    <a:lumMod val="95000"/>
                  </a:schemeClr>
                </a:solidFill>
              </a:rPr>
              <a:t>const baz = () =&gt; console.log('Third');</a:t>
            </a:r>
          </a:p>
          <a:p>
            <a:endParaRPr lang="en-IN" sz="24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IN" sz="2400" b="1" dirty="0">
                <a:solidFill>
                  <a:schemeClr val="bg1">
                    <a:lumMod val="95000"/>
                  </a:schemeClr>
                </a:solidFill>
              </a:rPr>
              <a:t>bar();</a:t>
            </a:r>
          </a:p>
          <a:p>
            <a:r>
              <a:rPr lang="en-IN" sz="2400" b="1" dirty="0">
                <a:solidFill>
                  <a:schemeClr val="bg1">
                    <a:lumMod val="95000"/>
                  </a:schemeClr>
                </a:solidFill>
              </a:rPr>
              <a:t>foo();</a:t>
            </a:r>
          </a:p>
          <a:p>
            <a:r>
              <a:rPr lang="en-IN" sz="2400" b="1" dirty="0">
                <a:solidFill>
                  <a:schemeClr val="bg1">
                    <a:lumMod val="95000"/>
                  </a:schemeClr>
                </a:solidFill>
              </a:rPr>
              <a:t>baz();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25BA83-B254-5BB9-245C-88863E1CD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89" y="4160794"/>
            <a:ext cx="10953946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128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454</Words>
  <Application>Microsoft Office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Welcome 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ritesh wadhwani</dc:creator>
  <cp:lastModifiedBy>ritesh wadhwani</cp:lastModifiedBy>
  <cp:revision>2</cp:revision>
  <dcterms:created xsi:type="dcterms:W3CDTF">2024-11-15T08:06:27Z</dcterms:created>
  <dcterms:modified xsi:type="dcterms:W3CDTF">2024-11-15T14:46:00Z</dcterms:modified>
</cp:coreProperties>
</file>