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8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14/09/2018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2BE5BF-9922-45FB-8F3F-4446D40A05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GB" dirty="0"/>
                  <a:t>-CON Workshop’18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2BE5BF-9922-45FB-8F3F-4446D40A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  <a:blipFill>
                <a:blip r:embed="rId2"/>
                <a:stretch>
                  <a:fillRect t="-27219" b="-45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BBDA3B-247E-4357-A175-1A978FF7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68" y="1285462"/>
            <a:ext cx="1731602" cy="1731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30115-60E9-4189-9FA1-EDA5FE096E90}"/>
              </a:ext>
            </a:extLst>
          </p:cNvPr>
          <p:cNvSpPr txBox="1"/>
          <p:nvPr/>
        </p:nvSpPr>
        <p:spPr>
          <a:xfrm>
            <a:off x="2711425" y="4781760"/>
            <a:ext cx="7007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“ Wireless Game Controller </a:t>
            </a:r>
          </a:p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Using Infrared Data Transmission ”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1: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28</a:t>
            </a:r>
            <a:r>
              <a:rPr lang="en-US" b="1" baseline="30000" dirty="0"/>
              <a:t>th</a:t>
            </a:r>
            <a:r>
              <a:rPr lang="en-US" b="1" dirty="0"/>
              <a:t> Sep’18, 17</a:t>
            </a:r>
            <a:r>
              <a:rPr lang="en-US" b="1" dirty="0">
                <a:sym typeface="Wingdings" panose="05000000000000000000" pitchFamily="2" charset="2"/>
              </a:rPr>
              <a:t>:00 to 20:00 Hrs.</a:t>
            </a:r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668DF-5E5C-44EE-BC90-F82A7F88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0EF950-9D84-48D7-B76C-6B4AEFF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Cambria Math</vt:lpstr>
      <vt:lpstr>Code Bold</vt:lpstr>
      <vt:lpstr>Tahoma</vt:lpstr>
      <vt:lpstr>Trade Gothic LT Pro</vt:lpstr>
      <vt:lpstr>Trebuchet MS</vt:lpstr>
      <vt:lpstr>Wingdings</vt:lpstr>
      <vt:lpstr>Office Theme</vt:lpstr>
      <vt:lpstr>µ-CON Workshop’18</vt:lpstr>
      <vt:lpstr>Session 1: Title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2018-09-13T18:27:04Z</dcterms:created>
  <dcterms:modified xsi:type="dcterms:W3CDTF">2018-09-14T17:04:21Z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