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2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E29EB-8389-4019-A53A-5B1378103E4F}" v="194" dt="2025-01-02T09:21:3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thi sankar" userId="63f20858fbc7b334" providerId="LiveId" clId="{BC6E29EB-8389-4019-A53A-5B1378103E4F}"/>
    <pc:docChg chg="undo custSel addSld delSld modSld sldOrd">
      <pc:chgData name="malathi sankar" userId="63f20858fbc7b334" providerId="LiveId" clId="{BC6E29EB-8389-4019-A53A-5B1378103E4F}" dt="2025-01-02T09:22:03.687" v="4476" actId="20577"/>
      <pc:docMkLst>
        <pc:docMk/>
      </pc:docMkLst>
      <pc:sldChg chg="addSp delSp modSp mod">
        <pc:chgData name="malathi sankar" userId="63f20858fbc7b334" providerId="LiveId" clId="{BC6E29EB-8389-4019-A53A-5B1378103E4F}" dt="2025-01-01T08:33:53.090" v="3688"/>
        <pc:sldMkLst>
          <pc:docMk/>
          <pc:sldMk cId="2302437602" sldId="256"/>
        </pc:sldMkLst>
        <pc:spChg chg="mod">
          <ac:chgData name="malathi sankar" userId="63f20858fbc7b334" providerId="LiveId" clId="{BC6E29EB-8389-4019-A53A-5B1378103E4F}" dt="2025-01-01T06:13:24.816" v="2477" actId="122"/>
          <ac:spMkLst>
            <pc:docMk/>
            <pc:sldMk cId="2302437602" sldId="256"/>
            <ac:spMk id="2" creationId="{752AC5E7-018F-15EA-BE29-52C8CFD80009}"/>
          </ac:spMkLst>
        </pc:spChg>
        <pc:spChg chg="add del">
          <ac:chgData name="malathi sankar" userId="63f20858fbc7b334" providerId="LiveId" clId="{BC6E29EB-8389-4019-A53A-5B1378103E4F}" dt="2025-01-01T08:30:12.373" v="3649" actId="22"/>
          <ac:spMkLst>
            <pc:docMk/>
            <pc:sldMk cId="2302437602" sldId="256"/>
            <ac:spMk id="4" creationId="{140EBB33-15AC-5892-9141-E3B41CC3D88B}"/>
          </ac:spMkLst>
        </pc:spChg>
        <pc:picChg chg="add del mod">
          <ac:chgData name="malathi sankar" userId="63f20858fbc7b334" providerId="LiveId" clId="{BC6E29EB-8389-4019-A53A-5B1378103E4F}" dt="2025-01-01T08:33:52.092" v="3687" actId="478"/>
          <ac:picMkLst>
            <pc:docMk/>
            <pc:sldMk cId="2302437602" sldId="256"/>
            <ac:picMk id="5" creationId="{8BAB6EDC-2CC5-04CE-20BE-CC01E0C81F8F}"/>
          </ac:picMkLst>
        </pc:picChg>
        <pc:picChg chg="add mod">
          <ac:chgData name="malathi sankar" userId="63f20858fbc7b334" providerId="LiveId" clId="{BC6E29EB-8389-4019-A53A-5B1378103E4F}" dt="2025-01-01T08:33:44.536" v="3684"/>
          <ac:picMkLst>
            <pc:docMk/>
            <pc:sldMk cId="2302437602" sldId="256"/>
            <ac:picMk id="6" creationId="{933960EA-12D2-DC81-BC0A-FB78F16A3416}"/>
          </ac:picMkLst>
        </pc:picChg>
        <pc:picChg chg="add mod">
          <ac:chgData name="malathi sankar" userId="63f20858fbc7b334" providerId="LiveId" clId="{BC6E29EB-8389-4019-A53A-5B1378103E4F}" dt="2025-01-01T08:33:53.090" v="3688"/>
          <ac:picMkLst>
            <pc:docMk/>
            <pc:sldMk cId="2302437602" sldId="256"/>
            <ac:picMk id="7" creationId="{6C6C5325-A93E-0FF3-96F4-D965A0BF5EBF}"/>
          </ac:picMkLst>
        </pc:picChg>
        <pc:picChg chg="add mod">
          <ac:chgData name="malathi sankar" userId="63f20858fbc7b334" providerId="LiveId" clId="{BC6E29EB-8389-4019-A53A-5B1378103E4F}" dt="2024-12-29T05:45:23.366" v="1889" actId="1035"/>
          <ac:picMkLst>
            <pc:docMk/>
            <pc:sldMk cId="2302437602" sldId="256"/>
            <ac:picMk id="1026" creationId="{0E2B3279-341D-C8D5-5E76-BA94157C035B}"/>
          </ac:picMkLst>
        </pc:picChg>
      </pc:sldChg>
      <pc:sldChg chg="addSp delSp modSp new mod ord modClrScheme chgLayout">
        <pc:chgData name="malathi sankar" userId="63f20858fbc7b334" providerId="LiveId" clId="{BC6E29EB-8389-4019-A53A-5B1378103E4F}" dt="2025-01-02T09:22:03.687" v="4476" actId="20577"/>
        <pc:sldMkLst>
          <pc:docMk/>
          <pc:sldMk cId="1757693083" sldId="257"/>
        </pc:sldMkLst>
        <pc:spChg chg="mod ord">
          <ac:chgData name="malathi sankar" userId="63f20858fbc7b334" providerId="LiveId" clId="{BC6E29EB-8389-4019-A53A-5B1378103E4F}" dt="2025-01-02T09:21:13.306" v="4423" actId="700"/>
          <ac:spMkLst>
            <pc:docMk/>
            <pc:sldMk cId="1757693083" sldId="257"/>
            <ac:spMk id="2" creationId="{05D273B6-D27A-21D1-13A3-F30A915B10DE}"/>
          </ac:spMkLst>
        </pc:spChg>
        <pc:spChg chg="add del mod ord">
          <ac:chgData name="malathi sankar" userId="63f20858fbc7b334" providerId="LiveId" clId="{BC6E29EB-8389-4019-A53A-5B1378103E4F}" dt="2025-01-02T09:21:13.306" v="4423" actId="700"/>
          <ac:spMkLst>
            <pc:docMk/>
            <pc:sldMk cId="1757693083" sldId="257"/>
            <ac:spMk id="3" creationId="{46DB510E-4AB0-DB02-7949-1DE50F6B3C1C}"/>
          </ac:spMkLst>
        </pc:spChg>
        <pc:spChg chg="add del mod ord">
          <ac:chgData name="malathi sankar" userId="63f20858fbc7b334" providerId="LiveId" clId="{BC6E29EB-8389-4019-A53A-5B1378103E4F}" dt="2025-01-02T09:17:27.233" v="4380" actId="700"/>
          <ac:spMkLst>
            <pc:docMk/>
            <pc:sldMk cId="1757693083" sldId="257"/>
            <ac:spMk id="4" creationId="{19EE679D-4676-7E28-0A2B-7837EA6A3EAB}"/>
          </ac:spMkLst>
        </pc:spChg>
        <pc:spChg chg="add del mod ord">
          <ac:chgData name="malathi sankar" userId="63f20858fbc7b334" providerId="LiveId" clId="{BC6E29EB-8389-4019-A53A-5B1378103E4F}" dt="2025-01-02T09:17:27.233" v="4380" actId="700"/>
          <ac:spMkLst>
            <pc:docMk/>
            <pc:sldMk cId="1757693083" sldId="257"/>
            <ac:spMk id="6" creationId="{1057E82E-5F62-7445-7F88-DDD748F385FE}"/>
          </ac:spMkLst>
        </pc:spChg>
        <pc:spChg chg="add mod ord">
          <ac:chgData name="malathi sankar" userId="63f20858fbc7b334" providerId="LiveId" clId="{BC6E29EB-8389-4019-A53A-5B1378103E4F}" dt="2025-01-02T09:22:03.687" v="4476" actId="20577"/>
          <ac:spMkLst>
            <pc:docMk/>
            <pc:sldMk cId="1757693083" sldId="257"/>
            <ac:spMk id="7" creationId="{E5208A73-B824-B237-678E-9F1910045144}"/>
          </ac:spMkLst>
        </pc:spChg>
        <pc:spChg chg="add del mod ord">
          <ac:chgData name="malathi sankar" userId="63f20858fbc7b334" providerId="LiveId" clId="{BC6E29EB-8389-4019-A53A-5B1378103E4F}" dt="2025-01-02T09:21:26.509" v="4428"/>
          <ac:spMkLst>
            <pc:docMk/>
            <pc:sldMk cId="1757693083" sldId="257"/>
            <ac:spMk id="8" creationId="{184B3E57-1CC0-2C0B-D7BC-41AC534FE9A4}"/>
          </ac:spMkLst>
        </pc:spChg>
        <pc:picChg chg="add del mod">
          <ac:chgData name="malathi sankar" userId="63f20858fbc7b334" providerId="LiveId" clId="{BC6E29EB-8389-4019-A53A-5B1378103E4F}" dt="2025-01-01T08:33:57.780" v="3689" actId="478"/>
          <ac:picMkLst>
            <pc:docMk/>
            <pc:sldMk cId="1757693083" sldId="257"/>
            <ac:picMk id="4" creationId="{8B51BABA-0510-3E88-2147-9A589BDBC3AE}"/>
          </ac:picMkLst>
        </pc:picChg>
        <pc:picChg chg="add mod">
          <ac:chgData name="malathi sankar" userId="63f20858fbc7b334" providerId="LiveId" clId="{BC6E29EB-8389-4019-A53A-5B1378103E4F}" dt="2025-01-01T08:33:58.799" v="3690"/>
          <ac:picMkLst>
            <pc:docMk/>
            <pc:sldMk cId="1757693083" sldId="257"/>
            <ac:picMk id="5" creationId="{E650C7EB-B4AE-90F0-46B7-C727FDF619F8}"/>
          </ac:picMkLst>
        </pc:picChg>
        <pc:picChg chg="add mod">
          <ac:chgData name="malathi sankar" userId="63f20858fbc7b334" providerId="LiveId" clId="{BC6E29EB-8389-4019-A53A-5B1378103E4F}" dt="2025-01-02T09:21:03.025" v="4421" actId="14100"/>
          <ac:picMkLst>
            <pc:docMk/>
            <pc:sldMk cId="1757693083" sldId="257"/>
            <ac:picMk id="1026" creationId="{26EE41EF-34C0-18F5-CE73-555C754C8D63}"/>
          </ac:picMkLst>
        </pc:picChg>
        <pc:picChg chg="add mod">
          <ac:chgData name="malathi sankar" userId="63f20858fbc7b334" providerId="LiveId" clId="{BC6E29EB-8389-4019-A53A-5B1378103E4F}" dt="2025-01-02T09:21:30.200" v="4429" actId="1076"/>
          <ac:picMkLst>
            <pc:docMk/>
            <pc:sldMk cId="1757693083" sldId="257"/>
            <ac:picMk id="1028" creationId="{0DB4484D-D18C-C897-A691-BCD75C9EFB5E}"/>
          </ac:picMkLst>
        </pc:picChg>
      </pc:sldChg>
      <pc:sldChg chg="addSp delSp modSp new mod ord modClrScheme chgLayout">
        <pc:chgData name="malathi sankar" userId="63f20858fbc7b334" providerId="LiveId" clId="{BC6E29EB-8389-4019-A53A-5B1378103E4F}" dt="2025-01-02T08:53:39.121" v="4139" actId="20577"/>
        <pc:sldMkLst>
          <pc:docMk/>
          <pc:sldMk cId="764487130" sldId="258"/>
        </pc:sldMkLst>
        <pc:spChg chg="mod ord">
          <ac:chgData name="malathi sankar" userId="63f20858fbc7b334" providerId="LiveId" clId="{BC6E29EB-8389-4019-A53A-5B1378103E4F}" dt="2025-01-02T08:53:39.121" v="4139" actId="20577"/>
          <ac:spMkLst>
            <pc:docMk/>
            <pc:sldMk cId="764487130" sldId="258"/>
            <ac:spMk id="2" creationId="{BCFBF289-29D9-3C17-1471-F44C3B097C7A}"/>
          </ac:spMkLst>
        </pc:spChg>
        <pc:spChg chg="del mod ord">
          <ac:chgData name="malathi sankar" userId="63f20858fbc7b334" providerId="LiveId" clId="{BC6E29EB-8389-4019-A53A-5B1378103E4F}" dt="2025-01-02T07:51:07.483" v="3928" actId="700"/>
          <ac:spMkLst>
            <pc:docMk/>
            <pc:sldMk cId="764487130" sldId="258"/>
            <ac:spMk id="3" creationId="{797D83D9-F3AB-D5D8-1AAB-A2A4A4A28F1A}"/>
          </ac:spMkLst>
        </pc:spChg>
        <pc:spChg chg="add del mod ord">
          <ac:chgData name="malathi sankar" userId="63f20858fbc7b334" providerId="LiveId" clId="{BC6E29EB-8389-4019-A53A-5B1378103E4F}" dt="2025-01-02T07:50:35.779" v="3924" actId="478"/>
          <ac:spMkLst>
            <pc:docMk/>
            <pc:sldMk cId="764487130" sldId="258"/>
            <ac:spMk id="4" creationId="{D74A193D-0039-4C6A-A5D8-C3AA1E39921F}"/>
          </ac:spMkLst>
        </pc:spChg>
        <pc:spChg chg="add del mod ord">
          <ac:chgData name="malathi sankar" userId="63f20858fbc7b334" providerId="LiveId" clId="{BC6E29EB-8389-4019-A53A-5B1378103E4F}" dt="2025-01-02T07:50:56.014" v="3926" actId="700"/>
          <ac:spMkLst>
            <pc:docMk/>
            <pc:sldMk cId="764487130" sldId="258"/>
            <ac:spMk id="5" creationId="{03044744-F739-679A-C0BF-D467661069EB}"/>
          </ac:spMkLst>
        </pc:spChg>
        <pc:spChg chg="add del mod ord">
          <ac:chgData name="malathi sankar" userId="63f20858fbc7b334" providerId="LiveId" clId="{BC6E29EB-8389-4019-A53A-5B1378103E4F}" dt="2025-01-02T07:50:56.014" v="3926" actId="700"/>
          <ac:spMkLst>
            <pc:docMk/>
            <pc:sldMk cId="764487130" sldId="258"/>
            <ac:spMk id="7" creationId="{7C0C6F2F-B31C-E936-C036-432D3046837D}"/>
          </ac:spMkLst>
        </pc:spChg>
        <pc:spChg chg="add del mod ord">
          <ac:chgData name="malathi sankar" userId="63f20858fbc7b334" providerId="LiveId" clId="{BC6E29EB-8389-4019-A53A-5B1378103E4F}" dt="2025-01-02T07:50:56.014" v="3926" actId="700"/>
          <ac:spMkLst>
            <pc:docMk/>
            <pc:sldMk cId="764487130" sldId="258"/>
            <ac:spMk id="8" creationId="{B9D9484E-A48F-EB32-2EB6-8325835E108E}"/>
          </ac:spMkLst>
        </pc:spChg>
        <pc:spChg chg="add del mod ord">
          <ac:chgData name="malathi sankar" userId="63f20858fbc7b334" providerId="LiveId" clId="{BC6E29EB-8389-4019-A53A-5B1378103E4F}" dt="2025-01-02T07:50:56.014" v="3926" actId="700"/>
          <ac:spMkLst>
            <pc:docMk/>
            <pc:sldMk cId="764487130" sldId="258"/>
            <ac:spMk id="9" creationId="{EA732B80-5299-BC69-FD5A-D9DD1F344629}"/>
          </ac:spMkLst>
        </pc:spChg>
        <pc:spChg chg="add del mod ord">
          <ac:chgData name="malathi sankar" userId="63f20858fbc7b334" providerId="LiveId" clId="{BC6E29EB-8389-4019-A53A-5B1378103E4F}" dt="2025-01-02T07:50:56.014" v="3926" actId="700"/>
          <ac:spMkLst>
            <pc:docMk/>
            <pc:sldMk cId="764487130" sldId="258"/>
            <ac:spMk id="10" creationId="{31C64078-B40C-4436-D083-0CE5D02DF15E}"/>
          </ac:spMkLst>
        </pc:spChg>
        <pc:spChg chg="add mod ord">
          <ac:chgData name="malathi sankar" userId="63f20858fbc7b334" providerId="LiveId" clId="{BC6E29EB-8389-4019-A53A-5B1378103E4F}" dt="2025-01-02T08:44:13.167" v="3945" actId="113"/>
          <ac:spMkLst>
            <pc:docMk/>
            <pc:sldMk cId="764487130" sldId="258"/>
            <ac:spMk id="11" creationId="{A628A921-3605-80FF-8E10-A5C704EC980F}"/>
          </ac:spMkLst>
        </pc:spChg>
        <pc:spChg chg="add mod ord">
          <ac:chgData name="malathi sankar" userId="63f20858fbc7b334" providerId="LiveId" clId="{BC6E29EB-8389-4019-A53A-5B1378103E4F}" dt="2025-01-02T08:45:40.916" v="4039" actId="2711"/>
          <ac:spMkLst>
            <pc:docMk/>
            <pc:sldMk cId="764487130" sldId="258"/>
            <ac:spMk id="12" creationId="{39ACC83F-67AB-4473-A69A-EF372662EDE5}"/>
          </ac:spMkLst>
        </pc:spChg>
        <pc:spChg chg="add mod ord">
          <ac:chgData name="malathi sankar" userId="63f20858fbc7b334" providerId="LiveId" clId="{BC6E29EB-8389-4019-A53A-5B1378103E4F}" dt="2025-01-02T08:52:21.048" v="4053" actId="113"/>
          <ac:spMkLst>
            <pc:docMk/>
            <pc:sldMk cId="764487130" sldId="258"/>
            <ac:spMk id="13" creationId="{223CDECD-0846-5F8B-CB29-ACD814CF6DAD}"/>
          </ac:spMkLst>
        </pc:spChg>
        <pc:spChg chg="add mod ord">
          <ac:chgData name="malathi sankar" userId="63f20858fbc7b334" providerId="LiveId" clId="{BC6E29EB-8389-4019-A53A-5B1378103E4F}" dt="2025-01-02T08:44:43.098" v="3962" actId="12"/>
          <ac:spMkLst>
            <pc:docMk/>
            <pc:sldMk cId="764487130" sldId="258"/>
            <ac:spMk id="14" creationId="{B03B587E-5019-8794-7E65-FF141D4C539E}"/>
          </ac:spMkLst>
        </pc:spChg>
        <pc:spChg chg="add mod ord">
          <ac:chgData name="malathi sankar" userId="63f20858fbc7b334" providerId="LiveId" clId="{BC6E29EB-8389-4019-A53A-5B1378103E4F}" dt="2025-01-02T08:45:19.636" v="4031" actId="20577"/>
          <ac:spMkLst>
            <pc:docMk/>
            <pc:sldMk cId="764487130" sldId="258"/>
            <ac:spMk id="15" creationId="{1500671B-DD82-B110-A9CC-546445A4196B}"/>
          </ac:spMkLst>
        </pc:spChg>
        <pc:spChg chg="add mod ord">
          <ac:chgData name="malathi sankar" userId="63f20858fbc7b334" providerId="LiveId" clId="{BC6E29EB-8389-4019-A53A-5B1378103E4F}" dt="2025-01-02T08:53:00.918" v="4117" actId="20577"/>
          <ac:spMkLst>
            <pc:docMk/>
            <pc:sldMk cId="764487130" sldId="258"/>
            <ac:spMk id="16" creationId="{7E865E75-4E9A-8202-88B9-FEF8D7FEF6D8}"/>
          </ac:spMkLst>
        </pc:spChg>
        <pc:picChg chg="add del mod">
          <ac:chgData name="malathi sankar" userId="63f20858fbc7b334" providerId="LiveId" clId="{BC6E29EB-8389-4019-A53A-5B1378103E4F}" dt="2025-01-01T08:34:02.866" v="3691" actId="478"/>
          <ac:picMkLst>
            <pc:docMk/>
            <pc:sldMk cId="764487130" sldId="258"/>
            <ac:picMk id="5" creationId="{8B52A11D-71A1-6268-2DBC-1CD3BE8A797B}"/>
          </ac:picMkLst>
        </pc:picChg>
        <pc:picChg chg="add mod">
          <ac:chgData name="malathi sankar" userId="63f20858fbc7b334" providerId="LiveId" clId="{BC6E29EB-8389-4019-A53A-5B1378103E4F}" dt="2025-01-01T08:34:03.765" v="3692"/>
          <ac:picMkLst>
            <pc:docMk/>
            <pc:sldMk cId="764487130" sldId="258"/>
            <ac:picMk id="6" creationId="{18C73E10-8313-5649-F0CB-260AD4A64167}"/>
          </ac:picMkLst>
        </pc:picChg>
      </pc:sldChg>
      <pc:sldChg chg="addSp delSp modSp new del mod chgLayout">
        <pc:chgData name="malathi sankar" userId="63f20858fbc7b334" providerId="LiveId" clId="{BC6E29EB-8389-4019-A53A-5B1378103E4F}" dt="2025-01-02T08:46:04.247" v="4040" actId="2696"/>
        <pc:sldMkLst>
          <pc:docMk/>
          <pc:sldMk cId="3126599720" sldId="259"/>
        </pc:sldMkLst>
        <pc:spChg chg="mod ord">
          <ac:chgData name="malathi sankar" userId="63f20858fbc7b334" providerId="LiveId" clId="{BC6E29EB-8389-4019-A53A-5B1378103E4F}" dt="2025-01-02T07:51:33.791" v="3940" actId="21"/>
          <ac:spMkLst>
            <pc:docMk/>
            <pc:sldMk cId="3126599720" sldId="259"/>
            <ac:spMk id="3" creationId="{833A462C-D441-C23E-B7C8-671B2992CA91}"/>
          </ac:spMkLst>
        </pc:spChg>
        <pc:picChg chg="add del mod">
          <ac:chgData name="malathi sankar" userId="63f20858fbc7b334" providerId="LiveId" clId="{BC6E29EB-8389-4019-A53A-5B1378103E4F}" dt="2025-01-01T08:34:09.153" v="3693" actId="478"/>
          <ac:picMkLst>
            <pc:docMk/>
            <pc:sldMk cId="3126599720" sldId="259"/>
            <ac:picMk id="2" creationId="{21EFA4F7-DAD6-A759-7993-5CE00AA3079E}"/>
          </ac:picMkLst>
        </pc:picChg>
        <pc:picChg chg="add mod">
          <ac:chgData name="malathi sankar" userId="63f20858fbc7b334" providerId="LiveId" clId="{BC6E29EB-8389-4019-A53A-5B1378103E4F}" dt="2025-01-01T08:34:10.074" v="3694"/>
          <ac:picMkLst>
            <pc:docMk/>
            <pc:sldMk cId="3126599720" sldId="259"/>
            <ac:picMk id="5" creationId="{96AED446-E4E0-2A85-3512-C9347B7D3749}"/>
          </ac:picMkLst>
        </pc:picChg>
      </pc:sldChg>
      <pc:sldChg chg="addSp delSp modSp new del mod modClrScheme chgLayout">
        <pc:chgData name="malathi sankar" userId="63f20858fbc7b334" providerId="LiveId" clId="{BC6E29EB-8389-4019-A53A-5B1378103E4F}" dt="2025-01-02T08:53:25.040" v="4119" actId="2696"/>
        <pc:sldMkLst>
          <pc:docMk/>
          <pc:sldMk cId="628084804" sldId="260"/>
        </pc:sldMkLst>
        <pc:spChg chg="add mod ord">
          <ac:chgData name="malathi sankar" userId="63f20858fbc7b334" providerId="LiveId" clId="{BC6E29EB-8389-4019-A53A-5B1378103E4F}" dt="2025-01-01T06:14:20.317" v="2481" actId="2711"/>
          <ac:spMkLst>
            <pc:docMk/>
            <pc:sldMk cId="628084804" sldId="260"/>
            <ac:spMk id="2" creationId="{9AE354E8-F6B6-D6B5-D43B-C92BCE6B63C3}"/>
          </ac:spMkLst>
        </pc:spChg>
        <pc:spChg chg="add mod ord">
          <ac:chgData name="malathi sankar" userId="63f20858fbc7b334" providerId="LiveId" clId="{BC6E29EB-8389-4019-A53A-5B1378103E4F}" dt="2025-01-01T06:14:38.315" v="2484" actId="27636"/>
          <ac:spMkLst>
            <pc:docMk/>
            <pc:sldMk cId="628084804" sldId="260"/>
            <ac:spMk id="3" creationId="{068F2BCE-6136-C939-9CC0-123A128EBD4C}"/>
          </ac:spMkLst>
        </pc:spChg>
        <pc:spChg chg="add mod ord">
          <ac:chgData name="malathi sankar" userId="63f20858fbc7b334" providerId="LiveId" clId="{BC6E29EB-8389-4019-A53A-5B1378103E4F}" dt="2025-01-02T04:13:15.789" v="3828" actId="20577"/>
          <ac:spMkLst>
            <pc:docMk/>
            <pc:sldMk cId="628084804" sldId="260"/>
            <ac:spMk id="4" creationId="{C18F531D-83DC-9379-A44D-99DA9C08FE3C}"/>
          </ac:spMkLst>
        </pc:spChg>
        <pc:picChg chg="add del mod">
          <ac:chgData name="malathi sankar" userId="63f20858fbc7b334" providerId="LiveId" clId="{BC6E29EB-8389-4019-A53A-5B1378103E4F}" dt="2025-01-01T08:34:14.062" v="3695" actId="478"/>
          <ac:picMkLst>
            <pc:docMk/>
            <pc:sldMk cId="628084804" sldId="260"/>
            <ac:picMk id="5" creationId="{4B62D2ED-FF3D-0EA7-47A8-FF6695C963FB}"/>
          </ac:picMkLst>
        </pc:picChg>
        <pc:picChg chg="add mod">
          <ac:chgData name="malathi sankar" userId="63f20858fbc7b334" providerId="LiveId" clId="{BC6E29EB-8389-4019-A53A-5B1378103E4F}" dt="2025-01-01T08:34:15.106" v="3696"/>
          <ac:picMkLst>
            <pc:docMk/>
            <pc:sldMk cId="628084804" sldId="260"/>
            <ac:picMk id="6" creationId="{2BC823E7-79F3-B381-C0FE-445EEA40F434}"/>
          </ac:picMkLst>
        </pc:picChg>
      </pc:sldChg>
      <pc:sldChg chg="addSp delSp modSp new mod">
        <pc:chgData name="malathi sankar" userId="63f20858fbc7b334" providerId="LiveId" clId="{BC6E29EB-8389-4019-A53A-5B1378103E4F}" dt="2025-01-02T08:53:46.179" v="4144" actId="20577"/>
        <pc:sldMkLst>
          <pc:docMk/>
          <pc:sldMk cId="1494637498" sldId="261"/>
        </pc:sldMkLst>
        <pc:spChg chg="mod">
          <ac:chgData name="malathi sankar" userId="63f20858fbc7b334" providerId="LiveId" clId="{BC6E29EB-8389-4019-A53A-5B1378103E4F}" dt="2025-01-02T08:53:46.179" v="4144" actId="20577"/>
          <ac:spMkLst>
            <pc:docMk/>
            <pc:sldMk cId="1494637498" sldId="261"/>
            <ac:spMk id="2" creationId="{E99DC1DB-334D-3379-F548-3ADCB2CD7B22}"/>
          </ac:spMkLst>
        </pc:spChg>
        <pc:spChg chg="mod">
          <ac:chgData name="malathi sankar" userId="63f20858fbc7b334" providerId="LiveId" clId="{BC6E29EB-8389-4019-A53A-5B1378103E4F}" dt="2025-01-01T06:14:58.238" v="2488" actId="122"/>
          <ac:spMkLst>
            <pc:docMk/>
            <pc:sldMk cId="1494637498" sldId="261"/>
            <ac:spMk id="3" creationId="{75028846-FBF3-558F-C453-380021144A99}"/>
          </ac:spMkLst>
        </pc:spChg>
        <pc:picChg chg="add del mod">
          <ac:chgData name="malathi sankar" userId="63f20858fbc7b334" providerId="LiveId" clId="{BC6E29EB-8389-4019-A53A-5B1378103E4F}" dt="2025-01-01T08:34:18.934" v="3697" actId="478"/>
          <ac:picMkLst>
            <pc:docMk/>
            <pc:sldMk cId="1494637498" sldId="261"/>
            <ac:picMk id="4" creationId="{7038DBCA-55FC-BE95-08B7-8DECF7E97E57}"/>
          </ac:picMkLst>
        </pc:picChg>
        <pc:picChg chg="add mod">
          <ac:chgData name="malathi sankar" userId="63f20858fbc7b334" providerId="LiveId" clId="{BC6E29EB-8389-4019-A53A-5B1378103E4F}" dt="2025-01-01T06:15:08.862" v="2514" actId="1036"/>
          <ac:picMkLst>
            <pc:docMk/>
            <pc:sldMk cId="1494637498" sldId="261"/>
            <ac:picMk id="5" creationId="{25F1C2A5-FA26-2071-2C78-E02CF04FCB6D}"/>
          </ac:picMkLst>
        </pc:picChg>
        <pc:picChg chg="add mod">
          <ac:chgData name="malathi sankar" userId="63f20858fbc7b334" providerId="LiveId" clId="{BC6E29EB-8389-4019-A53A-5B1378103E4F}" dt="2025-01-01T08:34:19.686" v="3698"/>
          <ac:picMkLst>
            <pc:docMk/>
            <pc:sldMk cId="1494637498" sldId="261"/>
            <ac:picMk id="6" creationId="{BC36C590-1BFF-4C28-807D-87F9EB6E8C5A}"/>
          </ac:picMkLst>
        </pc:picChg>
      </pc:sldChg>
      <pc:sldChg chg="addSp delSp modSp new mod">
        <pc:chgData name="malathi sankar" userId="63f20858fbc7b334" providerId="LiveId" clId="{BC6E29EB-8389-4019-A53A-5B1378103E4F}" dt="2025-01-02T08:54:23.550" v="4202" actId="20577"/>
        <pc:sldMkLst>
          <pc:docMk/>
          <pc:sldMk cId="1339533839" sldId="262"/>
        </pc:sldMkLst>
        <pc:spChg chg="mod">
          <ac:chgData name="malathi sankar" userId="63f20858fbc7b334" providerId="LiveId" clId="{BC6E29EB-8389-4019-A53A-5B1378103E4F}" dt="2025-01-02T08:53:57.292" v="4157" actId="20577"/>
          <ac:spMkLst>
            <pc:docMk/>
            <pc:sldMk cId="1339533839" sldId="262"/>
            <ac:spMk id="2" creationId="{7E96237C-6433-6270-DAE5-3DA70DD5D607}"/>
          </ac:spMkLst>
        </pc:spChg>
        <pc:spChg chg="mod">
          <ac:chgData name="malathi sankar" userId="63f20858fbc7b334" providerId="LiveId" clId="{BC6E29EB-8389-4019-A53A-5B1378103E4F}" dt="2025-01-02T08:54:23.550" v="4202" actId="20577"/>
          <ac:spMkLst>
            <pc:docMk/>
            <pc:sldMk cId="1339533839" sldId="262"/>
            <ac:spMk id="3" creationId="{0514795F-671B-FB16-57BC-6EF5A18C0A35}"/>
          </ac:spMkLst>
        </pc:spChg>
        <pc:picChg chg="add del mod">
          <ac:chgData name="malathi sankar" userId="63f20858fbc7b334" providerId="LiveId" clId="{BC6E29EB-8389-4019-A53A-5B1378103E4F}" dt="2025-01-01T08:34:23.422" v="3699" actId="478"/>
          <ac:picMkLst>
            <pc:docMk/>
            <pc:sldMk cId="1339533839" sldId="262"/>
            <ac:picMk id="4" creationId="{4D9F4EC9-14DB-C90A-81A8-F65BB1DA197A}"/>
          </ac:picMkLst>
        </pc:picChg>
        <pc:picChg chg="add mod">
          <ac:chgData name="malathi sankar" userId="63f20858fbc7b334" providerId="LiveId" clId="{BC6E29EB-8389-4019-A53A-5B1378103E4F}" dt="2025-01-01T08:34:24.093" v="3700"/>
          <ac:picMkLst>
            <pc:docMk/>
            <pc:sldMk cId="1339533839" sldId="262"/>
            <ac:picMk id="5" creationId="{E1AFCAB1-4249-A1FB-E992-FBC14F5AD98C}"/>
          </ac:picMkLst>
        </pc:picChg>
      </pc:sldChg>
      <pc:sldChg chg="addSp delSp modSp new mod">
        <pc:chgData name="malathi sankar" userId="63f20858fbc7b334" providerId="LiveId" clId="{BC6E29EB-8389-4019-A53A-5B1378103E4F}" dt="2025-01-02T08:59:47.417" v="4233" actId="5793"/>
        <pc:sldMkLst>
          <pc:docMk/>
          <pc:sldMk cId="4093018888" sldId="263"/>
        </pc:sldMkLst>
        <pc:spChg chg="mod">
          <ac:chgData name="malathi sankar" userId="63f20858fbc7b334" providerId="LiveId" clId="{BC6E29EB-8389-4019-A53A-5B1378103E4F}" dt="2025-01-02T08:59:25.763" v="4211" actId="20577"/>
          <ac:spMkLst>
            <pc:docMk/>
            <pc:sldMk cId="4093018888" sldId="263"/>
            <ac:spMk id="2" creationId="{54F44ABD-4CD4-E18D-A704-57A421791AC2}"/>
          </ac:spMkLst>
        </pc:spChg>
        <pc:spChg chg="mod">
          <ac:chgData name="malathi sankar" userId="63f20858fbc7b334" providerId="LiveId" clId="{BC6E29EB-8389-4019-A53A-5B1378103E4F}" dt="2025-01-02T08:59:47.417" v="4233" actId="5793"/>
          <ac:spMkLst>
            <pc:docMk/>
            <pc:sldMk cId="4093018888" sldId="263"/>
            <ac:spMk id="3" creationId="{3DD4017A-2319-773B-2CF1-C87722723873}"/>
          </ac:spMkLst>
        </pc:spChg>
        <pc:picChg chg="add del mod">
          <ac:chgData name="malathi sankar" userId="63f20858fbc7b334" providerId="LiveId" clId="{BC6E29EB-8389-4019-A53A-5B1378103E4F}" dt="2025-01-01T08:34:49.873" v="3701" actId="478"/>
          <ac:picMkLst>
            <pc:docMk/>
            <pc:sldMk cId="4093018888" sldId="263"/>
            <ac:picMk id="4" creationId="{5290B5CF-748A-0A1B-E3AC-EB8D2A8FC4B0}"/>
          </ac:picMkLst>
        </pc:picChg>
        <pc:picChg chg="add mod">
          <ac:chgData name="malathi sankar" userId="63f20858fbc7b334" providerId="LiveId" clId="{BC6E29EB-8389-4019-A53A-5B1378103E4F}" dt="2025-01-01T08:34:50.900" v="3702"/>
          <ac:picMkLst>
            <pc:docMk/>
            <pc:sldMk cId="4093018888" sldId="263"/>
            <ac:picMk id="5" creationId="{C6EBBF9E-0532-2670-9E59-88B7F6935128}"/>
          </ac:picMkLst>
        </pc:picChg>
      </pc:sldChg>
      <pc:sldChg chg="addSp delSp modSp new mod">
        <pc:chgData name="malathi sankar" userId="63f20858fbc7b334" providerId="LiveId" clId="{BC6E29EB-8389-4019-A53A-5B1378103E4F}" dt="2025-01-02T09:01:26.968" v="4283" actId="20577"/>
        <pc:sldMkLst>
          <pc:docMk/>
          <pc:sldMk cId="1064908131" sldId="264"/>
        </pc:sldMkLst>
        <pc:spChg chg="mod">
          <ac:chgData name="malathi sankar" userId="63f20858fbc7b334" providerId="LiveId" clId="{BC6E29EB-8389-4019-A53A-5B1378103E4F}" dt="2025-01-02T09:01:26.968" v="4283" actId="20577"/>
          <ac:spMkLst>
            <pc:docMk/>
            <pc:sldMk cId="1064908131" sldId="264"/>
            <ac:spMk id="2" creationId="{23028B37-4ABD-53C6-4778-5ED303925413}"/>
          </ac:spMkLst>
        </pc:spChg>
        <pc:picChg chg="add del mod">
          <ac:chgData name="malathi sankar" userId="63f20858fbc7b334" providerId="LiveId" clId="{BC6E29EB-8389-4019-A53A-5B1378103E4F}" dt="2025-01-01T08:34:56.382" v="3703" actId="478"/>
          <ac:picMkLst>
            <pc:docMk/>
            <pc:sldMk cId="1064908131" sldId="264"/>
            <ac:picMk id="3" creationId="{F4912659-E90B-5139-4321-80DADC40C5E2}"/>
          </ac:picMkLst>
        </pc:picChg>
        <pc:picChg chg="add mod">
          <ac:chgData name="malathi sankar" userId="63f20858fbc7b334" providerId="LiveId" clId="{BC6E29EB-8389-4019-A53A-5B1378103E4F}" dt="2025-01-01T08:34:57.349" v="3704"/>
          <ac:picMkLst>
            <pc:docMk/>
            <pc:sldMk cId="1064908131" sldId="264"/>
            <ac:picMk id="4" creationId="{20F262D2-D1F4-F9D5-6E30-635F4B6685A2}"/>
          </ac:picMkLst>
        </pc:picChg>
        <pc:picChg chg="add mod">
          <ac:chgData name="malathi sankar" userId="63f20858fbc7b334" providerId="LiveId" clId="{BC6E29EB-8389-4019-A53A-5B1378103E4F}" dt="2024-12-31T08:17:56.329" v="1990" actId="14100"/>
          <ac:picMkLst>
            <pc:docMk/>
            <pc:sldMk cId="1064908131" sldId="264"/>
            <ac:picMk id="7" creationId="{A9536892-24EB-9B17-C38C-F97EBF97FA21}"/>
          </ac:picMkLst>
        </pc:picChg>
      </pc:sldChg>
      <pc:sldChg chg="addSp modSp new mod">
        <pc:chgData name="malathi sankar" userId="63f20858fbc7b334" providerId="LiveId" clId="{BC6E29EB-8389-4019-A53A-5B1378103E4F}" dt="2025-01-02T09:03:09.034" v="4307" actId="12"/>
        <pc:sldMkLst>
          <pc:docMk/>
          <pc:sldMk cId="2872329634" sldId="265"/>
        </pc:sldMkLst>
        <pc:spChg chg="mod">
          <ac:chgData name="malathi sankar" userId="63f20858fbc7b334" providerId="LiveId" clId="{BC6E29EB-8389-4019-A53A-5B1378103E4F}" dt="2025-01-02T09:01:47.860" v="4284" actId="20577"/>
          <ac:spMkLst>
            <pc:docMk/>
            <pc:sldMk cId="2872329634" sldId="265"/>
            <ac:spMk id="2" creationId="{740FC65A-7FAC-4FED-8931-C7DD987C1ED3}"/>
          </ac:spMkLst>
        </pc:spChg>
        <pc:spChg chg="mod">
          <ac:chgData name="malathi sankar" userId="63f20858fbc7b334" providerId="LiveId" clId="{BC6E29EB-8389-4019-A53A-5B1378103E4F}" dt="2025-01-02T09:03:09.034" v="4307" actId="12"/>
          <ac:spMkLst>
            <pc:docMk/>
            <pc:sldMk cId="2872329634" sldId="265"/>
            <ac:spMk id="3" creationId="{D899127B-FBEB-1CE3-285A-BD3EA563B31E}"/>
          </ac:spMkLst>
        </pc:spChg>
        <pc:picChg chg="add mod">
          <ac:chgData name="malathi sankar" userId="63f20858fbc7b334" providerId="LiveId" clId="{BC6E29EB-8389-4019-A53A-5B1378103E4F}" dt="2025-01-01T08:32:17.020" v="3670"/>
          <ac:picMkLst>
            <pc:docMk/>
            <pc:sldMk cId="2872329634" sldId="265"/>
            <ac:picMk id="4" creationId="{C7FD4F38-82FA-4BEC-28F7-CB925A496C8B}"/>
          </ac:picMkLst>
        </pc:picChg>
      </pc:sldChg>
      <pc:sldChg chg="addSp delSp modSp new mod modClrScheme chgLayout">
        <pc:chgData name="malathi sankar" userId="63f20858fbc7b334" providerId="LiveId" clId="{BC6E29EB-8389-4019-A53A-5B1378103E4F}" dt="2025-01-02T09:02:48.829" v="4286" actId="12"/>
        <pc:sldMkLst>
          <pc:docMk/>
          <pc:sldMk cId="3183362477" sldId="266"/>
        </pc:sldMkLst>
        <pc:spChg chg="mod ord">
          <ac:chgData name="malathi sankar" userId="63f20858fbc7b334" providerId="LiveId" clId="{BC6E29EB-8389-4019-A53A-5B1378103E4F}" dt="2025-01-02T09:00:48.601" v="4266" actId="20577"/>
          <ac:spMkLst>
            <pc:docMk/>
            <pc:sldMk cId="3183362477" sldId="266"/>
            <ac:spMk id="2" creationId="{0A3B869A-705F-5511-1EF5-A4AC84F15B20}"/>
          </ac:spMkLst>
        </pc:spChg>
        <pc:spChg chg="mod ord">
          <ac:chgData name="malathi sankar" userId="63f20858fbc7b334" providerId="LiveId" clId="{BC6E29EB-8389-4019-A53A-5B1378103E4F}" dt="2025-01-02T09:02:48.829" v="4286" actId="12"/>
          <ac:spMkLst>
            <pc:docMk/>
            <pc:sldMk cId="3183362477" sldId="266"/>
            <ac:spMk id="3" creationId="{FDFAD0F0-9E11-92AD-D051-9A18A0C0DE72}"/>
          </ac:spMkLst>
        </pc:spChg>
        <pc:spChg chg="add del mod ord">
          <ac:chgData name="malathi sankar" userId="63f20858fbc7b334" providerId="LiveId" clId="{BC6E29EB-8389-4019-A53A-5B1378103E4F}" dt="2025-01-01T06:17:03.854" v="2528"/>
          <ac:spMkLst>
            <pc:docMk/>
            <pc:sldMk cId="3183362477" sldId="266"/>
            <ac:spMk id="4" creationId="{BD4CD6FA-39DA-0EC1-C4D3-E46C48306D48}"/>
          </ac:spMkLst>
        </pc:spChg>
        <pc:picChg chg="add del mod">
          <ac:chgData name="malathi sankar" userId="63f20858fbc7b334" providerId="LiveId" clId="{BC6E29EB-8389-4019-A53A-5B1378103E4F}" dt="2025-01-01T06:16:40.162" v="2526" actId="21"/>
          <ac:picMkLst>
            <pc:docMk/>
            <pc:sldMk cId="3183362477" sldId="266"/>
            <ac:picMk id="5" creationId="{D70E170E-2ADE-8B16-BBCE-19448F85C007}"/>
          </ac:picMkLst>
        </pc:picChg>
        <pc:picChg chg="add mod">
          <ac:chgData name="malathi sankar" userId="63f20858fbc7b334" providerId="LiveId" clId="{BC6E29EB-8389-4019-A53A-5B1378103E4F}" dt="2025-01-01T06:23:22.150" v="2648" actId="1038"/>
          <ac:picMkLst>
            <pc:docMk/>
            <pc:sldMk cId="3183362477" sldId="266"/>
            <ac:picMk id="6" creationId="{D70E170E-2ADE-8B16-BBCE-19448F85C007}"/>
          </ac:picMkLst>
        </pc:picChg>
        <pc:picChg chg="add mod">
          <ac:chgData name="malathi sankar" userId="63f20858fbc7b334" providerId="LiveId" clId="{BC6E29EB-8389-4019-A53A-5B1378103E4F}" dt="2025-01-01T08:32:21.076" v="3671"/>
          <ac:picMkLst>
            <pc:docMk/>
            <pc:sldMk cId="3183362477" sldId="266"/>
            <ac:picMk id="7" creationId="{7E4D8C46-861E-27DC-9659-EACE364AEEFF}"/>
          </ac:picMkLst>
        </pc:picChg>
      </pc:sldChg>
      <pc:sldChg chg="addSp modSp new mod">
        <pc:chgData name="malathi sankar" userId="63f20858fbc7b334" providerId="LiveId" clId="{BC6E29EB-8389-4019-A53A-5B1378103E4F}" dt="2025-01-02T09:00:59.075" v="4273" actId="20577"/>
        <pc:sldMkLst>
          <pc:docMk/>
          <pc:sldMk cId="1342075423" sldId="267"/>
        </pc:sldMkLst>
        <pc:spChg chg="mod">
          <ac:chgData name="malathi sankar" userId="63f20858fbc7b334" providerId="LiveId" clId="{BC6E29EB-8389-4019-A53A-5B1378103E4F}" dt="2025-01-02T09:00:59.075" v="4273" actId="20577"/>
          <ac:spMkLst>
            <pc:docMk/>
            <pc:sldMk cId="1342075423" sldId="267"/>
            <ac:spMk id="2" creationId="{307F1031-5546-47C3-E10B-2DDDE69F9A97}"/>
          </ac:spMkLst>
        </pc:spChg>
        <pc:spChg chg="mod">
          <ac:chgData name="malathi sankar" userId="63f20858fbc7b334" providerId="LiveId" clId="{BC6E29EB-8389-4019-A53A-5B1378103E4F}" dt="2025-01-02T04:39:27.596" v="3889" actId="5793"/>
          <ac:spMkLst>
            <pc:docMk/>
            <pc:sldMk cId="1342075423" sldId="267"/>
            <ac:spMk id="3" creationId="{C2B5F1AA-5C4D-AABF-2090-CDA6D59CACFC}"/>
          </ac:spMkLst>
        </pc:spChg>
        <pc:picChg chg="add mod">
          <ac:chgData name="malathi sankar" userId="63f20858fbc7b334" providerId="LiveId" clId="{BC6E29EB-8389-4019-A53A-5B1378103E4F}" dt="2025-01-01T08:32:24.177" v="3672"/>
          <ac:picMkLst>
            <pc:docMk/>
            <pc:sldMk cId="1342075423" sldId="267"/>
            <ac:picMk id="4" creationId="{268F0135-FA19-7080-9DFF-297D637AAEBC}"/>
          </ac:picMkLst>
        </pc:picChg>
      </pc:sldChg>
      <pc:sldChg chg="addSp delSp modSp new mod modClrScheme chgLayout">
        <pc:chgData name="malathi sankar" userId="63f20858fbc7b334" providerId="LiveId" clId="{BC6E29EB-8389-4019-A53A-5B1378103E4F}" dt="2025-01-01T08:32:31.183" v="3673"/>
        <pc:sldMkLst>
          <pc:docMk/>
          <pc:sldMk cId="3953197680" sldId="268"/>
        </pc:sldMkLst>
        <pc:spChg chg="mod ord">
          <ac:chgData name="malathi sankar" userId="63f20858fbc7b334" providerId="LiveId" clId="{BC6E29EB-8389-4019-A53A-5B1378103E4F}" dt="2025-01-01T06:27:29.397" v="2671" actId="700"/>
          <ac:spMkLst>
            <pc:docMk/>
            <pc:sldMk cId="3953197680" sldId="268"/>
            <ac:spMk id="2" creationId="{E68ACA25-B78D-3C1C-5F6A-AB7A0AF18315}"/>
          </ac:spMkLst>
        </pc:spChg>
        <pc:spChg chg="add del mod ord">
          <ac:chgData name="malathi sankar" userId="63f20858fbc7b334" providerId="LiveId" clId="{BC6E29EB-8389-4019-A53A-5B1378103E4F}" dt="2025-01-01T06:27:20.309" v="2669" actId="700"/>
          <ac:spMkLst>
            <pc:docMk/>
            <pc:sldMk cId="3953197680" sldId="268"/>
            <ac:spMk id="3" creationId="{BA233742-505A-91CC-2783-0275A54F2199}"/>
          </ac:spMkLst>
        </pc:spChg>
        <pc:spChg chg="add del mod">
          <ac:chgData name="malathi sankar" userId="63f20858fbc7b334" providerId="LiveId" clId="{BC6E29EB-8389-4019-A53A-5B1378103E4F}" dt="2025-01-01T06:31:08.003" v="2704" actId="478"/>
          <ac:spMkLst>
            <pc:docMk/>
            <pc:sldMk cId="3953197680" sldId="268"/>
            <ac:spMk id="6" creationId="{DD1D7F8C-6B64-2B3F-EC15-4DC55B05345C}"/>
          </ac:spMkLst>
        </pc:spChg>
        <pc:spChg chg="add del mod">
          <ac:chgData name="malathi sankar" userId="63f20858fbc7b334" providerId="LiveId" clId="{BC6E29EB-8389-4019-A53A-5B1378103E4F}" dt="2025-01-01T07:23:43.222" v="2879"/>
          <ac:spMkLst>
            <pc:docMk/>
            <pc:sldMk cId="3953197680" sldId="268"/>
            <ac:spMk id="8" creationId="{F3249FED-9FB4-E896-EF74-AFB3E9C4ACA9}"/>
          </ac:spMkLst>
        </pc:spChg>
        <pc:spChg chg="add del mod">
          <ac:chgData name="malathi sankar" userId="63f20858fbc7b334" providerId="LiveId" clId="{BC6E29EB-8389-4019-A53A-5B1378103E4F}" dt="2025-01-01T07:25:46.687" v="2888" actId="22"/>
          <ac:spMkLst>
            <pc:docMk/>
            <pc:sldMk cId="3953197680" sldId="268"/>
            <ac:spMk id="16" creationId="{0F049203-409A-DFDF-E13C-D841B07DD911}"/>
          </ac:spMkLst>
        </pc:spChg>
        <pc:spChg chg="add del">
          <ac:chgData name="malathi sankar" userId="63f20858fbc7b334" providerId="LiveId" clId="{BC6E29EB-8389-4019-A53A-5B1378103E4F}" dt="2025-01-01T07:28:31.169" v="2894" actId="478"/>
          <ac:spMkLst>
            <pc:docMk/>
            <pc:sldMk cId="3953197680" sldId="268"/>
            <ac:spMk id="19" creationId="{D9E1B969-7820-04CE-1D5E-00D631A70BFF}"/>
          </ac:spMkLst>
        </pc:spChg>
        <pc:spChg chg="add mod">
          <ac:chgData name="malathi sankar" userId="63f20858fbc7b334" providerId="LiveId" clId="{BC6E29EB-8389-4019-A53A-5B1378103E4F}" dt="2025-01-01T07:32:31.873" v="2924" actId="1038"/>
          <ac:spMkLst>
            <pc:docMk/>
            <pc:sldMk cId="3953197680" sldId="268"/>
            <ac:spMk id="23" creationId="{4B5631BD-CA09-FC86-27A5-A4D61E1EF6F4}"/>
          </ac:spMkLst>
        </pc:spChg>
        <pc:picChg chg="add del mod ord">
          <ac:chgData name="malathi sankar" userId="63f20858fbc7b334" providerId="LiveId" clId="{BC6E29EB-8389-4019-A53A-5B1378103E4F}" dt="2025-01-01T06:30:54.565" v="2702" actId="478"/>
          <ac:picMkLst>
            <pc:docMk/>
            <pc:sldMk cId="3953197680" sldId="268"/>
            <ac:picMk id="5" creationId="{1CDB5B7E-57AC-C8AD-7F67-BA01533D080C}"/>
          </ac:picMkLst>
        </pc:picChg>
        <pc:picChg chg="add del mod">
          <ac:chgData name="malathi sankar" userId="63f20858fbc7b334" providerId="LiveId" clId="{BC6E29EB-8389-4019-A53A-5B1378103E4F}" dt="2025-01-01T07:23:17.923" v="2870" actId="478"/>
          <ac:picMkLst>
            <pc:docMk/>
            <pc:sldMk cId="3953197680" sldId="268"/>
            <ac:picMk id="10" creationId="{FFBD1F3F-4A22-08DE-45B0-D922C88DD2E5}"/>
          </ac:picMkLst>
        </pc:picChg>
        <pc:picChg chg="add del mod">
          <ac:chgData name="malathi sankar" userId="63f20858fbc7b334" providerId="LiveId" clId="{BC6E29EB-8389-4019-A53A-5B1378103E4F}" dt="2025-01-01T07:23:39.006" v="2877" actId="478"/>
          <ac:picMkLst>
            <pc:docMk/>
            <pc:sldMk cId="3953197680" sldId="268"/>
            <ac:picMk id="12" creationId="{979896C2-FAA0-524F-2443-B5EB07259E65}"/>
          </ac:picMkLst>
        </pc:picChg>
        <pc:picChg chg="add del mod">
          <ac:chgData name="malathi sankar" userId="63f20858fbc7b334" providerId="LiveId" clId="{BC6E29EB-8389-4019-A53A-5B1378103E4F}" dt="2025-01-01T07:25:44.358" v="2887" actId="478"/>
          <ac:picMkLst>
            <pc:docMk/>
            <pc:sldMk cId="3953197680" sldId="268"/>
            <ac:picMk id="14" creationId="{06FABC7F-28AE-C3AD-AA16-AF516AA39D13}"/>
          </ac:picMkLst>
        </pc:picChg>
        <pc:picChg chg="add mod ord">
          <ac:chgData name="malathi sankar" userId="63f20858fbc7b334" providerId="LiveId" clId="{BC6E29EB-8389-4019-A53A-5B1378103E4F}" dt="2025-01-01T07:32:23.482" v="2912" actId="14100"/>
          <ac:picMkLst>
            <pc:docMk/>
            <pc:sldMk cId="3953197680" sldId="268"/>
            <ac:picMk id="18" creationId="{392F49C6-74E5-96C7-C680-91E5F70FEEF2}"/>
          </ac:picMkLst>
        </pc:picChg>
        <pc:picChg chg="add del">
          <ac:chgData name="malathi sankar" userId="63f20858fbc7b334" providerId="LiveId" clId="{BC6E29EB-8389-4019-A53A-5B1378103E4F}" dt="2025-01-01T07:28:26.351" v="2893" actId="21"/>
          <ac:picMkLst>
            <pc:docMk/>
            <pc:sldMk cId="3953197680" sldId="268"/>
            <ac:picMk id="21" creationId="{D29506CD-0F52-3C10-1000-59F5A21C82D4}"/>
          </ac:picMkLst>
        </pc:picChg>
        <pc:picChg chg="add mod">
          <ac:chgData name="malathi sankar" userId="63f20858fbc7b334" providerId="LiveId" clId="{BC6E29EB-8389-4019-A53A-5B1378103E4F}" dt="2025-01-01T07:32:16.717" v="2910" actId="1076"/>
          <ac:picMkLst>
            <pc:docMk/>
            <pc:sldMk cId="3953197680" sldId="268"/>
            <ac:picMk id="22" creationId="{D29506CD-0F52-3C10-1000-59F5A21C82D4}"/>
          </ac:picMkLst>
        </pc:picChg>
        <pc:picChg chg="add mod">
          <ac:chgData name="malathi sankar" userId="63f20858fbc7b334" providerId="LiveId" clId="{BC6E29EB-8389-4019-A53A-5B1378103E4F}" dt="2025-01-01T08:32:31.183" v="3673"/>
          <ac:picMkLst>
            <pc:docMk/>
            <pc:sldMk cId="3953197680" sldId="268"/>
            <ac:picMk id="24" creationId="{A413096C-D861-40F0-689D-F120DD4A14FC}"/>
          </ac:picMkLst>
        </pc:picChg>
      </pc:sldChg>
      <pc:sldChg chg="addSp delSp modSp new mod">
        <pc:chgData name="malathi sankar" userId="63f20858fbc7b334" providerId="LiveId" clId="{BC6E29EB-8389-4019-A53A-5B1378103E4F}" dt="2025-01-01T08:32:33.967" v="3674"/>
        <pc:sldMkLst>
          <pc:docMk/>
          <pc:sldMk cId="4265519657" sldId="269"/>
        </pc:sldMkLst>
        <pc:spChg chg="add del mod">
          <ac:chgData name="malathi sankar" userId="63f20858fbc7b334" providerId="LiveId" clId="{BC6E29EB-8389-4019-A53A-5B1378103E4F}" dt="2025-01-01T07:59:06.434" v="3129" actId="255"/>
          <ac:spMkLst>
            <pc:docMk/>
            <pc:sldMk cId="4265519657" sldId="269"/>
            <ac:spMk id="2" creationId="{4910124A-1F04-B600-854D-A46EABD84574}"/>
          </ac:spMkLst>
        </pc:spChg>
        <pc:spChg chg="add del mod">
          <ac:chgData name="malathi sankar" userId="63f20858fbc7b334" providerId="LiveId" clId="{BC6E29EB-8389-4019-A53A-5B1378103E4F}" dt="2025-01-01T07:28:57.812" v="2900"/>
          <ac:spMkLst>
            <pc:docMk/>
            <pc:sldMk cId="4265519657" sldId="269"/>
            <ac:spMk id="4" creationId="{B0A6607D-8BE6-B22E-D3E5-CE00F9287C28}"/>
          </ac:spMkLst>
        </pc:spChg>
        <pc:spChg chg="add del mod">
          <ac:chgData name="malathi sankar" userId="63f20858fbc7b334" providerId="LiveId" clId="{BC6E29EB-8389-4019-A53A-5B1378103E4F}" dt="2025-01-01T07:33:51.882" v="2925" actId="22"/>
          <ac:spMkLst>
            <pc:docMk/>
            <pc:sldMk cId="4265519657" sldId="269"/>
            <ac:spMk id="6" creationId="{DD404219-529C-57A6-5660-82EBE9B2642C}"/>
          </ac:spMkLst>
        </pc:spChg>
        <pc:spChg chg="add mod">
          <ac:chgData name="malathi sankar" userId="63f20858fbc7b334" providerId="LiveId" clId="{BC6E29EB-8389-4019-A53A-5B1378103E4F}" dt="2025-01-01T07:35:22.186" v="2953" actId="1038"/>
          <ac:spMkLst>
            <pc:docMk/>
            <pc:sldMk cId="4265519657" sldId="269"/>
            <ac:spMk id="10" creationId="{0EF847FD-334E-7A01-646D-54D8E822DFB7}"/>
          </ac:spMkLst>
        </pc:spChg>
        <pc:picChg chg="add del mod">
          <ac:chgData name="malathi sankar" userId="63f20858fbc7b334" providerId="LiveId" clId="{BC6E29EB-8389-4019-A53A-5B1378103E4F}" dt="2025-01-01T07:28:50.872" v="2899" actId="478"/>
          <ac:picMkLst>
            <pc:docMk/>
            <pc:sldMk cId="4265519657" sldId="269"/>
            <ac:picMk id="7" creationId="{A97B5F0B-D29B-C4FA-70CF-AEE5F406F292}"/>
          </ac:picMkLst>
        </pc:picChg>
        <pc:picChg chg="add mod ord">
          <ac:chgData name="malathi sankar" userId="63f20858fbc7b334" providerId="LiveId" clId="{BC6E29EB-8389-4019-A53A-5B1378103E4F}" dt="2025-01-01T07:33:57.472" v="2927" actId="14100"/>
          <ac:picMkLst>
            <pc:docMk/>
            <pc:sldMk cId="4265519657" sldId="269"/>
            <ac:picMk id="9" creationId="{63EC4233-3065-0CCF-169D-9145CB6B36A6}"/>
          </ac:picMkLst>
        </pc:picChg>
        <pc:picChg chg="add mod">
          <ac:chgData name="malathi sankar" userId="63f20858fbc7b334" providerId="LiveId" clId="{BC6E29EB-8389-4019-A53A-5B1378103E4F}" dt="2025-01-01T07:35:33.896" v="2955" actId="14100"/>
          <ac:picMkLst>
            <pc:docMk/>
            <pc:sldMk cId="4265519657" sldId="269"/>
            <ac:picMk id="12" creationId="{E97B9995-08E0-BD47-87E9-681D0BD78A46}"/>
          </ac:picMkLst>
        </pc:picChg>
        <pc:picChg chg="add mod">
          <ac:chgData name="malathi sankar" userId="63f20858fbc7b334" providerId="LiveId" clId="{BC6E29EB-8389-4019-A53A-5B1378103E4F}" dt="2025-01-01T08:32:33.967" v="3674"/>
          <ac:picMkLst>
            <pc:docMk/>
            <pc:sldMk cId="4265519657" sldId="269"/>
            <ac:picMk id="13" creationId="{A805CE1F-E732-0870-7F90-5B0B09C43DDA}"/>
          </ac:picMkLst>
        </pc:picChg>
        <pc:picChg chg="add del mod">
          <ac:chgData name="malathi sankar" userId="63f20858fbc7b334" providerId="LiveId" clId="{BC6E29EB-8389-4019-A53A-5B1378103E4F}" dt="2025-01-01T07:31:59.321" v="2906" actId="21"/>
          <ac:picMkLst>
            <pc:docMk/>
            <pc:sldMk cId="4265519657" sldId="269"/>
            <ac:picMk id="21" creationId="{D29506CD-0F52-3C10-1000-59F5A21C82D4}"/>
          </ac:picMkLst>
        </pc:picChg>
      </pc:sldChg>
      <pc:sldChg chg="addSp delSp modSp new mod">
        <pc:chgData name="malathi sankar" userId="63f20858fbc7b334" providerId="LiveId" clId="{BC6E29EB-8389-4019-A53A-5B1378103E4F}" dt="2025-01-02T09:03:24.017" v="4314" actId="20577"/>
        <pc:sldMkLst>
          <pc:docMk/>
          <pc:sldMk cId="3515011376" sldId="270"/>
        </pc:sldMkLst>
        <pc:spChg chg="mod">
          <ac:chgData name="malathi sankar" userId="63f20858fbc7b334" providerId="LiveId" clId="{BC6E29EB-8389-4019-A53A-5B1378103E4F}" dt="2025-01-02T09:03:24.017" v="4314" actId="20577"/>
          <ac:spMkLst>
            <pc:docMk/>
            <pc:sldMk cId="3515011376" sldId="270"/>
            <ac:spMk id="2" creationId="{9B62D013-38DD-4310-D1CB-B7B225F8281E}"/>
          </ac:spMkLst>
        </pc:spChg>
        <pc:spChg chg="mod">
          <ac:chgData name="malathi sankar" userId="63f20858fbc7b334" providerId="LiveId" clId="{BC6E29EB-8389-4019-A53A-5B1378103E4F}" dt="2025-01-01T15:48:35.337" v="3777" actId="21"/>
          <ac:spMkLst>
            <pc:docMk/>
            <pc:sldMk cId="3515011376" sldId="270"/>
            <ac:spMk id="3" creationId="{2D2AB22C-935F-2986-1EED-1C53254E0EA6}"/>
          </ac:spMkLst>
        </pc:spChg>
        <pc:picChg chg="add del mod">
          <ac:chgData name="malathi sankar" userId="63f20858fbc7b334" providerId="LiveId" clId="{BC6E29EB-8389-4019-A53A-5B1378103E4F}" dt="2025-01-01T07:45:35.987" v="2965" actId="21"/>
          <ac:picMkLst>
            <pc:docMk/>
            <pc:sldMk cId="3515011376" sldId="270"/>
            <ac:picMk id="5" creationId="{44DB8396-D887-C86B-56D1-DF6FA627F742}"/>
          </ac:picMkLst>
        </pc:picChg>
        <pc:picChg chg="add mod">
          <ac:chgData name="malathi sankar" userId="63f20858fbc7b334" providerId="LiveId" clId="{BC6E29EB-8389-4019-A53A-5B1378103E4F}" dt="2025-01-01T08:32:37.278" v="3675"/>
          <ac:picMkLst>
            <pc:docMk/>
            <pc:sldMk cId="3515011376" sldId="270"/>
            <ac:picMk id="6" creationId="{21514853-62E2-6527-7EC7-265D4D8EB46C}"/>
          </ac:picMkLst>
        </pc:picChg>
      </pc:sldChg>
      <pc:sldChg chg="addSp delSp modSp new del mod modClrScheme chgLayout">
        <pc:chgData name="malathi sankar" userId="63f20858fbc7b334" providerId="LiveId" clId="{BC6E29EB-8389-4019-A53A-5B1378103E4F}" dt="2025-01-02T09:05:12.728" v="4336" actId="2696"/>
        <pc:sldMkLst>
          <pc:docMk/>
          <pc:sldMk cId="2035277268" sldId="271"/>
        </pc:sldMkLst>
        <pc:spChg chg="mod ord">
          <ac:chgData name="malathi sankar" userId="63f20858fbc7b334" providerId="LiveId" clId="{BC6E29EB-8389-4019-A53A-5B1378103E4F}" dt="2025-01-02T09:03:36.822" v="4321" actId="20577"/>
          <ac:spMkLst>
            <pc:docMk/>
            <pc:sldMk cId="2035277268" sldId="271"/>
            <ac:spMk id="2" creationId="{F9E6010C-A961-6E25-E68B-F3B814720E67}"/>
          </ac:spMkLst>
        </pc:spChg>
        <pc:spChg chg="del mod">
          <ac:chgData name="malathi sankar" userId="63f20858fbc7b334" providerId="LiveId" clId="{BC6E29EB-8389-4019-A53A-5B1378103E4F}" dt="2025-01-01T08:03:04.867" v="3130" actId="22"/>
          <ac:spMkLst>
            <pc:docMk/>
            <pc:sldMk cId="2035277268" sldId="271"/>
            <ac:spMk id="3" creationId="{6DD23A95-87DB-60CF-95FA-54C11A03643E}"/>
          </ac:spMkLst>
        </pc:spChg>
        <pc:spChg chg="add del mod ord">
          <ac:chgData name="malathi sankar" userId="63f20858fbc7b334" providerId="LiveId" clId="{BC6E29EB-8389-4019-A53A-5B1378103E4F}" dt="2025-01-01T08:04:03.657" v="3137" actId="700"/>
          <ac:spMkLst>
            <pc:docMk/>
            <pc:sldMk cId="2035277268" sldId="271"/>
            <ac:spMk id="7" creationId="{C5A9C9C6-E340-95B1-CBCD-3968F8700131}"/>
          </ac:spMkLst>
        </pc:spChg>
        <pc:spChg chg="add del mod ord">
          <ac:chgData name="malathi sankar" userId="63f20858fbc7b334" providerId="LiveId" clId="{BC6E29EB-8389-4019-A53A-5B1378103E4F}" dt="2025-01-02T09:04:16.057" v="4333" actId="478"/>
          <ac:spMkLst>
            <pc:docMk/>
            <pc:sldMk cId="2035277268" sldId="271"/>
            <ac:spMk id="8" creationId="{4DF32950-B604-A3C5-1D12-F79F9CA722BE}"/>
          </ac:spMkLst>
        </pc:spChg>
        <pc:spChg chg="add del mod ord">
          <ac:chgData name="malathi sankar" userId="63f20858fbc7b334" providerId="LiveId" clId="{BC6E29EB-8389-4019-A53A-5B1378103E4F}" dt="2025-01-01T08:04:05.500" v="3138"/>
          <ac:spMkLst>
            <pc:docMk/>
            <pc:sldMk cId="2035277268" sldId="271"/>
            <ac:spMk id="9" creationId="{70ED7A53-CAB8-D131-4E0D-29E05E59D6BD}"/>
          </ac:spMkLst>
        </pc:spChg>
        <pc:picChg chg="add del mod ord">
          <ac:chgData name="malathi sankar" userId="63f20858fbc7b334" providerId="LiveId" clId="{BC6E29EB-8389-4019-A53A-5B1378103E4F}" dt="2025-01-01T08:03:59.891" v="3136" actId="21"/>
          <ac:picMkLst>
            <pc:docMk/>
            <pc:sldMk cId="2035277268" sldId="271"/>
            <ac:picMk id="5" creationId="{839474FE-77E1-3A32-F229-AB71567DF124}"/>
          </ac:picMkLst>
        </pc:picChg>
        <pc:picChg chg="add mod">
          <ac:chgData name="malathi sankar" userId="63f20858fbc7b334" providerId="LiveId" clId="{BC6E29EB-8389-4019-A53A-5B1378103E4F}" dt="2025-01-02T09:04:11.236" v="4332" actId="1076"/>
          <ac:picMkLst>
            <pc:docMk/>
            <pc:sldMk cId="2035277268" sldId="271"/>
            <ac:picMk id="10" creationId="{839474FE-77E1-3A32-F229-AB71567DF124}"/>
          </ac:picMkLst>
        </pc:picChg>
        <pc:picChg chg="add mod">
          <ac:chgData name="malathi sankar" userId="63f20858fbc7b334" providerId="LiveId" clId="{BC6E29EB-8389-4019-A53A-5B1378103E4F}" dt="2025-01-01T08:32:46.343" v="3678"/>
          <ac:picMkLst>
            <pc:docMk/>
            <pc:sldMk cId="2035277268" sldId="271"/>
            <ac:picMk id="11" creationId="{D7373C60-25DF-F438-59DB-6C97D5260D6A}"/>
          </ac:picMkLst>
        </pc:picChg>
      </pc:sldChg>
      <pc:sldChg chg="addSp modSp new mod modClrScheme chgLayout">
        <pc:chgData name="malathi sankar" userId="63f20858fbc7b334" providerId="LiveId" clId="{BC6E29EB-8389-4019-A53A-5B1378103E4F}" dt="2025-01-02T09:05:39.013" v="4340" actId="5793"/>
        <pc:sldMkLst>
          <pc:docMk/>
          <pc:sldMk cId="83985673" sldId="272"/>
        </pc:sldMkLst>
        <pc:spChg chg="mod ord">
          <ac:chgData name="malathi sankar" userId="63f20858fbc7b334" providerId="LiveId" clId="{BC6E29EB-8389-4019-A53A-5B1378103E4F}" dt="2025-01-02T09:05:34.834" v="4338" actId="700"/>
          <ac:spMkLst>
            <pc:docMk/>
            <pc:sldMk cId="83985673" sldId="272"/>
            <ac:spMk id="2" creationId="{EEEEC389-2FB6-BA75-C5C9-20AC3E6AF25E}"/>
          </ac:spMkLst>
        </pc:spChg>
        <pc:spChg chg="mod ord">
          <ac:chgData name="malathi sankar" userId="63f20858fbc7b334" providerId="LiveId" clId="{BC6E29EB-8389-4019-A53A-5B1378103E4F}" dt="2025-01-02T09:05:34.834" v="4338" actId="700"/>
          <ac:spMkLst>
            <pc:docMk/>
            <pc:sldMk cId="83985673" sldId="272"/>
            <ac:spMk id="3" creationId="{4A10F03A-556F-740F-C285-3C3BF9DDB636}"/>
          </ac:spMkLst>
        </pc:spChg>
        <pc:spChg chg="add">
          <ac:chgData name="malathi sankar" userId="63f20858fbc7b334" providerId="LiveId" clId="{BC6E29EB-8389-4019-A53A-5B1378103E4F}" dt="2025-01-01T08:13:39.266" v="3378"/>
          <ac:spMkLst>
            <pc:docMk/>
            <pc:sldMk cId="83985673" sldId="272"/>
            <ac:spMk id="4" creationId="{A208EA71-965E-0440-6524-F5AB9DAB103D}"/>
          </ac:spMkLst>
        </pc:spChg>
        <pc:spChg chg="add mod ord">
          <ac:chgData name="malathi sankar" userId="63f20858fbc7b334" providerId="LiveId" clId="{BC6E29EB-8389-4019-A53A-5B1378103E4F}" dt="2025-01-02T09:05:39.013" v="4340" actId="5793"/>
          <ac:spMkLst>
            <pc:docMk/>
            <pc:sldMk cId="83985673" sldId="272"/>
            <ac:spMk id="4" creationId="{D0EDC8EB-71ED-C6D8-F004-4653CFBFF688}"/>
          </ac:spMkLst>
        </pc:spChg>
        <pc:spChg chg="add mod">
          <ac:chgData name="malathi sankar" userId="63f20858fbc7b334" providerId="LiveId" clId="{BC6E29EB-8389-4019-A53A-5B1378103E4F}" dt="2025-01-01T08:13:49.291" v="3381"/>
          <ac:spMkLst>
            <pc:docMk/>
            <pc:sldMk cId="83985673" sldId="272"/>
            <ac:spMk id="5" creationId="{9D70F093-2DBE-44FC-D945-6F4D4521B54E}"/>
          </ac:spMkLst>
        </pc:spChg>
        <pc:picChg chg="add mod">
          <ac:chgData name="malathi sankar" userId="63f20858fbc7b334" providerId="LiveId" clId="{BC6E29EB-8389-4019-A53A-5B1378103E4F}" dt="2025-01-01T08:32:48.626" v="3679"/>
          <ac:picMkLst>
            <pc:docMk/>
            <pc:sldMk cId="83985673" sldId="272"/>
            <ac:picMk id="6" creationId="{A161B0EE-D09F-DA71-0B72-EDC1269A37D0}"/>
          </ac:picMkLst>
        </pc:picChg>
      </pc:sldChg>
      <pc:sldChg chg="addSp delSp modSp new mod">
        <pc:chgData name="malathi sankar" userId="63f20858fbc7b334" providerId="LiveId" clId="{BC6E29EB-8389-4019-A53A-5B1378103E4F}" dt="2025-01-02T09:06:07.269" v="4372" actId="20577"/>
        <pc:sldMkLst>
          <pc:docMk/>
          <pc:sldMk cId="3142119285" sldId="273"/>
        </pc:sldMkLst>
        <pc:spChg chg="mod">
          <ac:chgData name="malathi sankar" userId="63f20858fbc7b334" providerId="LiveId" clId="{BC6E29EB-8389-4019-A53A-5B1378103E4F}" dt="2025-01-02T09:06:07.269" v="4372" actId="20577"/>
          <ac:spMkLst>
            <pc:docMk/>
            <pc:sldMk cId="3142119285" sldId="273"/>
            <ac:spMk id="2" creationId="{F99CDA3B-1B9F-0127-D3CE-127C332DFB3C}"/>
          </ac:spMkLst>
        </pc:spChg>
        <pc:spChg chg="del mod">
          <ac:chgData name="malathi sankar" userId="63f20858fbc7b334" providerId="LiveId" clId="{BC6E29EB-8389-4019-A53A-5B1378103E4F}" dt="2025-01-01T08:23:51.407" v="3610"/>
          <ac:spMkLst>
            <pc:docMk/>
            <pc:sldMk cId="3142119285" sldId="273"/>
            <ac:spMk id="3" creationId="{D95DD90D-4274-778E-6616-CBFF7614EECF}"/>
          </ac:spMkLst>
        </pc:spChg>
        <pc:picChg chg="add mod">
          <ac:chgData name="malathi sankar" userId="63f20858fbc7b334" providerId="LiveId" clId="{BC6E29EB-8389-4019-A53A-5B1378103E4F}" dt="2025-01-01T08:23:58.067" v="3612" actId="14100"/>
          <ac:picMkLst>
            <pc:docMk/>
            <pc:sldMk cId="3142119285" sldId="273"/>
            <ac:picMk id="4" creationId="{BD3E734E-D588-F8B7-5C6D-679495F2A9EF}"/>
          </ac:picMkLst>
        </pc:picChg>
        <pc:picChg chg="add mod">
          <ac:chgData name="malathi sankar" userId="63f20858fbc7b334" providerId="LiveId" clId="{BC6E29EB-8389-4019-A53A-5B1378103E4F}" dt="2025-01-01T08:24:24.244" v="3621" actId="1076"/>
          <ac:picMkLst>
            <pc:docMk/>
            <pc:sldMk cId="3142119285" sldId="273"/>
            <ac:picMk id="6" creationId="{BCCA113D-5ED7-ED1E-B365-FA0FA307FA8C}"/>
          </ac:picMkLst>
        </pc:picChg>
        <pc:picChg chg="add mod">
          <ac:chgData name="malathi sankar" userId="63f20858fbc7b334" providerId="LiveId" clId="{BC6E29EB-8389-4019-A53A-5B1378103E4F}" dt="2025-01-01T08:32:55.787" v="3681"/>
          <ac:picMkLst>
            <pc:docMk/>
            <pc:sldMk cId="3142119285" sldId="273"/>
            <ac:picMk id="7" creationId="{C2B72780-B1B2-7ED1-D12F-298C10B81D18}"/>
          </ac:picMkLst>
        </pc:picChg>
      </pc:sldChg>
      <pc:sldChg chg="addSp delSp modSp new mod">
        <pc:chgData name="malathi sankar" userId="63f20858fbc7b334" providerId="LiveId" clId="{BC6E29EB-8389-4019-A53A-5B1378103E4F}" dt="2025-01-01T15:51:36.703" v="3785" actId="1038"/>
        <pc:sldMkLst>
          <pc:docMk/>
          <pc:sldMk cId="2993213205" sldId="274"/>
        </pc:sldMkLst>
        <pc:spChg chg="mod">
          <ac:chgData name="malathi sankar" userId="63f20858fbc7b334" providerId="LiveId" clId="{BC6E29EB-8389-4019-A53A-5B1378103E4F}" dt="2025-01-01T07:58:41.600" v="3125" actId="255"/>
          <ac:spMkLst>
            <pc:docMk/>
            <pc:sldMk cId="2993213205" sldId="274"/>
            <ac:spMk id="2" creationId="{51C55D34-0BC2-78AB-70B9-9FF38D9D0D21}"/>
          </ac:spMkLst>
        </pc:spChg>
        <pc:spChg chg="del">
          <ac:chgData name="malathi sankar" userId="63f20858fbc7b334" providerId="LiveId" clId="{BC6E29EB-8389-4019-A53A-5B1378103E4F}" dt="2025-01-01T07:45:38.679" v="2966"/>
          <ac:spMkLst>
            <pc:docMk/>
            <pc:sldMk cId="2993213205" sldId="274"/>
            <ac:spMk id="3" creationId="{79F469B8-6354-223A-DD5F-2955E92E2FD7}"/>
          </ac:spMkLst>
        </pc:spChg>
        <pc:spChg chg="add del mod">
          <ac:chgData name="malathi sankar" userId="63f20858fbc7b334" providerId="LiveId" clId="{BC6E29EB-8389-4019-A53A-5B1378103E4F}" dt="2025-01-01T07:50:17.340" v="2978" actId="478"/>
          <ac:spMkLst>
            <pc:docMk/>
            <pc:sldMk cId="2993213205" sldId="274"/>
            <ac:spMk id="8" creationId="{E9FCFD1F-41AE-EDCB-DA60-FE0268A67B14}"/>
          </ac:spMkLst>
        </pc:spChg>
        <pc:spChg chg="add mod">
          <ac:chgData name="malathi sankar" userId="63f20858fbc7b334" providerId="LiveId" clId="{BC6E29EB-8389-4019-A53A-5B1378103E4F}" dt="2025-01-01T15:51:36.703" v="3785" actId="1038"/>
          <ac:spMkLst>
            <pc:docMk/>
            <pc:sldMk cId="2993213205" sldId="274"/>
            <ac:spMk id="11" creationId="{8B4EA243-0C45-0AA7-B70F-941DC3088FB3}"/>
          </ac:spMkLst>
        </pc:spChg>
        <pc:picChg chg="add del mod">
          <ac:chgData name="malathi sankar" userId="63f20858fbc7b334" providerId="LiveId" clId="{BC6E29EB-8389-4019-A53A-5B1378103E4F}" dt="2025-01-01T07:49:15.031" v="2973" actId="478"/>
          <ac:picMkLst>
            <pc:docMk/>
            <pc:sldMk cId="2993213205" sldId="274"/>
            <ac:picMk id="5" creationId="{44DB8396-D887-C86B-56D1-DF6FA627F742}"/>
          </ac:picMkLst>
        </pc:picChg>
        <pc:picChg chg="add mod">
          <ac:chgData name="malathi sankar" userId="63f20858fbc7b334" providerId="LiveId" clId="{BC6E29EB-8389-4019-A53A-5B1378103E4F}" dt="2025-01-01T07:50:31.369" v="2981" actId="1076"/>
          <ac:picMkLst>
            <pc:docMk/>
            <pc:sldMk cId="2993213205" sldId="274"/>
            <ac:picMk id="6" creationId="{04092CF8-9613-E22D-3222-15F3263D7AB7}"/>
          </ac:picMkLst>
        </pc:picChg>
        <pc:picChg chg="add mod">
          <ac:chgData name="malathi sankar" userId="63f20858fbc7b334" providerId="LiveId" clId="{BC6E29EB-8389-4019-A53A-5B1378103E4F}" dt="2025-01-01T15:51:33.769" v="3782" actId="1038"/>
          <ac:picMkLst>
            <pc:docMk/>
            <pc:sldMk cId="2993213205" sldId="274"/>
            <ac:picMk id="10" creationId="{41862244-CA02-B99E-587D-597ED934ACD1}"/>
          </ac:picMkLst>
        </pc:picChg>
        <pc:picChg chg="add mod">
          <ac:chgData name="malathi sankar" userId="63f20858fbc7b334" providerId="LiveId" clId="{BC6E29EB-8389-4019-A53A-5B1378103E4F}" dt="2025-01-01T08:32:40.140" v="3676"/>
          <ac:picMkLst>
            <pc:docMk/>
            <pc:sldMk cId="2993213205" sldId="274"/>
            <ac:picMk id="12" creationId="{0F02E5E0-57E0-B483-F970-FBFA1D7D3959}"/>
          </ac:picMkLst>
        </pc:picChg>
      </pc:sldChg>
      <pc:sldChg chg="addSp delSp modSp new mod">
        <pc:chgData name="malathi sankar" userId="63f20858fbc7b334" providerId="LiveId" clId="{BC6E29EB-8389-4019-A53A-5B1378103E4F}" dt="2025-01-01T08:32:42.855" v="3677"/>
        <pc:sldMkLst>
          <pc:docMk/>
          <pc:sldMk cId="2256589446" sldId="275"/>
        </pc:sldMkLst>
        <pc:spChg chg="mod">
          <ac:chgData name="malathi sankar" userId="63f20858fbc7b334" providerId="LiveId" clId="{BC6E29EB-8389-4019-A53A-5B1378103E4F}" dt="2025-01-01T07:58:29.443" v="3123" actId="255"/>
          <ac:spMkLst>
            <pc:docMk/>
            <pc:sldMk cId="2256589446" sldId="275"/>
            <ac:spMk id="2" creationId="{E8E742C1-7CF5-A56A-BE1B-4C93CD9F8C25}"/>
          </ac:spMkLst>
        </pc:spChg>
        <pc:spChg chg="del">
          <ac:chgData name="malathi sankar" userId="63f20858fbc7b334" providerId="LiveId" clId="{BC6E29EB-8389-4019-A53A-5B1378103E4F}" dt="2025-01-01T07:53:41.411" v="3052" actId="22"/>
          <ac:spMkLst>
            <pc:docMk/>
            <pc:sldMk cId="2256589446" sldId="275"/>
            <ac:spMk id="3" creationId="{3D1A7B70-744C-8CE6-E72A-F655EA0B87E1}"/>
          </ac:spMkLst>
        </pc:spChg>
        <pc:spChg chg="add">
          <ac:chgData name="malathi sankar" userId="63f20858fbc7b334" providerId="LiveId" clId="{BC6E29EB-8389-4019-A53A-5B1378103E4F}" dt="2025-01-01T07:55:10.460" v="3107" actId="11529"/>
          <ac:spMkLst>
            <pc:docMk/>
            <pc:sldMk cId="2256589446" sldId="275"/>
            <ac:spMk id="8" creationId="{5A7366CC-43A9-E512-B50A-3529C1E9F40E}"/>
          </ac:spMkLst>
        </pc:spChg>
        <pc:picChg chg="add mod ord">
          <ac:chgData name="malathi sankar" userId="63f20858fbc7b334" providerId="LiveId" clId="{BC6E29EB-8389-4019-A53A-5B1378103E4F}" dt="2025-01-01T07:55:14.182" v="3118" actId="1036"/>
          <ac:picMkLst>
            <pc:docMk/>
            <pc:sldMk cId="2256589446" sldId="275"/>
            <ac:picMk id="5" creationId="{92A7BAC8-D270-33E5-7DBE-24418004883E}"/>
          </ac:picMkLst>
        </pc:picChg>
        <pc:picChg chg="add mod">
          <ac:chgData name="malathi sankar" userId="63f20858fbc7b334" providerId="LiveId" clId="{BC6E29EB-8389-4019-A53A-5B1378103E4F}" dt="2025-01-01T07:54:56.469" v="3103" actId="14100"/>
          <ac:picMkLst>
            <pc:docMk/>
            <pc:sldMk cId="2256589446" sldId="275"/>
            <ac:picMk id="7" creationId="{C474D4C5-D496-6821-0566-80029CF93C3D}"/>
          </ac:picMkLst>
        </pc:picChg>
        <pc:picChg chg="add mod">
          <ac:chgData name="malathi sankar" userId="63f20858fbc7b334" providerId="LiveId" clId="{BC6E29EB-8389-4019-A53A-5B1378103E4F}" dt="2025-01-01T08:32:42.855" v="3677"/>
          <ac:picMkLst>
            <pc:docMk/>
            <pc:sldMk cId="2256589446" sldId="275"/>
            <ac:picMk id="9" creationId="{B21B16D8-01F6-5E1F-8AD3-5F16A50DEE1C}"/>
          </ac:picMkLst>
        </pc:picChg>
      </pc:sldChg>
      <pc:sldChg chg="addSp modSp new del mod">
        <pc:chgData name="malathi sankar" userId="63f20858fbc7b334" providerId="LiveId" clId="{BC6E29EB-8389-4019-A53A-5B1378103E4F}" dt="2025-01-02T09:05:49.797" v="4341" actId="2696"/>
        <pc:sldMkLst>
          <pc:docMk/>
          <pc:sldMk cId="135279293" sldId="276"/>
        </pc:sldMkLst>
        <pc:spChg chg="mod">
          <ac:chgData name="malathi sankar" userId="63f20858fbc7b334" providerId="LiveId" clId="{BC6E29EB-8389-4019-A53A-5B1378103E4F}" dt="2025-01-01T08:17:18.947" v="3519" actId="20577"/>
          <ac:spMkLst>
            <pc:docMk/>
            <pc:sldMk cId="135279293" sldId="276"/>
            <ac:spMk id="2" creationId="{25EE71C6-9804-B2FB-BF02-7C46E8026EC9}"/>
          </ac:spMkLst>
        </pc:spChg>
        <pc:spChg chg="mod">
          <ac:chgData name="malathi sankar" userId="63f20858fbc7b334" providerId="LiveId" clId="{BC6E29EB-8389-4019-A53A-5B1378103E4F}" dt="2025-01-02T09:05:28.742" v="4337" actId="21"/>
          <ac:spMkLst>
            <pc:docMk/>
            <pc:sldMk cId="135279293" sldId="276"/>
            <ac:spMk id="3" creationId="{DFA5CBD1-FFCB-99FC-955F-66849A637CC6}"/>
          </ac:spMkLst>
        </pc:spChg>
        <pc:spChg chg="add">
          <ac:chgData name="malathi sankar" userId="63f20858fbc7b334" providerId="LiveId" clId="{BC6E29EB-8389-4019-A53A-5B1378103E4F}" dt="2025-01-01T08:17:37.057" v="3522"/>
          <ac:spMkLst>
            <pc:docMk/>
            <pc:sldMk cId="135279293" sldId="276"/>
            <ac:spMk id="4" creationId="{2B110C1C-8E25-C0FA-6F9C-C762A1D52D2E}"/>
          </ac:spMkLst>
        </pc:spChg>
        <pc:picChg chg="add mod">
          <ac:chgData name="malathi sankar" userId="63f20858fbc7b334" providerId="LiveId" clId="{BC6E29EB-8389-4019-A53A-5B1378103E4F}" dt="2025-01-01T08:32:52.955" v="3680"/>
          <ac:picMkLst>
            <pc:docMk/>
            <pc:sldMk cId="135279293" sldId="276"/>
            <ac:picMk id="5" creationId="{D11848B5-8559-BEC8-CE82-8D16A1B62E00}"/>
          </ac:picMkLst>
        </pc:picChg>
      </pc:sldChg>
      <pc:sldChg chg="addSp delSp modSp new mod modClrScheme chgLayout">
        <pc:chgData name="malathi sankar" userId="63f20858fbc7b334" providerId="LiveId" clId="{BC6E29EB-8389-4019-A53A-5B1378103E4F}" dt="2025-01-01T08:33:03.928" v="3683" actId="478"/>
        <pc:sldMkLst>
          <pc:docMk/>
          <pc:sldMk cId="1428758753" sldId="277"/>
        </pc:sldMkLst>
        <pc:spChg chg="del">
          <ac:chgData name="malathi sankar" userId="63f20858fbc7b334" providerId="LiveId" clId="{BC6E29EB-8389-4019-A53A-5B1378103E4F}" dt="2025-01-01T08:24:41.662" v="3623" actId="700"/>
          <ac:spMkLst>
            <pc:docMk/>
            <pc:sldMk cId="1428758753" sldId="277"/>
            <ac:spMk id="2" creationId="{D1A2A0E3-A4F6-06CF-75C9-9EC4B45C8F6D}"/>
          </ac:spMkLst>
        </pc:spChg>
        <pc:spChg chg="del">
          <ac:chgData name="malathi sankar" userId="63f20858fbc7b334" providerId="LiveId" clId="{BC6E29EB-8389-4019-A53A-5B1378103E4F}" dt="2025-01-01T08:24:41.662" v="3623" actId="700"/>
          <ac:spMkLst>
            <pc:docMk/>
            <pc:sldMk cId="1428758753" sldId="277"/>
            <ac:spMk id="3" creationId="{E6825A03-DEE4-CF4D-A8BD-9E931D4E94AC}"/>
          </ac:spMkLst>
        </pc:spChg>
        <pc:spChg chg="add del mod">
          <ac:chgData name="malathi sankar" userId="63f20858fbc7b334" providerId="LiveId" clId="{BC6E29EB-8389-4019-A53A-5B1378103E4F}" dt="2025-01-01T08:25:05.884" v="3635" actId="700"/>
          <ac:spMkLst>
            <pc:docMk/>
            <pc:sldMk cId="1428758753" sldId="277"/>
            <ac:spMk id="4" creationId="{CFA17AD7-C036-0CD2-4E3E-6DAF4EAAF50C}"/>
          </ac:spMkLst>
        </pc:spChg>
        <pc:picChg chg="add mod">
          <ac:chgData name="malathi sankar" userId="63f20858fbc7b334" providerId="LiveId" clId="{BC6E29EB-8389-4019-A53A-5B1378103E4F}" dt="2025-01-01T08:33:01.599" v="3682"/>
          <ac:picMkLst>
            <pc:docMk/>
            <pc:sldMk cId="1428758753" sldId="277"/>
            <ac:picMk id="5" creationId="{EFD8CD79-556D-FAAE-99DF-24549B34F12D}"/>
          </ac:picMkLst>
        </pc:picChg>
        <pc:picChg chg="add mod">
          <ac:chgData name="malathi sankar" userId="63f20858fbc7b334" providerId="LiveId" clId="{BC6E29EB-8389-4019-A53A-5B1378103E4F}" dt="2025-01-01T08:26:54.452" v="3637" actId="1076"/>
          <ac:picMkLst>
            <pc:docMk/>
            <pc:sldMk cId="1428758753" sldId="277"/>
            <ac:picMk id="3074" creationId="{0582DA20-6F4D-4C2C-340C-511948EDE568}"/>
          </ac:picMkLst>
        </pc:picChg>
        <pc:picChg chg="add del mod">
          <ac:chgData name="malathi sankar" userId="63f20858fbc7b334" providerId="LiveId" clId="{BC6E29EB-8389-4019-A53A-5B1378103E4F}" dt="2025-01-01T08:33:03.928" v="3683" actId="478"/>
          <ac:picMkLst>
            <pc:docMk/>
            <pc:sldMk cId="1428758753" sldId="277"/>
            <ac:picMk id="3076" creationId="{11ED101C-4690-C8FC-3E38-FF93EDAC42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3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0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8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07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7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2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4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6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0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8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1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2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0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1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8E7769-8DF7-4FB4-93DB-D84B7D3FA23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2F24207-3E4F-4086-8F4C-046D16F3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C5E7-018F-15EA-BE29-52C8CFD8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188" y="0"/>
            <a:ext cx="9665803" cy="150080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Board –Product Development</a:t>
            </a:r>
          </a:p>
        </p:txBody>
      </p:sp>
      <p:pic>
        <p:nvPicPr>
          <p:cNvPr id="1026" name="Picture 2" descr="7 Ultimate Templates for Product Development | Conceptboard">
            <a:extLst>
              <a:ext uri="{FF2B5EF4-FFF2-40B4-BE49-F238E27FC236}">
                <a16:creationId xmlns:a16="http://schemas.microsoft.com/office/drawing/2014/main" id="{0E2B3279-341D-C8D5-5E76-BA94157C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85" y="1957502"/>
            <a:ext cx="5979077" cy="418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C5325-A93E-0FF3-96F4-D965A0BF5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3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031-5546-47C3-E10B-2DDDE69F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F1AA-5C4D-AABF-2090-CDA6D59C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API?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stands for Application Programming Interface.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query language and runtime for APIs.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Endpoint.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Mutations.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F0135-FA19-7080-9DFF-297D637A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0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CA25-B78D-3C1C-5F6A-AB7A0AF1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CURD Operation using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92F49C6-74E5-96C7-C680-91E5F70FE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09" y="2468031"/>
            <a:ext cx="4247213" cy="3416301"/>
          </a:xfrm>
        </p:spPr>
      </p:pic>
      <p:pic>
        <p:nvPicPr>
          <p:cNvPr id="22" name="Content Placeholder 20">
            <a:extLst>
              <a:ext uri="{FF2B5EF4-FFF2-40B4-BE49-F238E27FC236}">
                <a16:creationId xmlns:a16="http://schemas.microsoft.com/office/drawing/2014/main" id="{D29506CD-0F52-3C10-1000-59F5A21C8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91" y="2468032"/>
            <a:ext cx="5532366" cy="341630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4B5631BD-CA09-FC86-27A5-A4D61E1EF6F4}"/>
              </a:ext>
            </a:extLst>
          </p:cNvPr>
          <p:cNvSpPr/>
          <p:nvPr/>
        </p:nvSpPr>
        <p:spPr>
          <a:xfrm>
            <a:off x="5158407" y="4005470"/>
            <a:ext cx="636104" cy="3776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13096C-D861-40F0-689D-F120DD4A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19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24A-1F04-B600-854D-A46EABD8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CURD operation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EC4233-3065-0CCF-169D-9145CB6B3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87" y="2394778"/>
            <a:ext cx="4945791" cy="3416300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EF847FD-334E-7A01-646D-54D8E822DFB7}"/>
              </a:ext>
            </a:extLst>
          </p:cNvPr>
          <p:cNvSpPr/>
          <p:nvPr/>
        </p:nvSpPr>
        <p:spPr>
          <a:xfrm>
            <a:off x="5653873" y="4055165"/>
            <a:ext cx="712304" cy="3677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7B9995-08E0-BD47-87E9-681D0BD7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04" y="2394778"/>
            <a:ext cx="5130195" cy="3416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05CE1F-E732-0870-7F90-5B0B09C43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1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D013-38DD-4310-D1CB-B7B225F8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B22C-935F-2986-1EED-1C53254E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determining whether a given user is logged in, and subsequently determining which user someone is.</a:t>
            </a: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then determining what a given user has permission to do or see.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web tokens.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14853-62E2-6527-7EC7-265D4D8E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1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D34-0BC2-78AB-70B9-9FF38D9D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the user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92CF8-9613-E22D-3222-15F3263D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386" y="2402854"/>
            <a:ext cx="6631099" cy="3908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62244-CA02-B99E-587D-597ED934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12" y="2442608"/>
            <a:ext cx="3896139" cy="368983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4EA243-0C45-0AA7-B70F-941DC3088FB3}"/>
              </a:ext>
            </a:extLst>
          </p:cNvPr>
          <p:cNvSpPr/>
          <p:nvPr/>
        </p:nvSpPr>
        <p:spPr>
          <a:xfrm>
            <a:off x="4373217" y="4104861"/>
            <a:ext cx="417443" cy="218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02E5E0-57E0-B483-F970-FBFA1D7D3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21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2C1-7CF5-A56A-BE1B-4C93CD9F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registered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7BAC8-D270-33E5-7DBE-244180048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74" y="2597239"/>
            <a:ext cx="4887257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4D4C5-D496-6821-0566-80029CF9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6" y="2543366"/>
            <a:ext cx="5439576" cy="348637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A7366CC-43A9-E512-B50A-3529C1E9F40E}"/>
              </a:ext>
            </a:extLst>
          </p:cNvPr>
          <p:cNvSpPr/>
          <p:nvPr/>
        </p:nvSpPr>
        <p:spPr>
          <a:xfrm>
            <a:off x="5685183" y="3995530"/>
            <a:ext cx="546652" cy="3677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1B16D8-01F6-5E1F-8AD3-5F16A50D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58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C389-2FB6-BA75-C5C9-20AC3E6A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and Backend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F03A-556F-740F-C285-3C3BF9DDB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Setup - React + Apollo Client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requests from frontend to backend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state and cache.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useQuery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fetching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useMutation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performing CURD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C8EB-71ED-C6D8-F004-4653CFBFF6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Setup - Apollo Server + 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and resolvers.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GraphQL queries and mutations.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Mongoose for interacting with MongoDB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operations in GraphQL resolvers.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1B0EE-D09F-DA71-0B72-EDC1269A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DA3B-1B9F-0127-D3CE-127C332D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3E734E-D588-F8B7-5C6D-679495F2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05" y="2468032"/>
            <a:ext cx="5010069" cy="3416300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BCCA113D-5ED7-ED1E-B365-FA0FA307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915" y="2468032"/>
            <a:ext cx="5891564" cy="3129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72780-B1B2-7ED1-D12F-298C10B8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11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Purple Images – Browse 11,145 Stock Photos, Vectors, and Video |  Adobe Stock">
            <a:extLst>
              <a:ext uri="{FF2B5EF4-FFF2-40B4-BE49-F238E27FC236}">
                <a16:creationId xmlns:a16="http://schemas.microsoft.com/office/drawing/2014/main" id="{0582DA20-6F4D-4C2C-340C-511948EDE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8" y="2320787"/>
            <a:ext cx="105537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8CD79-556D-FAAE-99DF-24549B34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5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73B6-D27A-21D1-13A3-F30A915B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SDLC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208A73-B824-B237-678E-9F1910045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Software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Git,Node.Js,MongoDb, Vs Code Editor and Postman.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and Figma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0C7EB-B4AE-90F0-46B7-C727FDF6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 Dive: The Software Development Life Cycle (SDLC) in Agile Environments  | by Alessandro Ferreira | Medium">
            <a:extLst>
              <a:ext uri="{FF2B5EF4-FFF2-40B4-BE49-F238E27FC236}">
                <a16:creationId xmlns:a16="http://schemas.microsoft.com/office/drawing/2014/main" id="{0DB4484D-D18C-C897-A691-BCD75C9EFB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56" y="2468032"/>
            <a:ext cx="34163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69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F289-29D9-3C17-1471-F44C3B09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HTML,CSS and JavaScript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28A921-3605-80FF-8E10-A5C704EC9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3B587E-5019-8794-7E65-FF141D4C539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markup language.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Elements and Tags.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 use HTML tags to render the content of the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ACC83F-67AB-4473-A69A-EF372662E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500671B-DD82-B110-A9CC-546445A419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CSS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style="color: blue;"&gt;This is blue text.&lt;/p&gt;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CSS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 p { color: blue; } &lt;/style&gt;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CSS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&lt;link rel="stylesheet" href="styles.css"&gt;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3CDECD-0846-5F8B-CB29-ACD814CF6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865E75-4E9A-8202-88B9-FEF8D7FEF6D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pen-source programming language.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 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eatures of JavaScript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backend and frontend technologies.</a:t>
            </a:r>
          </a:p>
          <a:p>
            <a:endParaRPr lang="en-IN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73E10-8313-5649-F0CB-260AD4A6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4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C1DB-334D-3379-F548-3ADCB2CD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8846-FBF3-558F-C453-38002114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Quotes of the Day using HTML,CSS and JavaScript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C2A5-FA26-2071-2C78-E02CF04FC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282273"/>
            <a:ext cx="8120270" cy="4313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36C590-1BFF-4C28-807D-87F9EB6E8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237C-6433-6270-DAE5-3DA70DD5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795F-671B-FB16-57BC-6EF5A18C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096604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library for building user interfaces.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and Props.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DOM.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FCAB1-4249-A1FB-E992-FBC14F5A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3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4ABD-4CD4-E18D-A704-57A42179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UI and 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017A-2319-773B-2CF1-C8772272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25813"/>
            <a:ext cx="8825659" cy="34163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popular React component library.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pre-styled and customizable components.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Customization.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useMediaQuery.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BBF9E-0532-2670-9E59-88B7F693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0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8B37-4ABD-53C6-4778-5ED3039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Assessment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36892-24EB-9B17-C38C-F97EBF97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4" y="2374588"/>
            <a:ext cx="8905008" cy="427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F262D2-D1F4-F9D5-6E30-635F4B66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0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C65A-7FAC-4FED-8931-C7DD987C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127B-FBEB-1CE3-285A-BD3EA563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4900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database is an organized collection of data stored in a computer system and usually managed by a database management system (DBMS).</a:t>
            </a:r>
            <a:endParaRPr lang="en-IN" sz="20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(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MySQL, Oracle and PostgreSQL)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NoSQL(</a:t>
            </a:r>
            <a:r>
              <a:rPr lang="en-IN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MongoDB, Cassandra and DynamoDB)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D4F38-82FA-4BEC-28F7-CB925A49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2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69A-705F-5511-1EF5-A4AC84F1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 and Assessment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D0F0-9E11-92AD-D051-9A18A0C0D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2271172"/>
            <a:ext cx="4825158" cy="3416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MongoDB?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handle unstructured data.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Choose MongoDB?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Data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Applications.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0E170E-2ADE-8B16-BBCE-19448F85C0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6" y="2365513"/>
            <a:ext cx="5715000" cy="3227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D8C46-861E-27DC-9659-EACE364A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67" y="6380019"/>
            <a:ext cx="303444" cy="3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62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735</TotalTime>
  <Words>422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Wingdings</vt:lpstr>
      <vt:lpstr>Wingdings 3</vt:lpstr>
      <vt:lpstr>Ion Boardroom</vt:lpstr>
      <vt:lpstr>On Board –Product Development</vt:lpstr>
      <vt:lpstr> SDLC Fundamentals</vt:lpstr>
      <vt:lpstr>HTML,CSS and JavaScript</vt:lpstr>
      <vt:lpstr> Assessment 1 </vt:lpstr>
      <vt:lpstr>React</vt:lpstr>
      <vt:lpstr>Material UI and Responsiveness</vt:lpstr>
      <vt:lpstr>REACT Assessment 2</vt:lpstr>
      <vt:lpstr>Database</vt:lpstr>
      <vt:lpstr>Database Setup and Assessment 3</vt:lpstr>
      <vt:lpstr>Backend Development </vt:lpstr>
      <vt:lpstr>CURD Operation using Graphql</vt:lpstr>
      <vt:lpstr>CURD operation</vt:lpstr>
      <vt:lpstr>Authentication and Authorization</vt:lpstr>
      <vt:lpstr>Register the user Details</vt:lpstr>
      <vt:lpstr>Login registered user</vt:lpstr>
      <vt:lpstr>Frontend and Backend integration</vt:lpstr>
      <vt:lpstr>Final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malathi sankar</dc:creator>
  <cp:lastModifiedBy>malathi sankar</cp:lastModifiedBy>
  <cp:revision>1</cp:revision>
  <dcterms:created xsi:type="dcterms:W3CDTF">2024-12-29T04:00:30Z</dcterms:created>
  <dcterms:modified xsi:type="dcterms:W3CDTF">2025-01-02T09:22:04Z</dcterms:modified>
</cp:coreProperties>
</file>