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wister Gaming tamil" initials="TGt" lastIdx="1" clrIdx="0">
    <p:extLst>
      <p:ext uri="{19B8F6BF-5375-455C-9EA6-DF929625EA0E}">
        <p15:presenceInfo xmlns:p15="http://schemas.microsoft.com/office/powerpoint/2012/main" userId="7f064f773a1bdc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8-27T11:05:26.63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NAME:RITHANYA S </a:t>
            </a:r>
          </a:p>
          <a:p>
            <a:r>
              <a:rPr lang="en-US" sz="2400" dirty="0"/>
              <a:t>REGISTER NO AND NMID: 2422K0091/ B167A7CB105FAA3811544B8ADDB7209E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</a:t>
            </a:r>
          </a:p>
          <a:p>
            <a:r>
              <a:rPr lang="en-US" sz="2400" dirty="0"/>
              <a:t>COLLEGE: KPR COLLEGE OF ARTS SCIENCE AND RESEARCH</a:t>
            </a:r>
          </a:p>
          <a:p>
            <a:r>
              <a:rPr lang="en-US" sz="2400" dirty="0"/>
              <a:t>UNIVERSITY: BHARATHIYAR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7455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7D1E15-AB34-43AA-A473-EC1AF2F8C7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32" y="1399276"/>
            <a:ext cx="5162168" cy="24859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ACAF69-7162-4818-BB07-416E957E09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515" y="1387957"/>
            <a:ext cx="4307958" cy="24220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E7F7FC-0B02-4A92-AF84-200A60A2B2AA}"/>
              </a:ext>
            </a:extLst>
          </p:cNvPr>
          <p:cNvSpPr txBox="1"/>
          <p:nvPr/>
        </p:nvSpPr>
        <p:spPr>
          <a:xfrm flipH="1">
            <a:off x="1307781" y="1695450"/>
            <a:ext cx="67208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Successfully created a photography portfolio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Learned the use of html ,</a:t>
            </a:r>
            <a:r>
              <a:rPr lang="en-US" dirty="0" err="1">
                <a:latin typeface="Arial Black" panose="020B0A04020102020204" pitchFamily="34" charset="0"/>
              </a:rPr>
              <a:t>css,javascript</a:t>
            </a:r>
            <a:r>
              <a:rPr lang="en-US" dirty="0">
                <a:latin typeface="Arial Black" panose="020B0A04020102020204" pitchFamily="34" charset="0"/>
              </a:rPr>
              <a:t> in real world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Website can be hosted </a:t>
            </a:r>
            <a:r>
              <a:rPr lang="en-US" dirty="0" err="1">
                <a:latin typeface="Arial Black" panose="020B0A04020102020204" pitchFamily="34" charset="0"/>
              </a:rPr>
              <a:t>onlone</a:t>
            </a:r>
            <a:r>
              <a:rPr lang="en-US" dirty="0">
                <a:latin typeface="Arial Black" panose="020B0A04020102020204" pitchFamily="34" charset="0"/>
              </a:rPr>
              <a:t> using </a:t>
            </a:r>
            <a:r>
              <a:rPr lang="en-US" dirty="0" err="1">
                <a:latin typeface="Arial Black" panose="020B0A04020102020204" pitchFamily="34" charset="0"/>
              </a:rPr>
              <a:t>github</a:t>
            </a:r>
            <a:r>
              <a:rPr lang="en-US" dirty="0">
                <a:latin typeface="Arial Black" panose="020B0A04020102020204" pitchFamily="34" charset="0"/>
              </a:rPr>
              <a:t>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Acts as a foundation for personal branding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25" dirty="0"/>
              <a:t>PHOTOGRAPHY PORTFOLIO WEBSITE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533400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spc="-20" dirty="0"/>
              <a:t>PROBLEM STATEMENT</a:t>
            </a:r>
            <a:br>
              <a:rPr lang="en-US" sz="4250" spc="-2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FAF3DF-9234-4ECE-83C5-0B814DF19D14}"/>
              </a:ext>
            </a:extLst>
          </p:cNvPr>
          <p:cNvSpPr txBox="1"/>
          <p:nvPr/>
        </p:nvSpPr>
        <p:spPr>
          <a:xfrm>
            <a:off x="290512" y="1388269"/>
            <a:ext cx="9296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Photographers need a digital space to showcase their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Traditional portfolios are limited and not accessible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aim: to create a responsive photography website using HTML,CSS and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Many portfolios lack responsiveness and don’t adapt to different devices (</a:t>
            </a:r>
            <a:r>
              <a:rPr lang="en-US" dirty="0" err="1">
                <a:latin typeface="Arial Rounded MT Bold" panose="020F0704030504030204" pitchFamily="34" charset="0"/>
              </a:rPr>
              <a:t>mobile,tablet,desktop</a:t>
            </a:r>
            <a:r>
              <a:rPr lang="en-US" dirty="0">
                <a:latin typeface="Arial Rounded MT Bold" panose="020F07040305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There is a need for a light weight ,single page portfolio website built with basic web technologies(</a:t>
            </a:r>
            <a:r>
              <a:rPr lang="en-US" dirty="0" err="1">
                <a:latin typeface="Arial Rounded MT Bold" panose="020F0704030504030204" pitchFamily="34" charset="0"/>
              </a:rPr>
              <a:t>HTML,CSS,JavaScript</a:t>
            </a:r>
            <a:r>
              <a:rPr lang="en-US" dirty="0">
                <a:latin typeface="Arial Rounded MT Bold" panose="020F07040305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4375" y="92487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BDE76-14ED-4DB8-9EFE-0796B6886999}"/>
              </a:ext>
            </a:extLst>
          </p:cNvPr>
          <p:cNvSpPr txBox="1"/>
          <p:nvPr/>
        </p:nvSpPr>
        <p:spPr>
          <a:xfrm flipH="1">
            <a:off x="914400" y="1603057"/>
            <a:ext cx="75590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A single page photography portfolio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Includes home ,gallery ,</a:t>
            </a:r>
            <a:r>
              <a:rPr lang="en-US" dirty="0" err="1">
                <a:latin typeface="Arial Black" panose="020B0A04020102020204" pitchFamily="34" charset="0"/>
              </a:rPr>
              <a:t>about,and</a:t>
            </a:r>
            <a:r>
              <a:rPr lang="en-US" dirty="0">
                <a:latin typeface="Arial Black" panose="020B0A04020102020204" pitchFamily="34" charset="0"/>
              </a:rPr>
              <a:t> contact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Designed with a clean layout and responsive grid gallery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Simple </a:t>
            </a:r>
            <a:r>
              <a:rPr lang="en-US" dirty="0" err="1">
                <a:latin typeface="Arial Black" panose="020B0A04020102020204" pitchFamily="34" charset="0"/>
              </a:rPr>
              <a:t>javascript</a:t>
            </a:r>
            <a:r>
              <a:rPr lang="en-US" dirty="0">
                <a:latin typeface="Arial Black" panose="020B0A04020102020204" pitchFamily="34" charset="0"/>
              </a:rPr>
              <a:t> lightbox effect to view photos.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It provides a digital platform for photographers to present their work in a structured ,creative , and professional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DCBDF-334A-4C93-AF9A-57A3432F28B1}"/>
              </a:ext>
            </a:extLst>
          </p:cNvPr>
          <p:cNvSpPr txBox="1"/>
          <p:nvPr/>
        </p:nvSpPr>
        <p:spPr>
          <a:xfrm flipH="1">
            <a:off x="533400" y="1695450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Professional and student photographers.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Anyone who wants to showcase creative work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Recruiters or clients looking at portfolio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Event planners or agencies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General audience or art enthusiasts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52B6C-14D8-4F1A-91A9-FCDE0CD2EA0E}"/>
              </a:ext>
            </a:extLst>
          </p:cNvPr>
          <p:cNvSpPr txBox="1"/>
          <p:nvPr/>
        </p:nvSpPr>
        <p:spPr>
          <a:xfrm flipH="1">
            <a:off x="3505200" y="1476375"/>
            <a:ext cx="54730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HTML5 _website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CSS3     _ design &amp; responsiveness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 Black" panose="020B0A04020102020204" pitchFamily="34" charset="0"/>
              </a:rPr>
              <a:t>Javascript</a:t>
            </a:r>
            <a:r>
              <a:rPr lang="en-US" dirty="0">
                <a:latin typeface="Arial Black" panose="020B0A04020102020204" pitchFamily="34" charset="0"/>
              </a:rPr>
              <a:t> _ interactivity(lightbox &amp; form handling)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VS code  _  code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GitHub  _  version control &amp; project 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B1CA7-A857-480A-8F79-E24F84AA7AA7}"/>
              </a:ext>
            </a:extLst>
          </p:cNvPr>
          <p:cNvSpPr txBox="1"/>
          <p:nvPr/>
        </p:nvSpPr>
        <p:spPr>
          <a:xfrm flipH="1">
            <a:off x="815974" y="886827"/>
            <a:ext cx="8922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Header section : project title and tagline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Gallery section : grid layout with clickable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About section : description about the photographer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Contact section : simple form for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A462C-5B2F-4374-B89F-3A740A601B2A}"/>
              </a:ext>
            </a:extLst>
          </p:cNvPr>
          <p:cNvSpPr txBox="1"/>
          <p:nvPr/>
        </p:nvSpPr>
        <p:spPr>
          <a:xfrm flipH="1">
            <a:off x="1447800" y="1143634"/>
            <a:ext cx="72828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Responsive layout (mobile friendly)\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Interactive image gallery with lightbox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Easy to update photos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Simple form submission (with JS alert)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376</Words>
  <Application>Microsoft Office PowerPoint</Application>
  <PresentationFormat>Widescreen</PresentationFormat>
  <Paragraphs>96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Arial Rounded MT Bold</vt:lpstr>
      <vt:lpstr>Calibri</vt:lpstr>
      <vt:lpstr>Roboto</vt:lpstr>
      <vt:lpstr>Times New Roman</vt:lpstr>
      <vt:lpstr>Trebuchet MS</vt:lpstr>
      <vt:lpstr>Office Theme</vt:lpstr>
      <vt:lpstr>Digital Portfolio  </vt:lpstr>
      <vt:lpstr>PHOTOGRAPHY PORTFOLIO WEBSITE</vt:lpstr>
      <vt:lpstr>AGENDA</vt:lpstr>
      <vt:lpstr>PROBLEM STATEMENT 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Twister Gaming tamil</cp:lastModifiedBy>
  <cp:revision>29</cp:revision>
  <dcterms:created xsi:type="dcterms:W3CDTF">2024-03-29T15:07:22Z</dcterms:created>
  <dcterms:modified xsi:type="dcterms:W3CDTF">2025-08-30T10:22:35Z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