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12</a:t>
            </a:fld>
            <a:endParaRPr lang="en-IN"/>
          </a:p>
        </p:txBody>
      </p:sp>
    </p:spTree>
    <p:extLst>
      <p:ext uri="{BB962C8B-B14F-4D97-AF65-F5344CB8AC3E}">
        <p14:creationId xmlns:p14="http://schemas.microsoft.com/office/powerpoint/2010/main" val="803696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95964" y="691602"/>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99323"/>
            <a:ext cx="7297071" cy="2677656"/>
          </a:xfrm>
          <a:prstGeom prst="rect">
            <a:avLst/>
          </a:prstGeom>
          <a:noFill/>
        </p:spPr>
        <p:txBody>
          <a:bodyPr wrap="square" lIns="91440" tIns="45720" rIns="91440" bIns="45720" rtlCol="0" anchor="t">
            <a:spAutoFit/>
          </a:bodyPr>
          <a:lstStyle/>
          <a:p>
            <a:r>
              <a:rPr lang="en-US" sz="2400" dirty="0"/>
              <a:t>STUDENT NAME: </a:t>
            </a:r>
            <a:r>
              <a:rPr lang="en-US" sz="2400" dirty="0" err="1"/>
              <a:t>Rithanya</a:t>
            </a:r>
            <a:r>
              <a:rPr lang="en-US" sz="2400" dirty="0"/>
              <a:t> L</a:t>
            </a:r>
          </a:p>
          <a:p>
            <a:r>
              <a:rPr lang="en-US" sz="2400" dirty="0"/>
              <a:t>REGISTER NO AND NMID:2426k0208and8B529BF2799BF86A3FB43058C1A0D54C </a:t>
            </a:r>
            <a:endParaRPr lang="en-US" sz="2400" dirty="0">
              <a:cs typeface="Calibri"/>
            </a:endParaRPr>
          </a:p>
          <a:p>
            <a:r>
              <a:rPr lang="en-US" sz="2400" dirty="0"/>
              <a:t>DEPARTMENT: BSC Computer Technology</a:t>
            </a:r>
          </a:p>
          <a:p>
            <a:r>
              <a:rPr lang="en-US" sz="2400" dirty="0"/>
              <a:t>COLLEGE: KPR College of arts science and research/ </a:t>
            </a:r>
            <a:r>
              <a:rPr lang="en-US" sz="2400" dirty="0" err="1"/>
              <a:t>Bharathiyar</a:t>
            </a:r>
            <a:r>
              <a:rPr lang="en-US" sz="2400" dirty="0"/>
              <a:t> </a:t>
            </a:r>
            <a:r>
              <a:rPr lang="en-US" sz="2400" u="sng" dirty="0"/>
              <a:t> </a:t>
            </a:r>
            <a:r>
              <a:rPr lang="en-US" sz="2400" dirty="0"/>
              <a:t>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8721" y="4191000"/>
            <a:ext cx="2266336" cy="2574156"/>
          </a:xfrm>
          <a:prstGeom prst="rect">
            <a:avLst/>
          </a:prstGeom>
        </p:spPr>
      </p:pic>
      <p:sp>
        <p:nvSpPr>
          <p:cNvPr id="7" name="object 7"/>
          <p:cNvSpPr txBox="1">
            <a:spLocks noGrp="1"/>
          </p:cNvSpPr>
          <p:nvPr>
            <p:ph type="title"/>
          </p:nvPr>
        </p:nvSpPr>
        <p:spPr>
          <a:xfrm>
            <a:off x="381001" y="300938"/>
            <a:ext cx="7162800" cy="570669"/>
          </a:xfrm>
          <a:prstGeom prst="rect">
            <a:avLst/>
          </a:prstGeom>
        </p:spPr>
        <p:txBody>
          <a:bodyPr vert="horz" wrap="square" lIns="0" tIns="16510" rIns="0" bIns="0" rtlCol="0">
            <a:spAutoFit/>
          </a:bodyPr>
          <a:lstStyle/>
          <a:p>
            <a:pPr marL="12700">
              <a:lnSpc>
                <a:spcPct val="100000"/>
              </a:lnSpc>
              <a:spcBef>
                <a:spcPts val="130"/>
              </a:spcBef>
            </a:pPr>
            <a:r>
              <a:rPr lang="en-IN" sz="3600" spc="15" dirty="0"/>
              <a:t>RESULTS AND SCREENSHOTS</a:t>
            </a:r>
            <a:endParaRPr sz="36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09588" y="1285860"/>
            <a:ext cx="5486400" cy="3046988"/>
          </a:xfrm>
          <a:prstGeom prst="rect">
            <a:avLst/>
          </a:prstGeom>
          <a:noFill/>
        </p:spPr>
        <p:txBody>
          <a:bodyPr wrap="square" rtlCol="0">
            <a:spAutoFit/>
          </a:bodyPr>
          <a:lstStyle/>
          <a:p>
            <a:r>
              <a:rPr lang="en-US" sz="2400" dirty="0"/>
              <a:t>Header with title </a:t>
            </a:r>
            <a:r>
              <a:rPr lang="en-US" sz="2400" i="1" dirty="0"/>
              <a:t>“📊 Financial Dashboard”</a:t>
            </a:r>
            <a:r>
              <a:rPr lang="en-US" sz="2400" dirty="0"/>
              <a:t>.</a:t>
            </a:r>
          </a:p>
          <a:p>
            <a:r>
              <a:rPr lang="en-US" sz="2400" dirty="0"/>
              <a:t>Stock Prices Table (Company, Price, Change %).</a:t>
            </a:r>
          </a:p>
          <a:p>
            <a:r>
              <a:rPr lang="en-US" sz="2400" dirty="0"/>
              <a:t>Pie Chart – Portfolio distribution.</a:t>
            </a:r>
          </a:p>
          <a:p>
            <a:r>
              <a:rPr lang="en-US" sz="2400" dirty="0"/>
              <a:t>Line Chart – Stock price trend.</a:t>
            </a:r>
          </a:p>
          <a:p>
            <a:r>
              <a:rPr lang="en-US" sz="2400" dirty="0"/>
              <a:t>Clean and responsive card-style layout.</a:t>
            </a:r>
          </a:p>
          <a:p>
            <a:endParaRPr lang="en-US" sz="2400" b="1" dirty="0"/>
          </a:p>
        </p:txBody>
      </p:sp>
      <p:sp>
        <p:nvSpPr>
          <p:cNvPr id="11" name="TextBox 10">
            <a:extLst>
              <a:ext uri="{FF2B5EF4-FFF2-40B4-BE49-F238E27FC236}">
                <a16:creationId xmlns:a16="http://schemas.microsoft.com/office/drawing/2014/main" id="{60CD6BFA-79FB-C5EA-5C8F-8BFCA64CDFE2}"/>
              </a:ext>
            </a:extLst>
          </p:cNvPr>
          <p:cNvSpPr txBox="1"/>
          <p:nvPr/>
        </p:nvSpPr>
        <p:spPr>
          <a:xfrm>
            <a:off x="3045542" y="2445459"/>
            <a:ext cx="6100916" cy="369332"/>
          </a:xfrm>
          <a:prstGeom prst="rect">
            <a:avLst/>
          </a:prstGeom>
          <a:noFill/>
        </p:spPr>
        <p:txBody>
          <a:bodyPr wrap="square">
            <a:spAutoFit/>
          </a:bodyPr>
          <a:lstStyle/>
          <a:p>
            <a:r>
              <a:rPr lang="en-US" dirty="0"/>
              <a:t>.</a:t>
            </a:r>
            <a:endParaRPr lang="en-IN" dirty="0"/>
          </a:p>
        </p:txBody>
      </p:sp>
      <p:pic>
        <p:nvPicPr>
          <p:cNvPr id="12" name="Picture 11" descr="Annotation 2025-09-02 230935.png"/>
          <p:cNvPicPr>
            <a:picLocks noChangeAspect="1"/>
          </p:cNvPicPr>
          <p:nvPr/>
        </p:nvPicPr>
        <p:blipFill>
          <a:blip r:embed="rId3"/>
          <a:stretch>
            <a:fillRect/>
          </a:stretch>
        </p:blipFill>
        <p:spPr>
          <a:xfrm>
            <a:off x="6453190" y="2000240"/>
            <a:ext cx="5286412" cy="300039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a:extLst>
              <a:ext uri="{FF2B5EF4-FFF2-40B4-BE49-F238E27FC236}">
                <a16:creationId xmlns:a16="http://schemas.microsoft.com/office/drawing/2014/main" id="{7D6B8E69-DD75-DF97-289D-15B5915A3CE8}"/>
              </a:ext>
            </a:extLst>
          </p:cNvPr>
          <p:cNvSpPr txBox="1"/>
          <p:nvPr/>
        </p:nvSpPr>
        <p:spPr>
          <a:xfrm>
            <a:off x="523836" y="1285860"/>
            <a:ext cx="8598218" cy="5262979"/>
          </a:xfrm>
          <a:prstGeom prst="rect">
            <a:avLst/>
          </a:prstGeom>
          <a:noFill/>
        </p:spPr>
        <p:txBody>
          <a:bodyPr wrap="square">
            <a:spAutoFit/>
          </a:bodyPr>
          <a:lstStyle/>
          <a:p>
            <a:r>
              <a:rPr lang="en-US" sz="2800" dirty="0"/>
              <a:t>The Financial Dashboard project demonstrates how HTML, CSS, and JavaScript can be used together to create a simple yet effective platform for financial data visualization. With a stock prices table and interactive charts, it provides clear insights into trends and portfolio distribution. The design is clean and responsive, making it easy to use and understand. Though it currently uses static data, it has strong potential to be enhanced with real-time APIs for live stock or </a:t>
            </a:r>
            <a:r>
              <a:rPr lang="en-US" sz="2800" dirty="0" err="1"/>
              <a:t>cryptocurrency</a:t>
            </a:r>
            <a:r>
              <a:rPr lang="en-US" sz="2800" dirty="0"/>
              <a:t> tracking. This makes it both a practical learning project and a foundation for more advanced financial applications.</a:t>
            </a:r>
          </a:p>
          <a:p>
            <a:endParaRPr lang="en-IN"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hub Link</a:t>
            </a:r>
            <a:endParaRPr lang="en-US" dirty="0"/>
          </a:p>
        </p:txBody>
      </p:sp>
      <p:sp>
        <p:nvSpPr>
          <p:cNvPr id="5" name="TextBox 4">
            <a:extLst>
              <a:ext uri="{FF2B5EF4-FFF2-40B4-BE49-F238E27FC236}">
                <a16:creationId xmlns:a16="http://schemas.microsoft.com/office/drawing/2014/main" id="{941D7495-C72A-56AB-195B-3CA5DA9FDDA3}"/>
              </a:ext>
            </a:extLst>
          </p:cNvPr>
          <p:cNvSpPr txBox="1"/>
          <p:nvPr/>
        </p:nvSpPr>
        <p:spPr>
          <a:xfrm>
            <a:off x="2783632" y="3244334"/>
            <a:ext cx="6100916" cy="369332"/>
          </a:xfrm>
          <a:prstGeom prst="rect">
            <a:avLst/>
          </a:prstGeom>
          <a:noFill/>
        </p:spPr>
        <p:txBody>
          <a:bodyPr wrap="square">
            <a:spAutoFit/>
          </a:bodyPr>
          <a:lstStyle/>
          <a:p>
            <a:r>
              <a:rPr lang="en-IN" dirty="0"/>
              <a:t>https://rithanya31649.github.io/naan-mudhalvan0110/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itle 22">
            <a:extLst>
              <a:ext uri="{FF2B5EF4-FFF2-40B4-BE49-F238E27FC236}">
                <a16:creationId xmlns:a16="http://schemas.microsoft.com/office/drawing/2014/main" id="{CBA99037-DB63-5BE6-43C9-DC1F267FC1C6}"/>
              </a:ext>
            </a:extLst>
          </p:cNvPr>
          <p:cNvSpPr>
            <a:spLocks noGrp="1"/>
          </p:cNvSpPr>
          <p:nvPr>
            <p:ph type="title"/>
          </p:nvPr>
        </p:nvSpPr>
        <p:spPr>
          <a:xfrm>
            <a:off x="885088" y="2888576"/>
            <a:ext cx="10681335" cy="984885"/>
          </a:xfrm>
        </p:spPr>
        <p:txBody>
          <a:bodyPr/>
          <a:lstStyle/>
          <a:p>
            <a:pPr algn="ctr"/>
            <a:r>
              <a:rPr lang="en-US" sz="3600" dirty="0"/>
              <a:t>Data visualization Dashboard</a:t>
            </a:r>
            <a:br>
              <a:rPr lang="en-US" sz="3600" dirty="0"/>
            </a:br>
            <a:r>
              <a:rPr lang="en-US" sz="2800" dirty="0"/>
              <a:t>Financial Market Dashboard</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914400" y="27824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729EC364-8B12-AA3E-6AF5-DA71583F1B1A}"/>
              </a:ext>
            </a:extLst>
          </p:cNvPr>
          <p:cNvSpPr txBox="1"/>
          <p:nvPr/>
        </p:nvSpPr>
        <p:spPr>
          <a:xfrm>
            <a:off x="807032" y="1188715"/>
            <a:ext cx="7879767" cy="4955203"/>
          </a:xfrm>
          <a:prstGeom prst="rect">
            <a:avLst/>
          </a:prstGeom>
          <a:noFill/>
        </p:spPr>
        <p:txBody>
          <a:bodyPr wrap="square">
            <a:spAutoFit/>
          </a:bodyPr>
          <a:lstStyle/>
          <a:p>
            <a:r>
              <a:rPr lang="en-US" sz="2400" dirty="0"/>
              <a:t>Investors, traders, and financial analysts often struggle with quickly understanding real-time market trends, price fluctuations, and performance metrics of different financial instruments (stocks, </a:t>
            </a:r>
            <a:r>
              <a:rPr lang="en-US" sz="2400" dirty="0" err="1"/>
              <a:t>cryptocurrencies</a:t>
            </a:r>
            <a:r>
              <a:rPr lang="en-US" sz="2400" dirty="0"/>
              <a:t>, commodities, etc.). Most financial data is either scattered across multiple platforms or presented in overly complex tools that are not beginner-friendly.</a:t>
            </a:r>
          </a:p>
          <a:p>
            <a:r>
              <a:rPr lang="en-US" sz="2400" dirty="0"/>
              <a:t>There is a need for a </a:t>
            </a:r>
            <a:r>
              <a:rPr lang="en-US" sz="2400" b="1" dirty="0"/>
              <a:t>lightweight, browser-based financial market dashboard</a:t>
            </a:r>
            <a:r>
              <a:rPr lang="en-US" sz="2400" dirty="0"/>
              <a:t> that offers a </a:t>
            </a:r>
            <a:r>
              <a:rPr lang="en-US" sz="2400" b="1" dirty="0"/>
              <a:t>clean, intuitive interface</a:t>
            </a:r>
            <a:r>
              <a:rPr lang="en-US" sz="2400" dirty="0"/>
              <a:t> for monitoring </a:t>
            </a:r>
            <a:r>
              <a:rPr lang="en-US" sz="2400" b="1" dirty="0"/>
              <a:t>real-time and historical data</a:t>
            </a:r>
            <a:r>
              <a:rPr lang="en-US" sz="2400" dirty="0"/>
              <a:t> on selected financial assets — all built using basic web technologies (HTML, CSS, JavaScript).</a:t>
            </a:r>
          </a:p>
          <a:p>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3810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809588" y="2274838"/>
            <a:ext cx="8334412" cy="3046988"/>
          </a:xfrm>
          <a:prstGeom prst="rect">
            <a:avLst/>
          </a:prstGeom>
        </p:spPr>
        <p:txBody>
          <a:bodyPr wrap="square">
            <a:spAutoFit/>
          </a:bodyPr>
          <a:lstStyle/>
          <a:p>
            <a:r>
              <a:rPr lang="en-US" sz="2400" dirty="0"/>
              <a:t>The </a:t>
            </a:r>
            <a:r>
              <a:rPr lang="en-US" sz="2400" b="1" dirty="0"/>
              <a:t>Financial Market Dashboard</a:t>
            </a:r>
            <a:r>
              <a:rPr lang="en-US" sz="2400" dirty="0"/>
              <a:t> is a simple and responsive web app that shows real-time and past data for stocks and </a:t>
            </a:r>
            <a:r>
              <a:rPr lang="en-US" sz="2400" dirty="0" err="1"/>
              <a:t>cryptocurrencies</a:t>
            </a:r>
            <a:r>
              <a:rPr lang="en-US" sz="2400" dirty="0"/>
              <a:t>. Made with HTML, CSS, and JavaScript, it uses free APIs like </a:t>
            </a:r>
            <a:r>
              <a:rPr lang="en-US" sz="2400" dirty="0" err="1"/>
              <a:t>CoinGecko</a:t>
            </a:r>
            <a:r>
              <a:rPr lang="en-US" sz="2400" dirty="0"/>
              <a:t> or Alpha Vantage to display live prices, daily changes, and trading volume. The dashboard includes interactive charts (with Chart.js) and works well on both phones and computers, making it easy for anyone to track market trends quickly and clearly.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361967"/>
            <a:ext cx="8957313" cy="6049092"/>
          </a:xfrm>
          <a:prstGeom prst="rect">
            <a:avLst/>
          </a:prstGeom>
        </p:spPr>
        <p:txBody>
          <a:bodyPr vert="horz" wrap="square" lIns="0" tIns="16510" rIns="0" bIns="0" rtlCol="0">
            <a:spAutoFit/>
          </a:bodyPr>
          <a:lstStyle/>
          <a:p>
            <a:r>
              <a:rPr lang="en-US" sz="2800" dirty="0"/>
              <a:t>End Users</a:t>
            </a:r>
            <a:br>
              <a:rPr lang="en-US" sz="2800" dirty="0"/>
            </a:br>
            <a:br>
              <a:rPr lang="en-US" sz="2800" dirty="0"/>
            </a:br>
            <a:r>
              <a:rPr lang="en-US" sz="2400" dirty="0"/>
              <a:t>📈 Tracks real-time and historical data for stocks and </a:t>
            </a:r>
            <a:r>
              <a:rPr lang="en-US" sz="2400" dirty="0" err="1"/>
              <a:t>cryptocurrencies</a:t>
            </a:r>
            <a:br>
              <a:rPr lang="en-US" sz="2400" dirty="0"/>
            </a:br>
            <a:br>
              <a:rPr lang="en-US" sz="2400" dirty="0"/>
            </a:br>
            <a:r>
              <a:rPr lang="en-US" sz="2400" dirty="0"/>
              <a:t>💰 Shows live prices, daily changes (%), and trading volume</a:t>
            </a:r>
            <a:br>
              <a:rPr lang="en-US" sz="2400" dirty="0"/>
            </a:br>
            <a:br>
              <a:rPr lang="en-US" sz="2400" dirty="0"/>
            </a:br>
            <a:r>
              <a:rPr lang="en-US" sz="2400" dirty="0"/>
              <a:t>📊 Includes interactive charts to visualize trends easily</a:t>
            </a:r>
            <a:br>
              <a:rPr lang="en-US" sz="2400" dirty="0"/>
            </a:br>
            <a:br>
              <a:rPr lang="en-US" sz="2400" dirty="0"/>
            </a:br>
            <a:r>
              <a:rPr lang="en-US" sz="2400" dirty="0"/>
              <a:t>🔍 Lets you search for specific assets </a:t>
            </a:r>
            <a:br>
              <a:rPr lang="en-US" sz="2400" dirty="0"/>
            </a:br>
            <a:br>
              <a:rPr lang="en-US" sz="2400" dirty="0"/>
            </a:br>
            <a:r>
              <a:rPr lang="en-US" sz="2400" dirty="0"/>
              <a:t>📱 Works on both mobile and desktop devices</a:t>
            </a:r>
            <a:br>
              <a:rPr lang="en-US" sz="2400" dirty="0"/>
            </a:br>
            <a:br>
              <a:rPr lang="en-US" sz="2400" dirty="0"/>
            </a:br>
            <a:r>
              <a:rPr lang="en-US" sz="2400" dirty="0"/>
              <a:t>🧠 No technical or finance background needed – easy for anyone to use</a:t>
            </a:r>
            <a:br>
              <a:rPr lang="en-US" sz="2400" dirty="0"/>
            </a:br>
            <a:endParaRPr sz="24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82150" y="2209800"/>
            <a:ext cx="2428875" cy="27146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a:extLst>
              <a:ext uri="{FF2B5EF4-FFF2-40B4-BE49-F238E27FC236}">
                <a16:creationId xmlns:a16="http://schemas.microsoft.com/office/drawing/2014/main" id="{BA853680-C736-170C-4115-F460361C8D02}"/>
              </a:ext>
            </a:extLst>
          </p:cNvPr>
          <p:cNvSpPr txBox="1"/>
          <p:nvPr/>
        </p:nvSpPr>
        <p:spPr>
          <a:xfrm>
            <a:off x="582869" y="1752600"/>
            <a:ext cx="6100916" cy="892552"/>
          </a:xfrm>
          <a:prstGeom prst="rect">
            <a:avLst/>
          </a:prstGeom>
          <a:noFill/>
        </p:spPr>
        <p:txBody>
          <a:bodyPr wrap="square">
            <a:spAutoFit/>
          </a:bodyPr>
          <a:lstStyle/>
          <a:p>
            <a:r>
              <a:rPr lang="en-US" sz="2400" dirty="0"/>
              <a:t>.</a:t>
            </a:r>
          </a:p>
          <a:p>
            <a:pPr marL="285750" indent="-285750">
              <a:buFont typeface="Arial" panose="020B0604020202020204" pitchFamily="34" charset="0"/>
              <a:buChar char="•"/>
            </a:pPr>
            <a:endParaRPr lang="en-IN" sz="2800" dirty="0"/>
          </a:p>
        </p:txBody>
      </p:sp>
      <p:sp>
        <p:nvSpPr>
          <p:cNvPr id="11" name="Rectangle 10"/>
          <p:cNvSpPr/>
          <p:nvPr/>
        </p:nvSpPr>
        <p:spPr>
          <a:xfrm>
            <a:off x="738150" y="2551837"/>
            <a:ext cx="8405850" cy="2308324"/>
          </a:xfrm>
          <a:prstGeom prst="rect">
            <a:avLst/>
          </a:prstGeom>
        </p:spPr>
        <p:txBody>
          <a:bodyPr wrap="square">
            <a:spAutoFit/>
          </a:bodyPr>
          <a:lstStyle/>
          <a:p>
            <a:r>
              <a:rPr lang="en-US" sz="2400" b="1" dirty="0"/>
              <a:t>HTML</a:t>
            </a:r>
            <a:r>
              <a:rPr lang="en-US" sz="2400" dirty="0"/>
              <a:t> – Builds the structure of the web app.</a:t>
            </a:r>
          </a:p>
          <a:p>
            <a:r>
              <a:rPr lang="en-US" sz="2400" b="1" dirty="0"/>
              <a:t>CSS</a:t>
            </a:r>
            <a:r>
              <a:rPr lang="en-US" sz="2400" dirty="0"/>
              <a:t> – Styles the dashboard and makes it responsive.</a:t>
            </a:r>
          </a:p>
          <a:p>
            <a:r>
              <a:rPr lang="en-US" sz="2400" b="1" dirty="0"/>
              <a:t>JavaScript</a:t>
            </a:r>
            <a:r>
              <a:rPr lang="en-US" sz="2400" dirty="0"/>
              <a:t> – Adds functionality and fetches live data.</a:t>
            </a:r>
          </a:p>
          <a:p>
            <a:r>
              <a:rPr lang="en-US" sz="2400" b="1" dirty="0"/>
              <a:t>Chart.js</a:t>
            </a:r>
            <a:r>
              <a:rPr lang="en-US" sz="2400" dirty="0"/>
              <a:t> – Creates interactive charts for prices and trends.</a:t>
            </a:r>
          </a:p>
          <a:p>
            <a:r>
              <a:rPr lang="en-US" sz="2400" b="1" dirty="0" err="1"/>
              <a:t>CoinGecko</a:t>
            </a:r>
            <a:r>
              <a:rPr lang="en-US" sz="2400" b="1" dirty="0"/>
              <a:t> API</a:t>
            </a:r>
            <a:r>
              <a:rPr lang="en-US" sz="2400" dirty="0"/>
              <a:t> – Provides real-time crypto data.</a:t>
            </a:r>
          </a:p>
          <a:p>
            <a:r>
              <a:rPr lang="en-US" sz="2400" b="1" dirty="0"/>
              <a:t>Alpha Vantage API</a:t>
            </a:r>
            <a:r>
              <a:rPr lang="en-US" sz="2400" dirty="0"/>
              <a:t> – Supplies stock market 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5221298-3F74-34F7-430E-916599389E84}"/>
              </a:ext>
            </a:extLst>
          </p:cNvPr>
          <p:cNvSpPr txBox="1"/>
          <p:nvPr/>
        </p:nvSpPr>
        <p:spPr>
          <a:xfrm>
            <a:off x="609600" y="1154370"/>
            <a:ext cx="9296400" cy="3847207"/>
          </a:xfrm>
          <a:prstGeom prst="rect">
            <a:avLst/>
          </a:prstGeom>
          <a:noFill/>
        </p:spPr>
        <p:txBody>
          <a:bodyPr wrap="square">
            <a:spAutoFit/>
          </a:bodyPr>
          <a:lstStyle/>
          <a:p>
            <a:r>
              <a:rPr lang="en-US" b="1" dirty="0"/>
              <a:t>Project Title:</a:t>
            </a:r>
            <a:r>
              <a:rPr lang="en-US" dirty="0"/>
              <a:t> Financial Market Dashboard</a:t>
            </a:r>
            <a:br>
              <a:rPr lang="en-US" dirty="0"/>
            </a:br>
            <a:r>
              <a:rPr lang="en-US" b="1" dirty="0"/>
              <a:t>Date &amp; Platform:</a:t>
            </a:r>
            <a:r>
              <a:rPr lang="en-US" dirty="0"/>
              <a:t> [Insert Date], Web App</a:t>
            </a:r>
            <a:br>
              <a:rPr lang="en-US" dirty="0"/>
            </a:br>
            <a:r>
              <a:rPr lang="en-US" b="1" dirty="0"/>
              <a:t>Focus Area:</a:t>
            </a:r>
            <a:r>
              <a:rPr lang="en-US" dirty="0"/>
              <a:t> Real-Time Market Data, Web Development</a:t>
            </a:r>
          </a:p>
          <a:p>
            <a:r>
              <a:rPr lang="en-US" b="1" dirty="0"/>
              <a:t>🧩 Layout Overview</a:t>
            </a:r>
          </a:p>
          <a:p>
            <a:r>
              <a:rPr lang="en-US" b="1" dirty="0"/>
              <a:t>Intro:</a:t>
            </a:r>
            <a:r>
              <a:rPr lang="en-US" dirty="0"/>
              <a:t> Live dashboard for tracking stock &amp; crypto prices</a:t>
            </a:r>
          </a:p>
          <a:p>
            <a:r>
              <a:rPr lang="en-US" b="1" dirty="0"/>
              <a:t>Tools:</a:t>
            </a:r>
            <a:r>
              <a:rPr lang="en-US" dirty="0"/>
              <a:t> HTML, CSS, JavaScript, Chart.js</a:t>
            </a:r>
          </a:p>
          <a:p>
            <a:r>
              <a:rPr lang="en-US" b="1" dirty="0"/>
              <a:t>APIs:</a:t>
            </a:r>
            <a:r>
              <a:rPr lang="en-US" dirty="0"/>
              <a:t> </a:t>
            </a:r>
            <a:r>
              <a:rPr lang="en-US" dirty="0" err="1"/>
              <a:t>CoinGecko</a:t>
            </a:r>
            <a:r>
              <a:rPr lang="en-US" dirty="0"/>
              <a:t> (crypto), Alpha Vantage (stocks)</a:t>
            </a:r>
          </a:p>
          <a:p>
            <a:r>
              <a:rPr lang="en-US" b="1" dirty="0"/>
              <a:t>Techniques:</a:t>
            </a:r>
            <a:endParaRPr lang="en-US" dirty="0"/>
          </a:p>
          <a:p>
            <a:pPr lvl="1"/>
            <a:r>
              <a:rPr lang="en-US" dirty="0"/>
              <a:t>Responsive layout (</a:t>
            </a:r>
            <a:r>
              <a:rPr lang="en-US" dirty="0" err="1"/>
              <a:t>Flexbox</a:t>
            </a:r>
            <a:r>
              <a:rPr lang="en-US" dirty="0"/>
              <a:t>, media queries)</a:t>
            </a:r>
          </a:p>
          <a:p>
            <a:pPr lvl="1"/>
            <a:r>
              <a:rPr lang="en-US" dirty="0"/>
              <a:t>Dynamic charts with Chart.js</a:t>
            </a:r>
          </a:p>
          <a:p>
            <a:pPr lvl="1"/>
            <a:r>
              <a:rPr lang="en-US" dirty="0"/>
              <a:t>Real-time data with </a:t>
            </a:r>
            <a:r>
              <a:rPr lang="en-US" dirty="0" err="1"/>
              <a:t>async</a:t>
            </a:r>
            <a:r>
              <a:rPr lang="en-US" dirty="0"/>
              <a:t> JS</a:t>
            </a:r>
          </a:p>
          <a:p>
            <a:r>
              <a:rPr lang="en-US" b="1" dirty="0"/>
              <a:t>Outcome:</a:t>
            </a:r>
            <a:r>
              <a:rPr lang="en-US" dirty="0"/>
              <a:t> Built skills in API integration, charting, and responsive design</a:t>
            </a:r>
          </a:p>
          <a:p>
            <a:pPr marL="285750" indent="-285750"/>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EC854AB0-2431-091C-DE28-EC39A49CC535}"/>
              </a:ext>
            </a:extLst>
          </p:cNvPr>
          <p:cNvSpPr txBox="1"/>
          <p:nvPr/>
        </p:nvSpPr>
        <p:spPr>
          <a:xfrm>
            <a:off x="1023902" y="1428736"/>
            <a:ext cx="8229600" cy="5632311"/>
          </a:xfrm>
          <a:prstGeom prst="rect">
            <a:avLst/>
          </a:prstGeom>
          <a:noFill/>
        </p:spPr>
        <p:txBody>
          <a:bodyPr wrap="square">
            <a:spAutoFit/>
          </a:bodyPr>
          <a:lstStyle/>
          <a:p>
            <a:r>
              <a:rPr lang="en-US" sz="2400" b="1" dirty="0"/>
              <a:t>Features &amp; Functionality</a:t>
            </a:r>
          </a:p>
          <a:p>
            <a:r>
              <a:rPr lang="en-US" sz="2400" b="1" dirty="0"/>
              <a:t>📈 Real-Time Data:</a:t>
            </a:r>
            <a:br>
              <a:rPr lang="en-US" sz="2400" dirty="0"/>
            </a:br>
            <a:r>
              <a:rPr lang="en-US" sz="2400" dirty="0"/>
              <a:t>Live stock and </a:t>
            </a:r>
            <a:r>
              <a:rPr lang="en-US" sz="2400" dirty="0" err="1"/>
              <a:t>cryptocurrency</a:t>
            </a:r>
            <a:r>
              <a:rPr lang="en-US" sz="2400" dirty="0"/>
              <a:t> prices using public APIs.</a:t>
            </a:r>
          </a:p>
          <a:p>
            <a:r>
              <a:rPr lang="en-US" sz="2400" b="1" dirty="0"/>
              <a:t>📊 Interactive Charts:</a:t>
            </a:r>
            <a:br>
              <a:rPr lang="en-US" sz="2400" dirty="0"/>
            </a:br>
            <a:r>
              <a:rPr lang="en-US" sz="2400" dirty="0"/>
              <a:t>Visualize price trends with Chart.js (line, bar, etc.).</a:t>
            </a:r>
          </a:p>
          <a:p>
            <a:r>
              <a:rPr lang="en-US" sz="2400" b="1" dirty="0"/>
              <a:t>📉 Daily Stats:</a:t>
            </a:r>
            <a:br>
              <a:rPr lang="en-US" sz="2400" dirty="0"/>
            </a:br>
            <a:r>
              <a:rPr lang="en-US" sz="2400" dirty="0"/>
              <a:t>Shows daily % change, high/low, and trading volume.</a:t>
            </a:r>
          </a:p>
          <a:p>
            <a:r>
              <a:rPr lang="en-US" sz="2400" b="1" dirty="0"/>
              <a:t>🔄 Auto Refresh:</a:t>
            </a:r>
            <a:br>
              <a:rPr lang="en-US" sz="2400" dirty="0"/>
            </a:br>
            <a:r>
              <a:rPr lang="en-US" sz="2400" dirty="0"/>
              <a:t>Periodically fetches updated data without manual reload.</a:t>
            </a:r>
          </a:p>
          <a:p>
            <a:r>
              <a:rPr lang="en-US" sz="2400" b="1" dirty="0"/>
              <a:t>📱 Responsive Design:</a:t>
            </a:r>
            <a:br>
              <a:rPr lang="en-US" sz="2400" dirty="0"/>
            </a:br>
            <a:r>
              <a:rPr lang="en-US" sz="2400" dirty="0"/>
              <a:t>Works seamlessly on mobile, tablet, and desktop.</a:t>
            </a:r>
          </a:p>
          <a:p>
            <a:r>
              <a:rPr lang="en-US" sz="2400" b="1" dirty="0"/>
              <a:t>🔍 Asset Search/Selection (Optional):</a:t>
            </a:r>
            <a:br>
              <a:rPr lang="en-US" sz="2400" dirty="0"/>
            </a:br>
            <a:r>
              <a:rPr lang="en-US" sz="2400" dirty="0"/>
              <a:t>Users can select different assets to view their performance.</a:t>
            </a:r>
          </a:p>
          <a:p>
            <a:endParaRPr lang="en-US" sz="2400" dirty="0"/>
          </a:p>
          <a:p>
            <a:pPr marL="285750" indent="-285750"/>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677</TotalTime>
  <Words>764</Words>
  <Application>Microsoft Office PowerPoint</Application>
  <PresentationFormat>Widescreen</PresentationFormat>
  <Paragraphs>75</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Data visualization Dashboard Financial Market Dashboard</vt:lpstr>
      <vt:lpstr>AGENDA</vt:lpstr>
      <vt:lpstr>PROBLEM STATEMENT</vt:lpstr>
      <vt:lpstr>PROJECT OVERVIEW</vt:lpstr>
      <vt:lpstr>End Users  📈 Tracks real-time and historical data for stocks and cryptocurrencies  💰 Shows live prices, daily changes (%), and trading volume  📊 Includes interactive charts to visualize trends easily  🔍 Lets you search for specific assets   📱 Works on both mobile and desktop devices  🧠 No technical or finance background needed – easy for anyone to use </vt:lpstr>
      <vt:lpstr>TOOLS AND TECHNIQUES</vt:lpstr>
      <vt:lpstr>PowerPoint Presentation</vt:lpstr>
      <vt:lpstr>FEATURES AND FUNCTIONALITY</vt:lpstr>
      <vt:lpstr>RESULTS AND SCREENSHOTS</vt:lpstr>
      <vt:lpstr>CONCLUSION</vt:lpstr>
      <vt:lpstr>Git 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dharanidharani0625@gmail.com</cp:lastModifiedBy>
  <cp:revision>29</cp:revision>
  <dcterms:created xsi:type="dcterms:W3CDTF">2024-03-29T15:07:22Z</dcterms:created>
  <dcterms:modified xsi:type="dcterms:W3CDTF">2025-09-04T06:17:18Z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