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C4F8A7C-09DB-47D0-8F82-E1DC0184B99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C4992-B41F-4BB6-8704-1B89BDA4AA5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755904"/>
            <a:ext cx="5715000" cy="1219199"/>
          </a:xfrm>
        </p:spPr>
        <p:txBody>
          <a:bodyPr>
            <a:normAutofit fontScale="90000"/>
          </a:bodyPr>
          <a:lstStyle/>
          <a:p>
            <a:r>
              <a:rPr lang="km-KH" sz="3100" dirty="0" smtClean="0">
                <a:latin typeface="Khmer OS Muol Light" pitchFamily="2" charset="0"/>
                <a:cs typeface="Khmer OS Muol Light" pitchFamily="2" charset="0"/>
              </a:rPr>
              <a:t>សាកលវិទ្យាល័យភូមិន្ទភ្នំពេញ</a:t>
            </a:r>
            <a:br>
              <a:rPr lang="km-KH" sz="3100" dirty="0" smtClean="0">
                <a:latin typeface="Khmer OS Muol Light" pitchFamily="2" charset="0"/>
                <a:cs typeface="Khmer OS Muol Light" pitchFamily="2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Royal University of Phnom Penh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1F0EF8-77BC-407D-8A99-EA32AE236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86384"/>
            <a:ext cx="1344539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673096"/>
            <a:ext cx="6629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Project :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Tourism Website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Lecturer :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Chim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Bunthoeurn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Member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Thoeun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Him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Bunheang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Sophat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4.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Chhanon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Thorn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Nimol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6. Men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Puthpanha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Sopheaktra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8.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Virak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03920" cy="2587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 Bokor" pitchFamily="2" charset="0"/>
                <a:cs typeface="Khmer OS Bokor" pitchFamily="2" charset="0"/>
              </a:rPr>
              <a:t>Project Website</a:t>
            </a:r>
            <a:r>
              <a:rPr lang="ca-ES" sz="2400" dirty="0" smtClean="0">
                <a:latin typeface="Kh Bokor" pitchFamily="2" charset="0"/>
                <a:cs typeface="Khmer OS Bokor" pitchFamily="2" charset="0"/>
              </a:rPr>
              <a:t> នេះបង្កើតឡើងជា</a:t>
            </a:r>
            <a:r>
              <a:rPr lang="km-KH" sz="2400" dirty="0" smtClean="0">
                <a:latin typeface="Kh Bokor" pitchFamily="2" charset="0"/>
                <a:cs typeface="Khmer OS Bokor" pitchFamily="2" charset="0"/>
              </a:rPr>
              <a:t> </a:t>
            </a:r>
            <a:r>
              <a:rPr lang="en-US" sz="2400" dirty="0" smtClean="0">
                <a:latin typeface="Kh Bokor" pitchFamily="2" charset="0"/>
                <a:cs typeface="Khmer OS Bokor" pitchFamily="2" charset="0"/>
              </a:rPr>
              <a:t>Sample</a:t>
            </a:r>
            <a:r>
              <a:rPr lang="km-KH" sz="2400" dirty="0" smtClean="0">
                <a:latin typeface="Kh Bokor" pitchFamily="2" charset="0"/>
                <a:cs typeface="Khmer OS Bokor" pitchFamily="2" charset="0"/>
              </a:rPr>
              <a:t> </a:t>
            </a:r>
            <a:r>
              <a:rPr lang="en-US" sz="2400" dirty="0" smtClean="0">
                <a:latin typeface="Kh Bokor" pitchFamily="2" charset="0"/>
                <a:cs typeface="Khmer OS Bokor" pitchFamily="2" charset="0"/>
              </a:rPr>
              <a:t>Website</a:t>
            </a:r>
            <a:r>
              <a:rPr lang="ca-ES" sz="2400" dirty="0" smtClean="0">
                <a:latin typeface="Kh Bokor" pitchFamily="2" charset="0"/>
                <a:cs typeface="Khmer OS Bokor" pitchFamily="2" charset="0"/>
              </a:rPr>
              <a:t> មួយដែលបង្ហាញពីតំបន់ទេសចរណ៍ក្នុងស្រុកមួយចំនួនដែលក្នុងនោះមានអត្ថបទនឹងរូបភាពបញ្ជាក់ដែលទាក់ទងជាមួយតំបន់ទេសចរណ៍នោះ​ អាចឲ្យអ្នកប្រើប្រាស់ស្វែងយល់ពីតំបន់ដែលគាត់ចង់ដឹងឬមានគំរោងទៅលេង។</a:t>
            </a:r>
            <a:endParaRPr lang="en-US" sz="2400" dirty="0">
              <a:latin typeface="Kh Bokor" pitchFamily="2" charset="0"/>
              <a:cs typeface="Khmer OS Boko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9089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itchFamily="2" charset="2"/>
              <a:buChar char="v"/>
            </a:pPr>
            <a:r>
              <a:rPr lang="ca-ES" sz="4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គោលបំណង</a:t>
            </a:r>
            <a:endParaRPr lang="en-US" sz="4000" dirty="0">
              <a:solidFill>
                <a:srgbClr val="FF0000"/>
              </a:solidFill>
              <a:latin typeface="Khmer OS Bokor" pitchFamily="2" charset="0"/>
              <a:cs typeface="Khmer OS Bok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ca-ES" sz="4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ចំណុចដែលមានក្នុង</a:t>
            </a:r>
            <a:r>
              <a:rPr lang="en-US" sz="4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 Website</a:t>
            </a:r>
            <a:endParaRPr lang="en-US" sz="4000" dirty="0">
              <a:solidFill>
                <a:srgbClr val="FF0000"/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8241368" cy="39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8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ca-E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ចំណុចដែលមានក្នុង</a:t>
            </a:r>
            <a:r>
              <a:rPr lang="en-U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Website…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Khmer OS Bokor" pitchFamily="2" charset="0"/>
                <a:cs typeface="Khmer OS Bokor" pitchFamily="2" charset="0"/>
              </a:rPr>
              <a:t>Button</a:t>
            </a:r>
            <a:r>
              <a:rPr lang="km-KH" sz="2400" dirty="0" smtClean="0">
                <a:latin typeface="Khmer OS Bokor" pitchFamily="2" charset="0"/>
                <a:cs typeface="Khmer OS Bokor" pitchFamily="2" charset="0"/>
              </a:rPr>
              <a:t>​ សម្រាប់អ្នកប្រើប្រាស់អាចជ្រើសរើស</a:t>
            </a:r>
            <a:endParaRPr lang="en-US" sz="2400" dirty="0">
              <a:latin typeface="Khmer OS Bokor" pitchFamily="2" charset="0"/>
              <a:cs typeface="Khmer OS Boko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2362200"/>
            <a:ext cx="7620000" cy="815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512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ទំព័រដើម ៖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​ សម្រាប់អ្នកប្រើប្រាស់ចុចដើម្បិត្រលប់ទៅកាន់ទំព័រដើម(</a:t>
            </a:r>
            <a:r>
              <a:rPr lang="en-US" sz="2000" dirty="0" smtClean="0">
                <a:latin typeface="Khmer OS Bokor" pitchFamily="2" charset="0"/>
                <a:cs typeface="Khmer OS Bokor" pitchFamily="2" charset="0"/>
              </a:rPr>
              <a:t>Home Page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តំបន់ពេញនិយម​ , តបន់ស្រស់បំព្រង , តំបន់ធម្មជាតិ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 </a:t>
            </a:r>
            <a:r>
              <a:rPr lang="km-KH" sz="2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៖ 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ជា </a:t>
            </a:r>
            <a:r>
              <a:rPr lang="en-US" sz="2000" dirty="0" smtClean="0">
                <a:latin typeface="Khmer OS Bokor" pitchFamily="2" charset="0"/>
                <a:cs typeface="Khmer OS Bokor" pitchFamily="2" charset="0"/>
              </a:rPr>
              <a:t>Category 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នៃតំបន់ដែលងាយស្រួលក្នុងការស្វែងរកតំបន់ដែលអ្នកប្រើប្រាស់ចង់រក។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អ្នករុករកតំបន់ទេសចរណ៍ ៖</a:t>
            </a:r>
            <a:r>
              <a:rPr lang="km-KH" sz="2000" dirty="0" smtClean="0">
                <a:latin typeface="Khmer OS Bokor" pitchFamily="2" charset="0"/>
                <a:cs typeface="Khmer OS Bokor" pitchFamily="2" charset="0"/>
              </a:rPr>
              <a:t> ជាកន្លែងដែលចូលទៅមើលអ្នកដែលបានទៅលេងនឹងថតរូបភាពនៃតំបន់ទាំងនោះ</a:t>
            </a:r>
            <a:endParaRPr lang="en-US" sz="2000" dirty="0">
              <a:latin typeface="Khmer OS Bokor" pitchFamily="2" charset="0"/>
              <a:cs typeface="Khmer OS Bok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7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ca-E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ចំណុចដែលមានក្នុង</a:t>
            </a:r>
            <a:r>
              <a:rPr lang="en-U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 Website…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504238" cy="4331351"/>
          </a:xfrm>
        </p:spPr>
      </p:pic>
    </p:spTree>
    <p:extLst>
      <p:ext uri="{BB962C8B-B14F-4D97-AF65-F5344CB8AC3E}">
        <p14:creationId xmlns:p14="http://schemas.microsoft.com/office/powerpoint/2010/main" val="5940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ca-E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ចំណុចដែលមានក្នុង</a:t>
            </a:r>
            <a:r>
              <a:rPr lang="en-US" sz="4000" dirty="0">
                <a:solidFill>
                  <a:srgbClr val="FF0000"/>
                </a:solidFill>
                <a:latin typeface="Khmer OS Bokor" pitchFamily="2" charset="0"/>
                <a:cs typeface="Khmer OS Bokor" pitchFamily="2" charset="0"/>
              </a:rPr>
              <a:t> Website…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925470" cy="4572000"/>
          </a:xfrm>
        </p:spPr>
      </p:pic>
    </p:spTree>
    <p:extLst>
      <p:ext uri="{BB962C8B-B14F-4D97-AF65-F5344CB8AC3E}">
        <p14:creationId xmlns:p14="http://schemas.microsoft.com/office/powerpoint/2010/main" val="380036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</TotalTime>
  <Words>192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សាកលវិទ្យាល័យភូមិន្ទភ្នំពេញ Royal University of Phnom Penh</vt:lpstr>
      <vt:lpstr>PowerPoint Presentation</vt:lpstr>
      <vt:lpstr>ចំណុចដែលមានក្នុង Website</vt:lpstr>
      <vt:lpstr>ចំណុចដែលមានក្នុង Website…</vt:lpstr>
      <vt:lpstr>ចំណុចដែលមានក្នុង Website…</vt:lpstr>
      <vt:lpstr>ចំណុចដែលមានក្នុង Website…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សាកលវិទ្យាល័យភូមិន្ទភ្នំពេញ Royal University of Phnom Penh</dc:title>
  <dc:creator>User</dc:creator>
  <cp:lastModifiedBy>User</cp:lastModifiedBy>
  <cp:revision>8</cp:revision>
  <dcterms:created xsi:type="dcterms:W3CDTF">2022-11-23T04:20:15Z</dcterms:created>
  <dcterms:modified xsi:type="dcterms:W3CDTF">2022-11-23T05:33:27Z</dcterms:modified>
</cp:coreProperties>
</file>