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7"/>
  </p:notesMasterIdLst>
  <p:sldIdLst>
    <p:sldId id="256" r:id="rId2"/>
    <p:sldId id="260" r:id="rId3"/>
    <p:sldId id="258" r:id="rId4"/>
    <p:sldId id="262" r:id="rId5"/>
    <p:sldId id="307" r:id="rId6"/>
    <p:sldId id="264" r:id="rId7"/>
    <p:sldId id="263" r:id="rId8"/>
    <p:sldId id="308" r:id="rId9"/>
    <p:sldId id="265" r:id="rId10"/>
    <p:sldId id="309" r:id="rId11"/>
    <p:sldId id="266" r:id="rId12"/>
    <p:sldId id="274" r:id="rId13"/>
    <p:sldId id="279" r:id="rId14"/>
    <p:sldId id="277" r:id="rId15"/>
    <p:sldId id="272" r:id="rId16"/>
  </p:sldIdLst>
  <p:sldSz cx="9144000" cy="5143500" type="screen16x9"/>
  <p:notesSz cx="6858000" cy="9144000"/>
  <p:embeddedFontLst>
    <p:embeddedFont>
      <p:font typeface="IBM Plex Mono" panose="020B0509050203000203" pitchFamily="49" charset="0"/>
      <p:regular r:id="rId18"/>
      <p:bold r:id="rId19"/>
      <p:italic r:id="rId20"/>
      <p:boldItalic r:id="rId21"/>
    </p:embeddedFont>
    <p:embeddedFont>
      <p:font typeface="Open Sans" panose="020B0606030504020204" pitchFamily="34" charset="0"/>
      <p:regular r:id="rId22"/>
      <p:bold r:id="rId23"/>
      <p:italic r:id="rId24"/>
      <p:boldItalic r:id="rId25"/>
    </p:embeddedFont>
    <p:embeddedFont>
      <p:font typeface="Poppins" panose="00000500000000000000" pitchFamily="2" charset="0"/>
      <p:regular r:id="rId26"/>
      <p:bold r:id="rId27"/>
      <p:italic r:id="rId28"/>
      <p:boldItalic r:id="rId29"/>
    </p:embeddedFont>
    <p:embeddedFont>
      <p:font typeface="Source Code Pro" panose="020B0509030403020204" pitchFamily="49"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ADBC57D-ACDD-435B-AA22-DEE11A4FFBD3}">
  <a:tblStyle styleId="{CADBC57D-ACDD-435B-AA22-DEE11A4FFBD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3" d="100"/>
          <a:sy n="83" d="100"/>
        </p:scale>
        <p:origin x="792" y="-2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d1bf8d60a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d1bf8d60a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880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6"/>
        <p:cNvGrpSpPr/>
        <p:nvPr/>
      </p:nvGrpSpPr>
      <p:grpSpPr>
        <a:xfrm>
          <a:off x="0" y="0"/>
          <a:ext cx="0" cy="0"/>
          <a:chOff x="0" y="0"/>
          <a:chExt cx="0" cy="0"/>
        </a:xfrm>
      </p:grpSpPr>
      <p:sp>
        <p:nvSpPr>
          <p:cNvPr id="1757" name="Google Shape;1757;g24ed99bf1a4_0_7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8" name="Google Shape;1758;g24ed99bf1a4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8"/>
        <p:cNvGrpSpPr/>
        <p:nvPr/>
      </p:nvGrpSpPr>
      <p:grpSpPr>
        <a:xfrm>
          <a:off x="0" y="0"/>
          <a:ext cx="0" cy="0"/>
          <a:chOff x="0" y="0"/>
          <a:chExt cx="0" cy="0"/>
        </a:xfrm>
      </p:grpSpPr>
      <p:sp>
        <p:nvSpPr>
          <p:cNvPr id="2099" name="Google Shape;2099;g24ef22aa1ac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0" name="Google Shape;2100;g24ef22aa1ac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4"/>
        <p:cNvGrpSpPr/>
        <p:nvPr/>
      </p:nvGrpSpPr>
      <p:grpSpPr>
        <a:xfrm>
          <a:off x="0" y="0"/>
          <a:ext cx="0" cy="0"/>
          <a:chOff x="0" y="0"/>
          <a:chExt cx="0" cy="0"/>
        </a:xfrm>
      </p:grpSpPr>
      <p:sp>
        <p:nvSpPr>
          <p:cNvPr id="2215" name="Google Shape;2215;g24ef22aa1ac_0_1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6" name="Google Shape;2216;g24ef22aa1ac_0_1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0"/>
        <p:cNvGrpSpPr/>
        <p:nvPr/>
      </p:nvGrpSpPr>
      <p:grpSpPr>
        <a:xfrm>
          <a:off x="0" y="0"/>
          <a:ext cx="0" cy="0"/>
          <a:chOff x="0" y="0"/>
          <a:chExt cx="0" cy="0"/>
        </a:xfrm>
      </p:grpSpPr>
      <p:sp>
        <p:nvSpPr>
          <p:cNvPr id="2191" name="Google Shape;2191;g24ef22aa1ac_0_9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2" name="Google Shape;2192;g24ef22aa1ac_0_9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0"/>
        <p:cNvGrpSpPr/>
        <p:nvPr/>
      </p:nvGrpSpPr>
      <p:grpSpPr>
        <a:xfrm>
          <a:off x="0" y="0"/>
          <a:ext cx="0" cy="0"/>
          <a:chOff x="0" y="0"/>
          <a:chExt cx="0" cy="0"/>
        </a:xfrm>
      </p:grpSpPr>
      <p:sp>
        <p:nvSpPr>
          <p:cNvPr id="2071" name="Google Shape;2071;g24f622bbca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2" name="Google Shape;2072;g24f622bbca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7"/>
        <p:cNvGrpSpPr/>
        <p:nvPr/>
      </p:nvGrpSpPr>
      <p:grpSpPr>
        <a:xfrm>
          <a:off x="0" y="0"/>
          <a:ext cx="0" cy="0"/>
          <a:chOff x="0" y="0"/>
          <a:chExt cx="0" cy="0"/>
        </a:xfrm>
      </p:grpSpPr>
      <p:sp>
        <p:nvSpPr>
          <p:cNvPr id="1528" name="Google Shape;1528;g24ed99bf1a4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9" name="Google Shape;1529;g24ed99bf1a4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The dataset originates from a real-world manufacturing process in which an IoT system monitors the performance of tools used by a Critical Manufacturing business partner. Eight distinct readings are recorded each time a tool is utilized. These readings encompass various operational parameters and error metrics that reflect the tool's performance and the machine or process involved.</a:t>
            </a:r>
          </a:p>
          <a:p>
            <a:r>
              <a:rPr lang="en-US" dirty="0"/>
              <a:t>As tools wear out and begin to underperform, they are retired from the manufacturing process, creating a unique opportunity to analyze time-dependent covariates related to tool longevity. This dataset is highly relevant for developing predictive maintenance models and multilevel survival analysis, which are critical in advanced manufacturing for optimizing tool usage and minimizing downtime. The dataset’s structure, capturing detailed operational data, makes it particularly suited for high-quality model development. Its well-defined collection methodology ensures that the data is robust and comprehensive, facilitating the creation of models that can predict tool longevity and enhance operational efficiency.</a:t>
            </a:r>
          </a:p>
          <a:p>
            <a:r>
              <a:rPr lang="en-US" dirty="0"/>
              <a:t>4o</a:t>
            </a: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3"/>
        <p:cNvGrpSpPr/>
        <p:nvPr/>
      </p:nvGrpSpPr>
      <p:grpSpPr>
        <a:xfrm>
          <a:off x="0" y="0"/>
          <a:ext cx="0" cy="0"/>
          <a:chOff x="0" y="0"/>
          <a:chExt cx="0" cy="0"/>
        </a:xfrm>
      </p:grpSpPr>
      <p:sp>
        <p:nvSpPr>
          <p:cNvPr id="1464" name="Google Shape;1464;g24e5c2c9e45_0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5" name="Google Shape;1465;g24e5c2c9e45_0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1"/>
        <p:cNvGrpSpPr/>
        <p:nvPr/>
      </p:nvGrpSpPr>
      <p:grpSpPr>
        <a:xfrm>
          <a:off x="0" y="0"/>
          <a:ext cx="0" cy="0"/>
          <a:chOff x="0" y="0"/>
          <a:chExt cx="0" cy="0"/>
        </a:xfrm>
      </p:grpSpPr>
      <p:sp>
        <p:nvSpPr>
          <p:cNvPr id="1632" name="Google Shape;1632;g24ed99bf1a4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3" name="Google Shape;1633;g24ed99bf1a4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08832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9"/>
        <p:cNvGrpSpPr/>
        <p:nvPr/>
      </p:nvGrpSpPr>
      <p:grpSpPr>
        <a:xfrm>
          <a:off x="0" y="0"/>
          <a:ext cx="0" cy="0"/>
          <a:chOff x="0" y="0"/>
          <a:chExt cx="0" cy="0"/>
        </a:xfrm>
      </p:grpSpPr>
      <p:sp>
        <p:nvSpPr>
          <p:cNvPr id="1730" name="Google Shape;1730;g24ed99bf1a4_0_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1" name="Google Shape;1731;g24ed99bf1a4_0_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g24e6b4d5c31_0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5" name="Google Shape;1665;g24e6b4d5c31_0_1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95382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2"/>
        <p:cNvGrpSpPr/>
        <p:nvPr/>
      </p:nvGrpSpPr>
      <p:grpSpPr>
        <a:xfrm>
          <a:off x="0" y="0"/>
          <a:ext cx="0" cy="0"/>
          <a:chOff x="0" y="0"/>
          <a:chExt cx="0" cy="0"/>
        </a:xfrm>
      </p:grpSpPr>
      <p:sp>
        <p:nvSpPr>
          <p:cNvPr id="1743" name="Google Shape;1743;g24ed99bf1a4_0_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4" name="Google Shape;1744;g24ed99bf1a4_0_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255180" y="-2900775"/>
            <a:ext cx="10039930" cy="6871129"/>
            <a:chOff x="-3102780" y="-2727750"/>
            <a:chExt cx="10039930" cy="6871129"/>
          </a:xfrm>
        </p:grpSpPr>
        <p:grpSp>
          <p:nvGrpSpPr>
            <p:cNvPr id="10" name="Google Shape;10;p2"/>
            <p:cNvGrpSpPr/>
            <p:nvPr/>
          </p:nvGrpSpPr>
          <p:grpSpPr>
            <a:xfrm rot="-7778255">
              <a:off x="-2414440" y="-1445047"/>
              <a:ext cx="5355679" cy="4305724"/>
              <a:chOff x="7103825" y="-713112"/>
              <a:chExt cx="3785226" cy="3043150"/>
            </a:xfrm>
          </p:grpSpPr>
          <p:sp>
            <p:nvSpPr>
              <p:cNvPr id="11" name="Google Shape;11;p2"/>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2" name="Google Shape;12;p2"/>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13" name="Google Shape;13;p2"/>
            <p:cNvSpPr/>
            <p:nvPr/>
          </p:nvSpPr>
          <p:spPr>
            <a:xfrm>
              <a:off x="-289323" y="-166742"/>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2700000">
              <a:off x="917817" y="-2200499"/>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01475" y="-361175"/>
              <a:ext cx="7138625" cy="819350"/>
            </a:xfrm>
            <a:custGeom>
              <a:avLst/>
              <a:gdLst/>
              <a:ahLst/>
              <a:cxnLst/>
              <a:rect l="l" t="t" r="r" b="b"/>
              <a:pathLst>
                <a:path w="285545" h="32774" extrusionOk="0">
                  <a:moveTo>
                    <a:pt x="0" y="32774"/>
                  </a:moveTo>
                  <a:lnTo>
                    <a:pt x="188861" y="32774"/>
                  </a:lnTo>
                  <a:lnTo>
                    <a:pt x="221636" y="0"/>
                  </a:lnTo>
                  <a:lnTo>
                    <a:pt x="285545" y="0"/>
                  </a:lnTo>
                </a:path>
              </a:pathLst>
            </a:custGeom>
            <a:noFill/>
            <a:ln w="9525" cap="flat" cmpd="sng">
              <a:solidFill>
                <a:schemeClr val="dk2"/>
              </a:solidFill>
              <a:prstDash val="solid"/>
              <a:round/>
              <a:headEnd type="none" w="med" len="med"/>
              <a:tailEnd type="none" w="med" len="med"/>
            </a:ln>
          </p:spPr>
        </p:sp>
        <p:sp>
          <p:nvSpPr>
            <p:cNvPr id="16" name="Google Shape;16;p2"/>
            <p:cNvSpPr/>
            <p:nvPr/>
          </p:nvSpPr>
          <p:spPr>
            <a:xfrm rot="5400000">
              <a:off x="1110859" y="-1245788"/>
              <a:ext cx="577450" cy="3045475"/>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654013" y="-781254"/>
              <a:ext cx="687411" cy="2731351"/>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 name="Google Shape;18;p2"/>
            <p:cNvGrpSpPr/>
            <p:nvPr/>
          </p:nvGrpSpPr>
          <p:grpSpPr>
            <a:xfrm flipH="1">
              <a:off x="4446909" y="391151"/>
              <a:ext cx="134044" cy="134013"/>
              <a:chOff x="1101075" y="2142375"/>
              <a:chExt cx="439200" cy="439100"/>
            </a:xfrm>
          </p:grpSpPr>
          <p:sp>
            <p:nvSpPr>
              <p:cNvPr id="19" name="Google Shape;19;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21;p2"/>
            <p:cNvGrpSpPr/>
            <p:nvPr/>
          </p:nvGrpSpPr>
          <p:grpSpPr>
            <a:xfrm flipH="1">
              <a:off x="1373609" y="694563"/>
              <a:ext cx="134044" cy="134013"/>
              <a:chOff x="1101075" y="2142375"/>
              <a:chExt cx="439200" cy="439100"/>
            </a:xfrm>
          </p:grpSpPr>
          <p:sp>
            <p:nvSpPr>
              <p:cNvPr id="22" name="Google Shape;22;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24;p2"/>
            <p:cNvGrpSpPr/>
            <p:nvPr/>
          </p:nvGrpSpPr>
          <p:grpSpPr>
            <a:xfrm flipH="1">
              <a:off x="1086834" y="957463"/>
              <a:ext cx="134044" cy="134013"/>
              <a:chOff x="1101075" y="2142375"/>
              <a:chExt cx="439200" cy="439100"/>
            </a:xfrm>
          </p:grpSpPr>
          <p:sp>
            <p:nvSpPr>
              <p:cNvPr id="25" name="Google Shape;25;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 name="Google Shape;27;p2"/>
            <p:cNvGrpSpPr/>
            <p:nvPr/>
          </p:nvGrpSpPr>
          <p:grpSpPr>
            <a:xfrm flipH="1">
              <a:off x="277709" y="957463"/>
              <a:ext cx="134044" cy="134013"/>
              <a:chOff x="1101075" y="2142375"/>
              <a:chExt cx="439200" cy="439100"/>
            </a:xfrm>
          </p:grpSpPr>
          <p:sp>
            <p:nvSpPr>
              <p:cNvPr id="28" name="Google Shape;28;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flipH="1">
              <a:off x="277709" y="640813"/>
              <a:ext cx="134044" cy="134013"/>
              <a:chOff x="1101075" y="2142375"/>
              <a:chExt cx="439200" cy="439100"/>
            </a:xfrm>
          </p:grpSpPr>
          <p:sp>
            <p:nvSpPr>
              <p:cNvPr id="31" name="Google Shape;31;p2"/>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3" name="Google Shape;33;p2"/>
          <p:cNvGrpSpPr/>
          <p:nvPr/>
        </p:nvGrpSpPr>
        <p:grpSpPr>
          <a:xfrm>
            <a:off x="6385735" y="3039700"/>
            <a:ext cx="3920501" cy="3213899"/>
            <a:chOff x="6309535" y="2842975"/>
            <a:chExt cx="3920501" cy="3213899"/>
          </a:xfrm>
        </p:grpSpPr>
        <p:pic>
          <p:nvPicPr>
            <p:cNvPr id="34" name="Google Shape;34;p2"/>
            <p:cNvPicPr preferRelativeResize="0"/>
            <p:nvPr/>
          </p:nvPicPr>
          <p:blipFill rotWithShape="1">
            <a:blip r:embed="rId3">
              <a:alphaModFix/>
            </a:blip>
            <a:srcRect l="16960" t="24718" r="7121" b="26177"/>
            <a:stretch/>
          </p:blipFill>
          <p:spPr>
            <a:xfrm>
              <a:off x="6309535" y="3064650"/>
              <a:ext cx="3920501" cy="2992224"/>
            </a:xfrm>
            <a:prstGeom prst="rect">
              <a:avLst/>
            </a:prstGeom>
            <a:noFill/>
            <a:ln>
              <a:noFill/>
            </a:ln>
          </p:spPr>
        </p:pic>
        <p:sp>
          <p:nvSpPr>
            <p:cNvPr id="35" name="Google Shape;35;p2"/>
            <p:cNvSpPr/>
            <p:nvPr/>
          </p:nvSpPr>
          <p:spPr>
            <a:xfrm rot="10800000">
              <a:off x="7535449" y="294113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7694795" y="2941747"/>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40000">
                  <a:srgbClr val="FF9900">
                    <a:alpha val="40784"/>
                  </a:srgbClr>
                </a:gs>
                <a:gs pos="100000">
                  <a:srgbClr val="FFFFFF">
                    <a:alpha val="0"/>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280400" y="3719575"/>
              <a:ext cx="582050" cy="582425"/>
              <a:chOff x="959750" y="3039275"/>
              <a:chExt cx="582050" cy="582425"/>
            </a:xfrm>
          </p:grpSpPr>
          <p:sp>
            <p:nvSpPr>
              <p:cNvPr id="38" name="Google Shape;38;p2"/>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2"/>
            <p:cNvSpPr/>
            <p:nvPr/>
          </p:nvSpPr>
          <p:spPr>
            <a:xfrm>
              <a:off x="8430775" y="2842975"/>
              <a:ext cx="480893" cy="475828"/>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2"/>
            <p:cNvGrpSpPr/>
            <p:nvPr/>
          </p:nvGrpSpPr>
          <p:grpSpPr>
            <a:xfrm>
              <a:off x="8337812" y="3492483"/>
              <a:ext cx="699928" cy="1651024"/>
              <a:chOff x="8337812" y="3492483"/>
              <a:chExt cx="699928" cy="1651024"/>
            </a:xfrm>
          </p:grpSpPr>
          <p:sp>
            <p:nvSpPr>
              <p:cNvPr id="47" name="Google Shape;47;p2"/>
              <p:cNvSpPr/>
              <p:nvPr/>
            </p:nvSpPr>
            <p:spPr>
              <a:xfrm>
                <a:off x="8337812" y="3492483"/>
                <a:ext cx="483116" cy="1013645"/>
              </a:xfrm>
              <a:custGeom>
                <a:avLst/>
                <a:gdLst/>
                <a:ahLst/>
                <a:cxnLst/>
                <a:rect l="l" t="t" r="r" b="b"/>
                <a:pathLst>
                  <a:path w="11779" h="24714" extrusionOk="0">
                    <a:moveTo>
                      <a:pt x="6735" y="1"/>
                    </a:moveTo>
                    <a:lnTo>
                      <a:pt x="1" y="6750"/>
                    </a:lnTo>
                    <a:lnTo>
                      <a:pt x="229" y="6964"/>
                    </a:lnTo>
                    <a:lnTo>
                      <a:pt x="6415" y="763"/>
                    </a:lnTo>
                    <a:lnTo>
                      <a:pt x="6415" y="13165"/>
                    </a:lnTo>
                    <a:lnTo>
                      <a:pt x="11458" y="13165"/>
                    </a:lnTo>
                    <a:lnTo>
                      <a:pt x="11458" y="24713"/>
                    </a:lnTo>
                    <a:lnTo>
                      <a:pt x="11778" y="24713"/>
                    </a:lnTo>
                    <a:lnTo>
                      <a:pt x="11778" y="12860"/>
                    </a:lnTo>
                    <a:lnTo>
                      <a:pt x="6735" y="12860"/>
                    </a:lnTo>
                    <a:lnTo>
                      <a:pt x="6735"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8698380" y="3916789"/>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8790871" y="38236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rgbClr val="0C0A9E">
                      <a:alpha val="37254"/>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945225" y="4302000"/>
              <a:ext cx="904666" cy="726121"/>
              <a:chOff x="7945225" y="4302000"/>
              <a:chExt cx="904666" cy="726121"/>
            </a:xfrm>
          </p:grpSpPr>
          <p:sp>
            <p:nvSpPr>
              <p:cNvPr id="51" name="Google Shape;51;p2"/>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4" name="Google Shape;54;p2"/>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lvl1pPr lvl="0">
              <a:lnSpc>
                <a:spcPct val="115000"/>
              </a:lnSpc>
              <a:spcBef>
                <a:spcPts val="0"/>
              </a:spcBef>
              <a:spcAft>
                <a:spcPts val="0"/>
              </a:spcAft>
              <a:buClr>
                <a:srgbClr val="191919"/>
              </a:buClr>
              <a:buSzPts val="5200"/>
              <a:buNone/>
              <a:defRPr sz="4500"/>
            </a:lvl1pPr>
            <a:lvl2pPr lvl="1" algn="ctr">
              <a:spcBef>
                <a:spcPts val="0"/>
              </a:spcBef>
              <a:spcAft>
                <a:spcPts val="0"/>
              </a:spcAft>
              <a:buClr>
                <a:schemeClr val="dk1"/>
              </a:buClr>
              <a:buSzPts val="5200"/>
              <a:buNone/>
              <a:defRPr sz="5200">
                <a:solidFill>
                  <a:schemeClr val="dk1"/>
                </a:solidFill>
              </a:defRPr>
            </a:lvl2pPr>
            <a:lvl3pPr lvl="2" algn="ctr">
              <a:spcBef>
                <a:spcPts val="0"/>
              </a:spcBef>
              <a:spcAft>
                <a:spcPts val="0"/>
              </a:spcAft>
              <a:buClr>
                <a:schemeClr val="dk1"/>
              </a:buClr>
              <a:buSzPts val="5200"/>
              <a:buNone/>
              <a:defRPr sz="5200">
                <a:solidFill>
                  <a:schemeClr val="dk1"/>
                </a:solidFill>
              </a:defRPr>
            </a:lvl3pPr>
            <a:lvl4pPr lvl="3" algn="ctr">
              <a:spcBef>
                <a:spcPts val="0"/>
              </a:spcBef>
              <a:spcAft>
                <a:spcPts val="0"/>
              </a:spcAft>
              <a:buClr>
                <a:schemeClr val="dk1"/>
              </a:buClr>
              <a:buSzPts val="5200"/>
              <a:buNone/>
              <a:defRPr sz="5200">
                <a:solidFill>
                  <a:schemeClr val="dk1"/>
                </a:solidFill>
              </a:defRPr>
            </a:lvl4pPr>
            <a:lvl5pPr lvl="4" algn="ctr">
              <a:spcBef>
                <a:spcPts val="0"/>
              </a:spcBef>
              <a:spcAft>
                <a:spcPts val="0"/>
              </a:spcAft>
              <a:buClr>
                <a:schemeClr val="dk1"/>
              </a:buClr>
              <a:buSzPts val="5200"/>
              <a:buNone/>
              <a:defRPr sz="5200">
                <a:solidFill>
                  <a:schemeClr val="dk1"/>
                </a:solidFill>
              </a:defRPr>
            </a:lvl5pPr>
            <a:lvl6pPr lvl="5" algn="ctr">
              <a:spcBef>
                <a:spcPts val="0"/>
              </a:spcBef>
              <a:spcAft>
                <a:spcPts val="0"/>
              </a:spcAft>
              <a:buClr>
                <a:schemeClr val="dk1"/>
              </a:buClr>
              <a:buSzPts val="5200"/>
              <a:buNone/>
              <a:defRPr sz="5200">
                <a:solidFill>
                  <a:schemeClr val="dk1"/>
                </a:solidFill>
              </a:defRPr>
            </a:lvl6pPr>
            <a:lvl7pPr lvl="6" algn="ctr">
              <a:spcBef>
                <a:spcPts val="0"/>
              </a:spcBef>
              <a:spcAft>
                <a:spcPts val="0"/>
              </a:spcAft>
              <a:buClr>
                <a:schemeClr val="dk1"/>
              </a:buClr>
              <a:buSzPts val="5200"/>
              <a:buNone/>
              <a:defRPr sz="5200">
                <a:solidFill>
                  <a:schemeClr val="dk1"/>
                </a:solidFill>
              </a:defRPr>
            </a:lvl7pPr>
            <a:lvl8pPr lvl="7" algn="ctr">
              <a:spcBef>
                <a:spcPts val="0"/>
              </a:spcBef>
              <a:spcAft>
                <a:spcPts val="0"/>
              </a:spcAft>
              <a:buClr>
                <a:schemeClr val="dk1"/>
              </a:buClr>
              <a:buSzPts val="5200"/>
              <a:buNone/>
              <a:defRPr sz="5200">
                <a:solidFill>
                  <a:schemeClr val="dk1"/>
                </a:solidFill>
              </a:defRPr>
            </a:lvl8pPr>
            <a:lvl9pPr lvl="8" algn="ctr">
              <a:spcBef>
                <a:spcPts val="0"/>
              </a:spcBef>
              <a:spcAft>
                <a:spcPts val="0"/>
              </a:spcAft>
              <a:buClr>
                <a:schemeClr val="dk1"/>
              </a:buClr>
              <a:buSzPts val="5200"/>
              <a:buNone/>
              <a:defRPr sz="5200">
                <a:solidFill>
                  <a:schemeClr val="dk1"/>
                </a:solidFill>
              </a:defRPr>
            </a:lvl9pPr>
          </a:lstStyle>
          <a:p>
            <a:endParaRPr/>
          </a:p>
        </p:txBody>
      </p:sp>
      <p:sp>
        <p:nvSpPr>
          <p:cNvPr id="55" name="Google Shape;55;p2"/>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56" name="Google Shape;56;p2"/>
          <p:cNvGrpSpPr/>
          <p:nvPr/>
        </p:nvGrpSpPr>
        <p:grpSpPr>
          <a:xfrm>
            <a:off x="-309885" y="3617406"/>
            <a:ext cx="1448824" cy="2238804"/>
            <a:chOff x="-309885" y="3617406"/>
            <a:chExt cx="1448824" cy="2238804"/>
          </a:xfrm>
        </p:grpSpPr>
        <p:grpSp>
          <p:nvGrpSpPr>
            <p:cNvPr id="57" name="Google Shape;57;p2"/>
            <p:cNvGrpSpPr/>
            <p:nvPr/>
          </p:nvGrpSpPr>
          <p:grpSpPr>
            <a:xfrm>
              <a:off x="-277007" y="3870159"/>
              <a:ext cx="981772" cy="1986051"/>
              <a:chOff x="-293545" y="3454371"/>
              <a:chExt cx="981772" cy="1986051"/>
            </a:xfrm>
          </p:grpSpPr>
          <p:sp>
            <p:nvSpPr>
              <p:cNvPr id="58" name="Google Shape;58;p2"/>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 name="Google Shape;60;p2"/>
            <p:cNvGrpSpPr/>
            <p:nvPr/>
          </p:nvGrpSpPr>
          <p:grpSpPr>
            <a:xfrm>
              <a:off x="363249" y="4906873"/>
              <a:ext cx="699940" cy="478601"/>
              <a:chOff x="39722" y="4349021"/>
              <a:chExt cx="1061964" cy="726143"/>
            </a:xfrm>
          </p:grpSpPr>
          <p:grpSp>
            <p:nvGrpSpPr>
              <p:cNvPr id="61" name="Google Shape;61;p2"/>
              <p:cNvGrpSpPr/>
              <p:nvPr/>
            </p:nvGrpSpPr>
            <p:grpSpPr>
              <a:xfrm rot="2700000">
                <a:off x="140502" y="4460924"/>
                <a:ext cx="524584" cy="502337"/>
                <a:chOff x="1189791" y="-1767331"/>
                <a:chExt cx="904284" cy="865933"/>
              </a:xfrm>
            </p:grpSpPr>
            <p:sp>
              <p:nvSpPr>
                <p:cNvPr id="62" name="Google Shape;62;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2"/>
                <p:cNvGrpSpPr/>
                <p:nvPr/>
              </p:nvGrpSpPr>
              <p:grpSpPr>
                <a:xfrm>
                  <a:off x="1232795" y="-1740829"/>
                  <a:ext cx="717621" cy="717392"/>
                  <a:chOff x="1483457" y="3953671"/>
                  <a:chExt cx="717621" cy="717392"/>
                </a:xfrm>
              </p:grpSpPr>
              <p:sp>
                <p:nvSpPr>
                  <p:cNvPr id="64" name="Google Shape;64;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69;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2"/>
            <p:cNvGrpSpPr/>
            <p:nvPr/>
          </p:nvGrpSpPr>
          <p:grpSpPr>
            <a:xfrm rot="-5400000">
              <a:off x="-461873" y="3769393"/>
              <a:ext cx="1351491" cy="1047516"/>
              <a:chOff x="-2460210" y="2758493"/>
              <a:chExt cx="1351491" cy="1047516"/>
            </a:xfrm>
          </p:grpSpPr>
          <p:sp>
            <p:nvSpPr>
              <p:cNvPr id="71" name="Google Shape;71;p2"/>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2"/>
            <p:cNvGrpSpPr/>
            <p:nvPr/>
          </p:nvGrpSpPr>
          <p:grpSpPr>
            <a:xfrm>
              <a:off x="438999" y="4567398"/>
              <a:ext cx="699940" cy="478601"/>
              <a:chOff x="39722" y="4349021"/>
              <a:chExt cx="1061964" cy="726143"/>
            </a:xfrm>
          </p:grpSpPr>
          <p:grpSp>
            <p:nvGrpSpPr>
              <p:cNvPr id="76" name="Google Shape;76;p2"/>
              <p:cNvGrpSpPr/>
              <p:nvPr/>
            </p:nvGrpSpPr>
            <p:grpSpPr>
              <a:xfrm rot="2700000">
                <a:off x="140502" y="4460924"/>
                <a:ext cx="524584" cy="502337"/>
                <a:chOff x="1189791" y="-1767331"/>
                <a:chExt cx="904284" cy="865933"/>
              </a:xfrm>
            </p:grpSpPr>
            <p:sp>
              <p:nvSpPr>
                <p:cNvPr id="77" name="Google Shape;7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8" name="Google Shape;78;p2"/>
                <p:cNvGrpSpPr/>
                <p:nvPr/>
              </p:nvGrpSpPr>
              <p:grpSpPr>
                <a:xfrm>
                  <a:off x="1232795" y="-1740829"/>
                  <a:ext cx="717621" cy="717392"/>
                  <a:chOff x="1483457" y="3953671"/>
                  <a:chExt cx="717621" cy="717392"/>
                </a:xfrm>
              </p:grpSpPr>
              <p:sp>
                <p:nvSpPr>
                  <p:cNvPr id="79" name="Google Shape;7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4" name="Google Shape;8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 name="Google Shape;85;p2"/>
            <p:cNvGrpSpPr/>
            <p:nvPr/>
          </p:nvGrpSpPr>
          <p:grpSpPr>
            <a:xfrm>
              <a:off x="-65076" y="4623886"/>
              <a:ext cx="699940" cy="478601"/>
              <a:chOff x="39722" y="4349021"/>
              <a:chExt cx="1061964" cy="726143"/>
            </a:xfrm>
          </p:grpSpPr>
          <p:grpSp>
            <p:nvGrpSpPr>
              <p:cNvPr id="86" name="Google Shape;86;p2"/>
              <p:cNvGrpSpPr/>
              <p:nvPr/>
            </p:nvGrpSpPr>
            <p:grpSpPr>
              <a:xfrm rot="2700000">
                <a:off x="140502" y="4460924"/>
                <a:ext cx="524584" cy="502337"/>
                <a:chOff x="1189791" y="-1767331"/>
                <a:chExt cx="904284" cy="865933"/>
              </a:xfrm>
            </p:grpSpPr>
            <p:sp>
              <p:nvSpPr>
                <p:cNvPr id="87" name="Google Shape;87;p2"/>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2"/>
                <p:cNvGrpSpPr/>
                <p:nvPr/>
              </p:nvGrpSpPr>
              <p:grpSpPr>
                <a:xfrm>
                  <a:off x="1232795" y="-1740829"/>
                  <a:ext cx="717621" cy="717392"/>
                  <a:chOff x="1483457" y="3953671"/>
                  <a:chExt cx="717621" cy="717392"/>
                </a:xfrm>
              </p:grpSpPr>
              <p:sp>
                <p:nvSpPr>
                  <p:cNvPr id="89" name="Google Shape;89;p2"/>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 name="Google Shape;94;p2"/>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049"/>
        <p:cNvGrpSpPr/>
        <p:nvPr/>
      </p:nvGrpSpPr>
      <p:grpSpPr>
        <a:xfrm>
          <a:off x="0" y="0"/>
          <a:ext cx="0" cy="0"/>
          <a:chOff x="0" y="0"/>
          <a:chExt cx="0" cy="0"/>
        </a:xfrm>
      </p:grpSpPr>
      <p:grpSp>
        <p:nvGrpSpPr>
          <p:cNvPr id="1050" name="Google Shape;1050;p24"/>
          <p:cNvGrpSpPr/>
          <p:nvPr/>
        </p:nvGrpSpPr>
        <p:grpSpPr>
          <a:xfrm>
            <a:off x="7059553" y="-2136808"/>
            <a:ext cx="4192757" cy="4558967"/>
            <a:chOff x="6983353" y="-2136808"/>
            <a:chExt cx="4192757" cy="4558967"/>
          </a:xfrm>
        </p:grpSpPr>
        <p:grpSp>
          <p:nvGrpSpPr>
            <p:cNvPr id="1051" name="Google Shape;1051;p24"/>
            <p:cNvGrpSpPr/>
            <p:nvPr/>
          </p:nvGrpSpPr>
          <p:grpSpPr>
            <a:xfrm rot="-509296">
              <a:off x="7187207" y="-982000"/>
              <a:ext cx="3785049" cy="3043008"/>
              <a:chOff x="7103825" y="-713112"/>
              <a:chExt cx="3785226" cy="3043150"/>
            </a:xfrm>
          </p:grpSpPr>
          <p:sp>
            <p:nvSpPr>
              <p:cNvPr id="1052" name="Google Shape;1052;p24"/>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3" name="Google Shape;1053;p24"/>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grpSp>
          <p:nvGrpSpPr>
            <p:cNvPr id="1054" name="Google Shape;1054;p24"/>
            <p:cNvGrpSpPr/>
            <p:nvPr/>
          </p:nvGrpSpPr>
          <p:grpSpPr>
            <a:xfrm rot="5400000">
              <a:off x="6489450" y="75626"/>
              <a:ext cx="4558967" cy="134100"/>
              <a:chOff x="796100" y="3019701"/>
              <a:chExt cx="4558967" cy="134100"/>
            </a:xfrm>
          </p:grpSpPr>
          <p:sp>
            <p:nvSpPr>
              <p:cNvPr id="1055" name="Google Shape;1055;p24"/>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56" name="Google Shape;1056;p24"/>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57" name="Google Shape;1057;p24"/>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58" name="Google Shape;1058;p24"/>
          <p:cNvSpPr txBox="1">
            <a:spLocks noGrp="1"/>
          </p:cNvSpPr>
          <p:nvPr>
            <p:ph type="subTitle" idx="1"/>
          </p:nvPr>
        </p:nvSpPr>
        <p:spPr>
          <a:xfrm>
            <a:off x="720000"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9" name="Google Shape;1059;p24"/>
          <p:cNvSpPr txBox="1">
            <a:spLocks noGrp="1"/>
          </p:cNvSpPr>
          <p:nvPr>
            <p:ph type="subTitle" idx="2"/>
          </p:nvPr>
        </p:nvSpPr>
        <p:spPr>
          <a:xfrm>
            <a:off x="3584484"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0" name="Google Shape;1060;p24"/>
          <p:cNvSpPr txBox="1">
            <a:spLocks noGrp="1"/>
          </p:cNvSpPr>
          <p:nvPr>
            <p:ph type="subTitle" idx="3"/>
          </p:nvPr>
        </p:nvSpPr>
        <p:spPr>
          <a:xfrm>
            <a:off x="6448975" y="26499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1" name="Google Shape;1061;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2" name="Google Shape;1062;p24"/>
          <p:cNvSpPr txBox="1">
            <a:spLocks noGrp="1"/>
          </p:cNvSpPr>
          <p:nvPr>
            <p:ph type="subTitle" idx="4"/>
          </p:nvPr>
        </p:nvSpPr>
        <p:spPr>
          <a:xfrm>
            <a:off x="720000"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3" name="Google Shape;1063;p24"/>
          <p:cNvSpPr txBox="1">
            <a:spLocks noGrp="1"/>
          </p:cNvSpPr>
          <p:nvPr>
            <p:ph type="subTitle" idx="5"/>
          </p:nvPr>
        </p:nvSpPr>
        <p:spPr>
          <a:xfrm>
            <a:off x="3584483"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064" name="Google Shape;1064;p24"/>
          <p:cNvSpPr txBox="1">
            <a:spLocks noGrp="1"/>
          </p:cNvSpPr>
          <p:nvPr>
            <p:ph type="subTitle" idx="6"/>
          </p:nvPr>
        </p:nvSpPr>
        <p:spPr>
          <a:xfrm>
            <a:off x="6448972" y="23238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065" name="Google Shape;1065;p24"/>
          <p:cNvGrpSpPr/>
          <p:nvPr/>
        </p:nvGrpSpPr>
        <p:grpSpPr>
          <a:xfrm>
            <a:off x="6067575" y="2796625"/>
            <a:ext cx="4006263" cy="4771152"/>
            <a:chOff x="5915175" y="2339425"/>
            <a:chExt cx="4006263" cy="4771152"/>
          </a:xfrm>
        </p:grpSpPr>
        <p:sp>
          <p:nvSpPr>
            <p:cNvPr id="1066" name="Google Shape;1066;p24"/>
            <p:cNvSpPr/>
            <p:nvPr/>
          </p:nvSpPr>
          <p:spPr>
            <a:xfrm>
              <a:off x="5915175" y="23612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4"/>
            <p:cNvSpPr/>
            <p:nvPr/>
          </p:nvSpPr>
          <p:spPr>
            <a:xfrm>
              <a:off x="6873793" y="23394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68" name="Google Shape;1068;p24"/>
            <p:cNvGrpSpPr/>
            <p:nvPr/>
          </p:nvGrpSpPr>
          <p:grpSpPr>
            <a:xfrm>
              <a:off x="7520550" y="4608575"/>
              <a:ext cx="582050" cy="582425"/>
              <a:chOff x="959750" y="3039275"/>
              <a:chExt cx="582050" cy="582425"/>
            </a:xfrm>
          </p:grpSpPr>
          <p:sp>
            <p:nvSpPr>
              <p:cNvPr id="1069" name="Google Shape;1069;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6" name="Google Shape;1076;p24"/>
            <p:cNvGrpSpPr/>
            <p:nvPr/>
          </p:nvGrpSpPr>
          <p:grpSpPr>
            <a:xfrm>
              <a:off x="8484675" y="3658275"/>
              <a:ext cx="582050" cy="582425"/>
              <a:chOff x="959750" y="3039275"/>
              <a:chExt cx="582050" cy="582425"/>
            </a:xfrm>
          </p:grpSpPr>
          <p:sp>
            <p:nvSpPr>
              <p:cNvPr id="1077" name="Google Shape;1077;p24"/>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4"/>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4"/>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4"/>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4"/>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4"/>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4"/>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84" name="Google Shape;1084;p24"/>
          <p:cNvGrpSpPr/>
          <p:nvPr/>
        </p:nvGrpSpPr>
        <p:grpSpPr>
          <a:xfrm>
            <a:off x="-235366" y="3828554"/>
            <a:ext cx="5249359" cy="2992224"/>
            <a:chOff x="-258616" y="3430829"/>
            <a:chExt cx="5249359" cy="2992224"/>
          </a:xfrm>
        </p:grpSpPr>
        <p:pic>
          <p:nvPicPr>
            <p:cNvPr id="1085" name="Google Shape;1085;p24"/>
            <p:cNvPicPr preferRelativeResize="0"/>
            <p:nvPr/>
          </p:nvPicPr>
          <p:blipFill rotWithShape="1">
            <a:blip r:embed="rId3">
              <a:alphaModFix/>
            </a:blip>
            <a:srcRect l="16960" t="24718" r="7121" b="26177"/>
            <a:stretch/>
          </p:blipFill>
          <p:spPr>
            <a:xfrm>
              <a:off x="1070243" y="3430829"/>
              <a:ext cx="3920501" cy="2992224"/>
            </a:xfrm>
            <a:prstGeom prst="rect">
              <a:avLst/>
            </a:prstGeom>
            <a:noFill/>
            <a:ln>
              <a:noFill/>
            </a:ln>
          </p:spPr>
        </p:pic>
        <p:sp>
          <p:nvSpPr>
            <p:cNvPr id="1086" name="Google Shape;1086;p24"/>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4"/>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4"/>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4"/>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4"/>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1" name="Google Shape;1091;p24"/>
            <p:cNvGrpSpPr/>
            <p:nvPr/>
          </p:nvGrpSpPr>
          <p:grpSpPr>
            <a:xfrm>
              <a:off x="736485" y="4387072"/>
              <a:ext cx="161977" cy="161940"/>
              <a:chOff x="1101075" y="2142375"/>
              <a:chExt cx="439200" cy="439100"/>
            </a:xfrm>
          </p:grpSpPr>
          <p:sp>
            <p:nvSpPr>
              <p:cNvPr id="1092" name="Google Shape;1092;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 name="Google Shape;1094;p24"/>
            <p:cNvGrpSpPr/>
            <p:nvPr/>
          </p:nvGrpSpPr>
          <p:grpSpPr>
            <a:xfrm rot="10800000">
              <a:off x="2118901" y="4805293"/>
              <a:ext cx="161977" cy="161940"/>
              <a:chOff x="1101075" y="2142375"/>
              <a:chExt cx="439200" cy="439100"/>
            </a:xfrm>
          </p:grpSpPr>
          <p:sp>
            <p:nvSpPr>
              <p:cNvPr id="1095" name="Google Shape;1095;p24"/>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4"/>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7" name="Google Shape;1097;p24"/>
          <p:cNvGrpSpPr/>
          <p:nvPr/>
        </p:nvGrpSpPr>
        <p:grpSpPr>
          <a:xfrm>
            <a:off x="-515563" y="-797996"/>
            <a:ext cx="1433417" cy="2584783"/>
            <a:chOff x="-363163" y="-645596"/>
            <a:chExt cx="1433417" cy="2584783"/>
          </a:xfrm>
        </p:grpSpPr>
        <p:grpSp>
          <p:nvGrpSpPr>
            <p:cNvPr id="1098" name="Google Shape;1098;p24"/>
            <p:cNvGrpSpPr/>
            <p:nvPr/>
          </p:nvGrpSpPr>
          <p:grpSpPr>
            <a:xfrm rot="10800000">
              <a:off x="-64595" y="-645596"/>
              <a:ext cx="1134849" cy="2370191"/>
              <a:chOff x="-575575" y="3685599"/>
              <a:chExt cx="1421048" cy="2967932"/>
            </a:xfrm>
          </p:grpSpPr>
          <p:sp>
            <p:nvSpPr>
              <p:cNvPr id="1099" name="Google Shape;1099;p24"/>
              <p:cNvSpPr/>
              <p:nvPr/>
            </p:nvSpPr>
            <p:spPr>
              <a:xfrm>
                <a:off x="-575575" y="3685599"/>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4"/>
              <p:cNvSpPr/>
              <p:nvPr/>
            </p:nvSpPr>
            <p:spPr>
              <a:xfrm rot="10800000">
                <a:off x="-575573" y="3820175"/>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1" name="Google Shape;1101;p24"/>
            <p:cNvSpPr/>
            <p:nvPr/>
          </p:nvSpPr>
          <p:spPr>
            <a:xfrm>
              <a:off x="0" y="36165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4"/>
            <p:cNvSpPr/>
            <p:nvPr/>
          </p:nvSpPr>
          <p:spPr>
            <a:xfrm>
              <a:off x="131225" y="0"/>
              <a:ext cx="581991" cy="575861"/>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3" name="Google Shape;1103;p24"/>
            <p:cNvGrpSpPr/>
            <p:nvPr/>
          </p:nvGrpSpPr>
          <p:grpSpPr>
            <a:xfrm rot="-2700000" flipH="1">
              <a:off x="-216370" y="1084101"/>
              <a:ext cx="708093" cy="708493"/>
              <a:chOff x="3678700" y="407275"/>
              <a:chExt cx="708100" cy="708500"/>
            </a:xfrm>
          </p:grpSpPr>
          <p:sp>
            <p:nvSpPr>
              <p:cNvPr id="1104" name="Google Shape;1104;p24"/>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4"/>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4"/>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4"/>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4"/>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4"/>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4"/>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111"/>
        <p:cNvGrpSpPr/>
        <p:nvPr/>
      </p:nvGrpSpPr>
      <p:grpSpPr>
        <a:xfrm>
          <a:off x="0" y="0"/>
          <a:ext cx="0" cy="0"/>
          <a:chOff x="0" y="0"/>
          <a:chExt cx="0" cy="0"/>
        </a:xfrm>
      </p:grpSpPr>
      <p:sp>
        <p:nvSpPr>
          <p:cNvPr id="1112" name="Google Shape;1112;p25"/>
          <p:cNvSpPr txBox="1">
            <a:spLocks noGrp="1"/>
          </p:cNvSpPr>
          <p:nvPr>
            <p:ph type="subTitle" idx="1"/>
          </p:nvPr>
        </p:nvSpPr>
        <p:spPr>
          <a:xfrm>
            <a:off x="720000"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3" name="Google Shape;1113;p25"/>
          <p:cNvSpPr txBox="1">
            <a:spLocks noGrp="1"/>
          </p:cNvSpPr>
          <p:nvPr>
            <p:ph type="subTitle" idx="2"/>
          </p:nvPr>
        </p:nvSpPr>
        <p:spPr>
          <a:xfrm>
            <a:off x="3584484"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4" name="Google Shape;1114;p25"/>
          <p:cNvSpPr txBox="1">
            <a:spLocks noGrp="1"/>
          </p:cNvSpPr>
          <p:nvPr>
            <p:ph type="subTitle" idx="3"/>
          </p:nvPr>
        </p:nvSpPr>
        <p:spPr>
          <a:xfrm>
            <a:off x="6448975" y="3520475"/>
            <a:ext cx="1981800" cy="1088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15" name="Google Shape;1115;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16" name="Google Shape;1116;p25"/>
          <p:cNvSpPr txBox="1">
            <a:spLocks noGrp="1"/>
          </p:cNvSpPr>
          <p:nvPr>
            <p:ph type="subTitle" idx="4"/>
          </p:nvPr>
        </p:nvSpPr>
        <p:spPr>
          <a:xfrm>
            <a:off x="720000"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7" name="Google Shape;1117;p25"/>
          <p:cNvSpPr txBox="1">
            <a:spLocks noGrp="1"/>
          </p:cNvSpPr>
          <p:nvPr>
            <p:ph type="subTitle" idx="5"/>
          </p:nvPr>
        </p:nvSpPr>
        <p:spPr>
          <a:xfrm>
            <a:off x="3584483"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8" name="Google Shape;1118;p25"/>
          <p:cNvSpPr txBox="1">
            <a:spLocks noGrp="1"/>
          </p:cNvSpPr>
          <p:nvPr>
            <p:ph type="subTitle" idx="6"/>
          </p:nvPr>
        </p:nvSpPr>
        <p:spPr>
          <a:xfrm>
            <a:off x="6448972" y="3194375"/>
            <a:ext cx="19818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19" name="Google Shape;1119;p25"/>
          <p:cNvSpPr>
            <a:spLocks noGrp="1"/>
          </p:cNvSpPr>
          <p:nvPr>
            <p:ph type="pic" idx="7"/>
          </p:nvPr>
        </p:nvSpPr>
        <p:spPr>
          <a:xfrm>
            <a:off x="720000" y="1236800"/>
            <a:ext cx="1981800" cy="1662300"/>
          </a:xfrm>
          <a:prstGeom prst="snip1Rect">
            <a:avLst>
              <a:gd name="adj" fmla="val 16667"/>
            </a:avLst>
          </a:prstGeom>
          <a:noFill/>
          <a:ln>
            <a:noFill/>
          </a:ln>
        </p:spPr>
      </p:sp>
      <p:sp>
        <p:nvSpPr>
          <p:cNvPr id="1120" name="Google Shape;1120;p25"/>
          <p:cNvSpPr>
            <a:spLocks noGrp="1"/>
          </p:cNvSpPr>
          <p:nvPr>
            <p:ph type="pic" idx="8"/>
          </p:nvPr>
        </p:nvSpPr>
        <p:spPr>
          <a:xfrm>
            <a:off x="3584475" y="1236800"/>
            <a:ext cx="1981800" cy="1662300"/>
          </a:xfrm>
          <a:prstGeom prst="snip1Rect">
            <a:avLst>
              <a:gd name="adj" fmla="val 16667"/>
            </a:avLst>
          </a:prstGeom>
          <a:noFill/>
          <a:ln>
            <a:noFill/>
          </a:ln>
        </p:spPr>
      </p:sp>
      <p:sp>
        <p:nvSpPr>
          <p:cNvPr id="1121" name="Google Shape;1121;p25"/>
          <p:cNvSpPr>
            <a:spLocks noGrp="1"/>
          </p:cNvSpPr>
          <p:nvPr>
            <p:ph type="pic" idx="9"/>
          </p:nvPr>
        </p:nvSpPr>
        <p:spPr>
          <a:xfrm>
            <a:off x="6448950" y="1236800"/>
            <a:ext cx="1981800" cy="1662300"/>
          </a:xfrm>
          <a:prstGeom prst="snip1Rect">
            <a:avLst>
              <a:gd name="adj" fmla="val 16667"/>
            </a:avLst>
          </a:prstGeom>
          <a:noFill/>
          <a:ln>
            <a:noFill/>
          </a:ln>
        </p:spPr>
      </p:sp>
      <p:grpSp>
        <p:nvGrpSpPr>
          <p:cNvPr id="1122" name="Google Shape;1122;p25"/>
          <p:cNvGrpSpPr/>
          <p:nvPr/>
        </p:nvGrpSpPr>
        <p:grpSpPr>
          <a:xfrm>
            <a:off x="-928041" y="3925887"/>
            <a:ext cx="2833357" cy="1517787"/>
            <a:chOff x="-623241" y="3849687"/>
            <a:chExt cx="2833357" cy="1517787"/>
          </a:xfrm>
        </p:grpSpPr>
        <p:grpSp>
          <p:nvGrpSpPr>
            <p:cNvPr id="1123" name="Google Shape;1123;p25"/>
            <p:cNvGrpSpPr/>
            <p:nvPr/>
          </p:nvGrpSpPr>
          <p:grpSpPr>
            <a:xfrm rot="5400000">
              <a:off x="-879113" y="4155104"/>
              <a:ext cx="1517787" cy="906953"/>
              <a:chOff x="-55500" y="4835979"/>
              <a:chExt cx="1517787" cy="906953"/>
            </a:xfrm>
          </p:grpSpPr>
          <p:sp>
            <p:nvSpPr>
              <p:cNvPr id="1124" name="Google Shape;1124;p25"/>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5"/>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5"/>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5"/>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25"/>
            <p:cNvGrpSpPr/>
            <p:nvPr/>
          </p:nvGrpSpPr>
          <p:grpSpPr>
            <a:xfrm>
              <a:off x="-623241" y="3946426"/>
              <a:ext cx="2833357" cy="1421047"/>
              <a:chOff x="-677366" y="4067276"/>
              <a:chExt cx="2833357" cy="1421047"/>
            </a:xfrm>
          </p:grpSpPr>
          <p:sp>
            <p:nvSpPr>
              <p:cNvPr id="1129" name="Google Shape;1129;p25"/>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30" name="Google Shape;1130;p25"/>
              <p:cNvGrpSpPr/>
              <p:nvPr/>
            </p:nvGrpSpPr>
            <p:grpSpPr>
              <a:xfrm>
                <a:off x="317735" y="4614472"/>
                <a:ext cx="161977" cy="161940"/>
                <a:chOff x="1101075" y="2142375"/>
                <a:chExt cx="439200" cy="439100"/>
              </a:xfrm>
            </p:grpSpPr>
            <p:sp>
              <p:nvSpPr>
                <p:cNvPr id="1131" name="Google Shape;1131;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3" name="Google Shape;1133;p25"/>
              <p:cNvGrpSpPr/>
              <p:nvPr/>
            </p:nvGrpSpPr>
            <p:grpSpPr>
              <a:xfrm rot="10800000">
                <a:off x="1700151" y="5032693"/>
                <a:ext cx="161977" cy="161940"/>
                <a:chOff x="1101075" y="2142375"/>
                <a:chExt cx="439200" cy="439100"/>
              </a:xfrm>
            </p:grpSpPr>
            <p:sp>
              <p:nvSpPr>
                <p:cNvPr id="1134" name="Google Shape;1134;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36" name="Google Shape;1136;p25"/>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25"/>
          <p:cNvGrpSpPr/>
          <p:nvPr/>
        </p:nvGrpSpPr>
        <p:grpSpPr>
          <a:xfrm>
            <a:off x="6400125" y="-1754449"/>
            <a:ext cx="4189199" cy="3065874"/>
            <a:chOff x="6171525" y="-1678249"/>
            <a:chExt cx="4189199" cy="3065874"/>
          </a:xfrm>
        </p:grpSpPr>
        <p:sp>
          <p:nvSpPr>
            <p:cNvPr id="1138" name="Google Shape;1138;p25"/>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39" name="Google Shape;1139;p25"/>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140" name="Google Shape;1140;p25"/>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41" name="Google Shape;1141;p25"/>
            <p:cNvGrpSpPr/>
            <p:nvPr/>
          </p:nvGrpSpPr>
          <p:grpSpPr>
            <a:xfrm rot="-2700000">
              <a:off x="8302147" y="61289"/>
              <a:ext cx="582044" cy="582419"/>
              <a:chOff x="959750" y="3039275"/>
              <a:chExt cx="582050" cy="582425"/>
            </a:xfrm>
          </p:grpSpPr>
          <p:sp>
            <p:nvSpPr>
              <p:cNvPr id="1142" name="Google Shape;1142;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25"/>
            <p:cNvGrpSpPr/>
            <p:nvPr/>
          </p:nvGrpSpPr>
          <p:grpSpPr>
            <a:xfrm rot="-2700000">
              <a:off x="8551447" y="61289"/>
              <a:ext cx="582044" cy="582419"/>
              <a:chOff x="959750" y="3039275"/>
              <a:chExt cx="582050" cy="582425"/>
            </a:xfrm>
          </p:grpSpPr>
          <p:sp>
            <p:nvSpPr>
              <p:cNvPr id="1150" name="Google Shape;1150;p2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57" name="Google Shape;1157;p25"/>
          <p:cNvGrpSpPr/>
          <p:nvPr/>
        </p:nvGrpSpPr>
        <p:grpSpPr>
          <a:xfrm rot="2700000">
            <a:off x="8945322" y="2352177"/>
            <a:ext cx="439196" cy="439096"/>
            <a:chOff x="1101075" y="2142375"/>
            <a:chExt cx="439200" cy="439100"/>
          </a:xfrm>
        </p:grpSpPr>
        <p:sp>
          <p:nvSpPr>
            <p:cNvPr id="1158" name="Google Shape;1158;p2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0" name="Google Shape;1160;p25"/>
          <p:cNvGrpSpPr/>
          <p:nvPr/>
        </p:nvGrpSpPr>
        <p:grpSpPr>
          <a:xfrm rot="10800000">
            <a:off x="4995775" y="180626"/>
            <a:ext cx="4558967" cy="134100"/>
            <a:chOff x="796100" y="3019701"/>
            <a:chExt cx="4558967" cy="134100"/>
          </a:xfrm>
        </p:grpSpPr>
        <p:sp>
          <p:nvSpPr>
            <p:cNvPr id="1161" name="Google Shape;1161;p2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62" name="Google Shape;1162;p2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163" name="Google Shape;1163;p2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64"/>
        <p:cNvGrpSpPr/>
        <p:nvPr/>
      </p:nvGrpSpPr>
      <p:grpSpPr>
        <a:xfrm>
          <a:off x="0" y="0"/>
          <a:ext cx="0" cy="0"/>
          <a:chOff x="0" y="0"/>
          <a:chExt cx="0" cy="0"/>
        </a:xfrm>
      </p:grpSpPr>
      <p:sp>
        <p:nvSpPr>
          <p:cNvPr id="1165" name="Google Shape;1165;p2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6" name="Google Shape;1166;p26"/>
          <p:cNvSpPr txBox="1">
            <a:spLocks noGrp="1"/>
          </p:cNvSpPr>
          <p:nvPr>
            <p:ph type="subTitle" idx="1"/>
          </p:nvPr>
        </p:nvSpPr>
        <p:spPr>
          <a:xfrm>
            <a:off x="1804750"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7" name="Google Shape;1167;p26"/>
          <p:cNvSpPr txBox="1">
            <a:spLocks noGrp="1"/>
          </p:cNvSpPr>
          <p:nvPr>
            <p:ph type="subTitle" idx="2"/>
          </p:nvPr>
        </p:nvSpPr>
        <p:spPr>
          <a:xfrm>
            <a:off x="5237152" y="1935218"/>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8" name="Google Shape;1168;p26"/>
          <p:cNvSpPr txBox="1">
            <a:spLocks noGrp="1"/>
          </p:cNvSpPr>
          <p:nvPr>
            <p:ph type="subTitle" idx="3"/>
          </p:nvPr>
        </p:nvSpPr>
        <p:spPr>
          <a:xfrm>
            <a:off x="1804750"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9" name="Google Shape;1169;p26"/>
          <p:cNvSpPr txBox="1">
            <a:spLocks noGrp="1"/>
          </p:cNvSpPr>
          <p:nvPr>
            <p:ph type="subTitle" idx="4"/>
          </p:nvPr>
        </p:nvSpPr>
        <p:spPr>
          <a:xfrm>
            <a:off x="5237152" y="3561374"/>
            <a:ext cx="21021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0" name="Google Shape;1170;p26"/>
          <p:cNvSpPr txBox="1">
            <a:spLocks noGrp="1"/>
          </p:cNvSpPr>
          <p:nvPr>
            <p:ph type="subTitle" idx="5"/>
          </p:nvPr>
        </p:nvSpPr>
        <p:spPr>
          <a:xfrm>
            <a:off x="18047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1" name="Google Shape;1171;p26"/>
          <p:cNvSpPr txBox="1">
            <a:spLocks noGrp="1"/>
          </p:cNvSpPr>
          <p:nvPr>
            <p:ph type="subTitle" idx="6"/>
          </p:nvPr>
        </p:nvSpPr>
        <p:spPr>
          <a:xfrm>
            <a:off x="5237150" y="1605775"/>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2" name="Google Shape;1172;p26"/>
          <p:cNvSpPr txBox="1">
            <a:spLocks noGrp="1"/>
          </p:cNvSpPr>
          <p:nvPr>
            <p:ph type="subTitle" idx="7"/>
          </p:nvPr>
        </p:nvSpPr>
        <p:spPr>
          <a:xfrm>
            <a:off x="18047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173" name="Google Shape;1173;p26"/>
          <p:cNvSpPr txBox="1">
            <a:spLocks noGrp="1"/>
          </p:cNvSpPr>
          <p:nvPr>
            <p:ph type="subTitle" idx="8"/>
          </p:nvPr>
        </p:nvSpPr>
        <p:spPr>
          <a:xfrm>
            <a:off x="5237150" y="3231981"/>
            <a:ext cx="2102100" cy="4056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174" name="Google Shape;1174;p26"/>
          <p:cNvGrpSpPr/>
          <p:nvPr/>
        </p:nvGrpSpPr>
        <p:grpSpPr>
          <a:xfrm>
            <a:off x="-2902027" y="1271890"/>
            <a:ext cx="6191222" cy="6191222"/>
            <a:chOff x="-2825827" y="1271890"/>
            <a:chExt cx="6191222" cy="6191222"/>
          </a:xfrm>
        </p:grpSpPr>
        <p:pic>
          <p:nvPicPr>
            <p:cNvPr id="1175" name="Google Shape;1175;p26"/>
            <p:cNvPicPr preferRelativeResize="0"/>
            <p:nvPr/>
          </p:nvPicPr>
          <p:blipFill rotWithShape="1">
            <a:blip r:embed="rId2">
              <a:alphaModFix/>
            </a:blip>
            <a:srcRect l="16960" t="24718" r="7121" b="26177"/>
            <a:stretch/>
          </p:blipFill>
          <p:spPr>
            <a:xfrm>
              <a:off x="-680950" y="3866725"/>
              <a:ext cx="2441950" cy="1863749"/>
            </a:xfrm>
            <a:prstGeom prst="rect">
              <a:avLst/>
            </a:prstGeom>
            <a:noFill/>
            <a:ln>
              <a:noFill/>
            </a:ln>
          </p:spPr>
        </p:pic>
        <p:grpSp>
          <p:nvGrpSpPr>
            <p:cNvPr id="1176" name="Google Shape;1176;p26"/>
            <p:cNvGrpSpPr/>
            <p:nvPr/>
          </p:nvGrpSpPr>
          <p:grpSpPr>
            <a:xfrm>
              <a:off x="-2825827" y="1271890"/>
              <a:ext cx="6191222" cy="6191222"/>
              <a:chOff x="-2825827" y="1271890"/>
              <a:chExt cx="6191222" cy="6191222"/>
            </a:xfrm>
          </p:grpSpPr>
          <p:sp>
            <p:nvSpPr>
              <p:cNvPr id="1177" name="Google Shape;1177;p26"/>
              <p:cNvSpPr/>
              <p:nvPr/>
            </p:nvSpPr>
            <p:spPr>
              <a:xfrm rot="2700000" flipH="1">
                <a:off x="-1733384" y="199281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6"/>
              <p:cNvSpPr/>
              <p:nvPr/>
            </p:nvSpPr>
            <p:spPr>
              <a:xfrm rot="2700000" flipH="1">
                <a:off x="-1192832" y="2500186"/>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9" name="Google Shape;1179;p26"/>
              <p:cNvGrpSpPr/>
              <p:nvPr/>
            </p:nvGrpSpPr>
            <p:grpSpPr>
              <a:xfrm rot="10800000">
                <a:off x="384881" y="3042905"/>
                <a:ext cx="134100" cy="134100"/>
                <a:chOff x="-1999139" y="3143772"/>
                <a:chExt cx="134100" cy="134100"/>
              </a:xfrm>
            </p:grpSpPr>
            <p:sp>
              <p:nvSpPr>
                <p:cNvPr id="1180" name="Google Shape;1180;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2" name="Google Shape;1182;p26"/>
              <p:cNvGrpSpPr/>
              <p:nvPr/>
            </p:nvGrpSpPr>
            <p:grpSpPr>
              <a:xfrm rot="10800000">
                <a:off x="146106" y="3710980"/>
                <a:ext cx="134100" cy="134100"/>
                <a:chOff x="-1999139" y="3143772"/>
                <a:chExt cx="134100" cy="134100"/>
              </a:xfrm>
            </p:grpSpPr>
            <p:sp>
              <p:nvSpPr>
                <p:cNvPr id="1183" name="Google Shape;1183;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5" name="Google Shape;1185;p26"/>
              <p:cNvGrpSpPr/>
              <p:nvPr/>
            </p:nvGrpSpPr>
            <p:grpSpPr>
              <a:xfrm>
                <a:off x="-102297" y="3780153"/>
                <a:ext cx="939901" cy="2449421"/>
                <a:chOff x="-102297" y="3780153"/>
                <a:chExt cx="939901" cy="2449421"/>
              </a:xfrm>
            </p:grpSpPr>
            <p:sp>
              <p:nvSpPr>
                <p:cNvPr id="1186" name="Google Shape;1186;p26"/>
                <p:cNvSpPr/>
                <p:nvPr/>
              </p:nvSpPr>
              <p:spPr>
                <a:xfrm rot="10800000">
                  <a:off x="260154" y="4254866"/>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6"/>
                <p:cNvSpPr/>
                <p:nvPr/>
              </p:nvSpPr>
              <p:spPr>
                <a:xfrm rot="10800000">
                  <a:off x="-102297" y="3780153"/>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8" name="Google Shape;1188;p26"/>
                <p:cNvGrpSpPr/>
                <p:nvPr/>
              </p:nvGrpSpPr>
              <p:grpSpPr>
                <a:xfrm rot="10800000">
                  <a:off x="532825" y="5492502"/>
                  <a:ext cx="134004" cy="134004"/>
                  <a:chOff x="8356813" y="1074288"/>
                  <a:chExt cx="351900" cy="351900"/>
                </a:xfrm>
              </p:grpSpPr>
              <p:sp>
                <p:nvSpPr>
                  <p:cNvPr id="1189" name="Google Shape;1189;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grpSp>
        <p:nvGrpSpPr>
          <p:cNvPr id="1191" name="Google Shape;1191;p26"/>
          <p:cNvGrpSpPr/>
          <p:nvPr/>
        </p:nvGrpSpPr>
        <p:grpSpPr>
          <a:xfrm>
            <a:off x="5650173" y="-1036475"/>
            <a:ext cx="6191222" cy="6865137"/>
            <a:chOff x="5497773" y="-1036475"/>
            <a:chExt cx="6191222" cy="6865137"/>
          </a:xfrm>
        </p:grpSpPr>
        <p:grpSp>
          <p:nvGrpSpPr>
            <p:cNvPr id="1192" name="Google Shape;1192;p26"/>
            <p:cNvGrpSpPr/>
            <p:nvPr/>
          </p:nvGrpSpPr>
          <p:grpSpPr>
            <a:xfrm>
              <a:off x="5497773" y="-362560"/>
              <a:ext cx="6191222" cy="6191222"/>
              <a:chOff x="5584373" y="-362560"/>
              <a:chExt cx="6191222" cy="6191222"/>
            </a:xfrm>
          </p:grpSpPr>
          <p:grpSp>
            <p:nvGrpSpPr>
              <p:cNvPr id="1193" name="Google Shape;1193;p26"/>
              <p:cNvGrpSpPr/>
              <p:nvPr/>
            </p:nvGrpSpPr>
            <p:grpSpPr>
              <a:xfrm>
                <a:off x="5584373" y="-362560"/>
                <a:ext cx="6191222" cy="6191222"/>
                <a:chOff x="5443673" y="-405860"/>
                <a:chExt cx="6191222" cy="6191222"/>
              </a:xfrm>
            </p:grpSpPr>
            <p:sp>
              <p:nvSpPr>
                <p:cNvPr id="1194" name="Google Shape;1194;p26"/>
                <p:cNvSpPr/>
                <p:nvPr/>
              </p:nvSpPr>
              <p:spPr>
                <a:xfrm rot="-8100000" flipH="1">
                  <a:off x="6536116" y="315063"/>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6"/>
                <p:cNvSpPr/>
                <p:nvPr/>
              </p:nvSpPr>
              <p:spPr>
                <a:xfrm rot="-8100000" flipH="1">
                  <a:off x="7076657" y="1499343"/>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6"/>
                <p:cNvSpPr/>
                <p:nvPr/>
              </p:nvSpPr>
              <p:spPr>
                <a:xfrm>
                  <a:off x="8301511" y="-335348"/>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6"/>
                <p:cNvSpPr/>
                <p:nvPr/>
              </p:nvSpPr>
              <p:spPr>
                <a:xfrm>
                  <a:off x="8554000" y="27076"/>
                  <a:ext cx="687411" cy="2086997"/>
                </a:xfrm>
                <a:custGeom>
                  <a:avLst/>
                  <a:gdLst/>
                  <a:ahLst/>
                  <a:cxnLst/>
                  <a:rect l="l" t="t" r="r" b="b"/>
                  <a:pathLst>
                    <a:path w="16760" h="43180" extrusionOk="0">
                      <a:moveTo>
                        <a:pt x="16531" y="1"/>
                      </a:moveTo>
                      <a:lnTo>
                        <a:pt x="4403" y="12159"/>
                      </a:lnTo>
                      <a:lnTo>
                        <a:pt x="4342" y="12190"/>
                      </a:lnTo>
                      <a:lnTo>
                        <a:pt x="4342" y="25734"/>
                      </a:lnTo>
                      <a:lnTo>
                        <a:pt x="0" y="30077"/>
                      </a:lnTo>
                      <a:lnTo>
                        <a:pt x="8746" y="38822"/>
                      </a:lnTo>
                      <a:lnTo>
                        <a:pt x="8746" y="43180"/>
                      </a:lnTo>
                      <a:lnTo>
                        <a:pt x="9066" y="43180"/>
                      </a:lnTo>
                      <a:lnTo>
                        <a:pt x="9066" y="38700"/>
                      </a:lnTo>
                      <a:lnTo>
                        <a:pt x="442" y="30077"/>
                      </a:lnTo>
                      <a:lnTo>
                        <a:pt x="4662" y="25872"/>
                      </a:lnTo>
                      <a:lnTo>
                        <a:pt x="4662" y="12327"/>
                      </a:lnTo>
                      <a:lnTo>
                        <a:pt x="16760" y="230"/>
                      </a:lnTo>
                      <a:lnTo>
                        <a:pt x="16531" y="1"/>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98" name="Google Shape;1198;p26"/>
              <p:cNvGrpSpPr/>
              <p:nvPr/>
            </p:nvGrpSpPr>
            <p:grpSpPr>
              <a:xfrm>
                <a:off x="8430786" y="3923547"/>
                <a:ext cx="134100" cy="134100"/>
                <a:chOff x="-1999139" y="3143772"/>
                <a:chExt cx="134100" cy="134100"/>
              </a:xfrm>
            </p:grpSpPr>
            <p:sp>
              <p:nvSpPr>
                <p:cNvPr id="1199" name="Google Shape;1199;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1" name="Google Shape;1201;p26"/>
              <p:cNvGrpSpPr/>
              <p:nvPr/>
            </p:nvGrpSpPr>
            <p:grpSpPr>
              <a:xfrm>
                <a:off x="8669561" y="3255472"/>
                <a:ext cx="134100" cy="134100"/>
                <a:chOff x="-1999139" y="3143772"/>
                <a:chExt cx="134100" cy="134100"/>
              </a:xfrm>
            </p:grpSpPr>
            <p:sp>
              <p:nvSpPr>
                <p:cNvPr id="1202" name="Google Shape;1202;p26"/>
                <p:cNvSpPr/>
                <p:nvPr/>
              </p:nvSpPr>
              <p:spPr>
                <a:xfrm>
                  <a:off x="-1999139" y="3143772"/>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6"/>
                <p:cNvSpPr/>
                <p:nvPr/>
              </p:nvSpPr>
              <p:spPr>
                <a:xfrm>
                  <a:off x="-1980219" y="3162691"/>
                  <a:ext cx="96300" cy="96300"/>
                </a:xfrm>
                <a:prstGeom prst="ellipse">
                  <a:avLst/>
                </a:pr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04" name="Google Shape;1204;p26"/>
              <p:cNvGrpSpPr/>
              <p:nvPr/>
            </p:nvGrpSpPr>
            <p:grpSpPr>
              <a:xfrm>
                <a:off x="8612986" y="311022"/>
                <a:ext cx="134004" cy="134004"/>
                <a:chOff x="8356813" y="1074288"/>
                <a:chExt cx="351900" cy="351900"/>
              </a:xfrm>
            </p:grpSpPr>
            <p:sp>
              <p:nvSpPr>
                <p:cNvPr id="1205" name="Google Shape;1205;p26"/>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6"/>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207" name="Google Shape;1207;p26"/>
            <p:cNvPicPr preferRelativeResize="0"/>
            <p:nvPr/>
          </p:nvPicPr>
          <p:blipFill rotWithShape="1">
            <a:blip r:embed="rId2">
              <a:alphaModFix/>
            </a:blip>
            <a:srcRect l="16960" t="24718" r="7121" b="26177"/>
            <a:stretch/>
          </p:blipFill>
          <p:spPr>
            <a:xfrm>
              <a:off x="6929350" y="-1036475"/>
              <a:ext cx="2441950" cy="1863749"/>
            </a:xfrm>
            <a:prstGeom prst="rect">
              <a:avLst/>
            </a:prstGeom>
            <a:noFill/>
            <a:ln>
              <a:noFill/>
            </a:ln>
          </p:spPr>
        </p:pic>
      </p:grpSp>
      <p:grpSp>
        <p:nvGrpSpPr>
          <p:cNvPr id="1208" name="Google Shape;1208;p26"/>
          <p:cNvGrpSpPr/>
          <p:nvPr/>
        </p:nvGrpSpPr>
        <p:grpSpPr>
          <a:xfrm>
            <a:off x="3983988" y="4933175"/>
            <a:ext cx="667916" cy="439200"/>
            <a:chOff x="3983988" y="4933175"/>
            <a:chExt cx="667916" cy="439200"/>
          </a:xfrm>
        </p:grpSpPr>
        <p:grpSp>
          <p:nvGrpSpPr>
            <p:cNvPr id="1209" name="Google Shape;1209;p26"/>
            <p:cNvGrpSpPr/>
            <p:nvPr/>
          </p:nvGrpSpPr>
          <p:grpSpPr>
            <a:xfrm rot="5400000">
              <a:off x="3983938" y="4933225"/>
              <a:ext cx="439200" cy="439100"/>
              <a:chOff x="1101075" y="2142375"/>
              <a:chExt cx="439200" cy="439100"/>
            </a:xfrm>
          </p:grpSpPr>
          <p:sp>
            <p:nvSpPr>
              <p:cNvPr id="1210" name="Google Shape;1210;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2" name="Google Shape;1212;p26"/>
            <p:cNvGrpSpPr/>
            <p:nvPr/>
          </p:nvGrpSpPr>
          <p:grpSpPr>
            <a:xfrm rot="5400000">
              <a:off x="4423062" y="5038369"/>
              <a:ext cx="228867" cy="228815"/>
              <a:chOff x="1101075" y="2142375"/>
              <a:chExt cx="439200" cy="439100"/>
            </a:xfrm>
          </p:grpSpPr>
          <p:sp>
            <p:nvSpPr>
              <p:cNvPr id="1213" name="Google Shape;1213;p26"/>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6"/>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215"/>
        <p:cNvGrpSpPr/>
        <p:nvPr/>
      </p:nvGrpSpPr>
      <p:grpSpPr>
        <a:xfrm>
          <a:off x="0" y="0"/>
          <a:ext cx="0" cy="0"/>
          <a:chOff x="0" y="0"/>
          <a:chExt cx="0" cy="0"/>
        </a:xfrm>
      </p:grpSpPr>
      <p:sp>
        <p:nvSpPr>
          <p:cNvPr id="1216" name="Google Shape;1216;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217" name="Google Shape;1217;p27"/>
          <p:cNvSpPr txBox="1">
            <a:spLocks noGrp="1"/>
          </p:cNvSpPr>
          <p:nvPr>
            <p:ph type="subTitle" idx="1"/>
          </p:nvPr>
        </p:nvSpPr>
        <p:spPr>
          <a:xfrm>
            <a:off x="720000"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8" name="Google Shape;1218;p27"/>
          <p:cNvSpPr txBox="1">
            <a:spLocks noGrp="1"/>
          </p:cNvSpPr>
          <p:nvPr>
            <p:ph type="subTitle" idx="2"/>
          </p:nvPr>
        </p:nvSpPr>
        <p:spPr>
          <a:xfrm>
            <a:off x="3469872"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9" name="Google Shape;1219;p27"/>
          <p:cNvSpPr txBox="1">
            <a:spLocks noGrp="1"/>
          </p:cNvSpPr>
          <p:nvPr>
            <p:ph type="subTitle" idx="3"/>
          </p:nvPr>
        </p:nvSpPr>
        <p:spPr>
          <a:xfrm>
            <a:off x="720000"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0" name="Google Shape;1220;p27"/>
          <p:cNvSpPr txBox="1">
            <a:spLocks noGrp="1"/>
          </p:cNvSpPr>
          <p:nvPr>
            <p:ph type="subTitle" idx="4"/>
          </p:nvPr>
        </p:nvSpPr>
        <p:spPr>
          <a:xfrm>
            <a:off x="3469872"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1" name="Google Shape;1221;p27"/>
          <p:cNvSpPr txBox="1">
            <a:spLocks noGrp="1"/>
          </p:cNvSpPr>
          <p:nvPr>
            <p:ph type="subTitle" idx="5"/>
          </p:nvPr>
        </p:nvSpPr>
        <p:spPr>
          <a:xfrm>
            <a:off x="6219751" y="2113784"/>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2" name="Google Shape;1222;p27"/>
          <p:cNvSpPr txBox="1">
            <a:spLocks noGrp="1"/>
          </p:cNvSpPr>
          <p:nvPr>
            <p:ph type="subTitle" idx="6"/>
          </p:nvPr>
        </p:nvSpPr>
        <p:spPr>
          <a:xfrm>
            <a:off x="6219751" y="3859222"/>
            <a:ext cx="22041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23" name="Google Shape;1223;p27"/>
          <p:cNvSpPr txBox="1">
            <a:spLocks noGrp="1"/>
          </p:cNvSpPr>
          <p:nvPr>
            <p:ph type="subTitle" idx="7"/>
          </p:nvPr>
        </p:nvSpPr>
        <p:spPr>
          <a:xfrm>
            <a:off x="720000"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4" name="Google Shape;1224;p27"/>
          <p:cNvSpPr txBox="1">
            <a:spLocks noGrp="1"/>
          </p:cNvSpPr>
          <p:nvPr>
            <p:ph type="subTitle" idx="8"/>
          </p:nvPr>
        </p:nvSpPr>
        <p:spPr>
          <a:xfrm>
            <a:off x="3469873"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5" name="Google Shape;1225;p27"/>
          <p:cNvSpPr txBox="1">
            <a:spLocks noGrp="1"/>
          </p:cNvSpPr>
          <p:nvPr>
            <p:ph type="subTitle" idx="9"/>
          </p:nvPr>
        </p:nvSpPr>
        <p:spPr>
          <a:xfrm>
            <a:off x="720000"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6" name="Google Shape;1226;p27"/>
          <p:cNvSpPr txBox="1">
            <a:spLocks noGrp="1"/>
          </p:cNvSpPr>
          <p:nvPr>
            <p:ph type="subTitle" idx="13"/>
          </p:nvPr>
        </p:nvSpPr>
        <p:spPr>
          <a:xfrm>
            <a:off x="3469873"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7" name="Google Shape;1227;p27"/>
          <p:cNvSpPr txBox="1">
            <a:spLocks noGrp="1"/>
          </p:cNvSpPr>
          <p:nvPr>
            <p:ph type="subTitle" idx="14"/>
          </p:nvPr>
        </p:nvSpPr>
        <p:spPr>
          <a:xfrm>
            <a:off x="6219752" y="1787675"/>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228" name="Google Shape;1228;p27"/>
          <p:cNvSpPr txBox="1">
            <a:spLocks noGrp="1"/>
          </p:cNvSpPr>
          <p:nvPr>
            <p:ph type="subTitle" idx="15"/>
          </p:nvPr>
        </p:nvSpPr>
        <p:spPr>
          <a:xfrm>
            <a:off x="6219752" y="3533123"/>
            <a:ext cx="22041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229" name="Google Shape;1229;p27"/>
          <p:cNvGrpSpPr/>
          <p:nvPr/>
        </p:nvGrpSpPr>
        <p:grpSpPr>
          <a:xfrm>
            <a:off x="6102850" y="-1735180"/>
            <a:ext cx="4625025" cy="4171657"/>
            <a:chOff x="6026650" y="-1658980"/>
            <a:chExt cx="4625025" cy="4171657"/>
          </a:xfrm>
        </p:grpSpPr>
        <p:pic>
          <p:nvPicPr>
            <p:cNvPr id="1230" name="Google Shape;1230;p27"/>
            <p:cNvPicPr preferRelativeResize="0"/>
            <p:nvPr/>
          </p:nvPicPr>
          <p:blipFill rotWithShape="1">
            <a:blip r:embed="rId2">
              <a:alphaModFix/>
            </a:blip>
            <a:srcRect l="16960" t="24718" r="7121" b="26177"/>
            <a:stretch/>
          </p:blipFill>
          <p:spPr>
            <a:xfrm>
              <a:off x="7361325" y="-596625"/>
              <a:ext cx="2441950" cy="1863749"/>
            </a:xfrm>
            <a:prstGeom prst="rect">
              <a:avLst/>
            </a:prstGeom>
            <a:noFill/>
            <a:ln>
              <a:noFill/>
            </a:ln>
          </p:spPr>
        </p:pic>
        <p:grpSp>
          <p:nvGrpSpPr>
            <p:cNvPr id="1231" name="Google Shape;1231;p27"/>
            <p:cNvGrpSpPr/>
            <p:nvPr/>
          </p:nvGrpSpPr>
          <p:grpSpPr>
            <a:xfrm rot="-2700000" flipH="1">
              <a:off x="7289785" y="-1246897"/>
              <a:ext cx="2552124" cy="3347490"/>
              <a:chOff x="2976325" y="908175"/>
              <a:chExt cx="4028179" cy="5283555"/>
            </a:xfrm>
          </p:grpSpPr>
          <p:sp>
            <p:nvSpPr>
              <p:cNvPr id="1232" name="Google Shape;1232;p27"/>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7"/>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7"/>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5" name="Google Shape;1235;p27"/>
            <p:cNvGrpSpPr/>
            <p:nvPr/>
          </p:nvGrpSpPr>
          <p:grpSpPr>
            <a:xfrm>
              <a:off x="6026650" y="-49075"/>
              <a:ext cx="803471" cy="494095"/>
              <a:chOff x="6394675" y="-49075"/>
              <a:chExt cx="803471" cy="494095"/>
            </a:xfrm>
          </p:grpSpPr>
          <p:sp>
            <p:nvSpPr>
              <p:cNvPr id="1236" name="Google Shape;1236;p27"/>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7"/>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8" name="Google Shape;1238;p27"/>
          <p:cNvGrpSpPr/>
          <p:nvPr/>
        </p:nvGrpSpPr>
        <p:grpSpPr>
          <a:xfrm>
            <a:off x="-1089100" y="4200325"/>
            <a:ext cx="5368850" cy="1863749"/>
            <a:chOff x="-1089100" y="4200325"/>
            <a:chExt cx="5368850" cy="1863749"/>
          </a:xfrm>
        </p:grpSpPr>
        <p:grpSp>
          <p:nvGrpSpPr>
            <p:cNvPr id="1239" name="Google Shape;1239;p27"/>
            <p:cNvGrpSpPr/>
            <p:nvPr/>
          </p:nvGrpSpPr>
          <p:grpSpPr>
            <a:xfrm>
              <a:off x="-185037" y="4598363"/>
              <a:ext cx="904666" cy="726121"/>
              <a:chOff x="7945225" y="4302000"/>
              <a:chExt cx="904666" cy="726121"/>
            </a:xfrm>
          </p:grpSpPr>
          <p:sp>
            <p:nvSpPr>
              <p:cNvPr id="1240" name="Google Shape;1240;p27"/>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7"/>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7"/>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3" name="Google Shape;1243;p27"/>
            <p:cNvPicPr preferRelativeResize="0"/>
            <p:nvPr/>
          </p:nvPicPr>
          <p:blipFill rotWithShape="1">
            <a:blip r:embed="rId2">
              <a:alphaModFix/>
            </a:blip>
            <a:srcRect l="16960" t="24718" r="7121" b="26177"/>
            <a:stretch/>
          </p:blipFill>
          <p:spPr>
            <a:xfrm>
              <a:off x="1837800" y="4200325"/>
              <a:ext cx="2441950" cy="1863749"/>
            </a:xfrm>
            <a:prstGeom prst="rect">
              <a:avLst/>
            </a:prstGeom>
            <a:noFill/>
            <a:ln>
              <a:noFill/>
            </a:ln>
          </p:spPr>
        </p:pic>
        <p:grpSp>
          <p:nvGrpSpPr>
            <p:cNvPr id="1244" name="Google Shape;1244;p27"/>
            <p:cNvGrpSpPr/>
            <p:nvPr/>
          </p:nvGrpSpPr>
          <p:grpSpPr>
            <a:xfrm rot="-2700000">
              <a:off x="390377" y="4688868"/>
              <a:ext cx="299453" cy="545119"/>
              <a:chOff x="-66426" y="1151064"/>
              <a:chExt cx="299455" cy="545125"/>
            </a:xfrm>
          </p:grpSpPr>
          <p:grpSp>
            <p:nvGrpSpPr>
              <p:cNvPr id="1245" name="Google Shape;1245;p27"/>
              <p:cNvGrpSpPr/>
              <p:nvPr/>
            </p:nvGrpSpPr>
            <p:grpSpPr>
              <a:xfrm>
                <a:off x="-66426" y="1396564"/>
                <a:ext cx="299455" cy="299625"/>
                <a:chOff x="3678700" y="407275"/>
                <a:chExt cx="708100" cy="708500"/>
              </a:xfrm>
            </p:grpSpPr>
            <p:sp>
              <p:nvSpPr>
                <p:cNvPr id="1246" name="Google Shape;1246;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3" name="Google Shape;1253;p27"/>
              <p:cNvGrpSpPr/>
              <p:nvPr/>
            </p:nvGrpSpPr>
            <p:grpSpPr>
              <a:xfrm>
                <a:off x="-66426" y="1151064"/>
                <a:ext cx="299455" cy="299625"/>
                <a:chOff x="3678700" y="407275"/>
                <a:chExt cx="708100" cy="708500"/>
              </a:xfrm>
            </p:grpSpPr>
            <p:sp>
              <p:nvSpPr>
                <p:cNvPr id="1254" name="Google Shape;1254;p27"/>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27"/>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27"/>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27"/>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27"/>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27"/>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27"/>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61" name="Google Shape;1261;p27"/>
            <p:cNvGrpSpPr/>
            <p:nvPr/>
          </p:nvGrpSpPr>
          <p:grpSpPr>
            <a:xfrm>
              <a:off x="-1089100" y="4894376"/>
              <a:ext cx="4558967" cy="134100"/>
              <a:chOff x="796100" y="3019701"/>
              <a:chExt cx="4558967" cy="134100"/>
            </a:xfrm>
          </p:grpSpPr>
          <p:sp>
            <p:nvSpPr>
              <p:cNvPr id="1262" name="Google Shape;1262;p2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63" name="Google Shape;1263;p2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264" name="Google Shape;1264;p2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39"/>
        <p:cNvGrpSpPr/>
        <p:nvPr/>
      </p:nvGrpSpPr>
      <p:grpSpPr>
        <a:xfrm>
          <a:off x="0" y="0"/>
          <a:ext cx="0" cy="0"/>
          <a:chOff x="0" y="0"/>
          <a:chExt cx="0" cy="0"/>
        </a:xfrm>
      </p:grpSpPr>
      <p:grpSp>
        <p:nvGrpSpPr>
          <p:cNvPr id="1340" name="Google Shape;1340;p30"/>
          <p:cNvGrpSpPr/>
          <p:nvPr/>
        </p:nvGrpSpPr>
        <p:grpSpPr>
          <a:xfrm>
            <a:off x="-623241" y="3925887"/>
            <a:ext cx="2833357" cy="1517787"/>
            <a:chOff x="-623241" y="3849687"/>
            <a:chExt cx="2833357" cy="1517787"/>
          </a:xfrm>
        </p:grpSpPr>
        <p:grpSp>
          <p:nvGrpSpPr>
            <p:cNvPr id="1341" name="Google Shape;1341;p30"/>
            <p:cNvGrpSpPr/>
            <p:nvPr/>
          </p:nvGrpSpPr>
          <p:grpSpPr>
            <a:xfrm rot="5400000">
              <a:off x="-879113" y="4155104"/>
              <a:ext cx="1517787" cy="906953"/>
              <a:chOff x="-55500" y="4835979"/>
              <a:chExt cx="1517787" cy="906953"/>
            </a:xfrm>
          </p:grpSpPr>
          <p:sp>
            <p:nvSpPr>
              <p:cNvPr id="1342" name="Google Shape;1342;p30"/>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0"/>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30"/>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30"/>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6" name="Google Shape;1346;p30"/>
            <p:cNvGrpSpPr/>
            <p:nvPr/>
          </p:nvGrpSpPr>
          <p:grpSpPr>
            <a:xfrm>
              <a:off x="-623241" y="3946426"/>
              <a:ext cx="2833357" cy="1421047"/>
              <a:chOff x="-677366" y="4067276"/>
              <a:chExt cx="2833357" cy="1421047"/>
            </a:xfrm>
          </p:grpSpPr>
          <p:sp>
            <p:nvSpPr>
              <p:cNvPr id="1347" name="Google Shape;1347;p30"/>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8" name="Google Shape;1348;p30"/>
              <p:cNvGrpSpPr/>
              <p:nvPr/>
            </p:nvGrpSpPr>
            <p:grpSpPr>
              <a:xfrm>
                <a:off x="317735" y="4614472"/>
                <a:ext cx="161977" cy="161940"/>
                <a:chOff x="1101075" y="2142375"/>
                <a:chExt cx="439200" cy="439100"/>
              </a:xfrm>
            </p:grpSpPr>
            <p:sp>
              <p:nvSpPr>
                <p:cNvPr id="1349" name="Google Shape;1349;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 name="Google Shape;1351;p30"/>
              <p:cNvGrpSpPr/>
              <p:nvPr/>
            </p:nvGrpSpPr>
            <p:grpSpPr>
              <a:xfrm rot="10800000">
                <a:off x="1700151" y="5032693"/>
                <a:ext cx="161977" cy="161940"/>
                <a:chOff x="1101075" y="2142375"/>
                <a:chExt cx="439200" cy="439100"/>
              </a:xfrm>
            </p:grpSpPr>
            <p:sp>
              <p:nvSpPr>
                <p:cNvPr id="1352" name="Google Shape;1352;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54" name="Google Shape;1354;p30"/>
            <p:cNvSpPr/>
            <p:nvPr/>
          </p:nvSpPr>
          <p:spPr>
            <a:xfrm rot="-5400000">
              <a:off x="289120"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5" name="Google Shape;1355;p30"/>
          <p:cNvGrpSpPr/>
          <p:nvPr/>
        </p:nvGrpSpPr>
        <p:grpSpPr>
          <a:xfrm>
            <a:off x="6323925" y="-1678249"/>
            <a:ext cx="4189199" cy="3065874"/>
            <a:chOff x="6171525" y="-1678249"/>
            <a:chExt cx="4189199" cy="3065874"/>
          </a:xfrm>
        </p:grpSpPr>
        <p:sp>
          <p:nvSpPr>
            <p:cNvPr id="1356" name="Google Shape;1356;p30"/>
            <p:cNvSpPr/>
            <p:nvPr/>
          </p:nvSpPr>
          <p:spPr>
            <a:xfrm rot="-5400000">
              <a:off x="6808863" y="-808395"/>
              <a:ext cx="1558682"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57" name="Google Shape;1357;p30"/>
            <p:cNvPicPr preferRelativeResize="0"/>
            <p:nvPr/>
          </p:nvPicPr>
          <p:blipFill rotWithShape="1">
            <a:blip r:embed="rId2">
              <a:alphaModFix/>
            </a:blip>
            <a:srcRect l="16960" t="24718" r="7121" b="26177"/>
            <a:stretch/>
          </p:blipFill>
          <p:spPr>
            <a:xfrm>
              <a:off x="6587425" y="-1678249"/>
              <a:ext cx="3773299" cy="2879876"/>
            </a:xfrm>
            <a:prstGeom prst="rect">
              <a:avLst/>
            </a:prstGeom>
            <a:noFill/>
            <a:ln>
              <a:noFill/>
            </a:ln>
          </p:spPr>
        </p:pic>
        <p:sp>
          <p:nvSpPr>
            <p:cNvPr id="1358" name="Google Shape;1358;p30"/>
            <p:cNvSpPr/>
            <p:nvPr/>
          </p:nvSpPr>
          <p:spPr>
            <a:xfrm>
              <a:off x="8292929" y="-80469"/>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30"/>
            <p:cNvGrpSpPr/>
            <p:nvPr/>
          </p:nvGrpSpPr>
          <p:grpSpPr>
            <a:xfrm rot="-2700000">
              <a:off x="8302147" y="61289"/>
              <a:ext cx="582044" cy="582419"/>
              <a:chOff x="959750" y="3039275"/>
              <a:chExt cx="582050" cy="582425"/>
            </a:xfrm>
          </p:grpSpPr>
          <p:sp>
            <p:nvSpPr>
              <p:cNvPr id="1360" name="Google Shape;1360;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7" name="Google Shape;1367;p30"/>
            <p:cNvGrpSpPr/>
            <p:nvPr/>
          </p:nvGrpSpPr>
          <p:grpSpPr>
            <a:xfrm rot="-2700000">
              <a:off x="8551447" y="61289"/>
              <a:ext cx="582044" cy="582419"/>
              <a:chOff x="959750" y="3039275"/>
              <a:chExt cx="582050" cy="582425"/>
            </a:xfrm>
          </p:grpSpPr>
          <p:sp>
            <p:nvSpPr>
              <p:cNvPr id="1368" name="Google Shape;1368;p30"/>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30"/>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30"/>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30"/>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30"/>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30"/>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30"/>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9900FF">
                      <a:alpha val="46666"/>
                      <a:alpha val="37270"/>
                    </a:srgbClr>
                  </a:gs>
                  <a:gs pos="100000">
                    <a:srgbClr val="FFFFFF">
                      <a:alpha val="0"/>
                      <a:alpha val="3727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5" name="Google Shape;1375;p30"/>
          <p:cNvGrpSpPr/>
          <p:nvPr/>
        </p:nvGrpSpPr>
        <p:grpSpPr>
          <a:xfrm rot="2700000">
            <a:off x="8945322" y="2352177"/>
            <a:ext cx="439196" cy="439096"/>
            <a:chOff x="1101075" y="2142375"/>
            <a:chExt cx="439200" cy="439100"/>
          </a:xfrm>
        </p:grpSpPr>
        <p:sp>
          <p:nvSpPr>
            <p:cNvPr id="1376" name="Google Shape;1376;p30"/>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30"/>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78"/>
        <p:cNvGrpSpPr/>
        <p:nvPr/>
      </p:nvGrpSpPr>
      <p:grpSpPr>
        <a:xfrm>
          <a:off x="0" y="0"/>
          <a:ext cx="0" cy="0"/>
          <a:chOff x="0" y="0"/>
          <a:chExt cx="0" cy="0"/>
        </a:xfrm>
      </p:grpSpPr>
      <p:grpSp>
        <p:nvGrpSpPr>
          <p:cNvPr id="1379" name="Google Shape;1379;p31"/>
          <p:cNvGrpSpPr/>
          <p:nvPr/>
        </p:nvGrpSpPr>
        <p:grpSpPr>
          <a:xfrm>
            <a:off x="8332551" y="-7"/>
            <a:ext cx="2386151" cy="3293873"/>
            <a:chOff x="8256351" y="-7"/>
            <a:chExt cx="2386151" cy="3293873"/>
          </a:xfrm>
        </p:grpSpPr>
        <p:pic>
          <p:nvPicPr>
            <p:cNvPr id="1380" name="Google Shape;1380;p31"/>
            <p:cNvPicPr preferRelativeResize="0"/>
            <p:nvPr/>
          </p:nvPicPr>
          <p:blipFill rotWithShape="1">
            <a:blip r:embed="rId2">
              <a:alphaModFix/>
            </a:blip>
            <a:srcRect l="16960" t="24718" r="7121" b="26177"/>
            <a:stretch/>
          </p:blipFill>
          <p:spPr>
            <a:xfrm rot="5400000">
              <a:off x="7886227" y="537590"/>
              <a:ext cx="3126400" cy="2386151"/>
            </a:xfrm>
            <a:prstGeom prst="rect">
              <a:avLst/>
            </a:prstGeom>
            <a:noFill/>
            <a:ln>
              <a:noFill/>
            </a:ln>
          </p:spPr>
        </p:pic>
        <p:grpSp>
          <p:nvGrpSpPr>
            <p:cNvPr id="1381" name="Google Shape;1381;p31"/>
            <p:cNvGrpSpPr/>
            <p:nvPr/>
          </p:nvGrpSpPr>
          <p:grpSpPr>
            <a:xfrm rot="10800000">
              <a:off x="8452444" y="-7"/>
              <a:ext cx="325154" cy="1788670"/>
              <a:chOff x="8869019" y="-622132"/>
              <a:chExt cx="325154" cy="1788670"/>
            </a:xfrm>
          </p:grpSpPr>
          <p:sp>
            <p:nvSpPr>
              <p:cNvPr id="1382" name="Google Shape;1382;p31"/>
              <p:cNvSpPr/>
              <p:nvPr/>
            </p:nvSpPr>
            <p:spPr>
              <a:xfrm rot="10800000">
                <a:off x="8869019" y="-622132"/>
                <a:ext cx="246869" cy="1703243"/>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3" name="Google Shape;1383;p31"/>
              <p:cNvGrpSpPr/>
              <p:nvPr/>
            </p:nvGrpSpPr>
            <p:grpSpPr>
              <a:xfrm rot="1800062">
                <a:off x="9035610" y="1007995"/>
                <a:ext cx="134040" cy="134009"/>
                <a:chOff x="1101075" y="2142375"/>
                <a:chExt cx="439200" cy="439100"/>
              </a:xfrm>
            </p:grpSpPr>
            <p:sp>
              <p:nvSpPr>
                <p:cNvPr id="1384" name="Google Shape;1384;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40000">
                      <a:srgbClr val="FF9900">
                        <a:alpha val="40784"/>
                      </a:srgbClr>
                    </a:gs>
                    <a:gs pos="100000">
                      <a:srgbClr val="FFFFFF">
                        <a:alpha val="0"/>
                      </a:srgbClr>
                    </a:gs>
                  </a:gsLst>
                  <a:lin ang="2698631" scaled="0"/>
                </a:gra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386" name="Google Shape;1386;p31"/>
          <p:cNvGrpSpPr/>
          <p:nvPr/>
        </p:nvGrpSpPr>
        <p:grpSpPr>
          <a:xfrm>
            <a:off x="-213525" y="171225"/>
            <a:ext cx="439200" cy="439100"/>
            <a:chOff x="1101075" y="2142375"/>
            <a:chExt cx="439200" cy="439100"/>
          </a:xfrm>
        </p:grpSpPr>
        <p:sp>
          <p:nvSpPr>
            <p:cNvPr id="1387" name="Google Shape;1387;p31"/>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31"/>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31"/>
          <p:cNvGrpSpPr/>
          <p:nvPr/>
        </p:nvGrpSpPr>
        <p:grpSpPr>
          <a:xfrm>
            <a:off x="-1262974" y="3161328"/>
            <a:ext cx="4822591" cy="2934500"/>
            <a:chOff x="-1186774" y="3161328"/>
            <a:chExt cx="4822591" cy="2934500"/>
          </a:xfrm>
        </p:grpSpPr>
        <p:pic>
          <p:nvPicPr>
            <p:cNvPr id="1390" name="Google Shape;1390;p31"/>
            <p:cNvPicPr preferRelativeResize="0"/>
            <p:nvPr/>
          </p:nvPicPr>
          <p:blipFill rotWithShape="1">
            <a:blip r:embed="rId2">
              <a:alphaModFix/>
            </a:blip>
            <a:srcRect l="16960" t="24718" r="7121" b="26177"/>
            <a:stretch/>
          </p:blipFill>
          <p:spPr>
            <a:xfrm rot="5400000">
              <a:off x="-1534175" y="3508728"/>
              <a:ext cx="2934500" cy="2239699"/>
            </a:xfrm>
            <a:prstGeom prst="rect">
              <a:avLst/>
            </a:prstGeom>
            <a:noFill/>
            <a:ln>
              <a:noFill/>
            </a:ln>
          </p:spPr>
        </p:pic>
        <p:sp>
          <p:nvSpPr>
            <p:cNvPr id="1391" name="Google Shape;1391;p31"/>
            <p:cNvSpPr/>
            <p:nvPr/>
          </p:nvSpPr>
          <p:spPr>
            <a:xfrm rot="-5400000">
              <a:off x="-184180" y="3596444"/>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2" name="Google Shape;1392;p31"/>
            <p:cNvGrpSpPr/>
            <p:nvPr/>
          </p:nvGrpSpPr>
          <p:grpSpPr>
            <a:xfrm>
              <a:off x="58899" y="4608583"/>
              <a:ext cx="604346" cy="657081"/>
              <a:chOff x="58899" y="4608583"/>
              <a:chExt cx="604346" cy="657081"/>
            </a:xfrm>
          </p:grpSpPr>
          <p:grpSp>
            <p:nvGrpSpPr>
              <p:cNvPr id="1393" name="Google Shape;1393;p31"/>
              <p:cNvGrpSpPr/>
              <p:nvPr/>
            </p:nvGrpSpPr>
            <p:grpSpPr>
              <a:xfrm rot="10800000">
                <a:off x="58899" y="4608583"/>
                <a:ext cx="328346" cy="328531"/>
                <a:chOff x="3678700" y="407275"/>
                <a:chExt cx="708100" cy="708500"/>
              </a:xfrm>
            </p:grpSpPr>
            <p:sp>
              <p:nvSpPr>
                <p:cNvPr id="1394" name="Google Shape;1394;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1" name="Google Shape;1401;p31"/>
              <p:cNvGrpSpPr/>
              <p:nvPr/>
            </p:nvGrpSpPr>
            <p:grpSpPr>
              <a:xfrm rot="10800000">
                <a:off x="334899" y="4608583"/>
                <a:ext cx="328346" cy="328531"/>
                <a:chOff x="3678700" y="407275"/>
                <a:chExt cx="708100" cy="708500"/>
              </a:xfrm>
            </p:grpSpPr>
            <p:sp>
              <p:nvSpPr>
                <p:cNvPr id="1402" name="Google Shape;1402;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 name="Google Shape;1409;p31"/>
              <p:cNvGrpSpPr/>
              <p:nvPr/>
            </p:nvGrpSpPr>
            <p:grpSpPr>
              <a:xfrm rot="10800000">
                <a:off x="282574" y="4937133"/>
                <a:ext cx="328346" cy="328531"/>
                <a:chOff x="3678700" y="407275"/>
                <a:chExt cx="708100" cy="708500"/>
              </a:xfrm>
            </p:grpSpPr>
            <p:sp>
              <p:nvSpPr>
                <p:cNvPr id="1410" name="Google Shape;1410;p31"/>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31"/>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31"/>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31"/>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31"/>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31"/>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31"/>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rgbClr val="0C0A9E">
                        <a:alpha val="37254"/>
                        <a:alpha val="46820"/>
                      </a:srgbClr>
                    </a:gs>
                    <a:gs pos="100000">
                      <a:srgbClr val="FFFFFF">
                        <a:alpha val="0"/>
                        <a:alpha val="4682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17" name="Google Shape;1417;p31"/>
            <p:cNvGrpSpPr/>
            <p:nvPr/>
          </p:nvGrpSpPr>
          <p:grpSpPr>
            <a:xfrm>
              <a:off x="-923150" y="4796551"/>
              <a:ext cx="4558967" cy="134100"/>
              <a:chOff x="796100" y="3019701"/>
              <a:chExt cx="4558967" cy="134100"/>
            </a:xfrm>
          </p:grpSpPr>
          <p:sp>
            <p:nvSpPr>
              <p:cNvPr id="1418" name="Google Shape;1418;p31"/>
              <p:cNvSpPr/>
              <p:nvPr/>
            </p:nvSpPr>
            <p:spPr>
              <a:xfrm>
                <a:off x="5220967" y="3019701"/>
                <a:ext cx="134100" cy="134100"/>
              </a:xfrm>
              <a:prstGeom prst="ellipse">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19" name="Google Shape;1419;p31"/>
              <p:cNvCxnSpPr/>
              <p:nvPr/>
            </p:nvCxnSpPr>
            <p:spPr>
              <a:xfrm>
                <a:off x="796100" y="3086750"/>
                <a:ext cx="4462800" cy="0"/>
              </a:xfrm>
              <a:prstGeom prst="straightConnector1">
                <a:avLst/>
              </a:prstGeom>
              <a:noFill/>
              <a:ln w="9525" cap="flat" cmpd="sng">
                <a:solidFill>
                  <a:schemeClr val="lt1"/>
                </a:solidFill>
                <a:prstDash val="solid"/>
                <a:round/>
                <a:headEnd type="none" w="med" len="med"/>
                <a:tailEnd type="none" w="med" len="med"/>
              </a:ln>
            </p:spPr>
          </p:cxnSp>
          <p:sp>
            <p:nvSpPr>
              <p:cNvPr id="1420" name="Google Shape;1420;p31"/>
              <p:cNvSpPr/>
              <p:nvPr/>
            </p:nvSpPr>
            <p:spPr>
              <a:xfrm>
                <a:off x="5251079" y="3049843"/>
                <a:ext cx="73800" cy="738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4"/>
        <p:cNvGrpSpPr/>
        <p:nvPr/>
      </p:nvGrpSpPr>
      <p:grpSpPr>
        <a:xfrm>
          <a:off x="0" y="0"/>
          <a:ext cx="0" cy="0"/>
          <a:chOff x="0" y="0"/>
          <a:chExt cx="0" cy="0"/>
        </a:xfrm>
      </p:grpSpPr>
      <p:sp>
        <p:nvSpPr>
          <p:cNvPr id="175" name="Google Shape;175;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6" name="Google Shape;176;p5"/>
          <p:cNvSpPr txBox="1">
            <a:spLocks noGrp="1"/>
          </p:cNvSpPr>
          <p:nvPr>
            <p:ph type="subTitle" idx="1"/>
          </p:nvPr>
        </p:nvSpPr>
        <p:spPr>
          <a:xfrm>
            <a:off x="4999903"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7" name="Google Shape;177;p5"/>
          <p:cNvSpPr txBox="1">
            <a:spLocks noGrp="1"/>
          </p:cNvSpPr>
          <p:nvPr>
            <p:ph type="subTitle" idx="2"/>
          </p:nvPr>
        </p:nvSpPr>
        <p:spPr>
          <a:xfrm>
            <a:off x="1803800" y="2372500"/>
            <a:ext cx="2340300" cy="1320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8" name="Google Shape;178;p5"/>
          <p:cNvSpPr txBox="1">
            <a:spLocks noGrp="1"/>
          </p:cNvSpPr>
          <p:nvPr>
            <p:ph type="subTitle" idx="3"/>
          </p:nvPr>
        </p:nvSpPr>
        <p:spPr>
          <a:xfrm>
            <a:off x="4999908"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179" name="Google Shape;179;p5"/>
          <p:cNvSpPr txBox="1">
            <a:spLocks noGrp="1"/>
          </p:cNvSpPr>
          <p:nvPr>
            <p:ph type="subTitle" idx="4"/>
          </p:nvPr>
        </p:nvSpPr>
        <p:spPr>
          <a:xfrm>
            <a:off x="1803800" y="2048488"/>
            <a:ext cx="23403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180" name="Google Shape;180;p5"/>
          <p:cNvGrpSpPr/>
          <p:nvPr/>
        </p:nvGrpSpPr>
        <p:grpSpPr>
          <a:xfrm>
            <a:off x="7579113" y="-890399"/>
            <a:ext cx="2898275" cy="3032950"/>
            <a:chOff x="7198113" y="-890399"/>
            <a:chExt cx="2898275" cy="3032950"/>
          </a:xfrm>
        </p:grpSpPr>
        <p:pic>
          <p:nvPicPr>
            <p:cNvPr id="181" name="Google Shape;181;p5"/>
            <p:cNvPicPr preferRelativeResize="0"/>
            <p:nvPr/>
          </p:nvPicPr>
          <p:blipFill rotWithShape="1">
            <a:blip r:embed="rId2">
              <a:alphaModFix/>
            </a:blip>
            <a:srcRect l="16960" t="24718" r="7121" b="26177"/>
            <a:stretch/>
          </p:blipFill>
          <p:spPr>
            <a:xfrm rot="-5400000">
              <a:off x="7130775" y="-823062"/>
              <a:ext cx="3032950" cy="2898275"/>
            </a:xfrm>
            <a:prstGeom prst="rect">
              <a:avLst/>
            </a:prstGeom>
            <a:noFill/>
            <a:ln>
              <a:noFill/>
            </a:ln>
          </p:spPr>
        </p:pic>
        <p:grpSp>
          <p:nvGrpSpPr>
            <p:cNvPr id="182" name="Google Shape;182;p5"/>
            <p:cNvGrpSpPr/>
            <p:nvPr/>
          </p:nvGrpSpPr>
          <p:grpSpPr>
            <a:xfrm>
              <a:off x="8319318" y="-249682"/>
              <a:ext cx="1460040" cy="1171886"/>
              <a:chOff x="7945225" y="4302000"/>
              <a:chExt cx="904666" cy="726121"/>
            </a:xfrm>
          </p:grpSpPr>
          <p:sp>
            <p:nvSpPr>
              <p:cNvPr id="183" name="Google Shape;183;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86" name="Google Shape;186;p5"/>
          <p:cNvGrpSpPr/>
          <p:nvPr/>
        </p:nvGrpSpPr>
        <p:grpSpPr>
          <a:xfrm>
            <a:off x="-613920" y="3693606"/>
            <a:ext cx="2048057" cy="2238804"/>
            <a:chOff x="-461520" y="3617406"/>
            <a:chExt cx="2048057" cy="2238804"/>
          </a:xfrm>
        </p:grpSpPr>
        <p:grpSp>
          <p:nvGrpSpPr>
            <p:cNvPr id="187" name="Google Shape;187;p5"/>
            <p:cNvGrpSpPr/>
            <p:nvPr/>
          </p:nvGrpSpPr>
          <p:grpSpPr>
            <a:xfrm>
              <a:off x="-461520" y="3617406"/>
              <a:ext cx="1916534" cy="2238804"/>
              <a:chOff x="-461520" y="3617406"/>
              <a:chExt cx="1916534" cy="2238804"/>
            </a:xfrm>
          </p:grpSpPr>
          <p:grpSp>
            <p:nvGrpSpPr>
              <p:cNvPr id="188" name="Google Shape;188;p5"/>
              <p:cNvGrpSpPr/>
              <p:nvPr/>
            </p:nvGrpSpPr>
            <p:grpSpPr>
              <a:xfrm flipH="1">
                <a:off x="-461520" y="4010132"/>
                <a:ext cx="1916534" cy="1538287"/>
                <a:chOff x="7945225" y="4302000"/>
                <a:chExt cx="904666" cy="726121"/>
              </a:xfrm>
            </p:grpSpPr>
            <p:sp>
              <p:nvSpPr>
                <p:cNvPr id="189" name="Google Shape;189;p5"/>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 name="Google Shape;192;p5"/>
              <p:cNvGrpSpPr/>
              <p:nvPr/>
            </p:nvGrpSpPr>
            <p:grpSpPr>
              <a:xfrm>
                <a:off x="-309885" y="3617406"/>
                <a:ext cx="1448824" cy="2238804"/>
                <a:chOff x="-309885" y="3617406"/>
                <a:chExt cx="1448824" cy="2238804"/>
              </a:xfrm>
            </p:grpSpPr>
            <p:grpSp>
              <p:nvGrpSpPr>
                <p:cNvPr id="193" name="Google Shape;193;p5"/>
                <p:cNvGrpSpPr/>
                <p:nvPr/>
              </p:nvGrpSpPr>
              <p:grpSpPr>
                <a:xfrm>
                  <a:off x="-277007" y="3870159"/>
                  <a:ext cx="981772" cy="1986051"/>
                  <a:chOff x="-293545" y="3454371"/>
                  <a:chExt cx="981772" cy="1986051"/>
                </a:xfrm>
              </p:grpSpPr>
              <p:sp>
                <p:nvSpPr>
                  <p:cNvPr id="194" name="Google Shape;194;p5"/>
                  <p:cNvSpPr/>
                  <p:nvPr/>
                </p:nvSpPr>
                <p:spPr>
                  <a:xfrm rot="10800000">
                    <a:off x="-293545" y="3454371"/>
                    <a:ext cx="844677" cy="198552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rot="10800000">
                    <a:off x="-156450" y="3454901"/>
                    <a:ext cx="844677" cy="198552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 name="Google Shape;196;p5"/>
                <p:cNvGrpSpPr/>
                <p:nvPr/>
              </p:nvGrpSpPr>
              <p:grpSpPr>
                <a:xfrm>
                  <a:off x="363249" y="4906873"/>
                  <a:ext cx="699940" cy="478601"/>
                  <a:chOff x="39722" y="4349021"/>
                  <a:chExt cx="1061964" cy="726143"/>
                </a:xfrm>
              </p:grpSpPr>
              <p:grpSp>
                <p:nvGrpSpPr>
                  <p:cNvPr id="197" name="Google Shape;197;p5"/>
                  <p:cNvGrpSpPr/>
                  <p:nvPr/>
                </p:nvGrpSpPr>
                <p:grpSpPr>
                  <a:xfrm rot="2700000">
                    <a:off x="140502" y="4460924"/>
                    <a:ext cx="524584" cy="502337"/>
                    <a:chOff x="1189791" y="-1767331"/>
                    <a:chExt cx="904284" cy="865933"/>
                  </a:xfrm>
                </p:grpSpPr>
                <p:sp>
                  <p:nvSpPr>
                    <p:cNvPr id="198" name="Google Shape;198;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 name="Google Shape;199;p5"/>
                    <p:cNvGrpSpPr/>
                    <p:nvPr/>
                  </p:nvGrpSpPr>
                  <p:grpSpPr>
                    <a:xfrm>
                      <a:off x="1232795" y="-1740829"/>
                      <a:ext cx="717621" cy="717392"/>
                      <a:chOff x="1483457" y="3953671"/>
                      <a:chExt cx="717621" cy="717392"/>
                    </a:xfrm>
                  </p:grpSpPr>
                  <p:sp>
                    <p:nvSpPr>
                      <p:cNvPr id="200" name="Google Shape;200;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5" name="Google Shape;205;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 name="Google Shape;206;p5"/>
                <p:cNvGrpSpPr/>
                <p:nvPr/>
              </p:nvGrpSpPr>
              <p:grpSpPr>
                <a:xfrm rot="-5400000">
                  <a:off x="-461873" y="3769393"/>
                  <a:ext cx="1351491" cy="1047516"/>
                  <a:chOff x="-2460210" y="2758493"/>
                  <a:chExt cx="1351491" cy="1047516"/>
                </a:xfrm>
              </p:grpSpPr>
              <p:sp>
                <p:nvSpPr>
                  <p:cNvPr id="207" name="Google Shape;207;p5"/>
                  <p:cNvSpPr/>
                  <p:nvPr/>
                </p:nvSpPr>
                <p:spPr>
                  <a:xfrm rot="-2700000">
                    <a:off x="-2341816" y="31085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5"/>
                  <p:cNvSpPr/>
                  <p:nvPr/>
                </p:nvSpPr>
                <p:spPr>
                  <a:xfrm rot="-2700000">
                    <a:off x="-2157466" y="30323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5"/>
                  <p:cNvSpPr/>
                  <p:nvPr/>
                </p:nvSpPr>
                <p:spPr>
                  <a:xfrm rot="-2700000">
                    <a:off x="-1993591" y="29561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5"/>
                  <p:cNvSpPr/>
                  <p:nvPr/>
                </p:nvSpPr>
                <p:spPr>
                  <a:xfrm rot="-2700000">
                    <a:off x="-1809241" y="2879954"/>
                    <a:ext cx="582127" cy="575995"/>
                  </a:xfrm>
                  <a:custGeom>
                    <a:avLst/>
                    <a:gdLst/>
                    <a:ahLst/>
                    <a:cxnLst/>
                    <a:rect l="l" t="t" r="r" b="b"/>
                    <a:pathLst>
                      <a:path w="36171" h="35790" extrusionOk="0">
                        <a:moveTo>
                          <a:pt x="34030" y="1"/>
                        </a:moveTo>
                        <a:cubicBezTo>
                          <a:pt x="33531" y="1"/>
                          <a:pt x="33032" y="191"/>
                          <a:pt x="32651" y="572"/>
                        </a:cubicBezTo>
                        <a:cubicBezTo>
                          <a:pt x="31890" y="1334"/>
                          <a:pt x="31890" y="2568"/>
                          <a:pt x="32651" y="3330"/>
                        </a:cubicBezTo>
                        <a:cubicBezTo>
                          <a:pt x="33032" y="3711"/>
                          <a:pt x="33531" y="3901"/>
                          <a:pt x="34030" y="3901"/>
                        </a:cubicBezTo>
                        <a:cubicBezTo>
                          <a:pt x="34529" y="3901"/>
                          <a:pt x="35028" y="3711"/>
                          <a:pt x="35409" y="3330"/>
                        </a:cubicBezTo>
                        <a:cubicBezTo>
                          <a:pt x="36171" y="2568"/>
                          <a:pt x="36171" y="1334"/>
                          <a:pt x="35409" y="572"/>
                        </a:cubicBezTo>
                        <a:cubicBezTo>
                          <a:pt x="35028" y="191"/>
                          <a:pt x="34529" y="1"/>
                          <a:pt x="34030" y="1"/>
                        </a:cubicBezTo>
                        <a:close/>
                        <a:moveTo>
                          <a:pt x="27662" y="6385"/>
                        </a:moveTo>
                        <a:cubicBezTo>
                          <a:pt x="27163" y="6385"/>
                          <a:pt x="26664" y="6575"/>
                          <a:pt x="26283" y="6956"/>
                        </a:cubicBezTo>
                        <a:cubicBezTo>
                          <a:pt x="25521" y="7718"/>
                          <a:pt x="25521" y="8952"/>
                          <a:pt x="26283" y="9714"/>
                        </a:cubicBezTo>
                        <a:cubicBezTo>
                          <a:pt x="26664" y="10095"/>
                          <a:pt x="27163" y="10285"/>
                          <a:pt x="27662" y="10285"/>
                        </a:cubicBezTo>
                        <a:cubicBezTo>
                          <a:pt x="28161" y="10285"/>
                          <a:pt x="28660" y="10095"/>
                          <a:pt x="29040" y="9714"/>
                        </a:cubicBezTo>
                        <a:cubicBezTo>
                          <a:pt x="29802" y="8952"/>
                          <a:pt x="29802" y="7718"/>
                          <a:pt x="29040" y="6956"/>
                        </a:cubicBezTo>
                        <a:cubicBezTo>
                          <a:pt x="28660" y="6575"/>
                          <a:pt x="28161" y="6385"/>
                          <a:pt x="27662" y="6385"/>
                        </a:cubicBezTo>
                        <a:close/>
                        <a:moveTo>
                          <a:pt x="21285" y="12753"/>
                        </a:moveTo>
                        <a:cubicBezTo>
                          <a:pt x="20783" y="12753"/>
                          <a:pt x="20280" y="12944"/>
                          <a:pt x="19899" y="13325"/>
                        </a:cubicBezTo>
                        <a:cubicBezTo>
                          <a:pt x="19137" y="14086"/>
                          <a:pt x="19137" y="15336"/>
                          <a:pt x="19899" y="16097"/>
                        </a:cubicBezTo>
                        <a:cubicBezTo>
                          <a:pt x="20280" y="16478"/>
                          <a:pt x="20783" y="16669"/>
                          <a:pt x="21285" y="16669"/>
                        </a:cubicBezTo>
                        <a:cubicBezTo>
                          <a:pt x="21788" y="16669"/>
                          <a:pt x="22291" y="16478"/>
                          <a:pt x="22672" y="16097"/>
                        </a:cubicBezTo>
                        <a:cubicBezTo>
                          <a:pt x="23434" y="15336"/>
                          <a:pt x="23434" y="14086"/>
                          <a:pt x="22672" y="13325"/>
                        </a:cubicBezTo>
                        <a:cubicBezTo>
                          <a:pt x="22291" y="12944"/>
                          <a:pt x="21788" y="12753"/>
                          <a:pt x="21285" y="12753"/>
                        </a:cubicBezTo>
                        <a:close/>
                        <a:moveTo>
                          <a:pt x="14917" y="19128"/>
                        </a:moveTo>
                        <a:cubicBezTo>
                          <a:pt x="14415" y="19128"/>
                          <a:pt x="13913" y="19318"/>
                          <a:pt x="13530" y="19693"/>
                        </a:cubicBezTo>
                        <a:cubicBezTo>
                          <a:pt x="12768" y="20455"/>
                          <a:pt x="12768" y="21689"/>
                          <a:pt x="13530" y="22451"/>
                        </a:cubicBezTo>
                        <a:cubicBezTo>
                          <a:pt x="13911" y="22832"/>
                          <a:pt x="14410" y="23022"/>
                          <a:pt x="14909" y="23022"/>
                        </a:cubicBezTo>
                        <a:cubicBezTo>
                          <a:pt x="15408" y="23022"/>
                          <a:pt x="15907" y="22832"/>
                          <a:pt x="16288" y="22451"/>
                        </a:cubicBezTo>
                        <a:cubicBezTo>
                          <a:pt x="17050" y="21689"/>
                          <a:pt x="17050" y="20455"/>
                          <a:pt x="16288" y="19693"/>
                        </a:cubicBezTo>
                        <a:cubicBezTo>
                          <a:pt x="15909" y="19314"/>
                          <a:pt x="15413" y="19128"/>
                          <a:pt x="14917" y="19128"/>
                        </a:cubicBezTo>
                        <a:close/>
                        <a:moveTo>
                          <a:pt x="8525" y="25506"/>
                        </a:moveTo>
                        <a:cubicBezTo>
                          <a:pt x="8026" y="25506"/>
                          <a:pt x="7527" y="25696"/>
                          <a:pt x="7146" y="26077"/>
                        </a:cubicBezTo>
                        <a:cubicBezTo>
                          <a:pt x="6385" y="26839"/>
                          <a:pt x="6385" y="28073"/>
                          <a:pt x="7146" y="28835"/>
                        </a:cubicBezTo>
                        <a:cubicBezTo>
                          <a:pt x="7527" y="29216"/>
                          <a:pt x="8026" y="29406"/>
                          <a:pt x="8525" y="29406"/>
                        </a:cubicBezTo>
                        <a:cubicBezTo>
                          <a:pt x="9024" y="29406"/>
                          <a:pt x="9523" y="29216"/>
                          <a:pt x="9904" y="28835"/>
                        </a:cubicBezTo>
                        <a:cubicBezTo>
                          <a:pt x="10666" y="28073"/>
                          <a:pt x="10666" y="26839"/>
                          <a:pt x="9904" y="26077"/>
                        </a:cubicBezTo>
                        <a:cubicBezTo>
                          <a:pt x="9523" y="25696"/>
                          <a:pt x="9024" y="25506"/>
                          <a:pt x="8525" y="25506"/>
                        </a:cubicBezTo>
                        <a:close/>
                        <a:moveTo>
                          <a:pt x="2141" y="31874"/>
                        </a:moveTo>
                        <a:cubicBezTo>
                          <a:pt x="1642" y="31874"/>
                          <a:pt x="1143" y="32065"/>
                          <a:pt x="763" y="32446"/>
                        </a:cubicBezTo>
                        <a:cubicBezTo>
                          <a:pt x="1" y="33207"/>
                          <a:pt x="1" y="34457"/>
                          <a:pt x="763" y="35219"/>
                        </a:cubicBezTo>
                        <a:cubicBezTo>
                          <a:pt x="1143" y="35599"/>
                          <a:pt x="1642" y="35790"/>
                          <a:pt x="2141" y="35790"/>
                        </a:cubicBezTo>
                        <a:cubicBezTo>
                          <a:pt x="2640" y="35790"/>
                          <a:pt x="3139" y="35599"/>
                          <a:pt x="3520" y="35219"/>
                        </a:cubicBezTo>
                        <a:cubicBezTo>
                          <a:pt x="4282" y="34457"/>
                          <a:pt x="4282" y="33207"/>
                          <a:pt x="3520" y="32446"/>
                        </a:cubicBezTo>
                        <a:cubicBezTo>
                          <a:pt x="3139" y="32065"/>
                          <a:pt x="2640" y="31874"/>
                          <a:pt x="2141" y="31874"/>
                        </a:cubicBezTo>
                        <a:close/>
                      </a:path>
                    </a:pathLst>
                  </a:custGeom>
                  <a:gradFill>
                    <a:gsLst>
                      <a:gs pos="0">
                        <a:srgbClr val="9900FF">
                          <a:alpha val="46666"/>
                          <a:alpha val="46820"/>
                        </a:srgbClr>
                      </a:gs>
                      <a:gs pos="100000">
                        <a:srgbClr val="FFFFFF">
                          <a:alpha val="0"/>
                          <a:alpha val="4682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 name="Google Shape;211;p5"/>
                <p:cNvGrpSpPr/>
                <p:nvPr/>
              </p:nvGrpSpPr>
              <p:grpSpPr>
                <a:xfrm>
                  <a:off x="438999" y="4567398"/>
                  <a:ext cx="699940" cy="478601"/>
                  <a:chOff x="39722" y="4349021"/>
                  <a:chExt cx="1061964" cy="726143"/>
                </a:xfrm>
              </p:grpSpPr>
              <p:grpSp>
                <p:nvGrpSpPr>
                  <p:cNvPr id="212" name="Google Shape;212;p5"/>
                  <p:cNvGrpSpPr/>
                  <p:nvPr/>
                </p:nvGrpSpPr>
                <p:grpSpPr>
                  <a:xfrm rot="2700000">
                    <a:off x="140502" y="4460924"/>
                    <a:ext cx="524584" cy="502337"/>
                    <a:chOff x="1189791" y="-1767331"/>
                    <a:chExt cx="904284" cy="865933"/>
                  </a:xfrm>
                </p:grpSpPr>
                <p:sp>
                  <p:nvSpPr>
                    <p:cNvPr id="213" name="Google Shape;21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4" name="Google Shape;214;p5"/>
                    <p:cNvGrpSpPr/>
                    <p:nvPr/>
                  </p:nvGrpSpPr>
                  <p:grpSpPr>
                    <a:xfrm>
                      <a:off x="1232795" y="-1740829"/>
                      <a:ext cx="717621" cy="717392"/>
                      <a:chOff x="1483457" y="3953671"/>
                      <a:chExt cx="717621" cy="717392"/>
                    </a:xfrm>
                  </p:grpSpPr>
                  <p:sp>
                    <p:nvSpPr>
                      <p:cNvPr id="215" name="Google Shape;21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0" name="Google Shape;22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 name="Google Shape;221;p5"/>
                <p:cNvGrpSpPr/>
                <p:nvPr/>
              </p:nvGrpSpPr>
              <p:grpSpPr>
                <a:xfrm>
                  <a:off x="-65076" y="4623886"/>
                  <a:ext cx="699940" cy="478601"/>
                  <a:chOff x="39722" y="4349021"/>
                  <a:chExt cx="1061964" cy="726143"/>
                </a:xfrm>
              </p:grpSpPr>
              <p:grpSp>
                <p:nvGrpSpPr>
                  <p:cNvPr id="222" name="Google Shape;222;p5"/>
                  <p:cNvGrpSpPr/>
                  <p:nvPr/>
                </p:nvGrpSpPr>
                <p:grpSpPr>
                  <a:xfrm rot="2700000">
                    <a:off x="140502" y="4460924"/>
                    <a:ext cx="524584" cy="502337"/>
                    <a:chOff x="1189791" y="-1767331"/>
                    <a:chExt cx="904284" cy="865933"/>
                  </a:xfrm>
                </p:grpSpPr>
                <p:sp>
                  <p:nvSpPr>
                    <p:cNvPr id="223" name="Google Shape;223;p5"/>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4" name="Google Shape;224;p5"/>
                    <p:cNvGrpSpPr/>
                    <p:nvPr/>
                  </p:nvGrpSpPr>
                  <p:grpSpPr>
                    <a:xfrm>
                      <a:off x="1232795" y="-1740829"/>
                      <a:ext cx="717621" cy="717392"/>
                      <a:chOff x="1483457" y="3953671"/>
                      <a:chExt cx="717621" cy="717392"/>
                    </a:xfrm>
                  </p:grpSpPr>
                  <p:sp>
                    <p:nvSpPr>
                      <p:cNvPr id="225" name="Google Shape;225;p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30" name="Google Shape;230;p5"/>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231" name="Google Shape;231;p5"/>
            <p:cNvGrpSpPr/>
            <p:nvPr/>
          </p:nvGrpSpPr>
          <p:grpSpPr>
            <a:xfrm rot="5400000">
              <a:off x="1147388" y="4839000"/>
              <a:ext cx="439200" cy="439100"/>
              <a:chOff x="1101075" y="2142375"/>
              <a:chExt cx="439200" cy="439100"/>
            </a:xfrm>
          </p:grpSpPr>
          <p:sp>
            <p:nvSpPr>
              <p:cNvPr id="232" name="Google Shape;232;p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4" name="Google Shape;234;p5"/>
          <p:cNvGrpSpPr/>
          <p:nvPr/>
        </p:nvGrpSpPr>
        <p:grpSpPr>
          <a:xfrm>
            <a:off x="-2352525" y="-402069"/>
            <a:ext cx="5307515" cy="2438355"/>
            <a:chOff x="-2276325" y="-249669"/>
            <a:chExt cx="5307515" cy="2438355"/>
          </a:xfrm>
        </p:grpSpPr>
        <p:grpSp>
          <p:nvGrpSpPr>
            <p:cNvPr id="235" name="Google Shape;235;p5"/>
            <p:cNvGrpSpPr/>
            <p:nvPr/>
          </p:nvGrpSpPr>
          <p:grpSpPr>
            <a:xfrm rot="10800000">
              <a:off x="-1297788" y="-249669"/>
              <a:ext cx="2601921" cy="2438355"/>
              <a:chOff x="7340128" y="2866613"/>
              <a:chExt cx="2439225" cy="2438355"/>
            </a:xfrm>
          </p:grpSpPr>
          <p:sp>
            <p:nvSpPr>
              <p:cNvPr id="236" name="Google Shape;236;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8" name="Google Shape;238;p5"/>
            <p:cNvSpPr/>
            <p:nvPr/>
          </p:nvSpPr>
          <p:spPr>
            <a:xfrm rot="-5400000">
              <a:off x="1755111"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 name="Google Shape;239;p5"/>
            <p:cNvGrpSpPr/>
            <p:nvPr/>
          </p:nvGrpSpPr>
          <p:grpSpPr>
            <a:xfrm>
              <a:off x="-2276325" y="245976"/>
              <a:ext cx="4558967" cy="134100"/>
              <a:chOff x="796100" y="3019701"/>
              <a:chExt cx="4558967" cy="134100"/>
            </a:xfrm>
          </p:grpSpPr>
          <p:sp>
            <p:nvSpPr>
              <p:cNvPr id="240" name="Google Shape;240;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 name="Google Shape;241;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42" name="Google Shape;242;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43" name="Google Shape;243;p5"/>
          <p:cNvGrpSpPr/>
          <p:nvPr/>
        </p:nvGrpSpPr>
        <p:grpSpPr>
          <a:xfrm>
            <a:off x="6795100" y="3095213"/>
            <a:ext cx="4558967" cy="2438355"/>
            <a:chOff x="6490300" y="2866613"/>
            <a:chExt cx="4558967" cy="2438355"/>
          </a:xfrm>
        </p:grpSpPr>
        <p:grpSp>
          <p:nvGrpSpPr>
            <p:cNvPr id="244" name="Google Shape;244;p5"/>
            <p:cNvGrpSpPr/>
            <p:nvPr/>
          </p:nvGrpSpPr>
          <p:grpSpPr>
            <a:xfrm>
              <a:off x="7340128" y="2866613"/>
              <a:ext cx="2439225" cy="2438355"/>
              <a:chOff x="7340128" y="2866613"/>
              <a:chExt cx="2439225" cy="2438355"/>
            </a:xfrm>
          </p:grpSpPr>
          <p:sp>
            <p:nvSpPr>
              <p:cNvPr id="245" name="Google Shape;245;p5"/>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 name="Google Shape;247;p5"/>
            <p:cNvGrpSpPr/>
            <p:nvPr/>
          </p:nvGrpSpPr>
          <p:grpSpPr>
            <a:xfrm rot="10800000">
              <a:off x="6490300" y="4774026"/>
              <a:ext cx="4558967" cy="134100"/>
              <a:chOff x="796100" y="3019701"/>
              <a:chExt cx="4558967" cy="134100"/>
            </a:xfrm>
          </p:grpSpPr>
          <p:sp>
            <p:nvSpPr>
              <p:cNvPr id="248" name="Google Shape;248;p5"/>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9" name="Google Shape;249;p5"/>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250" name="Google Shape;250;p5"/>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8"/>
        <p:cNvGrpSpPr/>
        <p:nvPr/>
      </p:nvGrpSpPr>
      <p:grpSpPr>
        <a:xfrm>
          <a:off x="0" y="0"/>
          <a:ext cx="0" cy="0"/>
          <a:chOff x="0" y="0"/>
          <a:chExt cx="0" cy="0"/>
        </a:xfrm>
      </p:grpSpPr>
      <p:sp>
        <p:nvSpPr>
          <p:cNvPr id="339" name="Google Shape;339;p7"/>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AutoNum type="arabicPeriod"/>
              <a:defRPr sz="1400"/>
            </a:lvl1pPr>
            <a:lvl2pPr lvl="1" rtl="0">
              <a:lnSpc>
                <a:spcPct val="100000"/>
              </a:lnSpc>
              <a:spcBef>
                <a:spcPts val="0"/>
              </a:spcBef>
              <a:spcAft>
                <a:spcPts val="0"/>
              </a:spcAft>
              <a:buClr>
                <a:srgbClr val="999999"/>
              </a:buClr>
              <a:buSzPts val="800"/>
              <a:buFont typeface="Open Sans"/>
              <a:buAutoNum type="alphaLcPeriod"/>
              <a:defRPr/>
            </a:lvl2pPr>
            <a:lvl3pPr lvl="2" rtl="0">
              <a:lnSpc>
                <a:spcPct val="100000"/>
              </a:lnSpc>
              <a:spcBef>
                <a:spcPts val="0"/>
              </a:spcBef>
              <a:spcAft>
                <a:spcPts val="0"/>
              </a:spcAft>
              <a:buClr>
                <a:srgbClr val="999999"/>
              </a:buClr>
              <a:buSzPts val="800"/>
              <a:buFont typeface="Open Sans"/>
              <a:buAutoNum type="romanLcPeriod"/>
              <a:defRPr/>
            </a:lvl3pPr>
            <a:lvl4pPr lvl="3" rtl="0">
              <a:lnSpc>
                <a:spcPct val="100000"/>
              </a:lnSpc>
              <a:spcBef>
                <a:spcPts val="0"/>
              </a:spcBef>
              <a:spcAft>
                <a:spcPts val="0"/>
              </a:spcAft>
              <a:buClr>
                <a:srgbClr val="999999"/>
              </a:buClr>
              <a:buSzPts val="800"/>
              <a:buFont typeface="Open Sans"/>
              <a:buAutoNum type="arabicPeriod"/>
              <a:defRPr/>
            </a:lvl4pPr>
            <a:lvl5pPr lvl="4" rtl="0">
              <a:lnSpc>
                <a:spcPct val="100000"/>
              </a:lnSpc>
              <a:spcBef>
                <a:spcPts val="0"/>
              </a:spcBef>
              <a:spcAft>
                <a:spcPts val="0"/>
              </a:spcAft>
              <a:buClr>
                <a:srgbClr val="999999"/>
              </a:buClr>
              <a:buSzPts val="1200"/>
              <a:buFont typeface="Open Sans"/>
              <a:buAutoNum type="alphaLcPeriod"/>
              <a:defRPr/>
            </a:lvl5pPr>
            <a:lvl6pPr lvl="5" rtl="0">
              <a:lnSpc>
                <a:spcPct val="100000"/>
              </a:lnSpc>
              <a:spcBef>
                <a:spcPts val="0"/>
              </a:spcBef>
              <a:spcAft>
                <a:spcPts val="0"/>
              </a:spcAft>
              <a:buClr>
                <a:srgbClr val="999999"/>
              </a:buClr>
              <a:buSzPts val="1200"/>
              <a:buFont typeface="Open Sans"/>
              <a:buAutoNum type="romanLcPeriod"/>
              <a:defRPr/>
            </a:lvl6pPr>
            <a:lvl7pPr lvl="6" rtl="0">
              <a:lnSpc>
                <a:spcPct val="100000"/>
              </a:lnSpc>
              <a:spcBef>
                <a:spcPts val="0"/>
              </a:spcBef>
              <a:spcAft>
                <a:spcPts val="0"/>
              </a:spcAft>
              <a:buClr>
                <a:srgbClr val="999999"/>
              </a:buClr>
              <a:buSzPts val="700"/>
              <a:buFont typeface="Open Sans"/>
              <a:buAutoNum type="arabicPeriod"/>
              <a:defRPr/>
            </a:lvl7pPr>
            <a:lvl8pPr lvl="7" rtl="0">
              <a:lnSpc>
                <a:spcPct val="100000"/>
              </a:lnSpc>
              <a:spcBef>
                <a:spcPts val="0"/>
              </a:spcBef>
              <a:spcAft>
                <a:spcPts val="0"/>
              </a:spcAft>
              <a:buClr>
                <a:srgbClr val="999999"/>
              </a:buClr>
              <a:buSzPts val="700"/>
              <a:buFont typeface="Open Sans"/>
              <a:buAutoNum type="alphaLcPeriod"/>
              <a:defRPr/>
            </a:lvl8pPr>
            <a:lvl9pPr lvl="8" rtl="0">
              <a:lnSpc>
                <a:spcPct val="100000"/>
              </a:lnSpc>
              <a:spcBef>
                <a:spcPts val="0"/>
              </a:spcBef>
              <a:spcAft>
                <a:spcPts val="0"/>
              </a:spcAft>
              <a:buClr>
                <a:srgbClr val="999999"/>
              </a:buClr>
              <a:buSzPts val="600"/>
              <a:buFont typeface="Open Sans"/>
              <a:buAutoNum type="romanLcPeriod"/>
              <a:defRPr/>
            </a:lvl9pPr>
          </a:lstStyle>
          <a:p>
            <a:endParaRPr/>
          </a:p>
        </p:txBody>
      </p:sp>
      <p:sp>
        <p:nvSpPr>
          <p:cNvPr id="340" name="Google Shape;340;p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41" name="Google Shape;341;p7"/>
          <p:cNvGrpSpPr/>
          <p:nvPr/>
        </p:nvGrpSpPr>
        <p:grpSpPr>
          <a:xfrm>
            <a:off x="8934675" y="3943438"/>
            <a:ext cx="439200" cy="439100"/>
            <a:chOff x="1101075" y="2142375"/>
            <a:chExt cx="439200" cy="439100"/>
          </a:xfrm>
        </p:grpSpPr>
        <p:sp>
          <p:nvSpPr>
            <p:cNvPr id="342" name="Google Shape;34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7"/>
          <p:cNvGrpSpPr/>
          <p:nvPr/>
        </p:nvGrpSpPr>
        <p:grpSpPr>
          <a:xfrm>
            <a:off x="5481594" y="-3117615"/>
            <a:ext cx="5954334" cy="6142759"/>
            <a:chOff x="5329194" y="-2965215"/>
            <a:chExt cx="5954334" cy="6142759"/>
          </a:xfrm>
        </p:grpSpPr>
        <p:sp>
          <p:nvSpPr>
            <p:cNvPr id="345" name="Google Shape;345;p7"/>
            <p:cNvSpPr/>
            <p:nvPr/>
          </p:nvSpPr>
          <p:spPr>
            <a:xfrm rot="-2700000">
              <a:off x="6677338" y="-23069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rot="-2700000">
              <a:off x="6782013" y="-2600033"/>
              <a:ext cx="3153371" cy="5119296"/>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7" name="Google Shape;347;p7"/>
            <p:cNvGrpSpPr/>
            <p:nvPr/>
          </p:nvGrpSpPr>
          <p:grpSpPr>
            <a:xfrm rot="10800000">
              <a:off x="5710125" y="185651"/>
              <a:ext cx="4558967" cy="134100"/>
              <a:chOff x="796100" y="3019701"/>
              <a:chExt cx="4558967" cy="134100"/>
            </a:xfrm>
          </p:grpSpPr>
          <p:sp>
            <p:nvSpPr>
              <p:cNvPr id="348" name="Google Shape;348;p7"/>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49" name="Google Shape;349;p7"/>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350" name="Google Shape;350;p7"/>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1" name="Google Shape;351;p7"/>
          <p:cNvGrpSpPr/>
          <p:nvPr/>
        </p:nvGrpSpPr>
        <p:grpSpPr>
          <a:xfrm flipH="1">
            <a:off x="-503516" y="3986929"/>
            <a:ext cx="5249359" cy="2992224"/>
            <a:chOff x="-258616" y="3430829"/>
            <a:chExt cx="5249359" cy="2992224"/>
          </a:xfrm>
        </p:grpSpPr>
        <p:pic>
          <p:nvPicPr>
            <p:cNvPr id="352" name="Google Shape;352;p7"/>
            <p:cNvPicPr preferRelativeResize="0"/>
            <p:nvPr/>
          </p:nvPicPr>
          <p:blipFill rotWithShape="1">
            <a:blip r:embed="rId2">
              <a:alphaModFix/>
            </a:blip>
            <a:srcRect l="16960" t="24718" r="7121" b="26177"/>
            <a:stretch/>
          </p:blipFill>
          <p:spPr>
            <a:xfrm>
              <a:off x="1070243" y="3430829"/>
              <a:ext cx="3920501" cy="2992224"/>
            </a:xfrm>
            <a:prstGeom prst="rect">
              <a:avLst/>
            </a:prstGeom>
            <a:noFill/>
            <a:ln>
              <a:noFill/>
            </a:ln>
          </p:spPr>
        </p:pic>
        <p:sp>
          <p:nvSpPr>
            <p:cNvPr id="353" name="Google Shape;353;p7"/>
            <p:cNvSpPr/>
            <p:nvPr/>
          </p:nvSpPr>
          <p:spPr>
            <a:xfrm>
              <a:off x="363250" y="46677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941424" y="47243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820562" y="49581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1299000" y="4608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rot="5400000">
              <a:off x="447539" y="31337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58" name="Google Shape;358;p7"/>
            <p:cNvGrpSpPr/>
            <p:nvPr/>
          </p:nvGrpSpPr>
          <p:grpSpPr>
            <a:xfrm>
              <a:off x="736485" y="4387072"/>
              <a:ext cx="161977" cy="161940"/>
              <a:chOff x="1101075" y="2142375"/>
              <a:chExt cx="439200" cy="439100"/>
            </a:xfrm>
          </p:grpSpPr>
          <p:sp>
            <p:nvSpPr>
              <p:cNvPr id="359" name="Google Shape;359;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7"/>
            <p:cNvGrpSpPr/>
            <p:nvPr/>
          </p:nvGrpSpPr>
          <p:grpSpPr>
            <a:xfrm rot="10800000">
              <a:off x="2118901" y="4805293"/>
              <a:ext cx="161977" cy="161940"/>
              <a:chOff x="1101075" y="2142375"/>
              <a:chExt cx="439200" cy="439100"/>
            </a:xfrm>
          </p:grpSpPr>
          <p:sp>
            <p:nvSpPr>
              <p:cNvPr id="362" name="Google Shape;362;p7"/>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4"/>
        <p:cNvGrpSpPr/>
        <p:nvPr/>
      </p:nvGrpSpPr>
      <p:grpSpPr>
        <a:xfrm>
          <a:off x="0" y="0"/>
          <a:ext cx="0" cy="0"/>
          <a:chOff x="0" y="0"/>
          <a:chExt cx="0" cy="0"/>
        </a:xfrm>
      </p:grpSpPr>
      <p:sp>
        <p:nvSpPr>
          <p:cNvPr id="495" name="Google Shape;495;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96" name="Google Shape;496;p13"/>
          <p:cNvSpPr txBox="1">
            <a:spLocks noGrp="1"/>
          </p:cNvSpPr>
          <p:nvPr>
            <p:ph type="subTitle" idx="1"/>
          </p:nvPr>
        </p:nvSpPr>
        <p:spPr>
          <a:xfrm>
            <a:off x="7200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7" name="Google Shape;497;p13"/>
          <p:cNvSpPr txBox="1">
            <a:spLocks noGrp="1"/>
          </p:cNvSpPr>
          <p:nvPr>
            <p:ph type="subTitle" idx="2"/>
          </p:nvPr>
        </p:nvSpPr>
        <p:spPr>
          <a:xfrm>
            <a:off x="4366700" y="2244725"/>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8" name="Google Shape;498;p13"/>
          <p:cNvSpPr txBox="1">
            <a:spLocks noGrp="1"/>
          </p:cNvSpPr>
          <p:nvPr>
            <p:ph type="subTitle" idx="3"/>
          </p:nvPr>
        </p:nvSpPr>
        <p:spPr>
          <a:xfrm>
            <a:off x="7200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99" name="Google Shape;499;p13"/>
          <p:cNvSpPr txBox="1">
            <a:spLocks noGrp="1"/>
          </p:cNvSpPr>
          <p:nvPr>
            <p:ph type="subTitle" idx="4"/>
          </p:nvPr>
        </p:nvSpPr>
        <p:spPr>
          <a:xfrm>
            <a:off x="4366700" y="3940900"/>
            <a:ext cx="2661000" cy="604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0" name="Google Shape;500;p13"/>
          <p:cNvSpPr txBox="1">
            <a:spLocks noGrp="1"/>
          </p:cNvSpPr>
          <p:nvPr>
            <p:ph type="title" idx="5" hasCustomPrompt="1"/>
          </p:nvPr>
        </p:nvSpPr>
        <p:spPr>
          <a:xfrm>
            <a:off x="720003"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1" name="Google Shape;501;p13"/>
          <p:cNvSpPr txBox="1">
            <a:spLocks noGrp="1"/>
          </p:cNvSpPr>
          <p:nvPr>
            <p:ph type="title" idx="6" hasCustomPrompt="1"/>
          </p:nvPr>
        </p:nvSpPr>
        <p:spPr>
          <a:xfrm>
            <a:off x="720003"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2" name="Google Shape;502;p13"/>
          <p:cNvSpPr txBox="1">
            <a:spLocks noGrp="1"/>
          </p:cNvSpPr>
          <p:nvPr>
            <p:ph type="title" idx="7" hasCustomPrompt="1"/>
          </p:nvPr>
        </p:nvSpPr>
        <p:spPr>
          <a:xfrm>
            <a:off x="4366698" y="1344775"/>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3" name="Google Shape;503;p13"/>
          <p:cNvSpPr txBox="1">
            <a:spLocks noGrp="1"/>
          </p:cNvSpPr>
          <p:nvPr>
            <p:ph type="title" idx="8" hasCustomPrompt="1"/>
          </p:nvPr>
        </p:nvSpPr>
        <p:spPr>
          <a:xfrm>
            <a:off x="4366698" y="3040971"/>
            <a:ext cx="1057500" cy="640200"/>
          </a:xfrm>
          <a:prstGeom prst="rect">
            <a:avLst/>
          </a:prstGeom>
          <a:noFill/>
        </p:spPr>
        <p:txBody>
          <a:bodyPr spcFirstLastPara="1" wrap="square" lIns="91425" tIns="91425" rIns="91425" bIns="91425" anchor="b" anchorCtr="0">
            <a:noAutofit/>
          </a:bodyPr>
          <a:lstStyle>
            <a:lvl1pPr lvl="0" rtl="0">
              <a:lnSpc>
                <a:spcPct val="115000"/>
              </a:lnSpc>
              <a:spcBef>
                <a:spcPts val="0"/>
              </a:spcBef>
              <a:spcAft>
                <a:spcPts val="0"/>
              </a:spcAft>
              <a:buSzPts val="3000"/>
              <a:buNone/>
              <a:defRPr>
                <a:latin typeface="Poppins"/>
                <a:ea typeface="Poppins"/>
                <a:cs typeface="Poppins"/>
                <a:sym typeface="Poppins"/>
              </a:defRPr>
            </a:lvl1pPr>
            <a:lvl2pPr lvl="1" rtl="0">
              <a:spcBef>
                <a:spcPts val="0"/>
              </a:spcBef>
              <a:spcAft>
                <a:spcPts val="0"/>
              </a:spcAft>
              <a:buSzPts val="3000"/>
              <a:buFont typeface="IBM Plex Mono"/>
              <a:buNone/>
              <a:defRPr sz="3000">
                <a:latin typeface="IBM Plex Mono"/>
                <a:ea typeface="IBM Plex Mono"/>
                <a:cs typeface="IBM Plex Mono"/>
                <a:sym typeface="IBM Plex Mono"/>
              </a:defRPr>
            </a:lvl2pPr>
            <a:lvl3pPr lvl="2" rtl="0">
              <a:spcBef>
                <a:spcPts val="0"/>
              </a:spcBef>
              <a:spcAft>
                <a:spcPts val="0"/>
              </a:spcAft>
              <a:buSzPts val="3000"/>
              <a:buFont typeface="IBM Plex Mono"/>
              <a:buNone/>
              <a:defRPr sz="3000">
                <a:latin typeface="IBM Plex Mono"/>
                <a:ea typeface="IBM Plex Mono"/>
                <a:cs typeface="IBM Plex Mono"/>
                <a:sym typeface="IBM Plex Mono"/>
              </a:defRPr>
            </a:lvl3pPr>
            <a:lvl4pPr lvl="3" rtl="0">
              <a:spcBef>
                <a:spcPts val="0"/>
              </a:spcBef>
              <a:spcAft>
                <a:spcPts val="0"/>
              </a:spcAft>
              <a:buSzPts val="3000"/>
              <a:buFont typeface="IBM Plex Mono"/>
              <a:buNone/>
              <a:defRPr sz="3000">
                <a:latin typeface="IBM Plex Mono"/>
                <a:ea typeface="IBM Plex Mono"/>
                <a:cs typeface="IBM Plex Mono"/>
                <a:sym typeface="IBM Plex Mono"/>
              </a:defRPr>
            </a:lvl4pPr>
            <a:lvl5pPr lvl="4" rtl="0">
              <a:spcBef>
                <a:spcPts val="0"/>
              </a:spcBef>
              <a:spcAft>
                <a:spcPts val="0"/>
              </a:spcAft>
              <a:buSzPts val="3000"/>
              <a:buFont typeface="IBM Plex Mono"/>
              <a:buNone/>
              <a:defRPr sz="3000">
                <a:latin typeface="IBM Plex Mono"/>
                <a:ea typeface="IBM Plex Mono"/>
                <a:cs typeface="IBM Plex Mono"/>
                <a:sym typeface="IBM Plex Mono"/>
              </a:defRPr>
            </a:lvl5pPr>
            <a:lvl6pPr lvl="5" rtl="0">
              <a:spcBef>
                <a:spcPts val="0"/>
              </a:spcBef>
              <a:spcAft>
                <a:spcPts val="0"/>
              </a:spcAft>
              <a:buSzPts val="3000"/>
              <a:buFont typeface="IBM Plex Mono"/>
              <a:buNone/>
              <a:defRPr sz="3000">
                <a:latin typeface="IBM Plex Mono"/>
                <a:ea typeface="IBM Plex Mono"/>
                <a:cs typeface="IBM Plex Mono"/>
                <a:sym typeface="IBM Plex Mono"/>
              </a:defRPr>
            </a:lvl6pPr>
            <a:lvl7pPr lvl="6" rtl="0">
              <a:spcBef>
                <a:spcPts val="0"/>
              </a:spcBef>
              <a:spcAft>
                <a:spcPts val="0"/>
              </a:spcAft>
              <a:buSzPts val="3000"/>
              <a:buFont typeface="IBM Plex Mono"/>
              <a:buNone/>
              <a:defRPr sz="3000">
                <a:latin typeface="IBM Plex Mono"/>
                <a:ea typeface="IBM Plex Mono"/>
                <a:cs typeface="IBM Plex Mono"/>
                <a:sym typeface="IBM Plex Mono"/>
              </a:defRPr>
            </a:lvl7pPr>
            <a:lvl8pPr lvl="7" rtl="0">
              <a:spcBef>
                <a:spcPts val="0"/>
              </a:spcBef>
              <a:spcAft>
                <a:spcPts val="0"/>
              </a:spcAft>
              <a:buSzPts val="3000"/>
              <a:buFont typeface="IBM Plex Mono"/>
              <a:buNone/>
              <a:defRPr sz="3000">
                <a:latin typeface="IBM Plex Mono"/>
                <a:ea typeface="IBM Plex Mono"/>
                <a:cs typeface="IBM Plex Mono"/>
                <a:sym typeface="IBM Plex Mono"/>
              </a:defRPr>
            </a:lvl8pPr>
            <a:lvl9pPr lvl="8" rtl="0">
              <a:spcBef>
                <a:spcPts val="0"/>
              </a:spcBef>
              <a:spcAft>
                <a:spcPts val="0"/>
              </a:spcAft>
              <a:buSzPts val="3000"/>
              <a:buFont typeface="IBM Plex Mono"/>
              <a:buNone/>
              <a:defRPr sz="3000">
                <a:latin typeface="IBM Plex Mono"/>
                <a:ea typeface="IBM Plex Mono"/>
                <a:cs typeface="IBM Plex Mono"/>
                <a:sym typeface="IBM Plex Mono"/>
              </a:defRPr>
            </a:lvl9pPr>
          </a:lstStyle>
          <a:p>
            <a:r>
              <a:t>xx%</a:t>
            </a:r>
          </a:p>
        </p:txBody>
      </p:sp>
      <p:sp>
        <p:nvSpPr>
          <p:cNvPr id="504" name="Google Shape;504;p13"/>
          <p:cNvSpPr txBox="1">
            <a:spLocks noGrp="1"/>
          </p:cNvSpPr>
          <p:nvPr>
            <p:ph type="subTitle" idx="9"/>
          </p:nvPr>
        </p:nvSpPr>
        <p:spPr>
          <a:xfrm>
            <a:off x="720000"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5" name="Google Shape;505;p13"/>
          <p:cNvSpPr txBox="1">
            <a:spLocks noGrp="1"/>
          </p:cNvSpPr>
          <p:nvPr>
            <p:ph type="subTitle" idx="13"/>
          </p:nvPr>
        </p:nvSpPr>
        <p:spPr>
          <a:xfrm>
            <a:off x="4366698" y="1918675"/>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Source Code Pr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2pPr>
            <a:lvl3pPr lvl="2"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3pPr>
            <a:lvl4pPr lvl="3"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4pPr>
            <a:lvl5pPr lvl="4"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5pPr>
            <a:lvl6pPr lvl="5"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6pPr>
            <a:lvl7pPr lvl="6"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7pPr>
            <a:lvl8pPr lvl="7"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8pPr>
            <a:lvl9pPr lvl="8" algn="ctr" rtl="0">
              <a:lnSpc>
                <a:spcPct val="100000"/>
              </a:lnSpc>
              <a:spcBef>
                <a:spcPts val="0"/>
              </a:spcBef>
              <a:spcAft>
                <a:spcPts val="0"/>
              </a:spcAft>
              <a:buSzPts val="2400"/>
              <a:buFont typeface="Source Code Pro"/>
              <a:buNone/>
              <a:defRPr sz="2400" b="1">
                <a:latin typeface="Source Code Pro"/>
                <a:ea typeface="Source Code Pro"/>
                <a:cs typeface="Source Code Pro"/>
                <a:sym typeface="Source Code Pro"/>
              </a:defRPr>
            </a:lvl9pPr>
          </a:lstStyle>
          <a:p>
            <a:endParaRPr/>
          </a:p>
        </p:txBody>
      </p:sp>
      <p:sp>
        <p:nvSpPr>
          <p:cNvPr id="506" name="Google Shape;506;p13"/>
          <p:cNvSpPr txBox="1">
            <a:spLocks noGrp="1"/>
          </p:cNvSpPr>
          <p:nvPr>
            <p:ph type="subTitle" idx="14"/>
          </p:nvPr>
        </p:nvSpPr>
        <p:spPr>
          <a:xfrm>
            <a:off x="720000"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507" name="Google Shape;507;p13"/>
          <p:cNvSpPr txBox="1">
            <a:spLocks noGrp="1"/>
          </p:cNvSpPr>
          <p:nvPr>
            <p:ph type="subTitle" idx="15"/>
          </p:nvPr>
        </p:nvSpPr>
        <p:spPr>
          <a:xfrm>
            <a:off x="4366698" y="3614801"/>
            <a:ext cx="32337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19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508" name="Google Shape;508;p13"/>
          <p:cNvGrpSpPr/>
          <p:nvPr/>
        </p:nvGrpSpPr>
        <p:grpSpPr>
          <a:xfrm>
            <a:off x="-808923" y="2711465"/>
            <a:ext cx="2097951" cy="3309497"/>
            <a:chOff x="-656523" y="2711465"/>
            <a:chExt cx="2097951" cy="3309497"/>
          </a:xfrm>
        </p:grpSpPr>
        <p:sp>
          <p:nvSpPr>
            <p:cNvPr id="509" name="Google Shape;509;p13"/>
            <p:cNvSpPr/>
            <p:nvPr/>
          </p:nvSpPr>
          <p:spPr>
            <a:xfrm flipH="1">
              <a:off x="-352474" y="4279466"/>
              <a:ext cx="1139424" cy="986746"/>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3"/>
            <p:cNvGrpSpPr/>
            <p:nvPr/>
          </p:nvGrpSpPr>
          <p:grpSpPr>
            <a:xfrm>
              <a:off x="323479" y="4682324"/>
              <a:ext cx="328346" cy="328531"/>
              <a:chOff x="3678700" y="407275"/>
              <a:chExt cx="708100" cy="708500"/>
            </a:xfrm>
          </p:grpSpPr>
          <p:sp>
            <p:nvSpPr>
              <p:cNvPr id="511" name="Google Shape;511;p13"/>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3"/>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3"/>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3"/>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3"/>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3"/>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3"/>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8" name="Google Shape;518;p13"/>
            <p:cNvGrpSpPr/>
            <p:nvPr/>
          </p:nvGrpSpPr>
          <p:grpSpPr>
            <a:xfrm>
              <a:off x="-541317" y="2711465"/>
              <a:ext cx="1117945" cy="1598547"/>
              <a:chOff x="-541317" y="2711465"/>
              <a:chExt cx="1117945" cy="1598547"/>
            </a:xfrm>
          </p:grpSpPr>
          <p:sp>
            <p:nvSpPr>
              <p:cNvPr id="519" name="Google Shape;51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0" name="Google Shape;520;p13"/>
              <p:cNvGrpSpPr/>
              <p:nvPr/>
            </p:nvGrpSpPr>
            <p:grpSpPr>
              <a:xfrm>
                <a:off x="442584" y="4120912"/>
                <a:ext cx="134044" cy="134013"/>
                <a:chOff x="1101075" y="2142375"/>
                <a:chExt cx="439200" cy="439100"/>
              </a:xfrm>
            </p:grpSpPr>
            <p:sp>
              <p:nvSpPr>
                <p:cNvPr id="521" name="Google Shape;52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3" name="Google Shape;523;p13"/>
            <p:cNvGrpSpPr/>
            <p:nvPr/>
          </p:nvGrpSpPr>
          <p:grpSpPr>
            <a:xfrm rot="-9080766">
              <a:off x="-341725" y="3731687"/>
              <a:ext cx="1117904" cy="1598488"/>
              <a:chOff x="-541317" y="2711465"/>
              <a:chExt cx="1117945" cy="1598547"/>
            </a:xfrm>
          </p:grpSpPr>
          <p:sp>
            <p:nvSpPr>
              <p:cNvPr id="524" name="Google Shape;524;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25" name="Google Shape;525;p13"/>
              <p:cNvGrpSpPr/>
              <p:nvPr/>
            </p:nvGrpSpPr>
            <p:grpSpPr>
              <a:xfrm>
                <a:off x="442584" y="4120912"/>
                <a:ext cx="134044" cy="134013"/>
                <a:chOff x="1101075" y="2142375"/>
                <a:chExt cx="439200" cy="439100"/>
              </a:xfrm>
            </p:grpSpPr>
            <p:sp>
              <p:nvSpPr>
                <p:cNvPr id="526" name="Google Shape;526;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28" name="Google Shape;528;p13"/>
            <p:cNvGrpSpPr/>
            <p:nvPr/>
          </p:nvGrpSpPr>
          <p:grpSpPr>
            <a:xfrm rot="10800000">
              <a:off x="323483" y="4422415"/>
              <a:ext cx="1117945" cy="1598547"/>
              <a:chOff x="-541317" y="2711465"/>
              <a:chExt cx="1117945" cy="1598547"/>
            </a:xfrm>
          </p:grpSpPr>
          <p:sp>
            <p:nvSpPr>
              <p:cNvPr id="529" name="Google Shape;529;p13"/>
              <p:cNvSpPr/>
              <p:nvPr/>
            </p:nvSpPr>
            <p:spPr>
              <a:xfrm rot="8999999">
                <a:off x="-132025" y="2659081"/>
                <a:ext cx="246869" cy="1703314"/>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solidFill>
                <a:schemeClr val="dk2">
                  <a:alpha val="313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0" name="Google Shape;530;p13"/>
              <p:cNvGrpSpPr/>
              <p:nvPr/>
            </p:nvGrpSpPr>
            <p:grpSpPr>
              <a:xfrm>
                <a:off x="442584" y="4120912"/>
                <a:ext cx="134044" cy="134013"/>
                <a:chOff x="1101075" y="2142375"/>
                <a:chExt cx="439200" cy="439100"/>
              </a:xfrm>
            </p:grpSpPr>
            <p:sp>
              <p:nvSpPr>
                <p:cNvPr id="531" name="Google Shape;531;p1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0C0A9E">
                        <a:alpha val="37254"/>
                      </a:srgbClr>
                    </a:gs>
                    <a:gs pos="100000">
                      <a:srgbClr val="FFFFFF">
                        <a:alpha val="0"/>
                      </a:srgbClr>
                    </a:gs>
                  </a:gsLst>
                  <a:lin ang="13500032" scaled="0"/>
                </a:gradFill>
                <a:ln>
                  <a:noFill/>
                </a:ln>
                <a:effectLst>
                  <a:outerShdw blurRad="42863" dist="9525" dir="2280000"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533" name="Google Shape;533;p13"/>
          <p:cNvGrpSpPr/>
          <p:nvPr/>
        </p:nvGrpSpPr>
        <p:grpSpPr>
          <a:xfrm>
            <a:off x="6470875" y="-1735180"/>
            <a:ext cx="4257000" cy="4171657"/>
            <a:chOff x="6394675" y="-1658980"/>
            <a:chExt cx="4257000" cy="4171657"/>
          </a:xfrm>
        </p:grpSpPr>
        <p:grpSp>
          <p:nvGrpSpPr>
            <p:cNvPr id="534" name="Google Shape;534;p13"/>
            <p:cNvGrpSpPr/>
            <p:nvPr/>
          </p:nvGrpSpPr>
          <p:grpSpPr>
            <a:xfrm rot="-2700000" flipH="1">
              <a:off x="7289785" y="-1246897"/>
              <a:ext cx="2552124" cy="3347490"/>
              <a:chOff x="2976325" y="908175"/>
              <a:chExt cx="4028179" cy="5283555"/>
            </a:xfrm>
          </p:grpSpPr>
          <p:sp>
            <p:nvSpPr>
              <p:cNvPr id="535" name="Google Shape;535;p1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13"/>
            <p:cNvSpPr/>
            <p:nvPr/>
          </p:nvSpPr>
          <p:spPr>
            <a:xfrm>
              <a:off x="6394675" y="0"/>
              <a:ext cx="284119" cy="246048"/>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rgbClr val="0C0A9E">
                    <a:alpha val="20000"/>
                  </a:srgbClr>
                </a:gs>
                <a:gs pos="100000">
                  <a:srgbClr val="FFFFFF">
                    <a:alpha val="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3"/>
            <p:cNvSpPr/>
            <p:nvPr/>
          </p:nvSpPr>
          <p:spPr>
            <a:xfrm>
              <a:off x="6627600" y="-49075"/>
              <a:ext cx="570546" cy="494095"/>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0" name="Google Shape;540;p13"/>
          <p:cNvGrpSpPr/>
          <p:nvPr/>
        </p:nvGrpSpPr>
        <p:grpSpPr>
          <a:xfrm>
            <a:off x="-113888" y="229201"/>
            <a:ext cx="1891393" cy="134100"/>
            <a:chOff x="-113888" y="229201"/>
            <a:chExt cx="1891393" cy="134100"/>
          </a:xfrm>
        </p:grpSpPr>
        <p:sp>
          <p:nvSpPr>
            <p:cNvPr id="541" name="Google Shape;541;p13"/>
            <p:cNvSpPr/>
            <p:nvPr/>
          </p:nvSpPr>
          <p:spPr>
            <a:xfrm>
              <a:off x="1643404" y="2292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42" name="Google Shape;542;p13"/>
            <p:cNvCxnSpPr/>
            <p:nvPr/>
          </p:nvCxnSpPr>
          <p:spPr>
            <a:xfrm rot="10800000">
              <a:off x="783712" y="-601348"/>
              <a:ext cx="0" cy="1795200"/>
            </a:xfrm>
            <a:prstGeom prst="straightConnector1">
              <a:avLst/>
            </a:prstGeom>
            <a:noFill/>
            <a:ln w="9525" cap="flat" cmpd="sng">
              <a:solidFill>
                <a:schemeClr val="dk2"/>
              </a:solidFill>
              <a:prstDash val="solid"/>
              <a:round/>
              <a:headEnd type="none" w="med" len="med"/>
              <a:tailEnd type="none" w="med" len="med"/>
            </a:ln>
          </p:spPr>
        </p:cxnSp>
        <p:sp>
          <p:nvSpPr>
            <p:cNvPr id="543" name="Google Shape;543;p13"/>
            <p:cNvSpPr/>
            <p:nvPr/>
          </p:nvSpPr>
          <p:spPr>
            <a:xfrm>
              <a:off x="1673517" y="2593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547"/>
        <p:cNvGrpSpPr/>
        <p:nvPr/>
      </p:nvGrpSpPr>
      <p:grpSpPr>
        <a:xfrm>
          <a:off x="0" y="0"/>
          <a:ext cx="0" cy="0"/>
          <a:chOff x="0" y="0"/>
          <a:chExt cx="0" cy="0"/>
        </a:xfrm>
      </p:grpSpPr>
      <p:sp>
        <p:nvSpPr>
          <p:cNvPr id="548" name="Google Shape;548;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549" name="Google Shape;549;p15"/>
          <p:cNvGrpSpPr/>
          <p:nvPr/>
        </p:nvGrpSpPr>
        <p:grpSpPr>
          <a:xfrm>
            <a:off x="4967675" y="4931713"/>
            <a:ext cx="439200" cy="439100"/>
            <a:chOff x="1101075" y="2142375"/>
            <a:chExt cx="439200" cy="439100"/>
          </a:xfrm>
        </p:grpSpPr>
        <p:sp>
          <p:nvSpPr>
            <p:cNvPr id="550" name="Google Shape;550;p15"/>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15"/>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2" name="Google Shape;552;p15"/>
          <p:cNvGrpSpPr/>
          <p:nvPr/>
        </p:nvGrpSpPr>
        <p:grpSpPr>
          <a:xfrm>
            <a:off x="2176605" y="-3695660"/>
            <a:ext cx="7317722" cy="6983297"/>
            <a:chOff x="2100405" y="-3619460"/>
            <a:chExt cx="7317722" cy="6983297"/>
          </a:xfrm>
        </p:grpSpPr>
        <p:sp>
          <p:nvSpPr>
            <p:cNvPr id="553" name="Google Shape;553;p15"/>
            <p:cNvSpPr/>
            <p:nvPr/>
          </p:nvSpPr>
          <p:spPr>
            <a:xfrm rot="8100000" flipH="1">
              <a:off x="3778999" y="-2106462"/>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4" name="Google Shape;554;p15"/>
            <p:cNvGrpSpPr/>
            <p:nvPr/>
          </p:nvGrpSpPr>
          <p:grpSpPr>
            <a:xfrm rot="2700000">
              <a:off x="7787417" y="120497"/>
              <a:ext cx="582044" cy="582419"/>
              <a:chOff x="959750" y="3039275"/>
              <a:chExt cx="582050" cy="582425"/>
            </a:xfrm>
          </p:grpSpPr>
          <p:sp>
            <p:nvSpPr>
              <p:cNvPr id="555" name="Google Shape;555;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2" name="Google Shape;562;p15"/>
            <p:cNvGrpSpPr/>
            <p:nvPr/>
          </p:nvGrpSpPr>
          <p:grpSpPr>
            <a:xfrm rot="2700000">
              <a:off x="8310742" y="-75303"/>
              <a:ext cx="582044" cy="582419"/>
              <a:chOff x="959750" y="3039275"/>
              <a:chExt cx="582050" cy="582425"/>
            </a:xfrm>
          </p:grpSpPr>
          <p:sp>
            <p:nvSpPr>
              <p:cNvPr id="563" name="Google Shape;563;p15"/>
              <p:cNvSpPr/>
              <p:nvPr/>
            </p:nvSpPr>
            <p:spPr>
              <a:xfrm>
                <a:off x="959750" y="3498275"/>
                <a:ext cx="123450" cy="123425"/>
              </a:xfrm>
              <a:custGeom>
                <a:avLst/>
                <a:gdLst/>
                <a:ahLst/>
                <a:cxnLst/>
                <a:rect l="l" t="t" r="r" b="b"/>
                <a:pathLst>
                  <a:path w="4938" h="4937" extrusionOk="0">
                    <a:moveTo>
                      <a:pt x="1403" y="0"/>
                    </a:moveTo>
                    <a:lnTo>
                      <a:pt x="1" y="1402"/>
                    </a:lnTo>
                    <a:lnTo>
                      <a:pt x="3536" y="4937"/>
                    </a:lnTo>
                    <a:lnTo>
                      <a:pt x="4937" y="3535"/>
                    </a:lnTo>
                    <a:lnTo>
                      <a:pt x="1403"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15"/>
              <p:cNvSpPr/>
              <p:nvPr/>
            </p:nvSpPr>
            <p:spPr>
              <a:xfrm>
                <a:off x="1035950" y="3421700"/>
                <a:ext cx="123425" cy="123825"/>
              </a:xfrm>
              <a:custGeom>
                <a:avLst/>
                <a:gdLst/>
                <a:ahLst/>
                <a:cxnLst/>
                <a:rect l="l" t="t" r="r" b="b"/>
                <a:pathLst>
                  <a:path w="4937" h="4953" extrusionOk="0">
                    <a:moveTo>
                      <a:pt x="1402" y="1"/>
                    </a:moveTo>
                    <a:lnTo>
                      <a:pt x="0" y="1403"/>
                    </a:lnTo>
                    <a:lnTo>
                      <a:pt x="3535" y="4952"/>
                    </a:lnTo>
                    <a:lnTo>
                      <a:pt x="4937" y="3551"/>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15"/>
              <p:cNvSpPr/>
              <p:nvPr/>
            </p:nvSpPr>
            <p:spPr>
              <a:xfrm>
                <a:off x="1112500" y="3345525"/>
                <a:ext cx="123825" cy="123450"/>
              </a:xfrm>
              <a:custGeom>
                <a:avLst/>
                <a:gdLst/>
                <a:ahLst/>
                <a:cxnLst/>
                <a:rect l="l" t="t" r="r" b="b"/>
                <a:pathLst>
                  <a:path w="4953" h="4938" extrusionOk="0">
                    <a:moveTo>
                      <a:pt x="1402" y="1"/>
                    </a:moveTo>
                    <a:lnTo>
                      <a:pt x="1" y="1402"/>
                    </a:lnTo>
                    <a:lnTo>
                      <a:pt x="3551" y="4937"/>
                    </a:lnTo>
                    <a:lnTo>
                      <a:pt x="4952"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15"/>
              <p:cNvSpPr/>
              <p:nvPr/>
            </p:nvSpPr>
            <p:spPr>
              <a:xfrm>
                <a:off x="1188675" y="3268975"/>
                <a:ext cx="123825" cy="123425"/>
              </a:xfrm>
              <a:custGeom>
                <a:avLst/>
                <a:gdLst/>
                <a:ahLst/>
                <a:cxnLst/>
                <a:rect l="l" t="t" r="r" b="b"/>
                <a:pathLst>
                  <a:path w="4953" h="4937" extrusionOk="0">
                    <a:moveTo>
                      <a:pt x="1402" y="0"/>
                    </a:moveTo>
                    <a:lnTo>
                      <a:pt x="1" y="1402"/>
                    </a:lnTo>
                    <a:lnTo>
                      <a:pt x="3551" y="4937"/>
                    </a:lnTo>
                    <a:lnTo>
                      <a:pt x="4952" y="3550"/>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15"/>
              <p:cNvSpPr/>
              <p:nvPr/>
            </p:nvSpPr>
            <p:spPr>
              <a:xfrm>
                <a:off x="1265625" y="3192800"/>
                <a:ext cx="123425" cy="123425"/>
              </a:xfrm>
              <a:custGeom>
                <a:avLst/>
                <a:gdLst/>
                <a:ahLst/>
                <a:cxnLst/>
                <a:rect l="l" t="t" r="r" b="b"/>
                <a:pathLst>
                  <a:path w="4937" h="4937" extrusionOk="0">
                    <a:moveTo>
                      <a:pt x="1402" y="0"/>
                    </a:moveTo>
                    <a:lnTo>
                      <a:pt x="0" y="1386"/>
                    </a:lnTo>
                    <a:lnTo>
                      <a:pt x="3535" y="4936"/>
                    </a:lnTo>
                    <a:lnTo>
                      <a:pt x="4937" y="3535"/>
                    </a:lnTo>
                    <a:lnTo>
                      <a:pt x="1402" y="0"/>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15"/>
              <p:cNvSpPr/>
              <p:nvPr/>
            </p:nvSpPr>
            <p:spPr>
              <a:xfrm>
                <a:off x="1341800" y="3116225"/>
                <a:ext cx="123450" cy="123450"/>
              </a:xfrm>
              <a:custGeom>
                <a:avLst/>
                <a:gdLst/>
                <a:ahLst/>
                <a:cxnLst/>
                <a:rect l="l" t="t" r="r" b="b"/>
                <a:pathLst>
                  <a:path w="4938" h="4938" extrusionOk="0">
                    <a:moveTo>
                      <a:pt x="1402" y="1"/>
                    </a:moveTo>
                    <a:lnTo>
                      <a:pt x="1" y="1402"/>
                    </a:lnTo>
                    <a:lnTo>
                      <a:pt x="3535" y="4937"/>
                    </a:lnTo>
                    <a:lnTo>
                      <a:pt x="4937" y="3535"/>
                    </a:lnTo>
                    <a:lnTo>
                      <a:pt x="1402"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15"/>
              <p:cNvSpPr/>
              <p:nvPr/>
            </p:nvSpPr>
            <p:spPr>
              <a:xfrm>
                <a:off x="1418375" y="3039275"/>
                <a:ext cx="123425" cy="123825"/>
              </a:xfrm>
              <a:custGeom>
                <a:avLst/>
                <a:gdLst/>
                <a:ahLst/>
                <a:cxnLst/>
                <a:rect l="l" t="t" r="r" b="b"/>
                <a:pathLst>
                  <a:path w="4937" h="4953" extrusionOk="0">
                    <a:moveTo>
                      <a:pt x="1387" y="1"/>
                    </a:moveTo>
                    <a:lnTo>
                      <a:pt x="0" y="1403"/>
                    </a:lnTo>
                    <a:lnTo>
                      <a:pt x="3535" y="4953"/>
                    </a:lnTo>
                    <a:lnTo>
                      <a:pt x="4936" y="3551"/>
                    </a:lnTo>
                    <a:lnTo>
                      <a:pt x="1387" y="1"/>
                    </a:lnTo>
                    <a:close/>
                  </a:path>
                </a:pathLst>
              </a:custGeom>
              <a:gradFill>
                <a:gsLst>
                  <a:gs pos="0">
                    <a:srgbClr val="0C0A9E">
                      <a:alpha val="20000"/>
                      <a:alpha val="37270"/>
                    </a:srgbClr>
                  </a:gs>
                  <a:gs pos="100000">
                    <a:srgbClr val="FFFFFF">
                      <a:alpha val="0"/>
                      <a:alpha val="37270"/>
                    </a:srgbClr>
                  </a:gs>
                </a:gsLst>
                <a:lin ang="1350003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15"/>
            <p:cNvSpPr/>
            <p:nvPr/>
          </p:nvSpPr>
          <p:spPr>
            <a:xfrm rot="5400000">
              <a:off x="8142048" y="-57566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15"/>
            <p:cNvSpPr/>
            <p:nvPr/>
          </p:nvSpPr>
          <p:spPr>
            <a:xfrm rot="10800000">
              <a:off x="8365398" y="-290023"/>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15"/>
            <p:cNvSpPr/>
            <p:nvPr/>
          </p:nvSpPr>
          <p:spPr>
            <a:xfrm rot="10800000">
              <a:off x="8490148" y="2"/>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15"/>
            <p:cNvSpPr/>
            <p:nvPr/>
          </p:nvSpPr>
          <p:spPr>
            <a:xfrm rot="-2700000" flipH="1">
              <a:off x="3192849" y="-2898537"/>
              <a:ext cx="4006334" cy="4749375"/>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574;p15"/>
          <p:cNvGrpSpPr/>
          <p:nvPr/>
        </p:nvGrpSpPr>
        <p:grpSpPr>
          <a:xfrm>
            <a:off x="-2424242" y="2074146"/>
            <a:ext cx="6274943" cy="6257753"/>
            <a:chOff x="-2447692" y="2022396"/>
            <a:chExt cx="6274943" cy="6257753"/>
          </a:xfrm>
        </p:grpSpPr>
        <p:grpSp>
          <p:nvGrpSpPr>
            <p:cNvPr id="575" name="Google Shape;575;p15"/>
            <p:cNvGrpSpPr/>
            <p:nvPr/>
          </p:nvGrpSpPr>
          <p:grpSpPr>
            <a:xfrm rot="10800000" flipH="1">
              <a:off x="-25334" y="4406387"/>
              <a:ext cx="1538562" cy="971589"/>
              <a:chOff x="-191059" y="95963"/>
              <a:chExt cx="1538562" cy="971589"/>
            </a:xfrm>
          </p:grpSpPr>
          <p:grpSp>
            <p:nvGrpSpPr>
              <p:cNvPr id="576" name="Google Shape;576;p15"/>
              <p:cNvGrpSpPr/>
              <p:nvPr/>
            </p:nvGrpSpPr>
            <p:grpSpPr>
              <a:xfrm>
                <a:off x="-191059" y="201619"/>
                <a:ext cx="904284" cy="865933"/>
                <a:chOff x="2038491" y="-937756"/>
                <a:chExt cx="904284" cy="865933"/>
              </a:xfrm>
            </p:grpSpPr>
            <p:grpSp>
              <p:nvGrpSpPr>
                <p:cNvPr id="577" name="Google Shape;577;p15"/>
                <p:cNvGrpSpPr/>
                <p:nvPr/>
              </p:nvGrpSpPr>
              <p:grpSpPr>
                <a:xfrm>
                  <a:off x="2096570" y="-863491"/>
                  <a:ext cx="717621" cy="717392"/>
                  <a:chOff x="1483457" y="3953671"/>
                  <a:chExt cx="717621" cy="717392"/>
                </a:xfrm>
              </p:grpSpPr>
              <p:sp>
                <p:nvSpPr>
                  <p:cNvPr id="578" name="Google Shape;578;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3" name="Google Shape;583;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 name="Google Shape;584;p15"/>
              <p:cNvGrpSpPr/>
              <p:nvPr/>
            </p:nvGrpSpPr>
            <p:grpSpPr>
              <a:xfrm>
                <a:off x="584533" y="95963"/>
                <a:ext cx="473483" cy="453403"/>
                <a:chOff x="2038491" y="-937756"/>
                <a:chExt cx="904284" cy="865933"/>
              </a:xfrm>
            </p:grpSpPr>
            <p:grpSp>
              <p:nvGrpSpPr>
                <p:cNvPr id="585" name="Google Shape;585;p15"/>
                <p:cNvGrpSpPr/>
                <p:nvPr/>
              </p:nvGrpSpPr>
              <p:grpSpPr>
                <a:xfrm>
                  <a:off x="2096570" y="-863491"/>
                  <a:ext cx="717621" cy="717392"/>
                  <a:chOff x="1483457" y="3953671"/>
                  <a:chExt cx="717621" cy="717392"/>
                </a:xfrm>
              </p:grpSpPr>
              <p:sp>
                <p:nvSpPr>
                  <p:cNvPr id="586" name="Google Shape;586;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1" name="Google Shape;591;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2" name="Google Shape;592;p15"/>
              <p:cNvGrpSpPr/>
              <p:nvPr/>
            </p:nvGrpSpPr>
            <p:grpSpPr>
              <a:xfrm>
                <a:off x="530445" y="481913"/>
                <a:ext cx="473483" cy="453403"/>
                <a:chOff x="2038491" y="-937756"/>
                <a:chExt cx="904284" cy="865933"/>
              </a:xfrm>
            </p:grpSpPr>
            <p:grpSp>
              <p:nvGrpSpPr>
                <p:cNvPr id="593" name="Google Shape;593;p15"/>
                <p:cNvGrpSpPr/>
                <p:nvPr/>
              </p:nvGrpSpPr>
              <p:grpSpPr>
                <a:xfrm>
                  <a:off x="2096570" y="-863491"/>
                  <a:ext cx="717621" cy="717392"/>
                  <a:chOff x="1483457" y="3953671"/>
                  <a:chExt cx="717621" cy="717392"/>
                </a:xfrm>
              </p:grpSpPr>
              <p:sp>
                <p:nvSpPr>
                  <p:cNvPr id="594" name="Google Shape;594;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9" name="Google Shape;599;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0" name="Google Shape;600;p15"/>
              <p:cNvGrpSpPr/>
              <p:nvPr/>
            </p:nvGrpSpPr>
            <p:grpSpPr>
              <a:xfrm>
                <a:off x="874020" y="312788"/>
                <a:ext cx="473483" cy="453403"/>
                <a:chOff x="2038491" y="-937756"/>
                <a:chExt cx="904284" cy="865933"/>
              </a:xfrm>
            </p:grpSpPr>
            <p:grpSp>
              <p:nvGrpSpPr>
                <p:cNvPr id="601" name="Google Shape;601;p15"/>
                <p:cNvGrpSpPr/>
                <p:nvPr/>
              </p:nvGrpSpPr>
              <p:grpSpPr>
                <a:xfrm>
                  <a:off x="2096570" y="-863491"/>
                  <a:ext cx="717621" cy="717392"/>
                  <a:chOff x="1483457" y="3953671"/>
                  <a:chExt cx="717621" cy="717392"/>
                </a:xfrm>
              </p:grpSpPr>
              <p:sp>
                <p:nvSpPr>
                  <p:cNvPr id="602" name="Google Shape;602;p15"/>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5"/>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5"/>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5"/>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5"/>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chemeClr val="lt1">
                          <a:alpha val="46820"/>
                        </a:schemeClr>
                      </a:gs>
                      <a:gs pos="22000">
                        <a:schemeClr val="lt1">
                          <a:alpha val="46820"/>
                        </a:schemeClr>
                      </a:gs>
                      <a:gs pos="45000">
                        <a:srgbClr val="FFFFFF">
                          <a:alpha val="0"/>
                          <a:alpha val="46820"/>
                        </a:srgbClr>
                      </a:gs>
                      <a:gs pos="100000">
                        <a:srgbClr val="0C0A9E">
                          <a:alpha val="50196"/>
                          <a:alpha val="4682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7" name="Google Shape;607;p15"/>
                <p:cNvSpPr/>
                <p:nvPr/>
              </p:nvSpPr>
              <p:spPr>
                <a:xfrm>
                  <a:off x="2038491" y="-937756"/>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8" name="Google Shape;608;p15"/>
            <p:cNvGrpSpPr/>
            <p:nvPr/>
          </p:nvGrpSpPr>
          <p:grpSpPr>
            <a:xfrm rot="-3320950" flipH="1">
              <a:off x="-1885521" y="3185658"/>
              <a:ext cx="4889863" cy="3931229"/>
              <a:chOff x="7103825" y="-713112"/>
              <a:chExt cx="3785226" cy="3043150"/>
            </a:xfrm>
          </p:grpSpPr>
          <p:sp>
            <p:nvSpPr>
              <p:cNvPr id="609" name="Google Shape;609;p15"/>
              <p:cNvSpPr/>
              <p:nvPr/>
            </p:nvSpPr>
            <p:spPr>
              <a:xfrm rot="-3600017">
                <a:off x="7761095" y="-21"/>
                <a:ext cx="2152450" cy="1864030"/>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10" name="Google Shape;610;p15"/>
              <p:cNvPicPr preferRelativeResize="0"/>
              <p:nvPr/>
            </p:nvPicPr>
            <p:blipFill rotWithShape="1">
              <a:blip r:embed="rId2">
                <a:alphaModFix/>
              </a:blip>
              <a:srcRect t="17657" b="17663"/>
              <a:stretch/>
            </p:blipFill>
            <p:spPr>
              <a:xfrm>
                <a:off x="7103825" y="-713112"/>
                <a:ext cx="3785226" cy="2888974"/>
              </a:xfrm>
              <a:prstGeom prst="rect">
                <a:avLst/>
              </a:prstGeom>
              <a:noFill/>
              <a:ln>
                <a:noFill/>
              </a:ln>
            </p:spPr>
          </p:pic>
        </p:grpSp>
        <p:sp>
          <p:nvSpPr>
            <p:cNvPr id="611" name="Google Shape;611;p15"/>
            <p:cNvSpPr/>
            <p:nvPr/>
          </p:nvSpPr>
          <p:spPr>
            <a:xfrm rot="-2700000" flipH="1">
              <a:off x="249333" y="3270782"/>
              <a:ext cx="2925242" cy="3057723"/>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15"/>
            <p:cNvGrpSpPr/>
            <p:nvPr/>
          </p:nvGrpSpPr>
          <p:grpSpPr>
            <a:xfrm rot="5400000">
              <a:off x="1987130" y="4230949"/>
              <a:ext cx="88142" cy="1137387"/>
              <a:chOff x="3054755" y="4367024"/>
              <a:chExt cx="88142" cy="1137387"/>
            </a:xfrm>
          </p:grpSpPr>
          <p:sp>
            <p:nvSpPr>
              <p:cNvPr id="613" name="Google Shape;613;p15"/>
              <p:cNvSpPr/>
              <p:nvPr/>
            </p:nvSpPr>
            <p:spPr>
              <a:xfrm>
                <a:off x="3054755" y="4367024"/>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5"/>
              <p:cNvSpPr/>
              <p:nvPr/>
            </p:nvSpPr>
            <p:spPr>
              <a:xfrm>
                <a:off x="3130388" y="4367024"/>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719"/>
        <p:cNvGrpSpPr/>
        <p:nvPr/>
      </p:nvGrpSpPr>
      <p:grpSpPr>
        <a:xfrm>
          <a:off x="0" y="0"/>
          <a:ext cx="0" cy="0"/>
          <a:chOff x="0" y="0"/>
          <a:chExt cx="0" cy="0"/>
        </a:xfrm>
      </p:grpSpPr>
      <p:grpSp>
        <p:nvGrpSpPr>
          <p:cNvPr id="720" name="Google Shape;720;p18"/>
          <p:cNvGrpSpPr/>
          <p:nvPr/>
        </p:nvGrpSpPr>
        <p:grpSpPr>
          <a:xfrm>
            <a:off x="5404975" y="2221118"/>
            <a:ext cx="4263000" cy="3617400"/>
            <a:chOff x="5328775" y="2221118"/>
            <a:chExt cx="4263000" cy="3617400"/>
          </a:xfrm>
        </p:grpSpPr>
        <p:sp>
          <p:nvSpPr>
            <p:cNvPr id="721" name="Google Shape;721;p18"/>
            <p:cNvSpPr/>
            <p:nvPr/>
          </p:nvSpPr>
          <p:spPr>
            <a:xfrm>
              <a:off x="5328775" y="2221118"/>
              <a:ext cx="4263000" cy="3617400"/>
            </a:xfrm>
            <a:prstGeom prst="ellipse">
              <a:avLst/>
            </a:pr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2" name="Google Shape;722;p18"/>
            <p:cNvGrpSpPr/>
            <p:nvPr/>
          </p:nvGrpSpPr>
          <p:grpSpPr>
            <a:xfrm>
              <a:off x="7218100" y="4855088"/>
              <a:ext cx="931125" cy="525763"/>
              <a:chOff x="7218100" y="4855088"/>
              <a:chExt cx="931125" cy="525763"/>
            </a:xfrm>
          </p:grpSpPr>
          <p:grpSp>
            <p:nvGrpSpPr>
              <p:cNvPr id="723" name="Google Shape;723;p18"/>
              <p:cNvGrpSpPr/>
              <p:nvPr/>
            </p:nvGrpSpPr>
            <p:grpSpPr>
              <a:xfrm>
                <a:off x="7710025" y="4941750"/>
                <a:ext cx="439200" cy="439100"/>
                <a:chOff x="1101075" y="2142375"/>
                <a:chExt cx="439200" cy="439100"/>
              </a:xfrm>
            </p:grpSpPr>
            <p:sp>
              <p:nvSpPr>
                <p:cNvPr id="724" name="Google Shape;724;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6" name="Google Shape;726;p18"/>
              <p:cNvGrpSpPr/>
              <p:nvPr/>
            </p:nvGrpSpPr>
            <p:grpSpPr>
              <a:xfrm>
                <a:off x="7218100" y="4855088"/>
                <a:ext cx="439200" cy="439100"/>
                <a:chOff x="1101075" y="2142375"/>
                <a:chExt cx="439200" cy="439100"/>
              </a:xfrm>
            </p:grpSpPr>
            <p:sp>
              <p:nvSpPr>
                <p:cNvPr id="727" name="Google Shape;727;p18"/>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18"/>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729" name="Google Shape;729;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grpSp>
        <p:nvGrpSpPr>
          <p:cNvPr id="730" name="Google Shape;730;p18"/>
          <p:cNvGrpSpPr/>
          <p:nvPr/>
        </p:nvGrpSpPr>
        <p:grpSpPr>
          <a:xfrm>
            <a:off x="-2175000" y="3012192"/>
            <a:ext cx="3701086" cy="3345172"/>
            <a:chOff x="-1886500" y="2599117"/>
            <a:chExt cx="3701086" cy="3345172"/>
          </a:xfrm>
        </p:grpSpPr>
        <p:pic>
          <p:nvPicPr>
            <p:cNvPr id="731" name="Google Shape;731;p18"/>
            <p:cNvPicPr preferRelativeResize="0"/>
            <p:nvPr/>
          </p:nvPicPr>
          <p:blipFill rotWithShape="1">
            <a:blip r:embed="rId2">
              <a:alphaModFix/>
            </a:blip>
            <a:srcRect l="16960" t="24718" r="7121" b="26177"/>
            <a:stretch/>
          </p:blipFill>
          <p:spPr>
            <a:xfrm rot="10800000">
              <a:off x="-1886500" y="3119537"/>
              <a:ext cx="3701086" cy="2824751"/>
            </a:xfrm>
            <a:prstGeom prst="rect">
              <a:avLst/>
            </a:prstGeom>
            <a:noFill/>
            <a:ln>
              <a:noFill/>
            </a:ln>
          </p:spPr>
        </p:pic>
        <p:sp>
          <p:nvSpPr>
            <p:cNvPr id="732" name="Google Shape;732;p18"/>
            <p:cNvSpPr/>
            <p:nvPr/>
          </p:nvSpPr>
          <p:spPr>
            <a:xfrm rot="10800000">
              <a:off x="-402274" y="2599117"/>
              <a:ext cx="1201697" cy="2824744"/>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18"/>
            <p:cNvSpPr/>
            <p:nvPr/>
          </p:nvSpPr>
          <p:spPr>
            <a:xfrm rot="10800000">
              <a:off x="-207237" y="2599870"/>
              <a:ext cx="1201697" cy="2824744"/>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10800025"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4" name="Google Shape;734;p18"/>
            <p:cNvGrpSpPr/>
            <p:nvPr/>
          </p:nvGrpSpPr>
          <p:grpSpPr>
            <a:xfrm rot="10800000">
              <a:off x="-37979" y="5013439"/>
              <a:ext cx="134004" cy="134004"/>
              <a:chOff x="8356813" y="1074288"/>
              <a:chExt cx="351900" cy="351900"/>
            </a:xfrm>
          </p:grpSpPr>
          <p:sp>
            <p:nvSpPr>
              <p:cNvPr id="735" name="Google Shape;735;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37" name="Google Shape;737;p18"/>
            <p:cNvGrpSpPr/>
            <p:nvPr/>
          </p:nvGrpSpPr>
          <p:grpSpPr>
            <a:xfrm rot="10800000">
              <a:off x="447446" y="4173589"/>
              <a:ext cx="134004" cy="134004"/>
              <a:chOff x="8356813" y="1074288"/>
              <a:chExt cx="351900" cy="351900"/>
            </a:xfrm>
          </p:grpSpPr>
          <p:sp>
            <p:nvSpPr>
              <p:cNvPr id="738" name="Google Shape;738;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0" name="Google Shape;740;p18"/>
            <p:cNvGrpSpPr/>
            <p:nvPr/>
          </p:nvGrpSpPr>
          <p:grpSpPr>
            <a:xfrm rot="10800000">
              <a:off x="539621" y="2985514"/>
              <a:ext cx="134004" cy="134004"/>
              <a:chOff x="8356813" y="1074288"/>
              <a:chExt cx="351900" cy="351900"/>
            </a:xfrm>
          </p:grpSpPr>
          <p:sp>
            <p:nvSpPr>
              <p:cNvPr id="741" name="Google Shape;741;p18"/>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18"/>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43" name="Google Shape;743;p18"/>
          <p:cNvGrpSpPr/>
          <p:nvPr/>
        </p:nvGrpSpPr>
        <p:grpSpPr>
          <a:xfrm>
            <a:off x="5928900" y="-249669"/>
            <a:ext cx="5688165" cy="3493826"/>
            <a:chOff x="5852700" y="-249669"/>
            <a:chExt cx="5688165" cy="3493826"/>
          </a:xfrm>
        </p:grpSpPr>
        <p:grpSp>
          <p:nvGrpSpPr>
            <p:cNvPr id="744" name="Google Shape;744;p18"/>
            <p:cNvGrpSpPr/>
            <p:nvPr/>
          </p:nvGrpSpPr>
          <p:grpSpPr>
            <a:xfrm>
              <a:off x="8783705" y="1899359"/>
              <a:ext cx="402160" cy="1344798"/>
              <a:chOff x="8668555" y="1976884"/>
              <a:chExt cx="402160" cy="1344798"/>
            </a:xfrm>
          </p:grpSpPr>
          <p:sp>
            <p:nvSpPr>
              <p:cNvPr id="745" name="Google Shape;745;p18"/>
              <p:cNvSpPr/>
              <p:nvPr/>
            </p:nvSpPr>
            <p:spPr>
              <a:xfrm flipH="1">
                <a:off x="8823846" y="2094964"/>
                <a:ext cx="246869" cy="1226718"/>
              </a:xfrm>
              <a:custGeom>
                <a:avLst/>
                <a:gdLst/>
                <a:ahLst/>
                <a:cxnLst/>
                <a:rect l="l" t="t" r="r" b="b"/>
                <a:pathLst>
                  <a:path w="6019" h="29909" extrusionOk="0">
                    <a:moveTo>
                      <a:pt x="1" y="1"/>
                    </a:moveTo>
                    <a:lnTo>
                      <a:pt x="1" y="306"/>
                    </a:lnTo>
                    <a:lnTo>
                      <a:pt x="5699" y="306"/>
                    </a:lnTo>
                    <a:lnTo>
                      <a:pt x="5699" y="29909"/>
                    </a:lnTo>
                    <a:lnTo>
                      <a:pt x="6019" y="29909"/>
                    </a:lnTo>
                    <a:lnTo>
                      <a:pt x="6019" y="1"/>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18"/>
              <p:cNvSpPr/>
              <p:nvPr/>
            </p:nvSpPr>
            <p:spPr>
              <a:xfrm flipH="1">
                <a:off x="8668555" y="1976884"/>
                <a:ext cx="246869" cy="1226718"/>
              </a:xfrm>
              <a:custGeom>
                <a:avLst/>
                <a:gdLst/>
                <a:ahLst/>
                <a:cxnLst/>
                <a:rect l="l" t="t" r="r" b="b"/>
                <a:pathLst>
                  <a:path w="6019" h="29909" extrusionOk="0">
                    <a:moveTo>
                      <a:pt x="1" y="1"/>
                    </a:moveTo>
                    <a:lnTo>
                      <a:pt x="1" y="305"/>
                    </a:lnTo>
                    <a:lnTo>
                      <a:pt x="5714" y="305"/>
                    </a:lnTo>
                    <a:lnTo>
                      <a:pt x="5714" y="29909"/>
                    </a:lnTo>
                    <a:lnTo>
                      <a:pt x="6019" y="29909"/>
                    </a:lnTo>
                    <a:lnTo>
                      <a:pt x="6019"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18"/>
            <p:cNvGrpSpPr/>
            <p:nvPr/>
          </p:nvGrpSpPr>
          <p:grpSpPr>
            <a:xfrm>
              <a:off x="8598675" y="1421188"/>
              <a:ext cx="904666" cy="726121"/>
              <a:chOff x="7945225" y="4302000"/>
              <a:chExt cx="904666" cy="726121"/>
            </a:xfrm>
          </p:grpSpPr>
          <p:sp>
            <p:nvSpPr>
              <p:cNvPr id="748" name="Google Shape;748;p18"/>
              <p:cNvSpPr/>
              <p:nvPr/>
            </p:nvSpPr>
            <p:spPr>
              <a:xfrm>
                <a:off x="8176775" y="4445200"/>
                <a:ext cx="673116" cy="582921"/>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18"/>
              <p:cNvSpPr/>
              <p:nvPr/>
            </p:nvSpPr>
            <p:spPr>
              <a:xfrm>
                <a:off x="8164350" y="43020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18"/>
              <p:cNvSpPr/>
              <p:nvPr/>
            </p:nvSpPr>
            <p:spPr>
              <a:xfrm>
                <a:off x="7945225" y="4445200"/>
                <a:ext cx="480925" cy="416483"/>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1" name="Google Shape;751;p18"/>
            <p:cNvGrpSpPr/>
            <p:nvPr/>
          </p:nvGrpSpPr>
          <p:grpSpPr>
            <a:xfrm rot="10800000" flipH="1">
              <a:off x="7579756" y="-249669"/>
              <a:ext cx="2601921" cy="2438355"/>
              <a:chOff x="7340128" y="2866613"/>
              <a:chExt cx="2439225" cy="2438355"/>
            </a:xfrm>
          </p:grpSpPr>
          <p:sp>
            <p:nvSpPr>
              <p:cNvPr id="752" name="Google Shape;752;p18"/>
              <p:cNvSpPr/>
              <p:nvPr/>
            </p:nvSpPr>
            <p:spPr>
              <a:xfrm rot="2700000" flipH="1">
                <a:off x="8012290" y="2875755"/>
                <a:ext cx="981794" cy="2307832"/>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dk2"/>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18"/>
              <p:cNvSpPr/>
              <p:nvPr/>
            </p:nvSpPr>
            <p:spPr>
              <a:xfrm rot="2700000" flipH="1">
                <a:off x="8125398" y="2987994"/>
                <a:ext cx="981794" cy="2307832"/>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4" name="Google Shape;754;p18"/>
            <p:cNvSpPr/>
            <p:nvPr/>
          </p:nvSpPr>
          <p:spPr>
            <a:xfrm rot="5400000" flipH="1">
              <a:off x="6551329" y="-896010"/>
              <a:ext cx="577450" cy="1974708"/>
            </a:xfrm>
            <a:custGeom>
              <a:avLst/>
              <a:gdLst/>
              <a:ahLst/>
              <a:cxnLst/>
              <a:rect l="l" t="t" r="r" b="b"/>
              <a:pathLst>
                <a:path w="14079" h="48146" extrusionOk="0">
                  <a:moveTo>
                    <a:pt x="13866" y="0"/>
                  </a:moveTo>
                  <a:lnTo>
                    <a:pt x="5867" y="7999"/>
                  </a:lnTo>
                  <a:lnTo>
                    <a:pt x="5836" y="8045"/>
                  </a:lnTo>
                  <a:lnTo>
                    <a:pt x="5836" y="31737"/>
                  </a:lnTo>
                  <a:lnTo>
                    <a:pt x="1" y="37541"/>
                  </a:lnTo>
                  <a:lnTo>
                    <a:pt x="1" y="48146"/>
                  </a:lnTo>
                  <a:lnTo>
                    <a:pt x="306" y="48146"/>
                  </a:lnTo>
                  <a:lnTo>
                    <a:pt x="306" y="37679"/>
                  </a:lnTo>
                  <a:lnTo>
                    <a:pt x="6141" y="31874"/>
                  </a:lnTo>
                  <a:lnTo>
                    <a:pt x="6141" y="8167"/>
                  </a:lnTo>
                  <a:lnTo>
                    <a:pt x="14079" y="229"/>
                  </a:lnTo>
                  <a:lnTo>
                    <a:pt x="13866" y="0"/>
                  </a:ln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55" name="Google Shape;755;p18"/>
            <p:cNvGrpSpPr/>
            <p:nvPr/>
          </p:nvGrpSpPr>
          <p:grpSpPr>
            <a:xfrm>
              <a:off x="6917731" y="246011"/>
              <a:ext cx="4623133" cy="134070"/>
              <a:chOff x="6917731" y="246011"/>
              <a:chExt cx="4623133" cy="134070"/>
            </a:xfrm>
          </p:grpSpPr>
          <p:sp>
            <p:nvSpPr>
              <p:cNvPr id="756" name="Google Shape;756;p18"/>
              <p:cNvSpPr/>
              <p:nvPr/>
            </p:nvSpPr>
            <p:spPr>
              <a:xfrm flipH="1">
                <a:off x="6917731" y="246011"/>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18"/>
              <p:cNvSpPr/>
              <p:nvPr/>
            </p:nvSpPr>
            <p:spPr>
              <a:xfrm flipH="1">
                <a:off x="6947845" y="276153"/>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58" name="Google Shape;758;p18"/>
              <p:cNvCxnSpPr/>
              <p:nvPr/>
            </p:nvCxnSpPr>
            <p:spPr>
              <a:xfrm rot="10800000">
                <a:off x="7013865" y="313050"/>
                <a:ext cx="4527000" cy="0"/>
              </a:xfrm>
              <a:prstGeom prst="straightConnector1">
                <a:avLst/>
              </a:prstGeom>
              <a:noFill/>
              <a:ln w="9525" cap="flat" cmpd="sng">
                <a:solidFill>
                  <a:schemeClr val="dk2"/>
                </a:solidFill>
                <a:prstDash val="solid"/>
                <a:round/>
                <a:headEnd type="none" w="med" len="med"/>
                <a:tailEnd type="none" w="med" len="med"/>
              </a:ln>
            </p:spPr>
          </p:cxn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ONE_COLUMN_TEXT_1">
    <p:spTree>
      <p:nvGrpSpPr>
        <p:cNvPr id="1" name="Shape 759"/>
        <p:cNvGrpSpPr/>
        <p:nvPr/>
      </p:nvGrpSpPr>
      <p:grpSpPr>
        <a:xfrm>
          <a:off x="0" y="0"/>
          <a:ext cx="0" cy="0"/>
          <a:chOff x="0" y="0"/>
          <a:chExt cx="0" cy="0"/>
        </a:xfrm>
      </p:grpSpPr>
      <p:sp>
        <p:nvSpPr>
          <p:cNvPr id="760" name="Google Shape;760;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61" name="Google Shape;761;p19"/>
          <p:cNvSpPr txBox="1">
            <a:spLocks noGrp="1"/>
          </p:cNvSpPr>
          <p:nvPr>
            <p:ph type="subTitle" idx="1"/>
          </p:nvPr>
        </p:nvSpPr>
        <p:spPr>
          <a:xfrm>
            <a:off x="4881006"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62" name="Google Shape;762;p19"/>
          <p:cNvSpPr txBox="1">
            <a:spLocks noGrp="1"/>
          </p:cNvSpPr>
          <p:nvPr>
            <p:ph type="subTitle" idx="2"/>
          </p:nvPr>
        </p:nvSpPr>
        <p:spPr>
          <a:xfrm>
            <a:off x="720000" y="1786675"/>
            <a:ext cx="3543000" cy="1830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763" name="Google Shape;763;p19"/>
          <p:cNvGrpSpPr/>
          <p:nvPr/>
        </p:nvGrpSpPr>
        <p:grpSpPr>
          <a:xfrm>
            <a:off x="-96329" y="4888563"/>
            <a:ext cx="1590408" cy="88125"/>
            <a:chOff x="124624" y="4953514"/>
            <a:chExt cx="1137387" cy="88142"/>
          </a:xfrm>
        </p:grpSpPr>
        <p:sp>
          <p:nvSpPr>
            <p:cNvPr id="764" name="Google Shape;764;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6" name="Google Shape;766;p19"/>
          <p:cNvGrpSpPr/>
          <p:nvPr/>
        </p:nvGrpSpPr>
        <p:grpSpPr>
          <a:xfrm>
            <a:off x="6883700" y="1385725"/>
            <a:ext cx="4028179" cy="5283555"/>
            <a:chOff x="6883700" y="1385725"/>
            <a:chExt cx="4028179" cy="5283555"/>
          </a:xfrm>
        </p:grpSpPr>
        <p:sp>
          <p:nvSpPr>
            <p:cNvPr id="767" name="Google Shape;767;p19"/>
            <p:cNvSpPr/>
            <p:nvPr/>
          </p:nvSpPr>
          <p:spPr>
            <a:xfrm>
              <a:off x="6883700" y="140758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19"/>
            <p:cNvSpPr/>
            <p:nvPr/>
          </p:nvSpPr>
          <p:spPr>
            <a:xfrm>
              <a:off x="7842318" y="138572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19"/>
            <p:cNvSpPr/>
            <p:nvPr/>
          </p:nvSpPr>
          <p:spPr>
            <a:xfrm>
              <a:off x="7734200" y="2571774"/>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9"/>
            <p:cNvSpPr/>
            <p:nvPr/>
          </p:nvSpPr>
          <p:spPr>
            <a:xfrm>
              <a:off x="7758564" y="155007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1" name="Google Shape;771;p19"/>
          <p:cNvGrpSpPr/>
          <p:nvPr/>
        </p:nvGrpSpPr>
        <p:grpSpPr>
          <a:xfrm>
            <a:off x="4598006" y="-1699037"/>
            <a:ext cx="5579794" cy="3203424"/>
            <a:chOff x="4521806" y="-1546637"/>
            <a:chExt cx="5579794" cy="3203424"/>
          </a:xfrm>
        </p:grpSpPr>
        <p:grpSp>
          <p:nvGrpSpPr>
            <p:cNvPr id="772" name="Google Shape;772;p19"/>
            <p:cNvGrpSpPr/>
            <p:nvPr/>
          </p:nvGrpSpPr>
          <p:grpSpPr>
            <a:xfrm>
              <a:off x="4619858" y="-154439"/>
              <a:ext cx="916824" cy="700199"/>
              <a:chOff x="4619858" y="-154439"/>
              <a:chExt cx="916824" cy="700199"/>
            </a:xfrm>
          </p:grpSpPr>
          <p:sp>
            <p:nvSpPr>
              <p:cNvPr id="773" name="Google Shape;773;p19"/>
              <p:cNvSpPr/>
              <p:nvPr/>
            </p:nvSpPr>
            <p:spPr>
              <a:xfrm>
                <a:off x="4823308" y="126723"/>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9"/>
              <p:cNvSpPr/>
              <p:nvPr/>
            </p:nvSpPr>
            <p:spPr>
              <a:xfrm>
                <a:off x="4619858" y="-114577"/>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9"/>
              <p:cNvSpPr/>
              <p:nvPr/>
            </p:nvSpPr>
            <p:spPr>
              <a:xfrm>
                <a:off x="5052808" y="-154439"/>
                <a:ext cx="483874" cy="419037"/>
              </a:xfrm>
              <a:custGeom>
                <a:avLst/>
                <a:gdLst/>
                <a:ahLst/>
                <a:cxnLst/>
                <a:rect l="l" t="t" r="r" b="b"/>
                <a:pathLst>
                  <a:path w="51285" h="44413" extrusionOk="0">
                    <a:moveTo>
                      <a:pt x="12814" y="0"/>
                    </a:moveTo>
                    <a:lnTo>
                      <a:pt x="0" y="22199"/>
                    </a:lnTo>
                    <a:lnTo>
                      <a:pt x="12814" y="44413"/>
                    </a:lnTo>
                    <a:lnTo>
                      <a:pt x="38471" y="44413"/>
                    </a:lnTo>
                    <a:lnTo>
                      <a:pt x="51285" y="22199"/>
                    </a:lnTo>
                    <a:lnTo>
                      <a:pt x="38471" y="0"/>
                    </a:ln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776" name="Google Shape;776;p19"/>
            <p:cNvPicPr preferRelativeResize="0"/>
            <p:nvPr/>
          </p:nvPicPr>
          <p:blipFill rotWithShape="1">
            <a:blip r:embed="rId2">
              <a:alphaModFix/>
            </a:blip>
            <a:srcRect l="16960" t="24718" r="7121" b="26177"/>
            <a:stretch/>
          </p:blipFill>
          <p:spPr>
            <a:xfrm>
              <a:off x="5904350" y="-1546637"/>
              <a:ext cx="4197251" cy="3203424"/>
            </a:xfrm>
            <a:prstGeom prst="rect">
              <a:avLst/>
            </a:prstGeom>
            <a:noFill/>
            <a:ln>
              <a:noFill/>
            </a:ln>
          </p:spPr>
        </p:pic>
        <p:sp>
          <p:nvSpPr>
            <p:cNvPr id="777" name="Google Shape;777;p19"/>
            <p:cNvSpPr/>
            <p:nvPr/>
          </p:nvSpPr>
          <p:spPr>
            <a:xfrm rot="-5400000">
              <a:off x="5282845" y="-1058949"/>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chemeClr val="lt2"/>
                </a:gs>
                <a:gs pos="40000">
                  <a:srgbClr val="FF9900">
                    <a:alpha val="40784"/>
                  </a:srgbClr>
                </a:gs>
                <a:gs pos="100000">
                  <a:srgbClr val="FFFFFF">
                    <a:alpha val="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9"/>
            <p:cNvSpPr/>
            <p:nvPr/>
          </p:nvSpPr>
          <p:spPr>
            <a:xfrm rot="-5400000">
              <a:off x="5282230" y="-899603"/>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rgbClr val="9900FF">
                    <a:alpha val="46666"/>
                  </a:srgbClr>
                </a:gs>
                <a:gs pos="100000">
                  <a:srgbClr val="FFFFFF">
                    <a:alpha val="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9" name="Google Shape;779;p19"/>
            <p:cNvGrpSpPr/>
            <p:nvPr/>
          </p:nvGrpSpPr>
          <p:grpSpPr>
            <a:xfrm rot="10800000">
              <a:off x="8323180" y="210225"/>
              <a:ext cx="1493503" cy="88125"/>
              <a:chOff x="124624" y="4953514"/>
              <a:chExt cx="1137387" cy="88142"/>
            </a:xfrm>
          </p:grpSpPr>
          <p:sp>
            <p:nvSpPr>
              <p:cNvPr id="780" name="Google Shape;780;p19"/>
              <p:cNvSpPr/>
              <p:nvPr/>
            </p:nvSpPr>
            <p:spPr>
              <a:xfrm rot="5400000">
                <a:off x="687043" y="4391096"/>
                <a:ext cx="12551" cy="1137387"/>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9"/>
              <p:cNvSpPr/>
              <p:nvPr/>
            </p:nvSpPr>
            <p:spPr>
              <a:xfrm rot="5400000">
                <a:off x="687063" y="4466709"/>
                <a:ext cx="12510" cy="1137387"/>
              </a:xfrm>
              <a:custGeom>
                <a:avLst/>
                <a:gdLst/>
                <a:ahLst/>
                <a:cxnLst/>
                <a:rect l="l" t="t" r="r" b="b"/>
                <a:pathLst>
                  <a:path w="305" h="27731" extrusionOk="0">
                    <a:moveTo>
                      <a:pt x="0" y="1"/>
                    </a:moveTo>
                    <a:lnTo>
                      <a:pt x="0"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9"/>
            <p:cNvGrpSpPr/>
            <p:nvPr/>
          </p:nvGrpSpPr>
          <p:grpSpPr>
            <a:xfrm>
              <a:off x="4619231" y="-32636"/>
              <a:ext cx="254987" cy="255131"/>
              <a:chOff x="3678700" y="407275"/>
              <a:chExt cx="708100" cy="708500"/>
            </a:xfrm>
          </p:grpSpPr>
          <p:sp>
            <p:nvSpPr>
              <p:cNvPr id="783" name="Google Shape;783;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9"/>
            <p:cNvGrpSpPr/>
            <p:nvPr/>
          </p:nvGrpSpPr>
          <p:grpSpPr>
            <a:xfrm>
              <a:off x="4521806" y="126714"/>
              <a:ext cx="254987" cy="255131"/>
              <a:chOff x="3678700" y="407275"/>
              <a:chExt cx="708100" cy="708500"/>
            </a:xfrm>
          </p:grpSpPr>
          <p:sp>
            <p:nvSpPr>
              <p:cNvPr id="791" name="Google Shape;791;p19"/>
              <p:cNvSpPr/>
              <p:nvPr/>
            </p:nvSpPr>
            <p:spPr>
              <a:xfrm>
                <a:off x="3678700" y="4072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9"/>
              <p:cNvSpPr/>
              <p:nvPr/>
            </p:nvSpPr>
            <p:spPr>
              <a:xfrm>
                <a:off x="3754875" y="483475"/>
                <a:ext cx="249900" cy="249875"/>
              </a:xfrm>
              <a:custGeom>
                <a:avLst/>
                <a:gdLst/>
                <a:ahLst/>
                <a:cxnLst/>
                <a:rect l="l" t="t" r="r" b="b"/>
                <a:pathLst>
                  <a:path w="9996" h="9995"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9"/>
              <p:cNvSpPr/>
              <p:nvPr/>
            </p:nvSpPr>
            <p:spPr>
              <a:xfrm>
                <a:off x="3831425" y="560025"/>
                <a:ext cx="249900" cy="249900"/>
              </a:xfrm>
              <a:custGeom>
                <a:avLst/>
                <a:gdLst/>
                <a:ahLst/>
                <a:cxnLst/>
                <a:rect l="l" t="t" r="r" b="b"/>
                <a:pathLst>
                  <a:path w="9996" h="9996" extrusionOk="0">
                    <a:moveTo>
                      <a:pt x="8594" y="0"/>
                    </a:moveTo>
                    <a:lnTo>
                      <a:pt x="1" y="8594"/>
                    </a:lnTo>
                    <a:lnTo>
                      <a:pt x="1403" y="9995"/>
                    </a:lnTo>
                    <a:lnTo>
                      <a:pt x="9996" y="1402"/>
                    </a:lnTo>
                    <a:lnTo>
                      <a:pt x="8594"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9"/>
              <p:cNvSpPr/>
              <p:nvPr/>
            </p:nvSpPr>
            <p:spPr>
              <a:xfrm>
                <a:off x="3907625" y="636575"/>
                <a:ext cx="249875" cy="249525"/>
              </a:xfrm>
              <a:custGeom>
                <a:avLst/>
                <a:gdLst/>
                <a:ahLst/>
                <a:cxnLst/>
                <a:rect l="l" t="t" r="r" b="b"/>
                <a:pathLst>
                  <a:path w="9995" h="9981" extrusionOk="0">
                    <a:moveTo>
                      <a:pt x="8593" y="1"/>
                    </a:moveTo>
                    <a:lnTo>
                      <a:pt x="0" y="8579"/>
                    </a:lnTo>
                    <a:lnTo>
                      <a:pt x="1402" y="9980"/>
                    </a:lnTo>
                    <a:lnTo>
                      <a:pt x="9995" y="1387"/>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19"/>
              <p:cNvSpPr/>
              <p:nvPr/>
            </p:nvSpPr>
            <p:spPr>
              <a:xfrm>
                <a:off x="3984175" y="713150"/>
                <a:ext cx="249900" cy="249900"/>
              </a:xfrm>
              <a:custGeom>
                <a:avLst/>
                <a:gdLst/>
                <a:ahLst/>
                <a:cxnLst/>
                <a:rect l="l" t="t" r="r" b="b"/>
                <a:pathLst>
                  <a:path w="9996" h="9996" extrusionOk="0">
                    <a:moveTo>
                      <a:pt x="8593" y="0"/>
                    </a:moveTo>
                    <a:lnTo>
                      <a:pt x="0" y="8593"/>
                    </a:lnTo>
                    <a:lnTo>
                      <a:pt x="1402" y="9995"/>
                    </a:lnTo>
                    <a:lnTo>
                      <a:pt x="9995" y="1402"/>
                    </a:lnTo>
                    <a:lnTo>
                      <a:pt x="8593" y="0"/>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19"/>
              <p:cNvSpPr/>
              <p:nvPr/>
            </p:nvSpPr>
            <p:spPr>
              <a:xfrm>
                <a:off x="4061125" y="789700"/>
                <a:ext cx="249500" cy="249525"/>
              </a:xfrm>
              <a:custGeom>
                <a:avLst/>
                <a:gdLst/>
                <a:ahLst/>
                <a:cxnLst/>
                <a:rect l="l" t="t" r="r" b="b"/>
                <a:pathLst>
                  <a:path w="9980" h="9981" extrusionOk="0">
                    <a:moveTo>
                      <a:pt x="8593" y="1"/>
                    </a:moveTo>
                    <a:lnTo>
                      <a:pt x="0" y="8594"/>
                    </a:lnTo>
                    <a:lnTo>
                      <a:pt x="1402" y="9980"/>
                    </a:lnTo>
                    <a:lnTo>
                      <a:pt x="9980" y="1402"/>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9"/>
              <p:cNvSpPr/>
              <p:nvPr/>
            </p:nvSpPr>
            <p:spPr>
              <a:xfrm>
                <a:off x="4136925" y="865875"/>
                <a:ext cx="249875" cy="249900"/>
              </a:xfrm>
              <a:custGeom>
                <a:avLst/>
                <a:gdLst/>
                <a:ahLst/>
                <a:cxnLst/>
                <a:rect l="l" t="t" r="r" b="b"/>
                <a:pathLst>
                  <a:path w="9995" h="9996" extrusionOk="0">
                    <a:moveTo>
                      <a:pt x="8593" y="1"/>
                    </a:moveTo>
                    <a:lnTo>
                      <a:pt x="0" y="8594"/>
                    </a:lnTo>
                    <a:lnTo>
                      <a:pt x="1402" y="9996"/>
                    </a:lnTo>
                    <a:lnTo>
                      <a:pt x="9995" y="1403"/>
                    </a:lnTo>
                    <a:lnTo>
                      <a:pt x="8593"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73"/>
        <p:cNvGrpSpPr/>
        <p:nvPr/>
      </p:nvGrpSpPr>
      <p:grpSpPr>
        <a:xfrm>
          <a:off x="0" y="0"/>
          <a:ext cx="0" cy="0"/>
          <a:chOff x="0" y="0"/>
          <a:chExt cx="0" cy="0"/>
        </a:xfrm>
      </p:grpSpPr>
      <p:sp>
        <p:nvSpPr>
          <p:cNvPr id="974" name="Google Shape;974;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75" name="Google Shape;975;p23"/>
          <p:cNvSpPr txBox="1">
            <a:spLocks noGrp="1"/>
          </p:cNvSpPr>
          <p:nvPr>
            <p:ph type="subTitle" idx="1"/>
          </p:nvPr>
        </p:nvSpPr>
        <p:spPr>
          <a:xfrm>
            <a:off x="713225" y="2041525"/>
            <a:ext cx="5578500" cy="606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6" name="Google Shape;976;p23"/>
          <p:cNvSpPr txBox="1">
            <a:spLocks noGrp="1"/>
          </p:cNvSpPr>
          <p:nvPr>
            <p:ph type="subTitle" idx="2"/>
          </p:nvPr>
        </p:nvSpPr>
        <p:spPr>
          <a:xfrm>
            <a:off x="713225" y="3366650"/>
            <a:ext cx="5578500" cy="642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977" name="Google Shape;977;p23"/>
          <p:cNvSpPr txBox="1">
            <a:spLocks noGrp="1"/>
          </p:cNvSpPr>
          <p:nvPr>
            <p:ph type="subTitle" idx="3"/>
          </p:nvPr>
        </p:nvSpPr>
        <p:spPr>
          <a:xfrm>
            <a:off x="713225" y="167940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sp>
        <p:nvSpPr>
          <p:cNvPr id="978" name="Google Shape;978;p23"/>
          <p:cNvSpPr txBox="1">
            <a:spLocks noGrp="1"/>
          </p:cNvSpPr>
          <p:nvPr>
            <p:ph type="subTitle" idx="4"/>
          </p:nvPr>
        </p:nvSpPr>
        <p:spPr>
          <a:xfrm>
            <a:off x="713225" y="3040550"/>
            <a:ext cx="5578500" cy="4023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IBM Plex Mono"/>
              <a:buNone/>
              <a:defRPr sz="2000" b="1">
                <a:latin typeface="IBM Plex Mono"/>
                <a:ea typeface="IBM Plex Mono"/>
                <a:cs typeface="IBM Plex Mono"/>
                <a:sym typeface="IBM Plex Mono"/>
              </a:defRPr>
            </a:lvl1pPr>
            <a:lvl2pPr lvl="1"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2pPr>
            <a:lvl3pPr lvl="2"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3pPr>
            <a:lvl4pPr lvl="3"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4pPr>
            <a:lvl5pPr lvl="4"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5pPr>
            <a:lvl6pPr lvl="5"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6pPr>
            <a:lvl7pPr lvl="6"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7pPr>
            <a:lvl8pPr lvl="7"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8pPr>
            <a:lvl9pPr lvl="8" algn="ctr" rtl="0">
              <a:lnSpc>
                <a:spcPct val="100000"/>
              </a:lnSpc>
              <a:spcBef>
                <a:spcPts val="0"/>
              </a:spcBef>
              <a:spcAft>
                <a:spcPts val="0"/>
              </a:spcAft>
              <a:buSzPts val="2400"/>
              <a:buFont typeface="IBM Plex Mono"/>
              <a:buNone/>
              <a:defRPr sz="2400" b="1">
                <a:latin typeface="IBM Plex Mono"/>
                <a:ea typeface="IBM Plex Mono"/>
                <a:cs typeface="IBM Plex Mono"/>
                <a:sym typeface="IBM Plex Mono"/>
              </a:defRPr>
            </a:lvl9pPr>
          </a:lstStyle>
          <a:p>
            <a:endParaRPr/>
          </a:p>
        </p:txBody>
      </p:sp>
      <p:grpSp>
        <p:nvGrpSpPr>
          <p:cNvPr id="979" name="Google Shape;979;p23"/>
          <p:cNvGrpSpPr/>
          <p:nvPr/>
        </p:nvGrpSpPr>
        <p:grpSpPr>
          <a:xfrm rot="-5400000" flipH="1">
            <a:off x="6239121" y="1032770"/>
            <a:ext cx="5022035" cy="4764449"/>
            <a:chOff x="4571996" y="2268220"/>
            <a:chExt cx="5022035" cy="4764449"/>
          </a:xfrm>
        </p:grpSpPr>
        <p:pic>
          <p:nvPicPr>
            <p:cNvPr id="980" name="Google Shape;980;p23"/>
            <p:cNvPicPr preferRelativeResize="0"/>
            <p:nvPr/>
          </p:nvPicPr>
          <p:blipFill rotWithShape="1">
            <a:blip r:embed="rId2">
              <a:alphaModFix/>
            </a:blip>
            <a:srcRect l="16960" t="24718" r="7121" b="26177"/>
            <a:stretch/>
          </p:blipFill>
          <p:spPr>
            <a:xfrm flipH="1">
              <a:off x="5978271" y="3376950"/>
              <a:ext cx="3615750" cy="2759625"/>
            </a:xfrm>
            <a:prstGeom prst="rect">
              <a:avLst/>
            </a:prstGeom>
            <a:noFill/>
            <a:ln>
              <a:noFill/>
            </a:ln>
          </p:spPr>
        </p:pic>
        <p:grpSp>
          <p:nvGrpSpPr>
            <p:cNvPr id="981" name="Google Shape;981;p23"/>
            <p:cNvGrpSpPr/>
            <p:nvPr/>
          </p:nvGrpSpPr>
          <p:grpSpPr>
            <a:xfrm rot="10800000">
              <a:off x="4571996" y="2268220"/>
              <a:ext cx="5022035" cy="4764449"/>
              <a:chOff x="-494406" y="-1584825"/>
              <a:chExt cx="4397193" cy="4171657"/>
            </a:xfrm>
          </p:grpSpPr>
          <p:grpSp>
            <p:nvGrpSpPr>
              <p:cNvPr id="982" name="Google Shape;982;p23"/>
              <p:cNvGrpSpPr/>
              <p:nvPr/>
            </p:nvGrpSpPr>
            <p:grpSpPr>
              <a:xfrm>
                <a:off x="245875" y="-51824"/>
                <a:ext cx="208200" cy="1824700"/>
                <a:chOff x="1040050" y="3812126"/>
                <a:chExt cx="208200" cy="1824700"/>
              </a:xfrm>
            </p:grpSpPr>
            <p:sp>
              <p:nvSpPr>
                <p:cNvPr id="983" name="Google Shape;983;p23"/>
                <p:cNvSpPr/>
                <p:nvPr/>
              </p:nvSpPr>
              <p:spPr>
                <a:xfrm>
                  <a:off x="1040050" y="3812126"/>
                  <a:ext cx="12550" cy="1824700"/>
                </a:xfrm>
                <a:custGeom>
                  <a:avLst/>
                  <a:gdLst/>
                  <a:ahLst/>
                  <a:cxnLst/>
                  <a:rect l="l" t="t" r="r" b="b"/>
                  <a:pathLst>
                    <a:path w="306" h="27731" extrusionOk="0">
                      <a:moveTo>
                        <a:pt x="1" y="1"/>
                      </a:moveTo>
                      <a:lnTo>
                        <a:pt x="1" y="27730"/>
                      </a:lnTo>
                      <a:lnTo>
                        <a:pt x="305" y="27730"/>
                      </a:lnTo>
                      <a:lnTo>
                        <a:pt x="305" y="1"/>
                      </a:lnTo>
                      <a:close/>
                    </a:path>
                  </a:pathLst>
                </a:custGeom>
                <a:gradFill>
                  <a:gsLst>
                    <a:gs pos="0">
                      <a:srgbClr val="9900FF">
                        <a:alpha val="46666"/>
                        <a:alpha val="46820"/>
                      </a:srgbClr>
                    </a:gs>
                    <a:gs pos="100000">
                      <a:srgbClr val="FFFFFF">
                        <a:alpha val="0"/>
                        <a:alpha val="4682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23"/>
                <p:cNvSpPr/>
                <p:nvPr/>
              </p:nvSpPr>
              <p:spPr>
                <a:xfrm>
                  <a:off x="1235741" y="3812126"/>
                  <a:ext cx="12509" cy="1824700"/>
                </a:xfrm>
                <a:custGeom>
                  <a:avLst/>
                  <a:gdLst/>
                  <a:ahLst/>
                  <a:cxnLst/>
                  <a:rect l="l" t="t" r="r" b="b"/>
                  <a:pathLst>
                    <a:path w="305" h="27731" extrusionOk="0">
                      <a:moveTo>
                        <a:pt x="0" y="1"/>
                      </a:moveTo>
                      <a:lnTo>
                        <a:pt x="0" y="27730"/>
                      </a:lnTo>
                      <a:lnTo>
                        <a:pt x="305" y="27730"/>
                      </a:lnTo>
                      <a:lnTo>
                        <a:pt x="305" y="1"/>
                      </a:lnTo>
                      <a:close/>
                    </a:path>
                  </a:pathLst>
                </a:custGeom>
                <a:gradFill>
                  <a:gsLst>
                    <a:gs pos="0">
                      <a:schemeClr val="lt2">
                        <a:alpha val="46820"/>
                      </a:schemeClr>
                    </a:gs>
                    <a:gs pos="78000">
                      <a:schemeClr val="lt1">
                        <a:alpha val="46820"/>
                      </a:schemeClr>
                    </a:gs>
                    <a:gs pos="100000">
                      <a:schemeClr val="lt1">
                        <a:alpha val="46820"/>
                      </a:scheme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 name="Google Shape;985;p23"/>
              <p:cNvGrpSpPr/>
              <p:nvPr/>
            </p:nvGrpSpPr>
            <p:grpSpPr>
              <a:xfrm rot="-8100000">
                <a:off x="540898" y="-1172741"/>
                <a:ext cx="2552124" cy="3347490"/>
                <a:chOff x="2976325" y="908175"/>
                <a:chExt cx="4028179" cy="5283555"/>
              </a:xfrm>
            </p:grpSpPr>
            <p:sp>
              <p:nvSpPr>
                <p:cNvPr id="986" name="Google Shape;986;p23"/>
                <p:cNvSpPr/>
                <p:nvPr/>
              </p:nvSpPr>
              <p:spPr>
                <a:xfrm>
                  <a:off x="2976325" y="930036"/>
                  <a:ext cx="4006263" cy="4749291"/>
                </a:xfrm>
                <a:custGeom>
                  <a:avLst/>
                  <a:gdLst/>
                  <a:ahLst/>
                  <a:cxnLst/>
                  <a:rect l="l" t="t" r="r" b="b"/>
                  <a:pathLst>
                    <a:path w="97678" h="115794" extrusionOk="0">
                      <a:moveTo>
                        <a:pt x="97449" y="0"/>
                      </a:moveTo>
                      <a:lnTo>
                        <a:pt x="76805" y="20645"/>
                      </a:lnTo>
                      <a:lnTo>
                        <a:pt x="76744" y="20691"/>
                      </a:lnTo>
                      <a:lnTo>
                        <a:pt x="76744" y="35927"/>
                      </a:lnTo>
                      <a:lnTo>
                        <a:pt x="63107" y="49563"/>
                      </a:lnTo>
                      <a:lnTo>
                        <a:pt x="63077" y="49608"/>
                      </a:lnTo>
                      <a:lnTo>
                        <a:pt x="63077" y="56571"/>
                      </a:lnTo>
                      <a:lnTo>
                        <a:pt x="61005" y="58659"/>
                      </a:lnTo>
                      <a:lnTo>
                        <a:pt x="61005" y="62407"/>
                      </a:lnTo>
                      <a:lnTo>
                        <a:pt x="52473" y="70939"/>
                      </a:lnTo>
                      <a:lnTo>
                        <a:pt x="52412" y="70969"/>
                      </a:lnTo>
                      <a:lnTo>
                        <a:pt x="52412" y="78541"/>
                      </a:lnTo>
                      <a:lnTo>
                        <a:pt x="46912" y="84057"/>
                      </a:lnTo>
                      <a:lnTo>
                        <a:pt x="46912" y="89633"/>
                      </a:lnTo>
                      <a:lnTo>
                        <a:pt x="33123" y="103406"/>
                      </a:lnTo>
                      <a:lnTo>
                        <a:pt x="12174" y="103406"/>
                      </a:lnTo>
                      <a:lnTo>
                        <a:pt x="0" y="115565"/>
                      </a:lnTo>
                      <a:lnTo>
                        <a:pt x="229" y="115793"/>
                      </a:lnTo>
                      <a:lnTo>
                        <a:pt x="12280" y="103711"/>
                      </a:lnTo>
                      <a:lnTo>
                        <a:pt x="33245" y="103711"/>
                      </a:lnTo>
                      <a:lnTo>
                        <a:pt x="47155" y="89801"/>
                      </a:lnTo>
                      <a:lnTo>
                        <a:pt x="47216" y="89770"/>
                      </a:lnTo>
                      <a:lnTo>
                        <a:pt x="47216" y="84179"/>
                      </a:lnTo>
                      <a:lnTo>
                        <a:pt x="52732" y="78663"/>
                      </a:lnTo>
                      <a:lnTo>
                        <a:pt x="52732" y="71106"/>
                      </a:lnTo>
                      <a:lnTo>
                        <a:pt x="61264" y="62574"/>
                      </a:lnTo>
                      <a:lnTo>
                        <a:pt x="61310" y="62513"/>
                      </a:lnTo>
                      <a:lnTo>
                        <a:pt x="61310" y="58780"/>
                      </a:lnTo>
                      <a:lnTo>
                        <a:pt x="63382" y="56708"/>
                      </a:lnTo>
                      <a:lnTo>
                        <a:pt x="63382" y="49730"/>
                      </a:lnTo>
                      <a:lnTo>
                        <a:pt x="77018" y="36109"/>
                      </a:lnTo>
                      <a:lnTo>
                        <a:pt x="77048" y="36064"/>
                      </a:lnTo>
                      <a:lnTo>
                        <a:pt x="77048" y="20828"/>
                      </a:lnTo>
                      <a:lnTo>
                        <a:pt x="97678" y="198"/>
                      </a:lnTo>
                      <a:lnTo>
                        <a:pt x="97449"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23"/>
                <p:cNvSpPr/>
                <p:nvPr/>
              </p:nvSpPr>
              <p:spPr>
                <a:xfrm>
                  <a:off x="3934943" y="908175"/>
                  <a:ext cx="2925190" cy="3057668"/>
                </a:xfrm>
                <a:custGeom>
                  <a:avLst/>
                  <a:gdLst/>
                  <a:ahLst/>
                  <a:cxnLst/>
                  <a:rect l="l" t="t" r="r" b="b"/>
                  <a:pathLst>
                    <a:path w="71320" h="74550" extrusionOk="0">
                      <a:moveTo>
                        <a:pt x="71091" y="0"/>
                      </a:moveTo>
                      <a:lnTo>
                        <a:pt x="59679" y="11397"/>
                      </a:lnTo>
                      <a:lnTo>
                        <a:pt x="54895" y="11397"/>
                      </a:lnTo>
                      <a:lnTo>
                        <a:pt x="41015" y="25307"/>
                      </a:lnTo>
                      <a:lnTo>
                        <a:pt x="40954" y="25337"/>
                      </a:lnTo>
                      <a:lnTo>
                        <a:pt x="40954" y="42325"/>
                      </a:lnTo>
                      <a:lnTo>
                        <a:pt x="31767" y="51528"/>
                      </a:lnTo>
                      <a:lnTo>
                        <a:pt x="31721" y="51574"/>
                      </a:lnTo>
                      <a:lnTo>
                        <a:pt x="31721" y="59237"/>
                      </a:lnTo>
                      <a:lnTo>
                        <a:pt x="22824" y="68135"/>
                      </a:lnTo>
                      <a:lnTo>
                        <a:pt x="6186" y="68135"/>
                      </a:lnTo>
                      <a:lnTo>
                        <a:pt x="0" y="74321"/>
                      </a:lnTo>
                      <a:lnTo>
                        <a:pt x="229" y="74549"/>
                      </a:lnTo>
                      <a:lnTo>
                        <a:pt x="6323" y="68455"/>
                      </a:lnTo>
                      <a:lnTo>
                        <a:pt x="22945" y="68455"/>
                      </a:lnTo>
                      <a:lnTo>
                        <a:pt x="31980" y="59420"/>
                      </a:lnTo>
                      <a:lnTo>
                        <a:pt x="32026" y="59374"/>
                      </a:lnTo>
                      <a:lnTo>
                        <a:pt x="32026" y="51695"/>
                      </a:lnTo>
                      <a:lnTo>
                        <a:pt x="41229" y="42508"/>
                      </a:lnTo>
                      <a:lnTo>
                        <a:pt x="41259" y="42463"/>
                      </a:lnTo>
                      <a:lnTo>
                        <a:pt x="41259" y="25475"/>
                      </a:lnTo>
                      <a:lnTo>
                        <a:pt x="55032" y="11732"/>
                      </a:lnTo>
                      <a:lnTo>
                        <a:pt x="59786" y="11732"/>
                      </a:lnTo>
                      <a:lnTo>
                        <a:pt x="71320" y="213"/>
                      </a:lnTo>
                      <a:lnTo>
                        <a:pt x="71091" y="0"/>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23"/>
                <p:cNvSpPr/>
                <p:nvPr/>
              </p:nvSpPr>
              <p:spPr>
                <a:xfrm>
                  <a:off x="3851189" y="1072525"/>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23"/>
              <p:cNvGrpSpPr/>
              <p:nvPr/>
            </p:nvGrpSpPr>
            <p:grpSpPr>
              <a:xfrm>
                <a:off x="-1" y="621223"/>
                <a:ext cx="699940" cy="478601"/>
                <a:chOff x="39722" y="4349021"/>
                <a:chExt cx="1061964" cy="726143"/>
              </a:xfrm>
            </p:grpSpPr>
            <p:grpSp>
              <p:nvGrpSpPr>
                <p:cNvPr id="990" name="Google Shape;990;p23"/>
                <p:cNvGrpSpPr/>
                <p:nvPr/>
              </p:nvGrpSpPr>
              <p:grpSpPr>
                <a:xfrm rot="2700000">
                  <a:off x="140502" y="4460924"/>
                  <a:ext cx="524584" cy="502337"/>
                  <a:chOff x="1189791" y="-1767331"/>
                  <a:chExt cx="904284" cy="865933"/>
                </a:xfrm>
              </p:grpSpPr>
              <p:sp>
                <p:nvSpPr>
                  <p:cNvPr id="991" name="Google Shape;99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92" name="Google Shape;992;p23"/>
                  <p:cNvGrpSpPr/>
                  <p:nvPr/>
                </p:nvGrpSpPr>
                <p:grpSpPr>
                  <a:xfrm>
                    <a:off x="1232795" y="-1740829"/>
                    <a:ext cx="717621" cy="717392"/>
                    <a:chOff x="1483457" y="3953671"/>
                    <a:chExt cx="717621" cy="717392"/>
                  </a:xfrm>
                </p:grpSpPr>
                <p:sp>
                  <p:nvSpPr>
                    <p:cNvPr id="993" name="Google Shape;99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 name="Google Shape;99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9" name="Google Shape;999;p23"/>
              <p:cNvGrpSpPr/>
              <p:nvPr/>
            </p:nvGrpSpPr>
            <p:grpSpPr>
              <a:xfrm>
                <a:off x="955673" y="11"/>
                <a:ext cx="592576" cy="405260"/>
                <a:chOff x="39722" y="4349021"/>
                <a:chExt cx="1061964" cy="726143"/>
              </a:xfrm>
            </p:grpSpPr>
            <p:grpSp>
              <p:nvGrpSpPr>
                <p:cNvPr id="1000" name="Google Shape;1000;p23"/>
                <p:cNvGrpSpPr/>
                <p:nvPr/>
              </p:nvGrpSpPr>
              <p:grpSpPr>
                <a:xfrm rot="2700000">
                  <a:off x="140502" y="4460924"/>
                  <a:ext cx="524584" cy="502337"/>
                  <a:chOff x="1189791" y="-1767331"/>
                  <a:chExt cx="904284" cy="865933"/>
                </a:xfrm>
              </p:grpSpPr>
              <p:sp>
                <p:nvSpPr>
                  <p:cNvPr id="1001" name="Google Shape;100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2" name="Google Shape;1002;p23"/>
                  <p:cNvGrpSpPr/>
                  <p:nvPr/>
                </p:nvGrpSpPr>
                <p:grpSpPr>
                  <a:xfrm>
                    <a:off x="1232795" y="-1740829"/>
                    <a:ext cx="717621" cy="717392"/>
                    <a:chOff x="1483457" y="3953671"/>
                    <a:chExt cx="717621" cy="717392"/>
                  </a:xfrm>
                </p:grpSpPr>
                <p:sp>
                  <p:nvSpPr>
                    <p:cNvPr id="1003" name="Google Shape;100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08" name="Google Shape;100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23"/>
              <p:cNvGrpSpPr/>
              <p:nvPr/>
            </p:nvGrpSpPr>
            <p:grpSpPr>
              <a:xfrm>
                <a:off x="441574" y="-36652"/>
                <a:ext cx="699940" cy="478601"/>
                <a:chOff x="39722" y="4349021"/>
                <a:chExt cx="1061964" cy="726143"/>
              </a:xfrm>
            </p:grpSpPr>
            <p:grpSp>
              <p:nvGrpSpPr>
                <p:cNvPr id="1010" name="Google Shape;1010;p23"/>
                <p:cNvGrpSpPr/>
                <p:nvPr/>
              </p:nvGrpSpPr>
              <p:grpSpPr>
                <a:xfrm rot="2700000">
                  <a:off x="140502" y="4460924"/>
                  <a:ext cx="524584" cy="502337"/>
                  <a:chOff x="1189791" y="-1767331"/>
                  <a:chExt cx="904284" cy="865933"/>
                </a:xfrm>
              </p:grpSpPr>
              <p:sp>
                <p:nvSpPr>
                  <p:cNvPr id="1011" name="Google Shape;1011;p23"/>
                  <p:cNvSpPr/>
                  <p:nvPr/>
                </p:nvSpPr>
                <p:spPr>
                  <a:xfrm>
                    <a:off x="1189791" y="-1767331"/>
                    <a:ext cx="904284" cy="86593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9900FF">
                          <a:alpha val="28627"/>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2" name="Google Shape;1012;p23"/>
                  <p:cNvGrpSpPr/>
                  <p:nvPr/>
                </p:nvGrpSpPr>
                <p:grpSpPr>
                  <a:xfrm>
                    <a:off x="1232795" y="-1740829"/>
                    <a:ext cx="717621" cy="717392"/>
                    <a:chOff x="1483457" y="3953671"/>
                    <a:chExt cx="717621" cy="717392"/>
                  </a:xfrm>
                </p:grpSpPr>
                <p:sp>
                  <p:nvSpPr>
                    <p:cNvPr id="1013" name="Google Shape;1013;p23"/>
                    <p:cNvSpPr/>
                    <p:nvPr/>
                  </p:nvSpPr>
                  <p:spPr>
                    <a:xfrm>
                      <a:off x="1483457" y="4257265"/>
                      <a:ext cx="413799" cy="413799"/>
                    </a:xfrm>
                    <a:custGeom>
                      <a:avLst/>
                      <a:gdLst/>
                      <a:ahLst/>
                      <a:cxnLst/>
                      <a:rect l="l" t="t" r="r" b="b"/>
                      <a:pathLst>
                        <a:path w="27121" h="27121" extrusionOk="0">
                          <a:moveTo>
                            <a:pt x="381" y="1"/>
                          </a:moveTo>
                          <a:lnTo>
                            <a:pt x="0" y="382"/>
                          </a:lnTo>
                          <a:lnTo>
                            <a:pt x="26739" y="27121"/>
                          </a:lnTo>
                          <a:lnTo>
                            <a:pt x="27120" y="26740"/>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23"/>
                    <p:cNvSpPr/>
                    <p:nvPr/>
                  </p:nvSpPr>
                  <p:spPr>
                    <a:xfrm>
                      <a:off x="1559470" y="4181481"/>
                      <a:ext cx="413799" cy="413799"/>
                    </a:xfrm>
                    <a:custGeom>
                      <a:avLst/>
                      <a:gdLst/>
                      <a:ahLst/>
                      <a:cxnLst/>
                      <a:rect l="l" t="t" r="r" b="b"/>
                      <a:pathLst>
                        <a:path w="27121" h="27121" extrusionOk="0">
                          <a:moveTo>
                            <a:pt x="366" y="1"/>
                          </a:moveTo>
                          <a:lnTo>
                            <a:pt x="0" y="382"/>
                          </a:lnTo>
                          <a:lnTo>
                            <a:pt x="26739" y="27121"/>
                          </a:lnTo>
                          <a:lnTo>
                            <a:pt x="27120" y="26740"/>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23"/>
                    <p:cNvSpPr/>
                    <p:nvPr/>
                  </p:nvSpPr>
                  <p:spPr>
                    <a:xfrm>
                      <a:off x="1635483" y="4105239"/>
                      <a:ext cx="413799" cy="413799"/>
                    </a:xfrm>
                    <a:custGeom>
                      <a:avLst/>
                      <a:gdLst/>
                      <a:ahLst/>
                      <a:cxnLst/>
                      <a:rect l="l" t="t" r="r" b="b"/>
                      <a:pathLst>
                        <a:path w="27121" h="27121" extrusionOk="0">
                          <a:moveTo>
                            <a:pt x="366" y="1"/>
                          </a:moveTo>
                          <a:lnTo>
                            <a:pt x="1" y="381"/>
                          </a:lnTo>
                          <a:lnTo>
                            <a:pt x="26740" y="27120"/>
                          </a:lnTo>
                          <a:lnTo>
                            <a:pt x="27121" y="26755"/>
                          </a:lnTo>
                          <a:lnTo>
                            <a:pt x="366"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23"/>
                    <p:cNvSpPr/>
                    <p:nvPr/>
                  </p:nvSpPr>
                  <p:spPr>
                    <a:xfrm>
                      <a:off x="1711267" y="4029455"/>
                      <a:ext cx="413799" cy="413799"/>
                    </a:xfrm>
                    <a:custGeom>
                      <a:avLst/>
                      <a:gdLst/>
                      <a:ahLst/>
                      <a:cxnLst/>
                      <a:rect l="l" t="t" r="r" b="b"/>
                      <a:pathLst>
                        <a:path w="27121" h="27121" extrusionOk="0">
                          <a:moveTo>
                            <a:pt x="381" y="1"/>
                          </a:moveTo>
                          <a:lnTo>
                            <a:pt x="0" y="382"/>
                          </a:lnTo>
                          <a:lnTo>
                            <a:pt x="26755" y="27121"/>
                          </a:lnTo>
                          <a:lnTo>
                            <a:pt x="27120" y="26755"/>
                          </a:lnTo>
                          <a:lnTo>
                            <a:pt x="381"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23"/>
                    <p:cNvSpPr/>
                    <p:nvPr/>
                  </p:nvSpPr>
                  <p:spPr>
                    <a:xfrm>
                      <a:off x="1787280" y="3953671"/>
                      <a:ext cx="413799" cy="413799"/>
                    </a:xfrm>
                    <a:custGeom>
                      <a:avLst/>
                      <a:gdLst/>
                      <a:ahLst/>
                      <a:cxnLst/>
                      <a:rect l="l" t="t" r="r" b="b"/>
                      <a:pathLst>
                        <a:path w="27121" h="27121" extrusionOk="0">
                          <a:moveTo>
                            <a:pt x="382" y="1"/>
                          </a:moveTo>
                          <a:lnTo>
                            <a:pt x="1" y="382"/>
                          </a:lnTo>
                          <a:lnTo>
                            <a:pt x="26740" y="27121"/>
                          </a:lnTo>
                          <a:lnTo>
                            <a:pt x="27121" y="26740"/>
                          </a:lnTo>
                          <a:lnTo>
                            <a:pt x="382" y="1"/>
                          </a:lnTo>
                          <a:close/>
                        </a:path>
                      </a:pathLst>
                    </a:custGeom>
                    <a:gradFill>
                      <a:gsLst>
                        <a:gs pos="0">
                          <a:srgbClr val="9900FF">
                            <a:alpha val="46666"/>
                            <a:alpha val="46820"/>
                          </a:srgbClr>
                        </a:gs>
                        <a:gs pos="100000">
                          <a:srgbClr val="FFFFFF">
                            <a:alpha val="0"/>
                            <a:alpha val="46820"/>
                          </a:srgbClr>
                        </a:gs>
                      </a:gsLst>
                      <a:lin ang="54007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8" name="Google Shape;1018;p23"/>
                <p:cNvSpPr/>
                <p:nvPr/>
              </p:nvSpPr>
              <p:spPr>
                <a:xfrm rot="-2700000">
                  <a:off x="542534" y="4469276"/>
                  <a:ext cx="492898" cy="391560"/>
                </a:xfrm>
                <a:custGeom>
                  <a:avLst/>
                  <a:gdLst/>
                  <a:ahLst/>
                  <a:cxnLst/>
                  <a:rect l="l" t="t" r="r" b="b"/>
                  <a:pathLst>
                    <a:path w="44612" h="35440" extrusionOk="0">
                      <a:moveTo>
                        <a:pt x="40817" y="1"/>
                      </a:moveTo>
                      <a:lnTo>
                        <a:pt x="37420" y="3383"/>
                      </a:lnTo>
                      <a:lnTo>
                        <a:pt x="41213" y="7177"/>
                      </a:lnTo>
                      <a:lnTo>
                        <a:pt x="44611" y="3779"/>
                      </a:lnTo>
                      <a:lnTo>
                        <a:pt x="40817" y="1"/>
                      </a:lnTo>
                      <a:close/>
                      <a:moveTo>
                        <a:pt x="22184" y="4099"/>
                      </a:moveTo>
                      <a:lnTo>
                        <a:pt x="18801" y="7482"/>
                      </a:lnTo>
                      <a:lnTo>
                        <a:pt x="22595" y="11275"/>
                      </a:lnTo>
                      <a:lnTo>
                        <a:pt x="25978" y="7878"/>
                      </a:lnTo>
                      <a:lnTo>
                        <a:pt x="22184" y="4099"/>
                      </a:lnTo>
                      <a:close/>
                      <a:moveTo>
                        <a:pt x="15983" y="10300"/>
                      </a:moveTo>
                      <a:lnTo>
                        <a:pt x="12585" y="13698"/>
                      </a:lnTo>
                      <a:lnTo>
                        <a:pt x="16379" y="17476"/>
                      </a:lnTo>
                      <a:lnTo>
                        <a:pt x="19776" y="14094"/>
                      </a:lnTo>
                      <a:lnTo>
                        <a:pt x="15983" y="10300"/>
                      </a:lnTo>
                      <a:close/>
                      <a:moveTo>
                        <a:pt x="9431" y="16852"/>
                      </a:moveTo>
                      <a:lnTo>
                        <a:pt x="6034" y="20249"/>
                      </a:lnTo>
                      <a:lnTo>
                        <a:pt x="15190" y="29406"/>
                      </a:lnTo>
                      <a:lnTo>
                        <a:pt x="18588" y="26008"/>
                      </a:lnTo>
                      <a:lnTo>
                        <a:pt x="9431" y="16852"/>
                      </a:lnTo>
                      <a:close/>
                      <a:moveTo>
                        <a:pt x="3383" y="22885"/>
                      </a:moveTo>
                      <a:lnTo>
                        <a:pt x="0" y="26283"/>
                      </a:lnTo>
                      <a:lnTo>
                        <a:pt x="9157" y="35440"/>
                      </a:lnTo>
                      <a:lnTo>
                        <a:pt x="12555" y="32057"/>
                      </a:lnTo>
                      <a:lnTo>
                        <a:pt x="3383" y="22885"/>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9" name="Google Shape;1019;p23"/>
              <p:cNvGrpSpPr/>
              <p:nvPr/>
            </p:nvGrpSpPr>
            <p:grpSpPr>
              <a:xfrm>
                <a:off x="-494406" y="-252396"/>
                <a:ext cx="1741563" cy="1288563"/>
                <a:chOff x="-494406" y="-252396"/>
                <a:chExt cx="1741563" cy="1288563"/>
              </a:xfrm>
            </p:grpSpPr>
            <p:sp>
              <p:nvSpPr>
                <p:cNvPr id="1020" name="Google Shape;1020;p23"/>
                <p:cNvSpPr/>
                <p:nvPr/>
              </p:nvSpPr>
              <p:spPr>
                <a:xfrm rot="2700000">
                  <a:off x="137431"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23"/>
                <p:cNvSpPr/>
                <p:nvPr/>
              </p:nvSpPr>
              <p:spPr>
                <a:xfrm rot="2700000">
                  <a:off x="-315569" y="-53821"/>
                  <a:ext cx="930891" cy="891412"/>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18000">
                      <a:schemeClr val="lt1"/>
                    </a:gs>
                    <a:gs pos="56000">
                      <a:srgbClr val="FFFFFF">
                        <a:alpha val="0"/>
                      </a:srgbClr>
                    </a:gs>
                    <a:gs pos="74000">
                      <a:schemeClr val="lt1"/>
                    </a:gs>
                    <a:gs pos="100000">
                      <a:srgbClr val="0C0A9E">
                        <a:alpha val="20000"/>
                      </a:srgbClr>
                    </a:gs>
                  </a:gsLst>
                  <a:path path="circle">
                    <a:fillToRect r="100000" b="100000"/>
                  </a:path>
                  <a:tileRect l="-100000" t="-10000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22" name="Google Shape;1022;p23"/>
            <p:cNvGrpSpPr/>
            <p:nvPr/>
          </p:nvGrpSpPr>
          <p:grpSpPr>
            <a:xfrm>
              <a:off x="5643425" y="4968525"/>
              <a:ext cx="439200" cy="439100"/>
              <a:chOff x="1101075" y="2142375"/>
              <a:chExt cx="439200" cy="439100"/>
            </a:xfrm>
          </p:grpSpPr>
          <p:sp>
            <p:nvSpPr>
              <p:cNvPr id="1023" name="Google Shape;1023;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1025" name="Google Shape;1025;p23"/>
          <p:cNvPicPr preferRelativeResize="0"/>
          <p:nvPr/>
        </p:nvPicPr>
        <p:blipFill rotWithShape="1">
          <a:blip r:embed="rId2">
            <a:alphaModFix/>
          </a:blip>
          <a:srcRect l="16960" t="24718" r="7121" b="26177"/>
          <a:stretch/>
        </p:blipFill>
        <p:spPr>
          <a:xfrm rot="5400000">
            <a:off x="-1432850" y="882950"/>
            <a:ext cx="2441950" cy="1863749"/>
          </a:xfrm>
          <a:prstGeom prst="rect">
            <a:avLst/>
          </a:prstGeom>
          <a:noFill/>
          <a:ln>
            <a:noFill/>
          </a:ln>
        </p:spPr>
      </p:pic>
      <p:grpSp>
        <p:nvGrpSpPr>
          <p:cNvPr id="1026" name="Google Shape;1026;p23"/>
          <p:cNvGrpSpPr/>
          <p:nvPr/>
        </p:nvGrpSpPr>
        <p:grpSpPr>
          <a:xfrm rot="10800000">
            <a:off x="6045700" y="237976"/>
            <a:ext cx="4558967" cy="134100"/>
            <a:chOff x="796100" y="3019701"/>
            <a:chExt cx="4558967" cy="134100"/>
          </a:xfrm>
        </p:grpSpPr>
        <p:sp>
          <p:nvSpPr>
            <p:cNvPr id="1027" name="Google Shape;1027;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28" name="Google Shape;1028;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29" name="Google Shape;1029;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0" name="Google Shape;1030;p23"/>
          <p:cNvGrpSpPr/>
          <p:nvPr/>
        </p:nvGrpSpPr>
        <p:grpSpPr>
          <a:xfrm>
            <a:off x="-1143750" y="3925887"/>
            <a:ext cx="4558967" cy="1517787"/>
            <a:chOff x="-1143750" y="3849687"/>
            <a:chExt cx="4558967" cy="1517787"/>
          </a:xfrm>
        </p:grpSpPr>
        <p:grpSp>
          <p:nvGrpSpPr>
            <p:cNvPr id="1031" name="Google Shape;1031;p23"/>
            <p:cNvGrpSpPr/>
            <p:nvPr/>
          </p:nvGrpSpPr>
          <p:grpSpPr>
            <a:xfrm rot="5400000">
              <a:off x="-805838" y="4155104"/>
              <a:ext cx="1517787" cy="906953"/>
              <a:chOff x="-55500" y="4835979"/>
              <a:chExt cx="1517787" cy="906953"/>
            </a:xfrm>
          </p:grpSpPr>
          <p:sp>
            <p:nvSpPr>
              <p:cNvPr id="1032" name="Google Shape;1032;p23"/>
              <p:cNvSpPr/>
              <p:nvPr/>
            </p:nvSpPr>
            <p:spPr>
              <a:xfrm>
                <a:off x="-55500" y="4895154"/>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3"/>
              <p:cNvSpPr/>
              <p:nvPr/>
            </p:nvSpPr>
            <p:spPr>
              <a:xfrm>
                <a:off x="522674" y="4951702"/>
                <a:ext cx="340329" cy="325895"/>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3"/>
              <p:cNvSpPr/>
              <p:nvPr/>
            </p:nvSpPr>
            <p:spPr>
              <a:xfrm>
                <a:off x="401812" y="51855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alpha val="31360"/>
                    </a:schemeClr>
                  </a:gs>
                  <a:gs pos="22000">
                    <a:schemeClr val="lt1">
                      <a:alpha val="31360"/>
                    </a:schemeClr>
                  </a:gs>
                  <a:gs pos="45000">
                    <a:srgbClr val="FFFFFF">
                      <a:alpha val="0"/>
                      <a:alpha val="31360"/>
                    </a:srgbClr>
                  </a:gs>
                  <a:gs pos="100000">
                    <a:srgbClr val="0C0A9E">
                      <a:alpha val="50196"/>
                      <a:alpha val="31360"/>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3"/>
              <p:cNvSpPr/>
              <p:nvPr/>
            </p:nvSpPr>
            <p:spPr>
              <a:xfrm>
                <a:off x="880250" y="4835979"/>
                <a:ext cx="582037" cy="557353"/>
              </a:xfrm>
              <a:custGeom>
                <a:avLst/>
                <a:gdLst/>
                <a:ahLst/>
                <a:cxnLst/>
                <a:rect l="l" t="t" r="r" b="b"/>
                <a:pathLst>
                  <a:path w="36902" h="35337" extrusionOk="0">
                    <a:moveTo>
                      <a:pt x="18449" y="1"/>
                    </a:moveTo>
                    <a:cubicBezTo>
                      <a:pt x="16409" y="1"/>
                      <a:pt x="14368" y="778"/>
                      <a:pt x="12814" y="2332"/>
                    </a:cubicBezTo>
                    <a:lnTo>
                      <a:pt x="3108" y="12037"/>
                    </a:lnTo>
                    <a:cubicBezTo>
                      <a:pt x="0" y="15145"/>
                      <a:pt x="0" y="20189"/>
                      <a:pt x="3108" y="23297"/>
                    </a:cubicBezTo>
                    <a:lnTo>
                      <a:pt x="12814" y="33017"/>
                    </a:lnTo>
                    <a:cubicBezTo>
                      <a:pt x="14368" y="34564"/>
                      <a:pt x="16405" y="35337"/>
                      <a:pt x="18443" y="35337"/>
                    </a:cubicBezTo>
                    <a:cubicBezTo>
                      <a:pt x="20481" y="35337"/>
                      <a:pt x="22519" y="34564"/>
                      <a:pt x="24073" y="33017"/>
                    </a:cubicBezTo>
                    <a:lnTo>
                      <a:pt x="33794" y="23297"/>
                    </a:lnTo>
                    <a:cubicBezTo>
                      <a:pt x="36902" y="20189"/>
                      <a:pt x="36902" y="15145"/>
                      <a:pt x="33794" y="12037"/>
                    </a:cubicBezTo>
                    <a:lnTo>
                      <a:pt x="24073" y="2332"/>
                    </a:lnTo>
                    <a:cubicBezTo>
                      <a:pt x="22527" y="778"/>
                      <a:pt x="20489" y="1"/>
                      <a:pt x="18449" y="1"/>
                    </a:cubicBezTo>
                    <a:close/>
                  </a:path>
                </a:pathLst>
              </a:custGeom>
              <a:gradFill>
                <a:gsLst>
                  <a:gs pos="0">
                    <a:schemeClr val="lt1"/>
                  </a:gs>
                  <a:gs pos="22000">
                    <a:schemeClr val="lt1"/>
                  </a:gs>
                  <a:gs pos="45000">
                    <a:srgbClr val="FFFFFF">
                      <a:alpha val="0"/>
                    </a:srgbClr>
                  </a:gs>
                  <a:gs pos="100000">
                    <a:srgbClr val="0C0A9E">
                      <a:alpha val="50196"/>
                    </a:srgbClr>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36" name="Google Shape;1036;p23"/>
            <p:cNvGrpSpPr/>
            <p:nvPr/>
          </p:nvGrpSpPr>
          <p:grpSpPr>
            <a:xfrm>
              <a:off x="-549966" y="3946426"/>
              <a:ext cx="2833357" cy="1421047"/>
              <a:chOff x="-677366" y="4067276"/>
              <a:chExt cx="2833357" cy="1421047"/>
            </a:xfrm>
          </p:grpSpPr>
          <p:sp>
            <p:nvSpPr>
              <p:cNvPr id="1037" name="Google Shape;1037;p23"/>
              <p:cNvSpPr/>
              <p:nvPr/>
            </p:nvSpPr>
            <p:spPr>
              <a:xfrm rot="5400000">
                <a:off x="28789" y="3361120"/>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8" name="Google Shape;1038;p23"/>
              <p:cNvGrpSpPr/>
              <p:nvPr/>
            </p:nvGrpSpPr>
            <p:grpSpPr>
              <a:xfrm>
                <a:off x="317735" y="4614472"/>
                <a:ext cx="161977" cy="161940"/>
                <a:chOff x="1101075" y="2142375"/>
                <a:chExt cx="439200" cy="439100"/>
              </a:xfrm>
            </p:grpSpPr>
            <p:sp>
              <p:nvSpPr>
                <p:cNvPr id="1039" name="Google Shape;1039;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1" name="Google Shape;1041;p23"/>
              <p:cNvGrpSpPr/>
              <p:nvPr/>
            </p:nvGrpSpPr>
            <p:grpSpPr>
              <a:xfrm rot="10800000">
                <a:off x="1700151" y="5032693"/>
                <a:ext cx="161977" cy="161940"/>
                <a:chOff x="1101075" y="2142375"/>
                <a:chExt cx="439200" cy="439100"/>
              </a:xfrm>
            </p:grpSpPr>
            <p:sp>
              <p:nvSpPr>
                <p:cNvPr id="1042" name="Google Shape;1042;p23"/>
                <p:cNvSpPr/>
                <p:nvPr/>
              </p:nvSpPr>
              <p:spPr>
                <a:xfrm>
                  <a:off x="1101075" y="2142375"/>
                  <a:ext cx="439200" cy="439100"/>
                </a:xfrm>
                <a:custGeom>
                  <a:avLst/>
                  <a:gdLst/>
                  <a:ahLst/>
                  <a:cxnLst/>
                  <a:rect l="l" t="t" r="r" b="b"/>
                  <a:pathLst>
                    <a:path w="17568" h="17564" extrusionOk="0">
                      <a:moveTo>
                        <a:pt x="8792" y="1291"/>
                      </a:moveTo>
                      <a:cubicBezTo>
                        <a:pt x="10711" y="1291"/>
                        <a:pt x="12631" y="2008"/>
                        <a:pt x="14094" y="3501"/>
                      </a:cubicBezTo>
                      <a:cubicBezTo>
                        <a:pt x="15526" y="4902"/>
                        <a:pt x="16303" y="6807"/>
                        <a:pt x="16303" y="8803"/>
                      </a:cubicBezTo>
                      <a:cubicBezTo>
                        <a:pt x="16303" y="10814"/>
                        <a:pt x="15526" y="12688"/>
                        <a:pt x="14094" y="14120"/>
                      </a:cubicBezTo>
                      <a:cubicBezTo>
                        <a:pt x="12692" y="15552"/>
                        <a:pt x="10788" y="16329"/>
                        <a:pt x="8792" y="16329"/>
                      </a:cubicBezTo>
                      <a:cubicBezTo>
                        <a:pt x="6780" y="16329"/>
                        <a:pt x="4906" y="15552"/>
                        <a:pt x="3474" y="14120"/>
                      </a:cubicBezTo>
                      <a:cubicBezTo>
                        <a:pt x="2042" y="12718"/>
                        <a:pt x="1265" y="10814"/>
                        <a:pt x="1265" y="8803"/>
                      </a:cubicBezTo>
                      <a:cubicBezTo>
                        <a:pt x="1265" y="6807"/>
                        <a:pt x="2042" y="4918"/>
                        <a:pt x="3474" y="3501"/>
                      </a:cubicBezTo>
                      <a:cubicBezTo>
                        <a:pt x="4937" y="2023"/>
                        <a:pt x="6857" y="1291"/>
                        <a:pt x="8792" y="1291"/>
                      </a:cubicBezTo>
                      <a:close/>
                      <a:moveTo>
                        <a:pt x="8784" y="0"/>
                      </a:moveTo>
                      <a:cubicBezTo>
                        <a:pt x="6537" y="0"/>
                        <a:pt x="4289" y="857"/>
                        <a:pt x="2575" y="2571"/>
                      </a:cubicBezTo>
                      <a:cubicBezTo>
                        <a:pt x="915" y="4232"/>
                        <a:pt x="1" y="6441"/>
                        <a:pt x="1" y="8788"/>
                      </a:cubicBezTo>
                      <a:cubicBezTo>
                        <a:pt x="1" y="11134"/>
                        <a:pt x="915" y="13343"/>
                        <a:pt x="2575" y="15004"/>
                      </a:cubicBezTo>
                      <a:cubicBezTo>
                        <a:pt x="4236" y="16649"/>
                        <a:pt x="6445" y="17563"/>
                        <a:pt x="8792" y="17563"/>
                      </a:cubicBezTo>
                      <a:cubicBezTo>
                        <a:pt x="11123" y="17563"/>
                        <a:pt x="13332" y="16649"/>
                        <a:pt x="14993" y="15004"/>
                      </a:cubicBezTo>
                      <a:cubicBezTo>
                        <a:pt x="16653" y="13343"/>
                        <a:pt x="17568" y="11134"/>
                        <a:pt x="17568" y="8788"/>
                      </a:cubicBezTo>
                      <a:cubicBezTo>
                        <a:pt x="17568" y="6441"/>
                        <a:pt x="16653" y="4232"/>
                        <a:pt x="14993" y="2571"/>
                      </a:cubicBezTo>
                      <a:cubicBezTo>
                        <a:pt x="13279" y="857"/>
                        <a:pt x="11031" y="0"/>
                        <a:pt x="8784" y="0"/>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3"/>
                <p:cNvSpPr/>
                <p:nvPr/>
              </p:nvSpPr>
              <p:spPr>
                <a:xfrm>
                  <a:off x="1189450" y="2242350"/>
                  <a:ext cx="262850" cy="239700"/>
                </a:xfrm>
                <a:custGeom>
                  <a:avLst/>
                  <a:gdLst/>
                  <a:ahLst/>
                  <a:cxnLst/>
                  <a:rect l="l" t="t" r="r" b="b"/>
                  <a:pathLst>
                    <a:path w="10514" h="9588" extrusionOk="0">
                      <a:moveTo>
                        <a:pt x="5257" y="1269"/>
                      </a:moveTo>
                      <a:cubicBezTo>
                        <a:pt x="6171" y="1269"/>
                        <a:pt x="7054" y="1604"/>
                        <a:pt x="7771" y="2290"/>
                      </a:cubicBezTo>
                      <a:cubicBezTo>
                        <a:pt x="9127" y="3692"/>
                        <a:pt x="9127" y="5931"/>
                        <a:pt x="7771" y="7302"/>
                      </a:cubicBezTo>
                      <a:cubicBezTo>
                        <a:pt x="7070" y="7988"/>
                        <a:pt x="6159" y="8331"/>
                        <a:pt x="5253" y="8331"/>
                      </a:cubicBezTo>
                      <a:cubicBezTo>
                        <a:pt x="4346" y="8331"/>
                        <a:pt x="3444" y="7988"/>
                        <a:pt x="2758" y="7302"/>
                      </a:cubicBezTo>
                      <a:cubicBezTo>
                        <a:pt x="1387" y="5916"/>
                        <a:pt x="1387" y="3661"/>
                        <a:pt x="2758" y="2290"/>
                      </a:cubicBezTo>
                      <a:cubicBezTo>
                        <a:pt x="3444" y="1604"/>
                        <a:pt x="4342" y="1269"/>
                        <a:pt x="5257" y="1269"/>
                      </a:cubicBezTo>
                      <a:close/>
                      <a:moveTo>
                        <a:pt x="5255" y="1"/>
                      </a:moveTo>
                      <a:cubicBezTo>
                        <a:pt x="4026" y="1"/>
                        <a:pt x="2796" y="469"/>
                        <a:pt x="1859" y="1406"/>
                      </a:cubicBezTo>
                      <a:cubicBezTo>
                        <a:pt x="0" y="3265"/>
                        <a:pt x="0" y="6312"/>
                        <a:pt x="1859" y="8186"/>
                      </a:cubicBezTo>
                      <a:cubicBezTo>
                        <a:pt x="2788" y="9116"/>
                        <a:pt x="4038" y="9588"/>
                        <a:pt x="5257" y="9588"/>
                      </a:cubicBezTo>
                      <a:cubicBezTo>
                        <a:pt x="6491" y="9588"/>
                        <a:pt x="7710" y="9131"/>
                        <a:pt x="8639" y="8186"/>
                      </a:cubicBezTo>
                      <a:cubicBezTo>
                        <a:pt x="10513" y="6312"/>
                        <a:pt x="10513" y="3265"/>
                        <a:pt x="8639" y="1406"/>
                      </a:cubicBezTo>
                      <a:cubicBezTo>
                        <a:pt x="7710" y="469"/>
                        <a:pt x="6483" y="1"/>
                        <a:pt x="5255" y="1"/>
                      </a:cubicBez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4" name="Google Shape;1044;p23"/>
            <p:cNvSpPr/>
            <p:nvPr/>
          </p:nvSpPr>
          <p:spPr>
            <a:xfrm rot="-5400000">
              <a:off x="362395" y="3696219"/>
              <a:ext cx="503090" cy="2327806"/>
            </a:xfrm>
            <a:custGeom>
              <a:avLst/>
              <a:gdLst/>
              <a:ahLst/>
              <a:cxnLst/>
              <a:rect l="l" t="t" r="r" b="b"/>
              <a:pathLst>
                <a:path w="12266" h="56755" extrusionOk="0">
                  <a:moveTo>
                    <a:pt x="6811" y="1"/>
                  </a:moveTo>
                  <a:lnTo>
                    <a:pt x="2133" y="4663"/>
                  </a:lnTo>
                  <a:lnTo>
                    <a:pt x="2133" y="16836"/>
                  </a:lnTo>
                  <a:lnTo>
                    <a:pt x="2438" y="16836"/>
                  </a:lnTo>
                  <a:lnTo>
                    <a:pt x="2438" y="4800"/>
                  </a:lnTo>
                  <a:lnTo>
                    <a:pt x="6475" y="747"/>
                  </a:lnTo>
                  <a:lnTo>
                    <a:pt x="6475" y="11793"/>
                  </a:lnTo>
                  <a:lnTo>
                    <a:pt x="11534" y="11793"/>
                  </a:lnTo>
                  <a:lnTo>
                    <a:pt x="8197" y="15130"/>
                  </a:lnTo>
                  <a:lnTo>
                    <a:pt x="11640" y="18573"/>
                  </a:lnTo>
                  <a:lnTo>
                    <a:pt x="5668" y="24546"/>
                  </a:lnTo>
                  <a:lnTo>
                    <a:pt x="5668" y="41686"/>
                  </a:lnTo>
                  <a:lnTo>
                    <a:pt x="0" y="47369"/>
                  </a:lnTo>
                  <a:lnTo>
                    <a:pt x="0" y="56754"/>
                  </a:lnTo>
                  <a:lnTo>
                    <a:pt x="305" y="56754"/>
                  </a:lnTo>
                  <a:lnTo>
                    <a:pt x="305" y="47476"/>
                  </a:lnTo>
                  <a:lnTo>
                    <a:pt x="5973" y="41823"/>
                  </a:lnTo>
                  <a:lnTo>
                    <a:pt x="5973" y="24683"/>
                  </a:lnTo>
                  <a:lnTo>
                    <a:pt x="12082" y="18573"/>
                  </a:lnTo>
                  <a:lnTo>
                    <a:pt x="8639" y="15130"/>
                  </a:lnTo>
                  <a:lnTo>
                    <a:pt x="12265" y="11488"/>
                  </a:lnTo>
                  <a:lnTo>
                    <a:pt x="6811" y="11488"/>
                  </a:lnTo>
                  <a:lnTo>
                    <a:pt x="6811" y="1"/>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5" name="Google Shape;1045;p23"/>
            <p:cNvGrpSpPr/>
            <p:nvPr/>
          </p:nvGrpSpPr>
          <p:grpSpPr>
            <a:xfrm>
              <a:off x="-1143750" y="4741576"/>
              <a:ext cx="4558967" cy="134100"/>
              <a:chOff x="796100" y="3019701"/>
              <a:chExt cx="4558967" cy="134100"/>
            </a:xfrm>
          </p:grpSpPr>
          <p:sp>
            <p:nvSpPr>
              <p:cNvPr id="1046" name="Google Shape;1046;p23"/>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47" name="Google Shape;1047;p23"/>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048" name="Google Shape;1048;p23"/>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1pPr>
            <a:lvl2pPr lvl="1"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2pPr>
            <a:lvl3pPr lvl="2"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3pPr>
            <a:lvl4pPr lvl="3"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4pPr>
            <a:lvl5pPr lvl="4"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5pPr>
            <a:lvl6pPr lvl="5"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6pPr>
            <a:lvl7pPr lvl="6"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7pPr>
            <a:lvl8pPr lvl="7"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8pPr>
            <a:lvl9pPr lvl="8" rtl="0">
              <a:spcBef>
                <a:spcPts val="0"/>
              </a:spcBef>
              <a:spcAft>
                <a:spcPts val="0"/>
              </a:spcAft>
              <a:buClr>
                <a:schemeClr val="dk2"/>
              </a:buClr>
              <a:buSzPts val="3000"/>
              <a:buFont typeface="IBM Plex Mono"/>
              <a:buNone/>
              <a:defRPr sz="3000" b="1">
                <a:solidFill>
                  <a:schemeClr val="dk2"/>
                </a:solidFill>
                <a:latin typeface="IBM Plex Mono"/>
                <a:ea typeface="IBM Plex Mono"/>
                <a:cs typeface="IBM Plex Mono"/>
                <a:sym typeface="IBM Plex Mono"/>
              </a:defRPr>
            </a:lvl9pPr>
          </a:lstStyle>
          <a:p>
            <a:endParaRPr/>
          </a:p>
        </p:txBody>
      </p:sp>
      <p:sp>
        <p:nvSpPr>
          <p:cNvPr id="7" name="Google Shape;7;p1"/>
          <p:cNvSpPr txBox="1">
            <a:spLocks noGrp="1"/>
          </p:cNvSpPr>
          <p:nvPr>
            <p:ph type="body" idx="1"/>
          </p:nvPr>
        </p:nvSpPr>
        <p:spPr>
          <a:xfrm>
            <a:off x="713225" y="1152475"/>
            <a:ext cx="76818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1pPr>
            <a:lvl2pPr marL="914400" lvl="1"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2pPr>
            <a:lvl3pPr marL="1371600" lvl="2"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3pPr>
            <a:lvl4pPr marL="1828800" lvl="3"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4pPr>
            <a:lvl5pPr marL="2286000" lvl="4"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5pPr>
            <a:lvl6pPr marL="2743200" lvl="5"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6pPr>
            <a:lvl7pPr marL="3200400" lvl="6"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7pPr>
            <a:lvl8pPr marL="3657600" lvl="7"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8pPr>
            <a:lvl9pPr marL="4114800" lvl="8" indent="-317500">
              <a:lnSpc>
                <a:spcPct val="115000"/>
              </a:lnSpc>
              <a:spcBef>
                <a:spcPts val="0"/>
              </a:spcBef>
              <a:spcAft>
                <a:spcPts val="0"/>
              </a:spcAft>
              <a:buClr>
                <a:schemeClr val="dk1"/>
              </a:buClr>
              <a:buSzPts val="1400"/>
              <a:buFont typeface="Poppins"/>
              <a:buChar char="■"/>
              <a:defRPr>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8" r:id="rId4"/>
    <p:sldLayoutId id="2147483659" r:id="rId5"/>
    <p:sldLayoutId id="2147483661" r:id="rId6"/>
    <p:sldLayoutId id="2147483664" r:id="rId7"/>
    <p:sldLayoutId id="2147483665" r:id="rId8"/>
    <p:sldLayoutId id="2147483669" r:id="rId9"/>
    <p:sldLayoutId id="2147483670" r:id="rId10"/>
    <p:sldLayoutId id="2147483671" r:id="rId11"/>
    <p:sldLayoutId id="2147483672" r:id="rId12"/>
    <p:sldLayoutId id="2147483673" r:id="rId13"/>
    <p:sldLayoutId id="2147483676" r:id="rId14"/>
    <p:sldLayoutId id="2147483677"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1.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2.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1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50.png"/></Relationships>
</file>

<file path=ppt/slides/_rels/slide1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svg"/><Relationship Id="rId12"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2.png"/><Relationship Id="rId7"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10" Type="http://schemas.openxmlformats.org/officeDocument/2006/relationships/image" Target="../media/image25.png"/><Relationship Id="rId4" Type="http://schemas.openxmlformats.org/officeDocument/2006/relationships/image" Target="../media/image13.sv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svg"/><Relationship Id="rId9"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30"/>
        <p:cNvGrpSpPr/>
        <p:nvPr/>
      </p:nvGrpSpPr>
      <p:grpSpPr>
        <a:xfrm>
          <a:off x="0" y="0"/>
          <a:ext cx="0" cy="0"/>
          <a:chOff x="0" y="0"/>
          <a:chExt cx="0" cy="0"/>
        </a:xfrm>
      </p:grpSpPr>
      <p:sp>
        <p:nvSpPr>
          <p:cNvPr id="1431" name="Google Shape;1431;p35"/>
          <p:cNvSpPr txBox="1">
            <a:spLocks noGrp="1"/>
          </p:cNvSpPr>
          <p:nvPr>
            <p:ph type="subTitle" idx="1"/>
          </p:nvPr>
        </p:nvSpPr>
        <p:spPr>
          <a:xfrm>
            <a:off x="1096850" y="3456250"/>
            <a:ext cx="48825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Alam Rithika – 2202550F</a:t>
            </a:r>
            <a:endParaRPr dirty="0"/>
          </a:p>
        </p:txBody>
      </p:sp>
      <p:sp>
        <p:nvSpPr>
          <p:cNvPr id="1432" name="Google Shape;1432;p35"/>
          <p:cNvSpPr txBox="1">
            <a:spLocks noGrp="1"/>
          </p:cNvSpPr>
          <p:nvPr>
            <p:ph type="ctrTitle"/>
          </p:nvPr>
        </p:nvSpPr>
        <p:spPr>
          <a:xfrm>
            <a:off x="1096850" y="816324"/>
            <a:ext cx="6974700" cy="2326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3000" dirty="0">
                <a:solidFill>
                  <a:schemeClr val="dk2"/>
                </a:solidFill>
              </a:rPr>
              <a:t>Anomaly Detection on Multi-Relational Data using unsupervised technqiues</a:t>
            </a:r>
            <a:endParaRPr sz="3000" dirty="0">
              <a:solidFill>
                <a:schemeClr val="dk1"/>
              </a:solidFill>
            </a:endParaRPr>
          </a:p>
        </p:txBody>
      </p:sp>
      <p:grpSp>
        <p:nvGrpSpPr>
          <p:cNvPr id="1433" name="Google Shape;1433;p35"/>
          <p:cNvGrpSpPr/>
          <p:nvPr/>
        </p:nvGrpSpPr>
        <p:grpSpPr>
          <a:xfrm>
            <a:off x="1096850" y="3242811"/>
            <a:ext cx="3936683" cy="134070"/>
            <a:chOff x="1096850" y="3242811"/>
            <a:chExt cx="3936683" cy="134070"/>
          </a:xfrm>
        </p:grpSpPr>
        <p:cxnSp>
          <p:nvCxnSpPr>
            <p:cNvPr id="1434" name="Google Shape;1434;p35"/>
            <p:cNvCxnSpPr/>
            <p:nvPr/>
          </p:nvCxnSpPr>
          <p:spPr>
            <a:xfrm>
              <a:off x="1096850" y="3309850"/>
              <a:ext cx="3840600" cy="0"/>
            </a:xfrm>
            <a:prstGeom prst="straightConnector1">
              <a:avLst/>
            </a:prstGeom>
            <a:noFill/>
            <a:ln w="9525" cap="flat" cmpd="sng">
              <a:solidFill>
                <a:schemeClr val="dk2"/>
              </a:solidFill>
              <a:prstDash val="solid"/>
              <a:round/>
              <a:headEnd type="none" w="med" len="med"/>
              <a:tailEnd type="none" w="med" len="med"/>
            </a:ln>
          </p:spPr>
        </p:cxnSp>
        <p:grpSp>
          <p:nvGrpSpPr>
            <p:cNvPr id="1435" name="Google Shape;1435;p35"/>
            <p:cNvGrpSpPr/>
            <p:nvPr/>
          </p:nvGrpSpPr>
          <p:grpSpPr>
            <a:xfrm>
              <a:off x="4899464" y="3242811"/>
              <a:ext cx="134070" cy="134070"/>
              <a:chOff x="8382514" y="1084976"/>
              <a:chExt cx="265800" cy="265800"/>
            </a:xfrm>
          </p:grpSpPr>
          <p:sp>
            <p:nvSpPr>
              <p:cNvPr id="1436" name="Google Shape;1436;p35"/>
              <p:cNvSpPr/>
              <p:nvPr/>
            </p:nvSpPr>
            <p:spPr>
              <a:xfrm>
                <a:off x="8442213" y="1144734"/>
                <a:ext cx="146400" cy="1464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35"/>
              <p:cNvSpPr/>
              <p:nvPr/>
            </p:nvSpPr>
            <p:spPr>
              <a:xfrm>
                <a:off x="8382514" y="1084976"/>
                <a:ext cx="265800" cy="2658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8" name="Google Shape;1438;p35"/>
          <p:cNvGrpSpPr/>
          <p:nvPr/>
        </p:nvGrpSpPr>
        <p:grpSpPr>
          <a:xfrm>
            <a:off x="8017432" y="-313900"/>
            <a:ext cx="134070" cy="1891362"/>
            <a:chOff x="8017432" y="-313900"/>
            <a:chExt cx="134070" cy="1891362"/>
          </a:xfrm>
        </p:grpSpPr>
        <p:sp>
          <p:nvSpPr>
            <p:cNvPr id="1439" name="Google Shape;1439;p35"/>
            <p:cNvSpPr/>
            <p:nvPr/>
          </p:nvSpPr>
          <p:spPr>
            <a:xfrm rot="5400000">
              <a:off x="8017432" y="1443393"/>
              <a:ext cx="134070" cy="13407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40" name="Google Shape;1440;p35"/>
            <p:cNvCxnSpPr/>
            <p:nvPr/>
          </p:nvCxnSpPr>
          <p:spPr>
            <a:xfrm>
              <a:off x="8084450" y="-313900"/>
              <a:ext cx="0" cy="1795200"/>
            </a:xfrm>
            <a:prstGeom prst="straightConnector1">
              <a:avLst/>
            </a:prstGeom>
            <a:noFill/>
            <a:ln w="9525" cap="flat" cmpd="sng">
              <a:solidFill>
                <a:schemeClr val="dk2"/>
              </a:solidFill>
              <a:prstDash val="solid"/>
              <a:round/>
              <a:headEnd type="none" w="med" len="med"/>
              <a:tailEnd type="none" w="med" len="med"/>
            </a:ln>
          </p:spPr>
        </p:cxnSp>
        <p:sp>
          <p:nvSpPr>
            <p:cNvPr id="1441" name="Google Shape;1441;p35"/>
            <p:cNvSpPr/>
            <p:nvPr/>
          </p:nvSpPr>
          <p:spPr>
            <a:xfrm rot="5400000">
              <a:off x="8047515" y="1473505"/>
              <a:ext cx="73844" cy="7384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35"/>
          <p:cNvGrpSpPr/>
          <p:nvPr/>
        </p:nvGrpSpPr>
        <p:grpSpPr>
          <a:xfrm>
            <a:off x="6309526" y="957475"/>
            <a:ext cx="3504715" cy="5119205"/>
            <a:chOff x="6309526" y="836950"/>
            <a:chExt cx="3504715" cy="5119205"/>
          </a:xfrm>
        </p:grpSpPr>
        <p:sp>
          <p:nvSpPr>
            <p:cNvPr id="1443" name="Google Shape;1443;p35"/>
            <p:cNvSpPr/>
            <p:nvPr/>
          </p:nvSpPr>
          <p:spPr>
            <a:xfrm>
              <a:off x="6309526" y="836950"/>
              <a:ext cx="3153315" cy="5119205"/>
            </a:xfrm>
            <a:custGeom>
              <a:avLst/>
              <a:gdLst/>
              <a:ahLst/>
              <a:cxnLst/>
              <a:rect l="l" t="t" r="r" b="b"/>
              <a:pathLst>
                <a:path w="76882" h="124813" extrusionOk="0">
                  <a:moveTo>
                    <a:pt x="76668" y="0"/>
                  </a:moveTo>
                  <a:lnTo>
                    <a:pt x="63260" y="13408"/>
                  </a:lnTo>
                  <a:cubicBezTo>
                    <a:pt x="62879" y="13789"/>
                    <a:pt x="62879" y="14398"/>
                    <a:pt x="63260" y="14779"/>
                  </a:cubicBezTo>
                  <a:lnTo>
                    <a:pt x="69857" y="21376"/>
                  </a:lnTo>
                  <a:cubicBezTo>
                    <a:pt x="70116" y="21620"/>
                    <a:pt x="70116" y="22046"/>
                    <a:pt x="69857" y="22305"/>
                  </a:cubicBezTo>
                  <a:lnTo>
                    <a:pt x="46546" y="45616"/>
                  </a:lnTo>
                  <a:cubicBezTo>
                    <a:pt x="46417" y="45738"/>
                    <a:pt x="46245" y="45799"/>
                    <a:pt x="46074" y="45799"/>
                  </a:cubicBezTo>
                  <a:cubicBezTo>
                    <a:pt x="45903" y="45799"/>
                    <a:pt x="45731" y="45738"/>
                    <a:pt x="45602" y="45616"/>
                  </a:cubicBezTo>
                  <a:lnTo>
                    <a:pt x="39020" y="39019"/>
                  </a:lnTo>
                  <a:cubicBezTo>
                    <a:pt x="38822" y="38836"/>
                    <a:pt x="38593" y="38745"/>
                    <a:pt x="38334" y="38745"/>
                  </a:cubicBezTo>
                  <a:cubicBezTo>
                    <a:pt x="38060" y="38745"/>
                    <a:pt x="37831" y="38836"/>
                    <a:pt x="37649" y="39019"/>
                  </a:cubicBezTo>
                  <a:lnTo>
                    <a:pt x="23357" y="53311"/>
                  </a:lnTo>
                  <a:cubicBezTo>
                    <a:pt x="22976" y="53691"/>
                    <a:pt x="22976" y="54301"/>
                    <a:pt x="23357" y="54682"/>
                  </a:cubicBezTo>
                  <a:lnTo>
                    <a:pt x="40833" y="72142"/>
                  </a:lnTo>
                  <a:cubicBezTo>
                    <a:pt x="40939" y="72279"/>
                    <a:pt x="41016" y="72432"/>
                    <a:pt x="41016" y="72614"/>
                  </a:cubicBezTo>
                  <a:cubicBezTo>
                    <a:pt x="41016" y="72812"/>
                    <a:pt x="40955" y="72965"/>
                    <a:pt x="40833" y="73102"/>
                  </a:cubicBezTo>
                  <a:lnTo>
                    <a:pt x="27090" y="86830"/>
                  </a:lnTo>
                  <a:cubicBezTo>
                    <a:pt x="26907" y="87028"/>
                    <a:pt x="26816" y="87256"/>
                    <a:pt x="26816" y="87515"/>
                  </a:cubicBezTo>
                  <a:lnTo>
                    <a:pt x="26816" y="96276"/>
                  </a:lnTo>
                  <a:cubicBezTo>
                    <a:pt x="26816" y="96459"/>
                    <a:pt x="26755" y="96611"/>
                    <a:pt x="26618" y="96748"/>
                  </a:cubicBezTo>
                  <a:lnTo>
                    <a:pt x="13225" y="110140"/>
                  </a:lnTo>
                  <a:cubicBezTo>
                    <a:pt x="13103" y="110270"/>
                    <a:pt x="12940" y="110335"/>
                    <a:pt x="12772" y="110335"/>
                  </a:cubicBezTo>
                  <a:cubicBezTo>
                    <a:pt x="12604" y="110335"/>
                    <a:pt x="12433" y="110270"/>
                    <a:pt x="12296" y="110140"/>
                  </a:cubicBezTo>
                  <a:lnTo>
                    <a:pt x="7618" y="105448"/>
                  </a:lnTo>
                  <a:cubicBezTo>
                    <a:pt x="7428" y="105257"/>
                    <a:pt x="7180" y="105162"/>
                    <a:pt x="6933" y="105162"/>
                  </a:cubicBezTo>
                  <a:cubicBezTo>
                    <a:pt x="6685" y="105162"/>
                    <a:pt x="6438" y="105257"/>
                    <a:pt x="6247" y="105448"/>
                  </a:cubicBezTo>
                  <a:lnTo>
                    <a:pt x="381" y="111314"/>
                  </a:lnTo>
                  <a:cubicBezTo>
                    <a:pt x="1" y="111695"/>
                    <a:pt x="1" y="112304"/>
                    <a:pt x="381" y="112685"/>
                  </a:cubicBezTo>
                  <a:lnTo>
                    <a:pt x="5059" y="117378"/>
                  </a:lnTo>
                  <a:cubicBezTo>
                    <a:pt x="5181" y="117515"/>
                    <a:pt x="5257" y="117667"/>
                    <a:pt x="5257" y="117850"/>
                  </a:cubicBezTo>
                  <a:cubicBezTo>
                    <a:pt x="5257" y="118048"/>
                    <a:pt x="5196" y="118200"/>
                    <a:pt x="5059" y="118322"/>
                  </a:cubicBezTo>
                  <a:lnTo>
                    <a:pt x="3231" y="120150"/>
                  </a:lnTo>
                  <a:cubicBezTo>
                    <a:pt x="2850" y="120531"/>
                    <a:pt x="2850" y="121141"/>
                    <a:pt x="3231" y="121522"/>
                  </a:cubicBezTo>
                  <a:lnTo>
                    <a:pt x="5059" y="123365"/>
                  </a:lnTo>
                  <a:cubicBezTo>
                    <a:pt x="5333" y="123609"/>
                    <a:pt x="5333" y="124020"/>
                    <a:pt x="5059" y="124295"/>
                  </a:cubicBezTo>
                  <a:cubicBezTo>
                    <a:pt x="4914" y="124432"/>
                    <a:pt x="4754" y="124489"/>
                    <a:pt x="4602" y="124489"/>
                  </a:cubicBezTo>
                  <a:cubicBezTo>
                    <a:pt x="4449" y="124489"/>
                    <a:pt x="4305" y="124432"/>
                    <a:pt x="4190" y="124340"/>
                  </a:cubicBezTo>
                  <a:cubicBezTo>
                    <a:pt x="3962" y="124173"/>
                    <a:pt x="3825" y="123838"/>
                    <a:pt x="4038" y="123487"/>
                  </a:cubicBezTo>
                  <a:lnTo>
                    <a:pt x="3764" y="123335"/>
                  </a:lnTo>
                  <a:lnTo>
                    <a:pt x="3764" y="123335"/>
                  </a:lnTo>
                  <a:cubicBezTo>
                    <a:pt x="3459" y="123838"/>
                    <a:pt x="3672" y="124356"/>
                    <a:pt x="3992" y="124599"/>
                  </a:cubicBezTo>
                  <a:cubicBezTo>
                    <a:pt x="4175" y="124736"/>
                    <a:pt x="4373" y="124813"/>
                    <a:pt x="4602" y="124813"/>
                  </a:cubicBezTo>
                  <a:cubicBezTo>
                    <a:pt x="4830" y="124813"/>
                    <a:pt x="5059" y="124736"/>
                    <a:pt x="5272" y="124477"/>
                  </a:cubicBezTo>
                  <a:cubicBezTo>
                    <a:pt x="5455" y="124295"/>
                    <a:pt x="5562" y="124066"/>
                    <a:pt x="5562" y="123792"/>
                  </a:cubicBezTo>
                  <a:cubicBezTo>
                    <a:pt x="5562" y="123533"/>
                    <a:pt x="5455" y="123304"/>
                    <a:pt x="5272" y="123106"/>
                  </a:cubicBezTo>
                  <a:lnTo>
                    <a:pt x="3444" y="121278"/>
                  </a:lnTo>
                  <a:cubicBezTo>
                    <a:pt x="3170" y="121034"/>
                    <a:pt x="3170" y="120623"/>
                    <a:pt x="3444" y="120349"/>
                  </a:cubicBezTo>
                  <a:lnTo>
                    <a:pt x="5272" y="118520"/>
                  </a:lnTo>
                  <a:cubicBezTo>
                    <a:pt x="5455" y="118337"/>
                    <a:pt x="5562" y="118094"/>
                    <a:pt x="5562" y="117835"/>
                  </a:cubicBezTo>
                  <a:cubicBezTo>
                    <a:pt x="5562" y="117576"/>
                    <a:pt x="5455" y="117332"/>
                    <a:pt x="5272" y="117149"/>
                  </a:cubicBezTo>
                  <a:lnTo>
                    <a:pt x="579" y="112456"/>
                  </a:lnTo>
                  <a:cubicBezTo>
                    <a:pt x="320" y="112213"/>
                    <a:pt x="320" y="111801"/>
                    <a:pt x="579" y="111527"/>
                  </a:cubicBezTo>
                  <a:lnTo>
                    <a:pt x="6445" y="105661"/>
                  </a:lnTo>
                  <a:cubicBezTo>
                    <a:pt x="6575" y="105532"/>
                    <a:pt x="6742" y="105467"/>
                    <a:pt x="6912" y="105467"/>
                  </a:cubicBezTo>
                  <a:cubicBezTo>
                    <a:pt x="7081" y="105467"/>
                    <a:pt x="7253" y="105532"/>
                    <a:pt x="7390" y="105661"/>
                  </a:cubicBezTo>
                  <a:lnTo>
                    <a:pt x="12067" y="110354"/>
                  </a:lnTo>
                  <a:cubicBezTo>
                    <a:pt x="12265" y="110537"/>
                    <a:pt x="12494" y="110643"/>
                    <a:pt x="12753" y="110643"/>
                  </a:cubicBezTo>
                  <a:cubicBezTo>
                    <a:pt x="13027" y="110643"/>
                    <a:pt x="13256" y="110537"/>
                    <a:pt x="13439" y="110354"/>
                  </a:cubicBezTo>
                  <a:lnTo>
                    <a:pt x="26831" y="96961"/>
                  </a:lnTo>
                  <a:cubicBezTo>
                    <a:pt x="27014" y="96779"/>
                    <a:pt x="27120" y="96550"/>
                    <a:pt x="27120" y="96276"/>
                  </a:cubicBezTo>
                  <a:lnTo>
                    <a:pt x="27120" y="87469"/>
                  </a:lnTo>
                  <a:cubicBezTo>
                    <a:pt x="27120" y="87287"/>
                    <a:pt x="27166" y="87134"/>
                    <a:pt x="27303" y="86997"/>
                  </a:cubicBezTo>
                  <a:lnTo>
                    <a:pt x="41031" y="73270"/>
                  </a:lnTo>
                  <a:cubicBezTo>
                    <a:pt x="41412" y="72889"/>
                    <a:pt x="41412" y="72279"/>
                    <a:pt x="41031" y="71898"/>
                  </a:cubicBezTo>
                  <a:lnTo>
                    <a:pt x="23571" y="54438"/>
                  </a:lnTo>
                  <a:cubicBezTo>
                    <a:pt x="23312" y="54194"/>
                    <a:pt x="23312" y="53768"/>
                    <a:pt x="23571" y="53509"/>
                  </a:cubicBezTo>
                  <a:lnTo>
                    <a:pt x="37862" y="39217"/>
                  </a:lnTo>
                  <a:cubicBezTo>
                    <a:pt x="37984" y="39095"/>
                    <a:pt x="38155" y="39035"/>
                    <a:pt x="38327" y="39035"/>
                  </a:cubicBezTo>
                  <a:cubicBezTo>
                    <a:pt x="38498" y="39035"/>
                    <a:pt x="38669" y="39095"/>
                    <a:pt x="38791" y="39217"/>
                  </a:cubicBezTo>
                  <a:lnTo>
                    <a:pt x="45373" y="45830"/>
                  </a:lnTo>
                  <a:cubicBezTo>
                    <a:pt x="45571" y="46013"/>
                    <a:pt x="45800" y="46119"/>
                    <a:pt x="46059" y="46119"/>
                  </a:cubicBezTo>
                  <a:cubicBezTo>
                    <a:pt x="46333" y="46119"/>
                    <a:pt x="46562" y="46013"/>
                    <a:pt x="46744" y="45830"/>
                  </a:cubicBezTo>
                  <a:lnTo>
                    <a:pt x="70055" y="22519"/>
                  </a:lnTo>
                  <a:cubicBezTo>
                    <a:pt x="70436" y="22138"/>
                    <a:pt x="70436" y="21528"/>
                    <a:pt x="70055" y="21148"/>
                  </a:cubicBezTo>
                  <a:lnTo>
                    <a:pt x="63473" y="14550"/>
                  </a:lnTo>
                  <a:cubicBezTo>
                    <a:pt x="63199" y="14307"/>
                    <a:pt x="63199" y="13895"/>
                    <a:pt x="63473" y="13621"/>
                  </a:cubicBezTo>
                  <a:lnTo>
                    <a:pt x="76881" y="213"/>
                  </a:lnTo>
                  <a:lnTo>
                    <a:pt x="76668" y="0"/>
                  </a:lnTo>
                  <a:close/>
                </a:path>
              </a:pathLst>
            </a:cu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44" name="Google Shape;1444;p35"/>
            <p:cNvGrpSpPr/>
            <p:nvPr/>
          </p:nvGrpSpPr>
          <p:grpSpPr>
            <a:xfrm>
              <a:off x="7728436" y="3524084"/>
              <a:ext cx="134004" cy="134004"/>
              <a:chOff x="8356813" y="1074288"/>
              <a:chExt cx="351900" cy="351900"/>
            </a:xfrm>
          </p:grpSpPr>
          <p:sp>
            <p:nvSpPr>
              <p:cNvPr id="1445" name="Google Shape;1445;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7" name="Google Shape;1447;p35"/>
            <p:cNvGrpSpPr/>
            <p:nvPr/>
          </p:nvGrpSpPr>
          <p:grpSpPr>
            <a:xfrm>
              <a:off x="7344361" y="3150259"/>
              <a:ext cx="134004" cy="134004"/>
              <a:chOff x="8356813" y="1074288"/>
              <a:chExt cx="351900" cy="351900"/>
            </a:xfrm>
          </p:grpSpPr>
          <p:sp>
            <p:nvSpPr>
              <p:cNvPr id="1448" name="Google Shape;1448;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0" name="Google Shape;1450;p35"/>
            <p:cNvGrpSpPr/>
            <p:nvPr/>
          </p:nvGrpSpPr>
          <p:grpSpPr>
            <a:xfrm>
              <a:off x="8337811" y="2464059"/>
              <a:ext cx="134004" cy="134004"/>
              <a:chOff x="8356813" y="1074288"/>
              <a:chExt cx="351900" cy="351900"/>
            </a:xfrm>
          </p:grpSpPr>
          <p:sp>
            <p:nvSpPr>
              <p:cNvPr id="1451" name="Google Shape;1451;p35"/>
              <p:cNvSpPr/>
              <p:nvPr/>
            </p:nvSpPr>
            <p:spPr>
              <a:xfrm>
                <a:off x="8356813" y="1074288"/>
                <a:ext cx="351900" cy="351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35"/>
              <p:cNvSpPr/>
              <p:nvPr/>
            </p:nvSpPr>
            <p:spPr>
              <a:xfrm>
                <a:off x="8406497" y="1123972"/>
                <a:ext cx="252600" cy="252600"/>
              </a:xfrm>
              <a:prstGeom prst="ellipse">
                <a:avLst/>
              </a:prstGeom>
              <a:gradFill>
                <a:gsLst>
                  <a:gs pos="0">
                    <a:srgbClr val="9900FF">
                      <a:alpha val="46666"/>
                    </a:srgbClr>
                  </a:gs>
                  <a:gs pos="100000">
                    <a:srgbClr val="FFFFFF">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3" name="Google Shape;1453;p35"/>
            <p:cNvSpPr/>
            <p:nvPr/>
          </p:nvSpPr>
          <p:spPr>
            <a:xfrm rot="5400000">
              <a:off x="7687039" y="1023058"/>
              <a:ext cx="1421047" cy="2833357"/>
            </a:xfrm>
            <a:custGeom>
              <a:avLst/>
              <a:gdLst/>
              <a:ahLst/>
              <a:cxnLst/>
              <a:rect l="l" t="t" r="r" b="b"/>
              <a:pathLst>
                <a:path w="34647" h="69081" extrusionOk="0">
                  <a:moveTo>
                    <a:pt x="34434" y="1"/>
                  </a:moveTo>
                  <a:lnTo>
                    <a:pt x="25429" y="8990"/>
                  </a:lnTo>
                  <a:lnTo>
                    <a:pt x="25383" y="9051"/>
                  </a:lnTo>
                  <a:lnTo>
                    <a:pt x="25383" y="32651"/>
                  </a:lnTo>
                  <a:lnTo>
                    <a:pt x="15130" y="42920"/>
                  </a:lnTo>
                  <a:lnTo>
                    <a:pt x="15084" y="42951"/>
                  </a:lnTo>
                  <a:lnTo>
                    <a:pt x="15084" y="60472"/>
                  </a:lnTo>
                  <a:lnTo>
                    <a:pt x="9614" y="65957"/>
                  </a:lnTo>
                  <a:lnTo>
                    <a:pt x="0" y="65957"/>
                  </a:lnTo>
                  <a:lnTo>
                    <a:pt x="0" y="69080"/>
                  </a:lnTo>
                  <a:lnTo>
                    <a:pt x="320" y="69080"/>
                  </a:lnTo>
                  <a:lnTo>
                    <a:pt x="320" y="66262"/>
                  </a:lnTo>
                  <a:lnTo>
                    <a:pt x="9751" y="66262"/>
                  </a:lnTo>
                  <a:lnTo>
                    <a:pt x="15389" y="60609"/>
                  </a:lnTo>
                  <a:lnTo>
                    <a:pt x="15389" y="43088"/>
                  </a:lnTo>
                  <a:lnTo>
                    <a:pt x="25658" y="32819"/>
                  </a:lnTo>
                  <a:lnTo>
                    <a:pt x="25688" y="32788"/>
                  </a:lnTo>
                  <a:lnTo>
                    <a:pt x="25688" y="9188"/>
                  </a:lnTo>
                  <a:lnTo>
                    <a:pt x="34647" y="214"/>
                  </a:lnTo>
                  <a:lnTo>
                    <a:pt x="34434" y="1"/>
                  </a:lnTo>
                  <a:close/>
                </a:path>
              </a:pathLst>
            </a:custGeom>
            <a:gradFill>
              <a:gsLst>
                <a:gs pos="0">
                  <a:schemeClr val="dk2"/>
                </a:gs>
                <a:gs pos="100000">
                  <a:srgbClr val="FFFFFF">
                    <a:alpha val="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Autoencoder</a:t>
            </a:r>
            <a:endParaRPr dirty="0"/>
          </a:p>
        </p:txBody>
      </p:sp>
      <p:sp>
        <p:nvSpPr>
          <p:cNvPr id="1747" name="Google Shape;1747;p44"/>
          <p:cNvSpPr txBox="1">
            <a:spLocks noGrp="1"/>
          </p:cNvSpPr>
          <p:nvPr>
            <p:ph type="subTitle" idx="1"/>
          </p:nvPr>
        </p:nvSpPr>
        <p:spPr>
          <a:xfrm>
            <a:off x="2891699" y="1078975"/>
            <a:ext cx="3737701" cy="107639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Predicted the output for test set using the trained autoencoder.</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Calculated the MSE between the test data and the reconstructed output to measure reconstruction error.</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Plotted a histogram of the reconstruction errors</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endParaRPr sz="1100" dirty="0"/>
          </a:p>
        </p:txBody>
      </p:sp>
      <p:sp>
        <p:nvSpPr>
          <p:cNvPr id="1750" name="Google Shape;1750;p44"/>
          <p:cNvSpPr txBox="1">
            <a:spLocks noGrp="1"/>
          </p:cNvSpPr>
          <p:nvPr>
            <p:ph type="subTitle" idx="4"/>
          </p:nvPr>
        </p:nvSpPr>
        <p:spPr>
          <a:xfrm>
            <a:off x="720000" y="146779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Reconstruction Error Calculation &amp; Visualization</a:t>
            </a:r>
            <a:endParaRPr sz="1200" dirty="0"/>
          </a:p>
        </p:txBody>
      </p:sp>
      <p:sp>
        <p:nvSpPr>
          <p:cNvPr id="5" name="Google Shape;1750;p44">
            <a:extLst>
              <a:ext uri="{FF2B5EF4-FFF2-40B4-BE49-F238E27FC236}">
                <a16:creationId xmlns:a16="http://schemas.microsoft.com/office/drawing/2014/main" id="{6F3E2A57-9272-5F7E-5622-4E7FD804076A}"/>
              </a:ext>
            </a:extLst>
          </p:cNvPr>
          <p:cNvSpPr txBox="1">
            <a:spLocks/>
          </p:cNvSpPr>
          <p:nvPr/>
        </p:nvSpPr>
        <p:spPr>
          <a:xfrm>
            <a:off x="720000" y="2971801"/>
            <a:ext cx="2171699"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SG" sz="1200" dirty="0"/>
              <a:t>3. Anomaly Detection</a:t>
            </a:r>
          </a:p>
        </p:txBody>
      </p:sp>
      <p:sp>
        <p:nvSpPr>
          <p:cNvPr id="7" name="TextBox 6">
            <a:extLst>
              <a:ext uri="{FF2B5EF4-FFF2-40B4-BE49-F238E27FC236}">
                <a16:creationId xmlns:a16="http://schemas.microsoft.com/office/drawing/2014/main" id="{6EF05DC5-D6D1-7BEC-4A9A-6338CF91EC77}"/>
              </a:ext>
            </a:extLst>
          </p:cNvPr>
          <p:cNvSpPr txBox="1"/>
          <p:nvPr/>
        </p:nvSpPr>
        <p:spPr>
          <a:xfrm>
            <a:off x="2891699" y="3036361"/>
            <a:ext cx="3984750" cy="1615827"/>
          </a:xfrm>
          <a:prstGeom prst="rect">
            <a:avLst/>
          </a:prstGeom>
          <a:noFill/>
        </p:spPr>
        <p:txBody>
          <a:bodyPr wrap="square">
            <a:spAutoFit/>
          </a:bodyPr>
          <a:lstStyle/>
          <a:p>
            <a:pPr marL="171450" indent="-171450">
              <a:buFontTx/>
              <a:buChar char="-"/>
            </a:pPr>
            <a:r>
              <a:rPr lang="en-US" sz="1100" dirty="0">
                <a:latin typeface="Poppins" panose="00000500000000000000" pitchFamily="2" charset="0"/>
                <a:cs typeface="Poppins" panose="00000500000000000000" pitchFamily="2" charset="0"/>
              </a:rPr>
              <a:t>Defined an anomaly threshold at the 95th percentile of the reconstruction errors.</a:t>
            </a:r>
          </a:p>
          <a:p>
            <a:pPr marL="171450" indent="-171450">
              <a:buFontTx/>
              <a:buChar char="-"/>
            </a:pPr>
            <a:endParaRPr lang="en-US" sz="1100" dirty="0">
              <a:latin typeface="Poppins" panose="00000500000000000000" pitchFamily="2" charset="0"/>
              <a:cs typeface="Poppins" panose="00000500000000000000" pitchFamily="2" charset="0"/>
            </a:endParaRPr>
          </a:p>
          <a:p>
            <a:pPr marL="171450" indent="-171450">
              <a:buFontTx/>
              <a:buChar char="-"/>
            </a:pPr>
            <a:r>
              <a:rPr lang="en-US" sz="1100" dirty="0">
                <a:latin typeface="Poppins" panose="00000500000000000000" pitchFamily="2" charset="0"/>
                <a:cs typeface="Poppins" panose="00000500000000000000" pitchFamily="2" charset="0"/>
              </a:rPr>
              <a:t>Identified samples with MSE greater than the threshold as anomalies.</a:t>
            </a:r>
          </a:p>
          <a:p>
            <a:pPr marL="171450" indent="-171450">
              <a:buFontTx/>
              <a:buChar char="-"/>
            </a:pPr>
            <a:endParaRPr lang="en-US" sz="1100" dirty="0">
              <a:latin typeface="Poppins" panose="00000500000000000000" pitchFamily="2" charset="0"/>
              <a:cs typeface="Poppins" panose="00000500000000000000" pitchFamily="2" charset="0"/>
            </a:endParaRPr>
          </a:p>
          <a:p>
            <a:pPr marL="171450" indent="-171450">
              <a:buFontTx/>
              <a:buChar char="-"/>
            </a:pPr>
            <a:r>
              <a:rPr lang="en-US" sz="1100" dirty="0">
                <a:latin typeface="Poppins" panose="00000500000000000000" pitchFamily="2" charset="0"/>
                <a:cs typeface="Poppins" panose="00000500000000000000" pitchFamily="2" charset="0"/>
              </a:rPr>
              <a:t>Counted the total number of anomalies detected.</a:t>
            </a:r>
          </a:p>
          <a:p>
            <a:endParaRPr lang="en-US" sz="1100" dirty="0">
              <a:latin typeface="Poppins" panose="00000500000000000000" pitchFamily="2" charset="0"/>
              <a:cs typeface="Poppins" panose="00000500000000000000" pitchFamily="2" charset="0"/>
            </a:endParaRPr>
          </a:p>
          <a:p>
            <a:pPr marL="171450" indent="-171450">
              <a:buFontTx/>
              <a:buChar char="-"/>
            </a:pPr>
            <a:r>
              <a:rPr lang="en-US" sz="1100" dirty="0">
                <a:latin typeface="Poppins" panose="00000500000000000000" pitchFamily="2" charset="0"/>
                <a:cs typeface="Poppins" panose="00000500000000000000" pitchFamily="2" charset="0"/>
              </a:rPr>
              <a:t>Plotted PCA for visualization.</a:t>
            </a:r>
            <a:endParaRPr lang="en-SG" sz="1100" dirty="0">
              <a:latin typeface="Poppins" panose="00000500000000000000" pitchFamily="2" charset="0"/>
              <a:cs typeface="Poppins" panose="00000500000000000000" pitchFamily="2" charset="0"/>
            </a:endParaRPr>
          </a:p>
        </p:txBody>
      </p:sp>
      <p:pic>
        <p:nvPicPr>
          <p:cNvPr id="9" name="Picture 8">
            <a:extLst>
              <a:ext uri="{FF2B5EF4-FFF2-40B4-BE49-F238E27FC236}">
                <a16:creationId xmlns:a16="http://schemas.microsoft.com/office/drawing/2014/main" id="{FB2F0864-00B9-5E0E-35BA-4298FF9E434B}"/>
              </a:ext>
            </a:extLst>
          </p:cNvPr>
          <p:cNvPicPr>
            <a:picLocks noChangeAspect="1"/>
          </p:cNvPicPr>
          <p:nvPr/>
        </p:nvPicPr>
        <p:blipFill>
          <a:blip r:embed="rId3"/>
          <a:stretch>
            <a:fillRect/>
          </a:stretch>
        </p:blipFill>
        <p:spPr>
          <a:xfrm>
            <a:off x="6547190" y="731375"/>
            <a:ext cx="2237755" cy="1987332"/>
          </a:xfrm>
          <a:prstGeom prst="rect">
            <a:avLst/>
          </a:prstGeom>
        </p:spPr>
      </p:pic>
      <p:pic>
        <p:nvPicPr>
          <p:cNvPr id="11" name="Picture 10">
            <a:extLst>
              <a:ext uri="{FF2B5EF4-FFF2-40B4-BE49-F238E27FC236}">
                <a16:creationId xmlns:a16="http://schemas.microsoft.com/office/drawing/2014/main" id="{54D2B0FA-E159-B8A0-263B-4E605847B143}"/>
              </a:ext>
            </a:extLst>
          </p:cNvPr>
          <p:cNvPicPr>
            <a:picLocks noChangeAspect="1"/>
          </p:cNvPicPr>
          <p:nvPr/>
        </p:nvPicPr>
        <p:blipFill>
          <a:blip r:embed="rId4"/>
          <a:stretch>
            <a:fillRect/>
          </a:stretch>
        </p:blipFill>
        <p:spPr>
          <a:xfrm>
            <a:off x="660895" y="1775334"/>
            <a:ext cx="1981800" cy="1194232"/>
          </a:xfrm>
          <a:prstGeom prst="rect">
            <a:avLst/>
          </a:prstGeom>
        </p:spPr>
      </p:pic>
      <p:pic>
        <p:nvPicPr>
          <p:cNvPr id="13" name="Picture 12">
            <a:extLst>
              <a:ext uri="{FF2B5EF4-FFF2-40B4-BE49-F238E27FC236}">
                <a16:creationId xmlns:a16="http://schemas.microsoft.com/office/drawing/2014/main" id="{F024A51C-17A2-04A1-DE98-B2DFBFBCB740}"/>
              </a:ext>
            </a:extLst>
          </p:cNvPr>
          <p:cNvPicPr>
            <a:picLocks noChangeAspect="1"/>
          </p:cNvPicPr>
          <p:nvPr/>
        </p:nvPicPr>
        <p:blipFill>
          <a:blip r:embed="rId5"/>
          <a:stretch>
            <a:fillRect/>
          </a:stretch>
        </p:blipFill>
        <p:spPr>
          <a:xfrm>
            <a:off x="600428" y="3373449"/>
            <a:ext cx="2042267" cy="1194884"/>
          </a:xfrm>
          <a:prstGeom prst="rect">
            <a:avLst/>
          </a:prstGeom>
        </p:spPr>
      </p:pic>
      <p:pic>
        <p:nvPicPr>
          <p:cNvPr id="17" name="Picture 16">
            <a:extLst>
              <a:ext uri="{FF2B5EF4-FFF2-40B4-BE49-F238E27FC236}">
                <a16:creationId xmlns:a16="http://schemas.microsoft.com/office/drawing/2014/main" id="{B7C968B9-7EAF-DB07-9823-3A9C76B8BFFB}"/>
              </a:ext>
            </a:extLst>
          </p:cNvPr>
          <p:cNvPicPr>
            <a:picLocks noChangeAspect="1"/>
          </p:cNvPicPr>
          <p:nvPr/>
        </p:nvPicPr>
        <p:blipFill>
          <a:blip r:embed="rId6"/>
          <a:stretch>
            <a:fillRect/>
          </a:stretch>
        </p:blipFill>
        <p:spPr>
          <a:xfrm>
            <a:off x="6702879" y="3172951"/>
            <a:ext cx="2441121" cy="1161664"/>
          </a:xfrm>
          <a:prstGeom prst="rect">
            <a:avLst/>
          </a:prstGeom>
        </p:spPr>
      </p:pic>
    </p:spTree>
    <p:extLst>
      <p:ext uri="{BB962C8B-B14F-4D97-AF65-F5344CB8AC3E}">
        <p14:creationId xmlns:p14="http://schemas.microsoft.com/office/powerpoint/2010/main" val="508601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9"/>
        <p:cNvGrpSpPr/>
        <p:nvPr/>
      </p:nvGrpSpPr>
      <p:grpSpPr>
        <a:xfrm>
          <a:off x="0" y="0"/>
          <a:ext cx="0" cy="0"/>
          <a:chOff x="0" y="0"/>
          <a:chExt cx="0" cy="0"/>
        </a:xfrm>
      </p:grpSpPr>
      <p:sp>
        <p:nvSpPr>
          <p:cNvPr id="1760" name="Google Shape;1760;p45"/>
          <p:cNvSpPr txBox="1">
            <a:spLocks noGrp="1"/>
          </p:cNvSpPr>
          <p:nvPr>
            <p:ph type="subTitle" idx="1"/>
          </p:nvPr>
        </p:nvSpPr>
        <p:spPr>
          <a:xfrm>
            <a:off x="720000" y="1405471"/>
            <a:ext cx="3394800" cy="118472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SG" sz="1100" dirty="0"/>
              <a:t>Initialized model with some parameters and got predictions.</a:t>
            </a:r>
          </a:p>
          <a:p>
            <a:pPr marL="171450" lvl="0" indent="-171450" algn="l" rtl="0">
              <a:spcBef>
                <a:spcPts val="0"/>
              </a:spcBef>
              <a:spcAft>
                <a:spcPts val="0"/>
              </a:spcAft>
              <a:buFontTx/>
              <a:buChar char="-"/>
            </a:pPr>
            <a:r>
              <a:rPr lang="en-SG" sz="1100" dirty="0"/>
              <a:t>Used PCA to reduce data to 2 components and visualize the anomalies detected.</a:t>
            </a:r>
          </a:p>
          <a:p>
            <a:pPr marL="171450" lvl="0" indent="-171450" algn="l" rtl="0">
              <a:spcBef>
                <a:spcPts val="0"/>
              </a:spcBef>
              <a:spcAft>
                <a:spcPts val="0"/>
              </a:spcAft>
              <a:buFontTx/>
              <a:buChar char="-"/>
            </a:pPr>
            <a:r>
              <a:rPr lang="en-US" sz="1100" dirty="0"/>
              <a:t>Applied t-SNE for another visualization perspective before tuning the model.</a:t>
            </a:r>
            <a:endParaRPr sz="1100" dirty="0"/>
          </a:p>
        </p:txBody>
      </p:sp>
      <p:sp>
        <p:nvSpPr>
          <p:cNvPr id="1761" name="Google Shape;1761;p45"/>
          <p:cNvSpPr txBox="1">
            <a:spLocks noGrp="1"/>
          </p:cNvSpPr>
          <p:nvPr>
            <p:ph type="subTitle" idx="2"/>
          </p:nvPr>
        </p:nvSpPr>
        <p:spPr>
          <a:xfrm>
            <a:off x="5470122" y="1680904"/>
            <a:ext cx="3322814" cy="136645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First optimized the number of estimators, then fine-tuned the contamination rate, and finally adjusted the max samples for best performance.</a:t>
            </a:r>
          </a:p>
          <a:p>
            <a:pPr marL="171450" lvl="0" indent="-171450" algn="l" rtl="0">
              <a:spcBef>
                <a:spcPts val="0"/>
              </a:spcBef>
              <a:spcAft>
                <a:spcPts val="0"/>
              </a:spcAft>
              <a:buFontTx/>
              <a:buChar char="-"/>
            </a:pPr>
            <a:r>
              <a:rPr lang="en-US" sz="1100" dirty="0"/>
              <a:t>Chose the best parameters and used it to re-train the model</a:t>
            </a:r>
          </a:p>
          <a:p>
            <a:pPr marL="0" lvl="0" indent="0" algn="l" rtl="0">
              <a:spcBef>
                <a:spcPts val="0"/>
              </a:spcBef>
              <a:spcAft>
                <a:spcPts val="0"/>
              </a:spcAft>
            </a:pPr>
            <a:endParaRPr sz="1100" dirty="0"/>
          </a:p>
        </p:txBody>
      </p:sp>
      <p:sp>
        <p:nvSpPr>
          <p:cNvPr id="1763" name="Google Shape;1763;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 Isolation Forest</a:t>
            </a:r>
            <a:endParaRPr dirty="0"/>
          </a:p>
        </p:txBody>
      </p:sp>
      <p:sp>
        <p:nvSpPr>
          <p:cNvPr id="1764" name="Google Shape;1764;p45"/>
          <p:cNvSpPr txBox="1">
            <a:spLocks noGrp="1"/>
          </p:cNvSpPr>
          <p:nvPr>
            <p:ph type="subTitle" idx="7"/>
          </p:nvPr>
        </p:nvSpPr>
        <p:spPr>
          <a:xfrm>
            <a:off x="720000" y="1089975"/>
            <a:ext cx="22041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Initial Model</a:t>
            </a:r>
            <a:endParaRPr sz="1200" dirty="0"/>
          </a:p>
        </p:txBody>
      </p:sp>
      <p:sp>
        <p:nvSpPr>
          <p:cNvPr id="1765" name="Google Shape;1765;p45"/>
          <p:cNvSpPr txBox="1">
            <a:spLocks noGrp="1"/>
          </p:cNvSpPr>
          <p:nvPr>
            <p:ph type="subTitle" idx="8"/>
          </p:nvPr>
        </p:nvSpPr>
        <p:spPr>
          <a:xfrm>
            <a:off x="5470122" y="1278604"/>
            <a:ext cx="3118706"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Hyper Parameter Tuning and Re-Training the model</a:t>
            </a:r>
            <a:endParaRPr sz="1200" dirty="0"/>
          </a:p>
        </p:txBody>
      </p:sp>
      <p:pic>
        <p:nvPicPr>
          <p:cNvPr id="19" name="Picture 18">
            <a:extLst>
              <a:ext uri="{FF2B5EF4-FFF2-40B4-BE49-F238E27FC236}">
                <a16:creationId xmlns:a16="http://schemas.microsoft.com/office/drawing/2014/main" id="{F8BE6D00-BC36-A8DA-75A9-D45C605C5BFD}"/>
              </a:ext>
            </a:extLst>
          </p:cNvPr>
          <p:cNvPicPr>
            <a:picLocks noChangeAspect="1"/>
          </p:cNvPicPr>
          <p:nvPr/>
        </p:nvPicPr>
        <p:blipFill>
          <a:blip r:embed="rId3"/>
          <a:stretch>
            <a:fillRect/>
          </a:stretch>
        </p:blipFill>
        <p:spPr>
          <a:xfrm>
            <a:off x="682470" y="2751492"/>
            <a:ext cx="3432330" cy="2392008"/>
          </a:xfrm>
          <a:prstGeom prst="rect">
            <a:avLst/>
          </a:prstGeom>
        </p:spPr>
      </p:pic>
      <p:pic>
        <p:nvPicPr>
          <p:cNvPr id="21" name="Picture 20">
            <a:extLst>
              <a:ext uri="{FF2B5EF4-FFF2-40B4-BE49-F238E27FC236}">
                <a16:creationId xmlns:a16="http://schemas.microsoft.com/office/drawing/2014/main" id="{27B538F6-A32E-17EE-8D60-513A10C777A0}"/>
              </a:ext>
            </a:extLst>
          </p:cNvPr>
          <p:cNvPicPr>
            <a:picLocks noChangeAspect="1"/>
          </p:cNvPicPr>
          <p:nvPr/>
        </p:nvPicPr>
        <p:blipFill>
          <a:blip r:embed="rId4"/>
          <a:stretch>
            <a:fillRect/>
          </a:stretch>
        </p:blipFill>
        <p:spPr>
          <a:xfrm>
            <a:off x="5212738" y="3235135"/>
            <a:ext cx="3514884" cy="108767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01"/>
        <p:cNvGrpSpPr/>
        <p:nvPr/>
      </p:nvGrpSpPr>
      <p:grpSpPr>
        <a:xfrm>
          <a:off x="0" y="0"/>
          <a:ext cx="0" cy="0"/>
          <a:chOff x="0" y="0"/>
          <a:chExt cx="0" cy="0"/>
        </a:xfrm>
      </p:grpSpPr>
      <p:sp>
        <p:nvSpPr>
          <p:cNvPr id="2102" name="Google Shape;2102;p5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Local Outlier Factor (LOF)</a:t>
            </a:r>
            <a:endParaRPr dirty="0"/>
          </a:p>
        </p:txBody>
      </p:sp>
      <p:sp>
        <p:nvSpPr>
          <p:cNvPr id="2" name="Rectangle 1">
            <a:extLst>
              <a:ext uri="{FF2B5EF4-FFF2-40B4-BE49-F238E27FC236}">
                <a16:creationId xmlns:a16="http://schemas.microsoft.com/office/drawing/2014/main" id="{BFFEA478-FF0F-0701-46D1-D35C93A50F32}"/>
              </a:ext>
            </a:extLst>
          </p:cNvPr>
          <p:cNvSpPr>
            <a:spLocks noChangeArrowheads="1"/>
          </p:cNvSpPr>
          <p:nvPr/>
        </p:nvSpPr>
        <p:spPr bwMode="auto">
          <a:xfrm>
            <a:off x="720000" y="1189175"/>
            <a:ext cx="5692584"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1. Initial Model</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Used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LocalOutlierFactor</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with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n_neighbors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=20,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leaf_size</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Detected initial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 Initial PCA Visualization</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Applied PCA to reduce data to 2D.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Plotted normal points vs.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3. Hyperparameter Tuning</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Explored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n_neighbors</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 [5, 10, 15, 20, 25, 30] and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leaf_size</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in [10, 20, 30, 40, 50].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Updated best parameters based on the lowest negative outlier factor score.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4. Final Model</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Trained LOF with the best parameters.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Detected final anomalies.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5. Final PCA Visualization</a:t>
            </a:r>
            <a:r>
              <a:rPr kumimoji="0" lang="en-US" altLang="en-US" sz="12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Reapplied PCA and plotted the final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123" name="Picture 3" descr="Outlier detection with Local Outlier ...">
            <a:extLst>
              <a:ext uri="{FF2B5EF4-FFF2-40B4-BE49-F238E27FC236}">
                <a16:creationId xmlns:a16="http://schemas.microsoft.com/office/drawing/2014/main" id="{0C290D74-ED46-5BF9-ADE7-847FFB4674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93633" y="3020786"/>
            <a:ext cx="2750368" cy="206012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250E7B0-38F5-48E8-74AE-B692F7D82123}"/>
              </a:ext>
            </a:extLst>
          </p:cNvPr>
          <p:cNvPicPr>
            <a:picLocks noChangeAspect="1"/>
          </p:cNvPicPr>
          <p:nvPr/>
        </p:nvPicPr>
        <p:blipFill>
          <a:blip r:embed="rId4"/>
          <a:stretch>
            <a:fillRect/>
          </a:stretch>
        </p:blipFill>
        <p:spPr>
          <a:xfrm>
            <a:off x="5145584" y="1271281"/>
            <a:ext cx="3906863" cy="14959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17"/>
        <p:cNvGrpSpPr/>
        <p:nvPr/>
      </p:nvGrpSpPr>
      <p:grpSpPr>
        <a:xfrm>
          <a:off x="0" y="0"/>
          <a:ext cx="0" cy="0"/>
          <a:chOff x="0" y="0"/>
          <a:chExt cx="0" cy="0"/>
        </a:xfrm>
      </p:grpSpPr>
      <p:sp>
        <p:nvSpPr>
          <p:cNvPr id="2218" name="Google Shape;2218;p5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Variational Autoencoder (VAE)</a:t>
            </a:r>
            <a:endParaRPr dirty="0"/>
          </a:p>
        </p:txBody>
      </p:sp>
      <p:sp>
        <p:nvSpPr>
          <p:cNvPr id="10" name="Rectangle 2">
            <a:extLst>
              <a:ext uri="{FF2B5EF4-FFF2-40B4-BE49-F238E27FC236}">
                <a16:creationId xmlns:a16="http://schemas.microsoft.com/office/drawing/2014/main" id="{AD65BBCF-0ABD-BC76-BE19-291B840E060F}"/>
              </a:ext>
            </a:extLst>
          </p:cNvPr>
          <p:cNvSpPr>
            <a:spLocks noChangeArrowheads="1"/>
          </p:cNvSpPr>
          <p:nvPr/>
        </p:nvSpPr>
        <p:spPr bwMode="auto">
          <a:xfrm>
            <a:off x="720000" y="1106337"/>
            <a:ext cx="5407249"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1. VAE Model Architecture</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1" u="none" strike="noStrike" cap="none" normalizeH="0" baseline="0" dirty="0">
                <a:ln>
                  <a:noFill/>
                </a:ln>
                <a:solidFill>
                  <a:schemeClr val="tx1"/>
                </a:solidFill>
                <a:effectLst/>
                <a:latin typeface="Poppins" panose="00000500000000000000" pitchFamily="2" charset="0"/>
                <a:cs typeface="Poppins" panose="00000500000000000000" pitchFamily="2" charset="0"/>
              </a:rPr>
              <a:t>Encoder</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Two dense layers (64 and 32 units,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ReLU</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activation).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Outputs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z_mean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z_log_var</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and z (latent space variables).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1" u="none" strike="noStrike" cap="none" normalizeH="0" baseline="0" dirty="0">
                <a:ln>
                  <a:noFill/>
                </a:ln>
                <a:solidFill>
                  <a:schemeClr val="tx1"/>
                </a:solidFill>
                <a:effectLst/>
                <a:latin typeface="Poppins" panose="00000500000000000000" pitchFamily="2" charset="0"/>
                <a:cs typeface="Poppins" panose="00000500000000000000" pitchFamily="2" charset="0"/>
              </a:rPr>
              <a:t>Decoder: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Two dense layers (32 and 64 units, </a:t>
            </a:r>
            <a:r>
              <a:rPr kumimoji="0" lang="en-US" altLang="en-US" sz="1100" b="0" i="0" u="none" strike="noStrike" cap="none" normalizeH="0" baseline="0" dirty="0" err="1">
                <a:ln>
                  <a:noFill/>
                </a:ln>
                <a:solidFill>
                  <a:schemeClr val="tx1"/>
                </a:solidFill>
                <a:effectLst/>
                <a:latin typeface="Poppins" panose="00000500000000000000" pitchFamily="2" charset="0"/>
                <a:cs typeface="Poppins" panose="00000500000000000000" pitchFamily="2" charset="0"/>
              </a:rPr>
              <a:t>ReLU</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 activation).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Outputs reconstructed input data.</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2. Model Training</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Compiled using Adam optimizer.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Trained for 50 epochs with a batch size of 32 on training data.</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tx1"/>
                </a:solidFill>
                <a:latin typeface="Poppins" panose="00000500000000000000" pitchFamily="2" charset="0"/>
                <a:cs typeface="Poppins" panose="00000500000000000000" pitchFamily="2" charset="0"/>
              </a:rPr>
              <a:t>3.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Anomaly Detection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Reconstructed training data using the trained VAE.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Calculated reconstruction errors.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Anomalies defined as data points with errors above the 95th percentile.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tx1"/>
                </a:solidFill>
                <a:latin typeface="Poppins" panose="00000500000000000000" pitchFamily="2" charset="0"/>
                <a:cs typeface="Poppins" panose="00000500000000000000" pitchFamily="2" charset="0"/>
              </a:rPr>
              <a:t>4. </a:t>
            </a:r>
            <a:r>
              <a:rPr kumimoji="0" lang="en-US" altLang="en-US" sz="1100" b="1" i="0" u="none" strike="noStrike" cap="none" normalizeH="0" baseline="0" dirty="0">
                <a:ln>
                  <a:noFill/>
                </a:ln>
                <a:solidFill>
                  <a:schemeClr val="tx1"/>
                </a:solidFill>
                <a:effectLst/>
                <a:latin typeface="Poppins" panose="00000500000000000000" pitchFamily="2" charset="0"/>
                <a:cs typeface="Poppins" panose="00000500000000000000" pitchFamily="2" charset="0"/>
              </a:rPr>
              <a:t>Visualization</a:t>
            </a: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Applied PCA to reduce data to 2D.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Poppins" panose="00000500000000000000" pitchFamily="2" charset="0"/>
                <a:cs typeface="Poppins" panose="00000500000000000000" pitchFamily="2" charset="0"/>
              </a:rPr>
              <a:t>Visualized anomalies using a scatter plot with color coding for anomalies.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11">
            <a:extLst>
              <a:ext uri="{FF2B5EF4-FFF2-40B4-BE49-F238E27FC236}">
                <a16:creationId xmlns:a16="http://schemas.microsoft.com/office/drawing/2014/main" id="{40493FF4-364B-23B6-48DE-096F9F650D2D}"/>
              </a:ext>
            </a:extLst>
          </p:cNvPr>
          <p:cNvPicPr>
            <a:picLocks noChangeAspect="1"/>
          </p:cNvPicPr>
          <p:nvPr/>
        </p:nvPicPr>
        <p:blipFill>
          <a:blip r:embed="rId3"/>
          <a:stretch>
            <a:fillRect/>
          </a:stretch>
        </p:blipFill>
        <p:spPr>
          <a:xfrm>
            <a:off x="5831905" y="1160522"/>
            <a:ext cx="2670970" cy="1997616"/>
          </a:xfrm>
          <a:prstGeom prst="rect">
            <a:avLst/>
          </a:prstGeom>
        </p:spPr>
      </p:pic>
      <p:pic>
        <p:nvPicPr>
          <p:cNvPr id="6148" name="Picture 4">
            <a:extLst>
              <a:ext uri="{FF2B5EF4-FFF2-40B4-BE49-F238E27FC236}">
                <a16:creationId xmlns:a16="http://schemas.microsoft.com/office/drawing/2014/main" id="{436F1271-D9A7-05FE-9C14-28A654FEA4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83552" y="3158138"/>
            <a:ext cx="2440448" cy="19429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3"/>
        <p:cNvGrpSpPr/>
        <p:nvPr/>
      </p:nvGrpSpPr>
      <p:grpSpPr>
        <a:xfrm>
          <a:off x="0" y="0"/>
          <a:ext cx="0" cy="0"/>
          <a:chOff x="0" y="0"/>
          <a:chExt cx="0" cy="0"/>
        </a:xfrm>
      </p:grpSpPr>
      <p:sp>
        <p:nvSpPr>
          <p:cNvPr id="2194" name="Google Shape;2194;p5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Evaluation</a:t>
            </a:r>
            <a:endParaRPr dirty="0"/>
          </a:p>
        </p:txBody>
      </p:sp>
      <p:graphicFrame>
        <p:nvGraphicFramePr>
          <p:cNvPr id="2195" name="Google Shape;2195;p56"/>
          <p:cNvGraphicFramePr/>
          <p:nvPr>
            <p:extLst>
              <p:ext uri="{D42A27DB-BD31-4B8C-83A1-F6EECF244321}">
                <p14:modId xmlns:p14="http://schemas.microsoft.com/office/powerpoint/2010/main" val="2850952850"/>
              </p:ext>
            </p:extLst>
          </p:nvPr>
        </p:nvGraphicFramePr>
        <p:xfrm>
          <a:off x="720000" y="1136886"/>
          <a:ext cx="7704000" cy="3790384"/>
        </p:xfrm>
        <a:graphic>
          <a:graphicData uri="http://schemas.openxmlformats.org/drawingml/2006/table">
            <a:tbl>
              <a:tblPr>
                <a:noFill/>
                <a:tableStyleId>{CADBC57D-ACDD-435B-AA22-DEE11A4FFBD3}</a:tableStyleId>
              </a:tblPr>
              <a:tblGrid>
                <a:gridCol w="1539106">
                  <a:extLst>
                    <a:ext uri="{9D8B030D-6E8A-4147-A177-3AD203B41FA5}">
                      <a16:colId xmlns:a16="http://schemas.microsoft.com/office/drawing/2014/main" val="20000"/>
                    </a:ext>
                  </a:extLst>
                </a:gridCol>
                <a:gridCol w="1790380">
                  <a:extLst>
                    <a:ext uri="{9D8B030D-6E8A-4147-A177-3AD203B41FA5}">
                      <a16:colId xmlns:a16="http://schemas.microsoft.com/office/drawing/2014/main" val="20001"/>
                    </a:ext>
                  </a:extLst>
                </a:gridCol>
                <a:gridCol w="1951744">
                  <a:extLst>
                    <a:ext uri="{9D8B030D-6E8A-4147-A177-3AD203B41FA5}">
                      <a16:colId xmlns:a16="http://schemas.microsoft.com/office/drawing/2014/main" val="20002"/>
                    </a:ext>
                  </a:extLst>
                </a:gridCol>
                <a:gridCol w="2422770">
                  <a:extLst>
                    <a:ext uri="{9D8B030D-6E8A-4147-A177-3AD203B41FA5}">
                      <a16:colId xmlns:a16="http://schemas.microsoft.com/office/drawing/2014/main" val="20003"/>
                    </a:ext>
                  </a:extLst>
                </a:gridCol>
              </a:tblGrid>
              <a:tr h="474846">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DBSCAN</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Isolation Forest</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Autoencoder</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tc>
                  <a:txBody>
                    <a:bodyPr/>
                    <a:lstStyle/>
                    <a:p>
                      <a:pPr marL="228600" lvl="0" indent="0" algn="l" rtl="0">
                        <a:lnSpc>
                          <a:spcPct val="115000"/>
                        </a:lnSpc>
                        <a:spcBef>
                          <a:spcPts val="0"/>
                        </a:spcBef>
                        <a:spcAft>
                          <a:spcPts val="0"/>
                        </a:spcAft>
                        <a:buNone/>
                      </a:pPr>
                      <a:r>
                        <a:rPr lang="en" sz="1300" b="1" dirty="0">
                          <a:solidFill>
                            <a:schemeClr val="dk1"/>
                          </a:solidFill>
                          <a:latin typeface="IBM Plex Mono"/>
                          <a:ea typeface="IBM Plex Mono"/>
                          <a:cs typeface="IBM Plex Mono"/>
                          <a:sym typeface="IBM Plex Mono"/>
                        </a:rPr>
                        <a:t>Local Outlier Factor</a:t>
                      </a:r>
                      <a:endParaRPr sz="1300" b="1" dirty="0">
                        <a:solidFill>
                          <a:schemeClr val="dk1"/>
                        </a:solidFill>
                        <a:latin typeface="IBM Plex Mono"/>
                        <a:ea typeface="IBM Plex Mono"/>
                        <a:cs typeface="IBM Plex Mono"/>
                        <a:sym typeface="IBM Plex Mono"/>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2229302">
                <a:tc>
                  <a:txBody>
                    <a:bodyPr/>
                    <a:lstStyle/>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Not suitable for my dataset</a:t>
                      </a:r>
                    </a:p>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Seems to have overlap of data points even after tunig</a:t>
                      </a:r>
                      <a:endParaRPr sz="1200" dirty="0">
                        <a:solidFill>
                          <a:schemeClr val="dk1"/>
                        </a:solidFill>
                        <a:latin typeface="Poppins"/>
                        <a:ea typeface="Poppins"/>
                        <a:cs typeface="Poppins"/>
                        <a:sym typeface="Poppins"/>
                      </a:endParaRPr>
                    </a:p>
                    <a:p>
                      <a:pPr marL="457200" lvl="0" indent="-317500" algn="l" rtl="0">
                        <a:lnSpc>
                          <a:spcPct val="115000"/>
                        </a:lnSpc>
                        <a:spcBef>
                          <a:spcPts val="0"/>
                        </a:spcBef>
                        <a:spcAft>
                          <a:spcPts val="0"/>
                        </a:spcAft>
                        <a:buClr>
                          <a:schemeClr val="dk1"/>
                        </a:buClr>
                        <a:buSzPts val="1400"/>
                        <a:buFont typeface="Poppins"/>
                        <a:buChar char="●"/>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Better than DBSCAN, was able to cluster the points more accurately.</a:t>
                      </a:r>
                    </a:p>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Reduction in overlapping of points after tunign</a:t>
                      </a:r>
                      <a:endParaRPr sz="1200"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457200" lvl="0" indent="-317500" algn="l" rtl="0">
                        <a:lnSpc>
                          <a:spcPct val="115000"/>
                        </a:lnSpc>
                        <a:spcBef>
                          <a:spcPts val="0"/>
                        </a:spcBef>
                        <a:spcAft>
                          <a:spcPts val="0"/>
                        </a:spcAft>
                        <a:buClr>
                          <a:schemeClr val="dk1"/>
                        </a:buClr>
                        <a:buSzPts val="1400"/>
                        <a:buFont typeface="Poppins"/>
                        <a:buChar char="●"/>
                      </a:pPr>
                      <a:r>
                        <a:rPr lang="en-SG" sz="1200" dirty="0">
                          <a:solidFill>
                            <a:schemeClr val="dk1"/>
                          </a:solidFill>
                          <a:latin typeface="Poppins"/>
                          <a:ea typeface="Poppins"/>
                          <a:cs typeface="Poppins"/>
                          <a:sym typeface="Poppins"/>
                        </a:rPr>
                        <a:t>Best model</a:t>
                      </a:r>
                    </a:p>
                    <a:p>
                      <a:pPr marL="457200" lvl="0" indent="-317500" algn="l" rtl="0">
                        <a:lnSpc>
                          <a:spcPct val="115000"/>
                        </a:lnSpc>
                        <a:spcBef>
                          <a:spcPts val="0"/>
                        </a:spcBef>
                        <a:spcAft>
                          <a:spcPts val="0"/>
                        </a:spcAft>
                        <a:buClr>
                          <a:schemeClr val="dk1"/>
                        </a:buClr>
                        <a:buSzPts val="1400"/>
                        <a:buFont typeface="Poppins"/>
                        <a:buChar char="●"/>
                      </a:pPr>
                      <a:r>
                        <a:rPr lang="en-SG" sz="1200" dirty="0">
                          <a:solidFill>
                            <a:schemeClr val="dk1"/>
                          </a:solidFill>
                          <a:latin typeface="Poppins"/>
                          <a:ea typeface="Poppins"/>
                          <a:cs typeface="Poppins"/>
                          <a:sym typeface="Poppins"/>
                        </a:rPr>
                        <a:t>Able to detect anomalies accurately</a:t>
                      </a:r>
                    </a:p>
                    <a:p>
                      <a:pPr marL="457200" lvl="0" indent="-317500" algn="l" rtl="0">
                        <a:lnSpc>
                          <a:spcPct val="115000"/>
                        </a:lnSpc>
                        <a:spcBef>
                          <a:spcPts val="0"/>
                        </a:spcBef>
                        <a:spcAft>
                          <a:spcPts val="0"/>
                        </a:spcAft>
                        <a:buClr>
                          <a:schemeClr val="dk1"/>
                        </a:buClr>
                        <a:buSzPts val="1400"/>
                        <a:buFont typeface="Poppins"/>
                        <a:buChar char="●"/>
                      </a:pPr>
                      <a:r>
                        <a:rPr lang="en-SG" sz="1200" dirty="0">
                          <a:solidFill>
                            <a:schemeClr val="dk1"/>
                          </a:solidFill>
                          <a:latin typeface="Poppins"/>
                          <a:ea typeface="Poppins"/>
                          <a:cs typeface="Poppins"/>
                          <a:sym typeface="Poppins"/>
                        </a:rPr>
                        <a:t>Shows clear distinction between normal and anomalous points</a:t>
                      </a:r>
                    </a:p>
                    <a:p>
                      <a:pPr marL="139700" lvl="0" indent="0" algn="l" rtl="0">
                        <a:lnSpc>
                          <a:spcPct val="115000"/>
                        </a:lnSpc>
                        <a:spcBef>
                          <a:spcPts val="0"/>
                        </a:spcBef>
                        <a:spcAft>
                          <a:spcPts val="0"/>
                        </a:spcAft>
                        <a:buClr>
                          <a:schemeClr val="dk1"/>
                        </a:buClr>
                        <a:buSzPts val="1400"/>
                        <a:buFont typeface="Poppins"/>
                        <a:buNone/>
                      </a:pPr>
                      <a:endParaRPr lang="en-SG"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Unable to detect anomalies well</a:t>
                      </a:r>
                      <a:endParaRPr sz="1200" dirty="0">
                        <a:solidFill>
                          <a:schemeClr val="dk1"/>
                        </a:solidFill>
                        <a:latin typeface="Poppins"/>
                        <a:ea typeface="Poppins"/>
                        <a:cs typeface="Poppins"/>
                        <a:sym typeface="Poppins"/>
                      </a:endParaRPr>
                    </a:p>
                    <a:p>
                      <a:pPr marL="457200" lvl="0" indent="-317500" algn="l" rtl="0">
                        <a:lnSpc>
                          <a:spcPct val="115000"/>
                        </a:lnSpc>
                        <a:spcBef>
                          <a:spcPts val="0"/>
                        </a:spcBef>
                        <a:spcAft>
                          <a:spcPts val="0"/>
                        </a:spcAft>
                        <a:buClr>
                          <a:schemeClr val="dk1"/>
                        </a:buClr>
                        <a:buSzPts val="1400"/>
                        <a:buFont typeface="Poppins"/>
                        <a:buChar char="●"/>
                      </a:pPr>
                      <a:r>
                        <a:rPr lang="en" sz="1200" dirty="0">
                          <a:solidFill>
                            <a:schemeClr val="dk1"/>
                          </a:solidFill>
                          <a:latin typeface="Poppins"/>
                          <a:ea typeface="Poppins"/>
                          <a:cs typeface="Poppins"/>
                          <a:sym typeface="Poppins"/>
                        </a:rPr>
                        <a:t>Even after parameter tuning, there was still overlapping even though it has improved from the initial model with the baisc params</a:t>
                      </a:r>
                      <a:endParaRPr sz="1200"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857442">
                <a:tc>
                  <a:txBody>
                    <a:bodyPr/>
                    <a:lstStyle/>
                    <a:p>
                      <a:pPr marL="228600"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230399"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230399"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tc>
                  <a:txBody>
                    <a:bodyPr/>
                    <a:lstStyle/>
                    <a:p>
                      <a:pPr marL="230399" lvl="0" indent="0" algn="l" rtl="0">
                        <a:lnSpc>
                          <a:spcPct val="115000"/>
                        </a:lnSpc>
                        <a:spcBef>
                          <a:spcPts val="0"/>
                        </a:spcBef>
                        <a:spcAft>
                          <a:spcPts val="0"/>
                        </a:spcAft>
                        <a:buNone/>
                      </a:pPr>
                      <a:endParaRPr dirty="0">
                        <a:solidFill>
                          <a:schemeClr val="dk1"/>
                        </a:solidFill>
                        <a:latin typeface="Poppins"/>
                        <a:ea typeface="Poppins"/>
                        <a:cs typeface="Poppins"/>
                        <a:sym typeface="Poppins"/>
                      </a:endParaRPr>
                    </a:p>
                  </a:txBody>
                  <a:tcPr marL="91425" marR="91425" marT="91425" marB="91425" anchor="ctr">
                    <a:lnL w="9525" cap="flat" cmpd="sng">
                      <a:solidFill>
                        <a:schemeClr val="lt2"/>
                      </a:solidFill>
                      <a:prstDash val="solid"/>
                      <a:round/>
                      <a:headEnd type="none" w="sm" len="sm"/>
                      <a:tailEnd type="none" w="sm" len="sm"/>
                    </a:lnL>
                    <a:lnR w="9525" cap="flat" cmpd="sng">
                      <a:solidFill>
                        <a:schemeClr val="lt2"/>
                      </a:solidFill>
                      <a:prstDash val="solid"/>
                      <a:round/>
                      <a:headEnd type="none" w="sm" len="sm"/>
                      <a:tailEnd type="none" w="sm" len="sm"/>
                    </a:lnR>
                    <a:lnT w="9525" cap="flat" cmpd="sng">
                      <a:solidFill>
                        <a:schemeClr val="lt2"/>
                      </a:solidFill>
                      <a:prstDash val="solid"/>
                      <a:round/>
                      <a:headEnd type="none" w="sm" len="sm"/>
                      <a:tailEnd type="none" w="sm" len="sm"/>
                    </a:lnT>
                    <a:lnB w="9525" cap="flat" cmpd="sng">
                      <a:solidFill>
                        <a:schemeClr val="lt2"/>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pic>
        <p:nvPicPr>
          <p:cNvPr id="3" name="Graphic 2" descr="Close with solid fill">
            <a:extLst>
              <a:ext uri="{FF2B5EF4-FFF2-40B4-BE49-F238E27FC236}">
                <a16:creationId xmlns:a16="http://schemas.microsoft.com/office/drawing/2014/main" id="{DA451180-8BD2-CA47-E816-90E17E5E887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02551" y="4204971"/>
            <a:ext cx="580145" cy="580145"/>
          </a:xfrm>
          <a:prstGeom prst="rect">
            <a:avLst/>
          </a:prstGeom>
        </p:spPr>
      </p:pic>
      <p:pic>
        <p:nvPicPr>
          <p:cNvPr id="4" name="Graphic 3" descr="Close with solid fill">
            <a:extLst>
              <a:ext uri="{FF2B5EF4-FFF2-40B4-BE49-F238E27FC236}">
                <a16:creationId xmlns:a16="http://schemas.microsoft.com/office/drawing/2014/main" id="{85508A7E-0811-8A6F-E33C-F7665A0705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41244" y="4204971"/>
            <a:ext cx="580145" cy="580145"/>
          </a:xfrm>
          <a:prstGeom prst="rect">
            <a:avLst/>
          </a:prstGeom>
        </p:spPr>
      </p:pic>
      <p:pic>
        <p:nvPicPr>
          <p:cNvPr id="5" name="Graphic 4" descr="Close with solid fill">
            <a:extLst>
              <a:ext uri="{FF2B5EF4-FFF2-40B4-BE49-F238E27FC236}">
                <a16:creationId xmlns:a16="http://schemas.microsoft.com/office/drawing/2014/main" id="{73CAF912-1842-BA5C-F61C-0FD59A8630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91650" y="4204970"/>
            <a:ext cx="580145" cy="580145"/>
          </a:xfrm>
          <a:prstGeom prst="rect">
            <a:avLst/>
          </a:prstGeom>
        </p:spPr>
      </p:pic>
      <p:pic>
        <p:nvPicPr>
          <p:cNvPr id="7" name="Graphic 6" descr="Checkmark with solid fill">
            <a:extLst>
              <a:ext uri="{FF2B5EF4-FFF2-40B4-BE49-F238E27FC236}">
                <a16:creationId xmlns:a16="http://schemas.microsoft.com/office/drawing/2014/main" id="{D5C4C357-70FB-C11E-880D-AF1FDF3D16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80749" y="4204969"/>
            <a:ext cx="580145" cy="5801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3"/>
        <p:cNvGrpSpPr/>
        <p:nvPr/>
      </p:nvGrpSpPr>
      <p:grpSpPr>
        <a:xfrm>
          <a:off x="0" y="0"/>
          <a:ext cx="0" cy="0"/>
          <a:chOff x="0" y="0"/>
          <a:chExt cx="0" cy="0"/>
        </a:xfrm>
      </p:grpSpPr>
      <p:sp>
        <p:nvSpPr>
          <p:cNvPr id="2074" name="Google Shape;2074;p5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2075" name="Google Shape;2075;p51"/>
          <p:cNvSpPr txBox="1">
            <a:spLocks noGrp="1"/>
          </p:cNvSpPr>
          <p:nvPr>
            <p:ph type="subTitle" idx="1"/>
          </p:nvPr>
        </p:nvSpPr>
        <p:spPr>
          <a:xfrm>
            <a:off x="713225" y="1160775"/>
            <a:ext cx="7710900" cy="3455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200" b="1" dirty="0">
                <a:latin typeface="IBM Plex Mono"/>
                <a:ea typeface="IBM Plex Mono"/>
                <a:cs typeface="IBM Plex Mono"/>
                <a:sym typeface="IBM Plex Mono"/>
              </a:rPr>
              <a:t>What went wrong?</a:t>
            </a:r>
          </a:p>
          <a:p>
            <a:pPr marL="0" lvl="0" indent="0" algn="l" rtl="0">
              <a:spcBef>
                <a:spcPts val="0"/>
              </a:spcBef>
              <a:spcAft>
                <a:spcPts val="0"/>
              </a:spcAft>
              <a:buNone/>
            </a:pPr>
            <a:endParaRPr sz="1200" b="1" dirty="0">
              <a:latin typeface="IBM Plex Mono"/>
              <a:ea typeface="IBM Plex Mono"/>
              <a:cs typeface="IBM Plex Mono"/>
              <a:sym typeface="IBM Plex Mono"/>
            </a:endParaRPr>
          </a:p>
          <a:p>
            <a:pPr marL="0" lvl="0" indent="0" algn="l" rtl="0">
              <a:spcBef>
                <a:spcPts val="0"/>
              </a:spcBef>
              <a:spcAft>
                <a:spcPts val="0"/>
              </a:spcAft>
              <a:buNone/>
            </a:pPr>
            <a:r>
              <a:rPr lang="en-US" sz="1100" dirty="0"/>
              <a:t>In hindsight, choosing this dataset presented significant challenges, primarily due to the lack of labeled data, which made it difficult to evaluate the performance of my models. Additionally, the absence of domain knowledge about the dataset posed obstacles in performing effective feature engineering. The dataset's columns did not clearly indicate whether they represented temperature, humidity, air pressure, or other measurements, further complicating the analysis. I should have been more careful with the selection my dataset and further researched more on it. </a:t>
            </a:r>
          </a:p>
          <a:p>
            <a:pPr marL="0" lvl="0" indent="0" algn="l" rtl="0">
              <a:spcBef>
                <a:spcPts val="0"/>
              </a:spcBef>
              <a:spcAft>
                <a:spcPts val="0"/>
              </a:spcAft>
              <a:buNone/>
            </a:pPr>
            <a:endParaRPr lang="en-US" sz="1100" b="1" dirty="0"/>
          </a:p>
          <a:p>
            <a:pPr marL="0" lvl="0" indent="0" algn="l" rtl="0">
              <a:spcBef>
                <a:spcPts val="0"/>
              </a:spcBef>
              <a:spcAft>
                <a:spcPts val="0"/>
              </a:spcAft>
              <a:buNone/>
            </a:pPr>
            <a:r>
              <a:rPr lang="en-US" sz="1200" b="1" dirty="0">
                <a:latin typeface="IBM Plex Mono" panose="020B0509050203000203" pitchFamily="49" charset="0"/>
              </a:rPr>
              <a:t>What I Would Have Done Differently If Given More Time:</a:t>
            </a:r>
          </a:p>
          <a:p>
            <a:pPr marL="0" lvl="0" indent="0" algn="l" rtl="0">
              <a:spcBef>
                <a:spcPts val="0"/>
              </a:spcBef>
              <a:spcAft>
                <a:spcPts val="0"/>
              </a:spcAft>
              <a:buNone/>
            </a:pPr>
            <a:endParaRPr lang="en-US" sz="1200" b="1" dirty="0">
              <a:latin typeface="IBM Plex Mono" panose="020B0509050203000203" pitchFamily="49" charset="0"/>
            </a:endParaRPr>
          </a:p>
          <a:p>
            <a:pPr marL="0" lvl="0" indent="0" algn="l" rtl="0">
              <a:spcBef>
                <a:spcPts val="0"/>
              </a:spcBef>
              <a:spcAft>
                <a:spcPts val="0"/>
              </a:spcAft>
              <a:buNone/>
            </a:pPr>
            <a:r>
              <a:rPr lang="en-US" sz="1100" dirty="0"/>
              <a:t>If I had more time, I would have dedicated additional effort to experimenting with different models that align more closely with the specific characteristics of the dataset. Additionally, I would explore alternative techniques beyond PCA to evaluate my model, potentially uncovering methods that could provide more insightful and accurate results given the nature of the data.</a:t>
            </a:r>
            <a:endParaRPr lang="en-SG" sz="1100" dirty="0"/>
          </a:p>
          <a:p>
            <a:pPr marL="457200" lvl="0" indent="0" algn="l" rtl="0">
              <a:spcBef>
                <a:spcPts val="1000"/>
              </a:spcBef>
              <a:spcAft>
                <a:spcPts val="0"/>
              </a:spcAft>
              <a:buNone/>
            </a:pPr>
            <a:endParaRPr dirty="0"/>
          </a:p>
          <a:p>
            <a:pPr marL="457200" lvl="0" indent="0" algn="l" rtl="0">
              <a:spcBef>
                <a:spcPts val="1000"/>
              </a:spcBef>
              <a:spcAft>
                <a:spcPts val="0"/>
              </a:spcAft>
              <a:buNone/>
            </a:pPr>
            <a:endParaRPr dirty="0"/>
          </a:p>
          <a:p>
            <a:pPr marL="457200" lvl="0" indent="0" algn="l" rtl="0">
              <a:spcBef>
                <a:spcPts val="1000"/>
              </a:spcBef>
              <a:spcAft>
                <a:spcPts val="1000"/>
              </a:spcAft>
              <a:buNone/>
            </a:pP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30"/>
        <p:cNvGrpSpPr/>
        <p:nvPr/>
      </p:nvGrpSpPr>
      <p:grpSpPr>
        <a:xfrm>
          <a:off x="0" y="0"/>
          <a:ext cx="0" cy="0"/>
          <a:chOff x="0" y="0"/>
          <a:chExt cx="0" cy="0"/>
        </a:xfrm>
      </p:grpSpPr>
      <p:sp>
        <p:nvSpPr>
          <p:cNvPr id="1531" name="Google Shape;153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Background</a:t>
            </a:r>
            <a:endParaRPr dirty="0"/>
          </a:p>
        </p:txBody>
      </p:sp>
      <p:sp>
        <p:nvSpPr>
          <p:cNvPr id="1533" name="Google Shape;1533;p39"/>
          <p:cNvSpPr txBox="1">
            <a:spLocks noGrp="1"/>
          </p:cNvSpPr>
          <p:nvPr>
            <p:ph type="subTitle" idx="2"/>
          </p:nvPr>
        </p:nvSpPr>
        <p:spPr>
          <a:xfrm>
            <a:off x="719999" y="1287475"/>
            <a:ext cx="7221733" cy="57269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Dataset Origin</a:t>
            </a:r>
            <a:r>
              <a:rPr lang="en-US" sz="1100" dirty="0"/>
              <a:t>: Collected from a real-world manufacturing process of a Critical Manufacturing business partner, monitored via an IoT system.</a:t>
            </a:r>
            <a:endParaRPr sz="1000" dirty="0"/>
          </a:p>
        </p:txBody>
      </p:sp>
      <p:grpSp>
        <p:nvGrpSpPr>
          <p:cNvPr id="1534" name="Google Shape;1534;p39"/>
          <p:cNvGrpSpPr/>
          <p:nvPr/>
        </p:nvGrpSpPr>
        <p:grpSpPr>
          <a:xfrm>
            <a:off x="0" y="4057926"/>
            <a:ext cx="2719447" cy="1085574"/>
            <a:chOff x="-123925" y="4132283"/>
            <a:chExt cx="4558967" cy="1141122"/>
          </a:xfrm>
        </p:grpSpPr>
        <p:grpSp>
          <p:nvGrpSpPr>
            <p:cNvPr id="1535" name="Google Shape;1535;p39"/>
            <p:cNvGrpSpPr/>
            <p:nvPr/>
          </p:nvGrpSpPr>
          <p:grpSpPr>
            <a:xfrm>
              <a:off x="-2" y="4132283"/>
              <a:ext cx="2308406" cy="1141122"/>
              <a:chOff x="-2" y="4132283"/>
              <a:chExt cx="2308406" cy="1141122"/>
            </a:xfrm>
          </p:grpSpPr>
          <p:sp>
            <p:nvSpPr>
              <p:cNvPr id="1536" name="Google Shape;1536;p39"/>
              <p:cNvSpPr/>
              <p:nvPr/>
            </p:nvSpPr>
            <p:spPr>
              <a:xfrm rot="5400000">
                <a:off x="663005" y="3628622"/>
                <a:ext cx="981776" cy="2307791"/>
              </a:xfrm>
              <a:custGeom>
                <a:avLst/>
                <a:gdLst/>
                <a:ahLst/>
                <a:cxnLst/>
                <a:rect l="l" t="t" r="r" b="b"/>
                <a:pathLst>
                  <a:path w="23937" h="56267" extrusionOk="0">
                    <a:moveTo>
                      <a:pt x="12997" y="1"/>
                    </a:moveTo>
                    <a:lnTo>
                      <a:pt x="12784" y="214"/>
                    </a:lnTo>
                    <a:lnTo>
                      <a:pt x="23098" y="10513"/>
                    </a:lnTo>
                    <a:cubicBezTo>
                      <a:pt x="23434" y="10864"/>
                      <a:pt x="23632" y="11321"/>
                      <a:pt x="23632" y="11808"/>
                    </a:cubicBezTo>
                    <a:cubicBezTo>
                      <a:pt x="23632" y="12311"/>
                      <a:pt x="23434" y="12768"/>
                      <a:pt x="23098" y="13104"/>
                    </a:cubicBezTo>
                    <a:lnTo>
                      <a:pt x="21925" y="14261"/>
                    </a:lnTo>
                    <a:cubicBezTo>
                      <a:pt x="21575" y="14627"/>
                      <a:pt x="21110" y="14810"/>
                      <a:pt x="20642" y="14810"/>
                    </a:cubicBezTo>
                    <a:cubicBezTo>
                      <a:pt x="20173" y="14810"/>
                      <a:pt x="19701" y="14627"/>
                      <a:pt x="19335" y="14261"/>
                    </a:cubicBezTo>
                    <a:lnTo>
                      <a:pt x="16958" y="11885"/>
                    </a:lnTo>
                    <a:cubicBezTo>
                      <a:pt x="16547" y="11489"/>
                      <a:pt x="16029" y="11260"/>
                      <a:pt x="15435" y="11260"/>
                    </a:cubicBezTo>
                    <a:cubicBezTo>
                      <a:pt x="14841" y="11260"/>
                      <a:pt x="14307" y="11489"/>
                      <a:pt x="13911" y="11885"/>
                    </a:cubicBezTo>
                    <a:lnTo>
                      <a:pt x="12525" y="13271"/>
                    </a:lnTo>
                    <a:cubicBezTo>
                      <a:pt x="12129" y="13698"/>
                      <a:pt x="11900" y="14231"/>
                      <a:pt x="11900" y="14795"/>
                    </a:cubicBezTo>
                    <a:cubicBezTo>
                      <a:pt x="11900" y="15374"/>
                      <a:pt x="12129" y="15922"/>
                      <a:pt x="12525" y="16318"/>
                    </a:cubicBezTo>
                    <a:cubicBezTo>
                      <a:pt x="12860" y="16669"/>
                      <a:pt x="13058" y="17126"/>
                      <a:pt x="13058" y="17629"/>
                    </a:cubicBezTo>
                    <a:cubicBezTo>
                      <a:pt x="13058" y="18116"/>
                      <a:pt x="12860" y="18573"/>
                      <a:pt x="12525" y="18924"/>
                    </a:cubicBezTo>
                    <a:lnTo>
                      <a:pt x="11489" y="19944"/>
                    </a:lnTo>
                    <a:cubicBezTo>
                      <a:pt x="11154" y="20295"/>
                      <a:pt x="10696" y="20478"/>
                      <a:pt x="10209" y="20478"/>
                    </a:cubicBezTo>
                    <a:lnTo>
                      <a:pt x="9569" y="20478"/>
                    </a:lnTo>
                    <a:cubicBezTo>
                      <a:pt x="8990" y="20478"/>
                      <a:pt x="8457" y="20706"/>
                      <a:pt x="8045" y="21102"/>
                    </a:cubicBezTo>
                    <a:lnTo>
                      <a:pt x="3353" y="25810"/>
                    </a:lnTo>
                    <a:cubicBezTo>
                      <a:pt x="2515" y="26648"/>
                      <a:pt x="2515" y="28004"/>
                      <a:pt x="3353" y="28842"/>
                    </a:cubicBezTo>
                    <a:lnTo>
                      <a:pt x="10529" y="36018"/>
                    </a:lnTo>
                    <a:cubicBezTo>
                      <a:pt x="10864" y="36369"/>
                      <a:pt x="11062" y="36826"/>
                      <a:pt x="11062" y="37313"/>
                    </a:cubicBezTo>
                    <a:cubicBezTo>
                      <a:pt x="11062" y="37801"/>
                      <a:pt x="10864" y="38273"/>
                      <a:pt x="10529" y="38608"/>
                    </a:cubicBezTo>
                    <a:lnTo>
                      <a:pt x="8198" y="40940"/>
                    </a:lnTo>
                    <a:cubicBezTo>
                      <a:pt x="7802" y="41351"/>
                      <a:pt x="7573" y="41884"/>
                      <a:pt x="7573" y="42463"/>
                    </a:cubicBezTo>
                    <a:lnTo>
                      <a:pt x="7573" y="47720"/>
                    </a:lnTo>
                    <a:cubicBezTo>
                      <a:pt x="7573" y="48207"/>
                      <a:pt x="7390" y="48664"/>
                      <a:pt x="7040" y="49015"/>
                    </a:cubicBezTo>
                    <a:lnTo>
                      <a:pt x="1" y="56054"/>
                    </a:lnTo>
                    <a:lnTo>
                      <a:pt x="199" y="56267"/>
                    </a:lnTo>
                    <a:lnTo>
                      <a:pt x="7268" y="49274"/>
                    </a:lnTo>
                    <a:cubicBezTo>
                      <a:pt x="7664" y="48862"/>
                      <a:pt x="7893" y="48329"/>
                      <a:pt x="7893" y="47750"/>
                    </a:cubicBezTo>
                    <a:lnTo>
                      <a:pt x="7893" y="42494"/>
                    </a:lnTo>
                    <a:cubicBezTo>
                      <a:pt x="7893" y="42006"/>
                      <a:pt x="8091" y="41549"/>
                      <a:pt x="8426" y="41199"/>
                    </a:cubicBezTo>
                    <a:lnTo>
                      <a:pt x="10757" y="38883"/>
                    </a:lnTo>
                    <a:cubicBezTo>
                      <a:pt x="11154" y="38456"/>
                      <a:pt x="11382" y="37923"/>
                      <a:pt x="11382" y="37359"/>
                    </a:cubicBezTo>
                    <a:cubicBezTo>
                      <a:pt x="11382" y="36765"/>
                      <a:pt x="11154" y="36232"/>
                      <a:pt x="10757" y="35835"/>
                    </a:cubicBezTo>
                    <a:lnTo>
                      <a:pt x="3581" y="28644"/>
                    </a:lnTo>
                    <a:cubicBezTo>
                      <a:pt x="2850" y="27943"/>
                      <a:pt x="2850" y="26785"/>
                      <a:pt x="3581" y="26054"/>
                    </a:cubicBezTo>
                    <a:lnTo>
                      <a:pt x="8274" y="21346"/>
                    </a:lnTo>
                    <a:cubicBezTo>
                      <a:pt x="8624" y="21011"/>
                      <a:pt x="9081" y="20813"/>
                      <a:pt x="9569" y="20813"/>
                    </a:cubicBezTo>
                    <a:lnTo>
                      <a:pt x="10209" y="20813"/>
                    </a:lnTo>
                    <a:cubicBezTo>
                      <a:pt x="10788" y="20813"/>
                      <a:pt x="11321" y="20584"/>
                      <a:pt x="11732" y="20188"/>
                    </a:cubicBezTo>
                    <a:lnTo>
                      <a:pt x="12753" y="19167"/>
                    </a:lnTo>
                    <a:cubicBezTo>
                      <a:pt x="13149" y="18741"/>
                      <a:pt x="13378" y="18208"/>
                      <a:pt x="13378" y="17644"/>
                    </a:cubicBezTo>
                    <a:cubicBezTo>
                      <a:pt x="13378" y="17050"/>
                      <a:pt x="13149" y="16516"/>
                      <a:pt x="12753" y="16120"/>
                    </a:cubicBezTo>
                    <a:cubicBezTo>
                      <a:pt x="12418" y="15770"/>
                      <a:pt x="12220" y="15313"/>
                      <a:pt x="12220" y="14825"/>
                    </a:cubicBezTo>
                    <a:cubicBezTo>
                      <a:pt x="12220" y="14322"/>
                      <a:pt x="12418" y="13865"/>
                      <a:pt x="12753" y="13530"/>
                    </a:cubicBezTo>
                    <a:lnTo>
                      <a:pt x="14140" y="12128"/>
                    </a:lnTo>
                    <a:cubicBezTo>
                      <a:pt x="14490" y="11793"/>
                      <a:pt x="14947" y="11595"/>
                      <a:pt x="15435" y="11595"/>
                    </a:cubicBezTo>
                    <a:cubicBezTo>
                      <a:pt x="15938" y="11595"/>
                      <a:pt x="16395" y="11793"/>
                      <a:pt x="16730" y="12128"/>
                    </a:cubicBezTo>
                    <a:lnTo>
                      <a:pt x="19107" y="14520"/>
                    </a:lnTo>
                    <a:cubicBezTo>
                      <a:pt x="19526" y="14939"/>
                      <a:pt x="20074" y="15149"/>
                      <a:pt x="20623" y="15149"/>
                    </a:cubicBezTo>
                    <a:cubicBezTo>
                      <a:pt x="21171" y="15149"/>
                      <a:pt x="21720" y="14939"/>
                      <a:pt x="22139" y="14520"/>
                    </a:cubicBezTo>
                    <a:lnTo>
                      <a:pt x="23297" y="13347"/>
                    </a:lnTo>
                    <a:cubicBezTo>
                      <a:pt x="23708" y="12936"/>
                      <a:pt x="23936" y="12403"/>
                      <a:pt x="23936" y="11824"/>
                    </a:cubicBezTo>
                    <a:cubicBezTo>
                      <a:pt x="23936" y="11260"/>
                      <a:pt x="23708" y="10711"/>
                      <a:pt x="23297" y="10300"/>
                    </a:cubicBezTo>
                    <a:lnTo>
                      <a:pt x="12997" y="1"/>
                    </a:lnTo>
                    <a:close/>
                  </a:path>
                </a:pathLst>
              </a:custGeom>
              <a:gradFill>
                <a:gsLst>
                  <a:gs pos="0">
                    <a:srgbClr val="9900FF">
                      <a:alpha val="46666"/>
                    </a:srgbClr>
                  </a:gs>
                  <a:gs pos="100000">
                    <a:srgbClr val="FFFFFF">
                      <a:alpha val="0"/>
                    </a:srgbClr>
                  </a:gs>
                </a:gsLst>
                <a:lin ang="1080140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39"/>
              <p:cNvSpPr/>
              <p:nvPr/>
            </p:nvSpPr>
            <p:spPr>
              <a:xfrm rot="5400000">
                <a:off x="663620" y="3469276"/>
                <a:ext cx="981776" cy="2307791"/>
              </a:xfrm>
              <a:custGeom>
                <a:avLst/>
                <a:gdLst/>
                <a:ahLst/>
                <a:cxnLst/>
                <a:rect l="l" t="t" r="r" b="b"/>
                <a:pathLst>
                  <a:path w="23937" h="56267" extrusionOk="0">
                    <a:moveTo>
                      <a:pt x="12997" y="0"/>
                    </a:moveTo>
                    <a:lnTo>
                      <a:pt x="12784" y="214"/>
                    </a:lnTo>
                    <a:lnTo>
                      <a:pt x="23098" y="10513"/>
                    </a:lnTo>
                    <a:cubicBezTo>
                      <a:pt x="23434" y="10848"/>
                      <a:pt x="23632" y="11305"/>
                      <a:pt x="23632" y="11808"/>
                    </a:cubicBezTo>
                    <a:cubicBezTo>
                      <a:pt x="23632" y="12296"/>
                      <a:pt x="23434" y="12753"/>
                      <a:pt x="23098" y="13103"/>
                    </a:cubicBezTo>
                    <a:lnTo>
                      <a:pt x="21925" y="14261"/>
                    </a:lnTo>
                    <a:cubicBezTo>
                      <a:pt x="21575" y="14627"/>
                      <a:pt x="21110" y="14810"/>
                      <a:pt x="20642" y="14810"/>
                    </a:cubicBezTo>
                    <a:cubicBezTo>
                      <a:pt x="20173" y="14810"/>
                      <a:pt x="19701" y="14627"/>
                      <a:pt x="19335" y="14261"/>
                    </a:cubicBezTo>
                    <a:lnTo>
                      <a:pt x="16958" y="11884"/>
                    </a:lnTo>
                    <a:cubicBezTo>
                      <a:pt x="16547" y="11488"/>
                      <a:pt x="16029" y="11260"/>
                      <a:pt x="15435" y="11260"/>
                    </a:cubicBezTo>
                    <a:cubicBezTo>
                      <a:pt x="14840" y="11260"/>
                      <a:pt x="14307" y="11488"/>
                      <a:pt x="13911" y="11884"/>
                    </a:cubicBezTo>
                    <a:lnTo>
                      <a:pt x="12525" y="13271"/>
                    </a:lnTo>
                    <a:cubicBezTo>
                      <a:pt x="11687" y="14109"/>
                      <a:pt x="11687" y="15465"/>
                      <a:pt x="12525" y="16303"/>
                    </a:cubicBezTo>
                    <a:cubicBezTo>
                      <a:pt x="12860" y="16638"/>
                      <a:pt x="13058" y="17095"/>
                      <a:pt x="13058" y="17598"/>
                    </a:cubicBezTo>
                    <a:cubicBezTo>
                      <a:pt x="13058" y="18085"/>
                      <a:pt x="12860" y="18543"/>
                      <a:pt x="12525" y="18893"/>
                    </a:cubicBezTo>
                    <a:lnTo>
                      <a:pt x="11489" y="19914"/>
                    </a:lnTo>
                    <a:cubicBezTo>
                      <a:pt x="11153" y="20264"/>
                      <a:pt x="10696" y="20447"/>
                      <a:pt x="10193" y="20447"/>
                    </a:cubicBezTo>
                    <a:lnTo>
                      <a:pt x="9569" y="20447"/>
                    </a:lnTo>
                    <a:cubicBezTo>
                      <a:pt x="8975" y="20447"/>
                      <a:pt x="8441" y="20676"/>
                      <a:pt x="8045" y="21087"/>
                    </a:cubicBezTo>
                    <a:lnTo>
                      <a:pt x="3337" y="25780"/>
                    </a:lnTo>
                    <a:cubicBezTo>
                      <a:pt x="2941" y="26206"/>
                      <a:pt x="2713" y="26739"/>
                      <a:pt x="2713" y="27303"/>
                    </a:cubicBezTo>
                    <a:cubicBezTo>
                      <a:pt x="2713" y="27897"/>
                      <a:pt x="2941" y="28431"/>
                      <a:pt x="3337" y="28827"/>
                    </a:cubicBezTo>
                    <a:lnTo>
                      <a:pt x="10529" y="36018"/>
                    </a:lnTo>
                    <a:cubicBezTo>
                      <a:pt x="11245" y="36719"/>
                      <a:pt x="11245" y="37877"/>
                      <a:pt x="10529" y="38608"/>
                    </a:cubicBezTo>
                    <a:lnTo>
                      <a:pt x="8198" y="40924"/>
                    </a:lnTo>
                    <a:cubicBezTo>
                      <a:pt x="7801" y="41351"/>
                      <a:pt x="7573" y="41884"/>
                      <a:pt x="7573" y="42448"/>
                    </a:cubicBezTo>
                    <a:lnTo>
                      <a:pt x="7573" y="47704"/>
                    </a:lnTo>
                    <a:cubicBezTo>
                      <a:pt x="7573" y="48207"/>
                      <a:pt x="7375" y="48664"/>
                      <a:pt x="7040" y="48999"/>
                    </a:cubicBezTo>
                    <a:lnTo>
                      <a:pt x="1" y="56053"/>
                    </a:lnTo>
                    <a:lnTo>
                      <a:pt x="199" y="56267"/>
                    </a:lnTo>
                    <a:lnTo>
                      <a:pt x="7268" y="49212"/>
                    </a:lnTo>
                    <a:cubicBezTo>
                      <a:pt x="7664" y="48801"/>
                      <a:pt x="7893" y="48268"/>
                      <a:pt x="7893" y="47689"/>
                    </a:cubicBezTo>
                    <a:lnTo>
                      <a:pt x="7893" y="42432"/>
                    </a:lnTo>
                    <a:cubicBezTo>
                      <a:pt x="7893" y="41945"/>
                      <a:pt x="8091" y="41473"/>
                      <a:pt x="8426" y="41137"/>
                    </a:cubicBezTo>
                    <a:lnTo>
                      <a:pt x="10757" y="38806"/>
                    </a:lnTo>
                    <a:cubicBezTo>
                      <a:pt x="11595" y="37984"/>
                      <a:pt x="11595" y="36628"/>
                      <a:pt x="10757" y="35790"/>
                    </a:cubicBezTo>
                    <a:lnTo>
                      <a:pt x="3581" y="28598"/>
                    </a:lnTo>
                    <a:cubicBezTo>
                      <a:pt x="3231" y="28263"/>
                      <a:pt x="3048" y="27806"/>
                      <a:pt x="3048" y="27318"/>
                    </a:cubicBezTo>
                    <a:cubicBezTo>
                      <a:pt x="3048" y="26816"/>
                      <a:pt x="3231" y="26359"/>
                      <a:pt x="3581" y="26023"/>
                    </a:cubicBezTo>
                    <a:lnTo>
                      <a:pt x="8274" y="21346"/>
                    </a:lnTo>
                    <a:cubicBezTo>
                      <a:pt x="8624" y="21011"/>
                      <a:pt x="9081" y="20813"/>
                      <a:pt x="9569" y="20813"/>
                    </a:cubicBezTo>
                    <a:lnTo>
                      <a:pt x="10209" y="20813"/>
                    </a:lnTo>
                    <a:cubicBezTo>
                      <a:pt x="10788" y="20813"/>
                      <a:pt x="11321" y="20584"/>
                      <a:pt x="11732" y="20188"/>
                    </a:cubicBezTo>
                    <a:lnTo>
                      <a:pt x="12753" y="19152"/>
                    </a:lnTo>
                    <a:cubicBezTo>
                      <a:pt x="13149" y="18741"/>
                      <a:pt x="13378" y="18207"/>
                      <a:pt x="13378" y="17628"/>
                    </a:cubicBezTo>
                    <a:cubicBezTo>
                      <a:pt x="13378" y="17049"/>
                      <a:pt x="13149" y="16516"/>
                      <a:pt x="12753" y="16105"/>
                    </a:cubicBezTo>
                    <a:cubicBezTo>
                      <a:pt x="12037" y="15404"/>
                      <a:pt x="12037" y="14246"/>
                      <a:pt x="12753" y="13515"/>
                    </a:cubicBezTo>
                    <a:lnTo>
                      <a:pt x="14140" y="12128"/>
                    </a:lnTo>
                    <a:cubicBezTo>
                      <a:pt x="14490" y="11793"/>
                      <a:pt x="14947" y="11595"/>
                      <a:pt x="15435" y="11595"/>
                    </a:cubicBezTo>
                    <a:cubicBezTo>
                      <a:pt x="15937" y="11595"/>
                      <a:pt x="16395" y="11793"/>
                      <a:pt x="16730" y="12128"/>
                    </a:cubicBezTo>
                    <a:lnTo>
                      <a:pt x="19106" y="14505"/>
                    </a:lnTo>
                    <a:cubicBezTo>
                      <a:pt x="19525" y="14924"/>
                      <a:pt x="20074" y="15133"/>
                      <a:pt x="20622" y="15133"/>
                    </a:cubicBezTo>
                    <a:cubicBezTo>
                      <a:pt x="21171" y="15133"/>
                      <a:pt x="21719" y="14924"/>
                      <a:pt x="22138" y="14505"/>
                    </a:cubicBezTo>
                    <a:lnTo>
                      <a:pt x="23296" y="13347"/>
                    </a:lnTo>
                    <a:cubicBezTo>
                      <a:pt x="23708" y="12936"/>
                      <a:pt x="23936" y="12402"/>
                      <a:pt x="23936" y="11823"/>
                    </a:cubicBezTo>
                    <a:cubicBezTo>
                      <a:pt x="23936" y="11229"/>
                      <a:pt x="23708" y="10696"/>
                      <a:pt x="23296" y="10300"/>
                    </a:cubicBezTo>
                    <a:lnTo>
                      <a:pt x="12997" y="0"/>
                    </a:lnTo>
                    <a:close/>
                  </a:path>
                </a:pathLst>
              </a:custGeom>
              <a:gradFill>
                <a:gsLst>
                  <a:gs pos="0">
                    <a:schemeClr val="lt2"/>
                  </a:gs>
                  <a:gs pos="78000">
                    <a:schemeClr val="lt1"/>
                  </a:gs>
                  <a:gs pos="100000">
                    <a:schemeClr val="lt1"/>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39"/>
            <p:cNvGrpSpPr/>
            <p:nvPr/>
          </p:nvGrpSpPr>
          <p:grpSpPr>
            <a:xfrm>
              <a:off x="-123925" y="4386226"/>
              <a:ext cx="4558967" cy="134100"/>
              <a:chOff x="796100" y="3019701"/>
              <a:chExt cx="4558967" cy="134100"/>
            </a:xfrm>
          </p:grpSpPr>
          <p:sp>
            <p:nvSpPr>
              <p:cNvPr id="1539" name="Google Shape;1539;p39"/>
              <p:cNvSpPr/>
              <p:nvPr/>
            </p:nvSpPr>
            <p:spPr>
              <a:xfrm>
                <a:off x="5220967" y="3019701"/>
                <a:ext cx="134100" cy="1341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540" name="Google Shape;1540;p39"/>
              <p:cNvCxnSpPr/>
              <p:nvPr/>
            </p:nvCxnSpPr>
            <p:spPr>
              <a:xfrm>
                <a:off x="796100" y="3086750"/>
                <a:ext cx="4462800" cy="0"/>
              </a:xfrm>
              <a:prstGeom prst="straightConnector1">
                <a:avLst/>
              </a:prstGeom>
              <a:noFill/>
              <a:ln w="9525" cap="flat" cmpd="sng">
                <a:solidFill>
                  <a:schemeClr val="dk2"/>
                </a:solidFill>
                <a:prstDash val="solid"/>
                <a:round/>
                <a:headEnd type="none" w="med" len="med"/>
                <a:tailEnd type="none" w="med" len="med"/>
              </a:ln>
            </p:spPr>
          </p:cxnSp>
          <p:sp>
            <p:nvSpPr>
              <p:cNvPr id="1541" name="Google Shape;1541;p39"/>
              <p:cNvSpPr/>
              <p:nvPr/>
            </p:nvSpPr>
            <p:spPr>
              <a:xfrm>
                <a:off x="5251079" y="3049843"/>
                <a:ext cx="73800" cy="738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 name="Google Shape;1533;p39">
            <a:extLst>
              <a:ext uri="{FF2B5EF4-FFF2-40B4-BE49-F238E27FC236}">
                <a16:creationId xmlns:a16="http://schemas.microsoft.com/office/drawing/2014/main" id="{3BEDA89E-4230-718F-DCBD-04407031A116}"/>
              </a:ext>
            </a:extLst>
          </p:cNvPr>
          <p:cNvSpPr txBox="1">
            <a:spLocks/>
          </p:cNvSpPr>
          <p:nvPr/>
        </p:nvSpPr>
        <p:spPr>
          <a:xfrm>
            <a:off x="719998" y="1843573"/>
            <a:ext cx="7221733" cy="572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100" b="1" dirty="0"/>
              <a:t>Data Collection</a:t>
            </a:r>
            <a:r>
              <a:rPr lang="en-US" sz="1100" dirty="0"/>
              <a:t>: Eight distinct readings are recorded each time a tool is used. Readings include operational parameters and error metrics related to the tool's performance and the machine or process involved. </a:t>
            </a:r>
            <a:endParaRPr lang="en-US" sz="1000" dirty="0"/>
          </a:p>
        </p:txBody>
      </p:sp>
      <p:pic>
        <p:nvPicPr>
          <p:cNvPr id="8" name="Picture 7">
            <a:extLst>
              <a:ext uri="{FF2B5EF4-FFF2-40B4-BE49-F238E27FC236}">
                <a16:creationId xmlns:a16="http://schemas.microsoft.com/office/drawing/2014/main" id="{12DAC98E-C563-FC37-FD4F-3456AD3C29FD}"/>
              </a:ext>
            </a:extLst>
          </p:cNvPr>
          <p:cNvPicPr>
            <a:picLocks noChangeAspect="1"/>
          </p:cNvPicPr>
          <p:nvPr/>
        </p:nvPicPr>
        <p:blipFill>
          <a:blip r:embed="rId3"/>
          <a:stretch>
            <a:fillRect/>
          </a:stretch>
        </p:blipFill>
        <p:spPr>
          <a:xfrm>
            <a:off x="2882189" y="3701089"/>
            <a:ext cx="6261811" cy="1426954"/>
          </a:xfrm>
          <a:prstGeom prst="rect">
            <a:avLst/>
          </a:prstGeom>
        </p:spPr>
      </p:pic>
      <p:sp>
        <p:nvSpPr>
          <p:cNvPr id="9" name="Google Shape;1533;p39">
            <a:extLst>
              <a:ext uri="{FF2B5EF4-FFF2-40B4-BE49-F238E27FC236}">
                <a16:creationId xmlns:a16="http://schemas.microsoft.com/office/drawing/2014/main" id="{8FC21AA4-C46C-5671-02CD-377F32ACB584}"/>
              </a:ext>
            </a:extLst>
          </p:cNvPr>
          <p:cNvSpPr txBox="1">
            <a:spLocks/>
          </p:cNvSpPr>
          <p:nvPr/>
        </p:nvSpPr>
        <p:spPr>
          <a:xfrm>
            <a:off x="719998" y="2567860"/>
            <a:ext cx="7221733" cy="572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100" b="1" dirty="0"/>
              <a:t>Use Case</a:t>
            </a:r>
            <a:r>
              <a:rPr lang="en-US" sz="1100" dirty="0"/>
              <a:t>: The dataset is relevant for estimating and predicting tool longevity. Tools are retired from the dataset once they begin to underperform.</a:t>
            </a:r>
            <a:endParaRPr lang="en-US" sz="1000" dirty="0"/>
          </a:p>
        </p:txBody>
      </p:sp>
      <p:sp>
        <p:nvSpPr>
          <p:cNvPr id="10" name="Google Shape;1533;p39">
            <a:extLst>
              <a:ext uri="{FF2B5EF4-FFF2-40B4-BE49-F238E27FC236}">
                <a16:creationId xmlns:a16="http://schemas.microsoft.com/office/drawing/2014/main" id="{5BB25ABA-EF3B-D27F-F1B5-F12F22421644}"/>
              </a:ext>
            </a:extLst>
          </p:cNvPr>
          <p:cNvSpPr txBox="1">
            <a:spLocks/>
          </p:cNvSpPr>
          <p:nvPr/>
        </p:nvSpPr>
        <p:spPr>
          <a:xfrm>
            <a:off x="719997" y="3129168"/>
            <a:ext cx="7221733" cy="5726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0" indent="0"/>
            <a:r>
              <a:rPr lang="en-US" sz="1100" b="1" dirty="0"/>
              <a:t>Importance</a:t>
            </a:r>
            <a:r>
              <a:rPr lang="en-US" sz="1100" dirty="0"/>
              <a:t>: Critical for optimizing tool usage and minimizing downtime in advanced manufacturing. Hence, enhancing operational efficiency.</a:t>
            </a:r>
            <a:endParaRPr lang="en-US" sz="1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66"/>
        <p:cNvGrpSpPr/>
        <p:nvPr/>
      </p:nvGrpSpPr>
      <p:grpSpPr>
        <a:xfrm>
          <a:off x="0" y="0"/>
          <a:ext cx="0" cy="0"/>
          <a:chOff x="0" y="0"/>
          <a:chExt cx="0" cy="0"/>
        </a:xfrm>
      </p:grpSpPr>
      <p:sp>
        <p:nvSpPr>
          <p:cNvPr id="1467" name="Google Shape;1467;p37"/>
          <p:cNvSpPr txBox="1">
            <a:spLocks noGrp="1"/>
          </p:cNvSpPr>
          <p:nvPr>
            <p:ph type="title"/>
          </p:nvPr>
        </p:nvSpPr>
        <p:spPr>
          <a:xfrm>
            <a:off x="719999" y="445025"/>
            <a:ext cx="722272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200" dirty="0">
                <a:solidFill>
                  <a:schemeClr val="dk2"/>
                </a:solidFill>
                <a:latin typeface="IBM Plex Mono"/>
                <a:ea typeface="IBM Plex Mono"/>
                <a:cs typeface="IBM Plex Mono"/>
                <a:sym typeface="IBM Plex Mono"/>
              </a:rPr>
              <a:t>Data Exploring &amp; Cleaning</a:t>
            </a:r>
            <a:endParaRPr sz="3200" dirty="0">
              <a:solidFill>
                <a:schemeClr val="dk2"/>
              </a:solidFill>
              <a:latin typeface="IBM Plex Mono"/>
              <a:ea typeface="IBM Plex Mono"/>
              <a:cs typeface="IBM Plex Mono"/>
              <a:sym typeface="IBM Plex Mono"/>
            </a:endParaRPr>
          </a:p>
        </p:txBody>
      </p:sp>
      <p:sp>
        <p:nvSpPr>
          <p:cNvPr id="1469" name="Google Shape;1469;p37"/>
          <p:cNvSpPr txBox="1">
            <a:spLocks noGrp="1"/>
          </p:cNvSpPr>
          <p:nvPr>
            <p:ph type="subTitle" idx="1"/>
          </p:nvPr>
        </p:nvSpPr>
        <p:spPr>
          <a:xfrm>
            <a:off x="720000" y="1624251"/>
            <a:ext cx="2661000" cy="122467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100" dirty="0"/>
              <a:t>Displayed first and last 5 rows</a:t>
            </a:r>
          </a:p>
          <a:p>
            <a:pPr marL="171450" lvl="0" indent="-171450" algn="l" rtl="0">
              <a:spcBef>
                <a:spcPts val="0"/>
              </a:spcBef>
              <a:spcAft>
                <a:spcPts val="0"/>
              </a:spcAft>
              <a:buFontTx/>
              <a:buChar char="-"/>
            </a:pPr>
            <a:r>
              <a:rPr lang="en" sz="1100" dirty="0"/>
              <a:t>Get insight on features data type</a:t>
            </a:r>
          </a:p>
          <a:p>
            <a:pPr marL="171450" lvl="0" indent="-171450" algn="l" rtl="0">
              <a:spcBef>
                <a:spcPts val="0"/>
              </a:spcBef>
              <a:spcAft>
                <a:spcPts val="0"/>
              </a:spcAft>
              <a:buFontTx/>
              <a:buChar char="-"/>
            </a:pPr>
            <a:r>
              <a:rPr lang="en" sz="1100" dirty="0"/>
              <a:t>Calculated basic statistics for each feature which includes mean, STD, min, max, etc.</a:t>
            </a:r>
            <a:endParaRPr sz="1100" dirty="0"/>
          </a:p>
        </p:txBody>
      </p:sp>
      <p:sp>
        <p:nvSpPr>
          <p:cNvPr id="1473" name="Google Shape;1473;p37"/>
          <p:cNvSpPr txBox="1">
            <a:spLocks noGrp="1"/>
          </p:cNvSpPr>
          <p:nvPr>
            <p:ph type="title" idx="5"/>
          </p:nvPr>
        </p:nvSpPr>
        <p:spPr>
          <a:xfrm>
            <a:off x="720002" y="1344774"/>
            <a:ext cx="2937597" cy="314171"/>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sz="1200" dirty="0"/>
              <a:t>1. General Information about data</a:t>
            </a:r>
            <a:endParaRPr sz="1200" dirty="0"/>
          </a:p>
        </p:txBody>
      </p:sp>
      <p:sp>
        <p:nvSpPr>
          <p:cNvPr id="1475" name="Google Shape;1475;p37"/>
          <p:cNvSpPr txBox="1">
            <a:spLocks noGrp="1"/>
          </p:cNvSpPr>
          <p:nvPr>
            <p:ph type="title" idx="7"/>
          </p:nvPr>
        </p:nvSpPr>
        <p:spPr>
          <a:xfrm>
            <a:off x="4366697" y="1344775"/>
            <a:ext cx="3163655" cy="27947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Cleaning data </a:t>
            </a:r>
            <a:endParaRPr sz="1200" dirty="0"/>
          </a:p>
        </p:txBody>
      </p:sp>
      <p:pic>
        <p:nvPicPr>
          <p:cNvPr id="11" name="Picture 10">
            <a:extLst>
              <a:ext uri="{FF2B5EF4-FFF2-40B4-BE49-F238E27FC236}">
                <a16:creationId xmlns:a16="http://schemas.microsoft.com/office/drawing/2014/main" id="{CA97FAE4-C1D2-564A-E7D6-A30FE13025C7}"/>
              </a:ext>
            </a:extLst>
          </p:cNvPr>
          <p:cNvPicPr>
            <a:picLocks noChangeAspect="1"/>
          </p:cNvPicPr>
          <p:nvPr/>
        </p:nvPicPr>
        <p:blipFill>
          <a:blip r:embed="rId3"/>
          <a:stretch>
            <a:fillRect/>
          </a:stretch>
        </p:blipFill>
        <p:spPr>
          <a:xfrm>
            <a:off x="809118" y="3018153"/>
            <a:ext cx="2571882" cy="342918"/>
          </a:xfrm>
          <a:prstGeom prst="rect">
            <a:avLst/>
          </a:prstGeom>
        </p:spPr>
      </p:pic>
      <p:pic>
        <p:nvPicPr>
          <p:cNvPr id="13" name="Picture 12">
            <a:extLst>
              <a:ext uri="{FF2B5EF4-FFF2-40B4-BE49-F238E27FC236}">
                <a16:creationId xmlns:a16="http://schemas.microsoft.com/office/drawing/2014/main" id="{3F98EABB-8934-115A-8002-395BC2744EE1}"/>
              </a:ext>
            </a:extLst>
          </p:cNvPr>
          <p:cNvPicPr>
            <a:picLocks noChangeAspect="1"/>
          </p:cNvPicPr>
          <p:nvPr/>
        </p:nvPicPr>
        <p:blipFill>
          <a:blip r:embed="rId4"/>
          <a:stretch>
            <a:fillRect/>
          </a:stretch>
        </p:blipFill>
        <p:spPr>
          <a:xfrm>
            <a:off x="809118" y="3510014"/>
            <a:ext cx="2330570" cy="304816"/>
          </a:xfrm>
          <a:prstGeom prst="rect">
            <a:avLst/>
          </a:prstGeom>
        </p:spPr>
      </p:pic>
      <p:pic>
        <p:nvPicPr>
          <p:cNvPr id="15" name="Picture 14">
            <a:extLst>
              <a:ext uri="{FF2B5EF4-FFF2-40B4-BE49-F238E27FC236}">
                <a16:creationId xmlns:a16="http://schemas.microsoft.com/office/drawing/2014/main" id="{720EE113-7008-B098-FBB0-C85B54AB37C6}"/>
              </a:ext>
            </a:extLst>
          </p:cNvPr>
          <p:cNvPicPr>
            <a:picLocks noChangeAspect="1"/>
          </p:cNvPicPr>
          <p:nvPr/>
        </p:nvPicPr>
        <p:blipFill>
          <a:blip r:embed="rId5"/>
          <a:stretch>
            <a:fillRect/>
          </a:stretch>
        </p:blipFill>
        <p:spPr>
          <a:xfrm>
            <a:off x="809118" y="3962642"/>
            <a:ext cx="2463927" cy="330217"/>
          </a:xfrm>
          <a:prstGeom prst="rect">
            <a:avLst/>
          </a:prstGeom>
        </p:spPr>
      </p:pic>
      <p:pic>
        <p:nvPicPr>
          <p:cNvPr id="17" name="Picture 16">
            <a:extLst>
              <a:ext uri="{FF2B5EF4-FFF2-40B4-BE49-F238E27FC236}">
                <a16:creationId xmlns:a16="http://schemas.microsoft.com/office/drawing/2014/main" id="{34F2E43C-4D15-44F1-7653-116DA36F385E}"/>
              </a:ext>
            </a:extLst>
          </p:cNvPr>
          <p:cNvPicPr>
            <a:picLocks noChangeAspect="1"/>
          </p:cNvPicPr>
          <p:nvPr/>
        </p:nvPicPr>
        <p:blipFill>
          <a:blip r:embed="rId6"/>
          <a:stretch>
            <a:fillRect/>
          </a:stretch>
        </p:blipFill>
        <p:spPr>
          <a:xfrm>
            <a:off x="809118" y="4535004"/>
            <a:ext cx="787440" cy="419122"/>
          </a:xfrm>
          <a:prstGeom prst="rect">
            <a:avLst/>
          </a:prstGeom>
        </p:spPr>
      </p:pic>
      <p:pic>
        <p:nvPicPr>
          <p:cNvPr id="19" name="Picture 18">
            <a:extLst>
              <a:ext uri="{FF2B5EF4-FFF2-40B4-BE49-F238E27FC236}">
                <a16:creationId xmlns:a16="http://schemas.microsoft.com/office/drawing/2014/main" id="{7B76AA55-BA67-FCFA-9C6B-6C1068EC55FC}"/>
              </a:ext>
            </a:extLst>
          </p:cNvPr>
          <p:cNvPicPr>
            <a:picLocks noChangeAspect="1"/>
          </p:cNvPicPr>
          <p:nvPr/>
        </p:nvPicPr>
        <p:blipFill>
          <a:blip r:embed="rId7"/>
          <a:stretch>
            <a:fillRect/>
          </a:stretch>
        </p:blipFill>
        <p:spPr>
          <a:xfrm>
            <a:off x="1794817" y="4545101"/>
            <a:ext cx="1586183" cy="404982"/>
          </a:xfrm>
          <a:prstGeom prst="rect">
            <a:avLst/>
          </a:prstGeom>
        </p:spPr>
      </p:pic>
      <p:sp>
        <p:nvSpPr>
          <p:cNvPr id="30" name="Google Shape;1469;p37">
            <a:extLst>
              <a:ext uri="{FF2B5EF4-FFF2-40B4-BE49-F238E27FC236}">
                <a16:creationId xmlns:a16="http://schemas.microsoft.com/office/drawing/2014/main" id="{B39D0E46-F2E2-1FC0-788C-70EFB4DA5EE8}"/>
              </a:ext>
            </a:extLst>
          </p:cNvPr>
          <p:cNvSpPr txBox="1">
            <a:spLocks/>
          </p:cNvSpPr>
          <p:nvPr/>
        </p:nvSpPr>
        <p:spPr>
          <a:xfrm>
            <a:off x="4395529" y="1624246"/>
            <a:ext cx="2856917" cy="122467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1pPr>
            <a:lvl2pPr marL="914400" marR="0" lvl="1"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2pPr>
            <a:lvl3pPr marL="1371600" marR="0" lvl="2"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3pPr>
            <a:lvl4pPr marL="1828800" marR="0" lvl="3"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4pPr>
            <a:lvl5pPr marL="2286000" marR="0" lvl="4"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5pPr>
            <a:lvl6pPr marL="2743200" marR="0" lvl="5"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6pPr>
            <a:lvl7pPr marL="3200400" marR="0" lvl="6"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7pPr>
            <a:lvl8pPr marL="3657600" marR="0" lvl="7"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8pPr>
            <a:lvl9pPr marL="4114800" marR="0" lvl="8" indent="-317500" algn="ctr" rtl="0">
              <a:lnSpc>
                <a:spcPct val="100000"/>
              </a:lnSpc>
              <a:spcBef>
                <a:spcPts val="0"/>
              </a:spcBef>
              <a:spcAft>
                <a:spcPts val="0"/>
              </a:spcAft>
              <a:buClr>
                <a:schemeClr val="dk1"/>
              </a:buClr>
              <a:buSzPts val="1400"/>
              <a:buFont typeface="Poppins"/>
              <a:buNone/>
              <a:defRPr sz="1400" b="0" i="0" u="none" strike="noStrike" cap="none">
                <a:solidFill>
                  <a:schemeClr val="dk1"/>
                </a:solidFill>
                <a:latin typeface="Poppins"/>
                <a:ea typeface="Poppins"/>
                <a:cs typeface="Poppins"/>
                <a:sym typeface="Poppins"/>
              </a:defRPr>
            </a:lvl9pPr>
          </a:lstStyle>
          <a:p>
            <a:pPr marL="171450" indent="-171450">
              <a:buFontTx/>
              <a:buChar char="-"/>
            </a:pPr>
            <a:r>
              <a:rPr lang="en-US" sz="1100" dirty="0"/>
              <a:t>Conducted a check for missing values and removed rows containing the missing data. </a:t>
            </a:r>
          </a:p>
          <a:p>
            <a:pPr marL="171450" indent="-171450">
              <a:buFontTx/>
              <a:buChar char="-"/>
            </a:pPr>
            <a:r>
              <a:rPr lang="en-US" sz="1100" dirty="0"/>
              <a:t>Checked for duplicates but there was none.</a:t>
            </a:r>
          </a:p>
        </p:txBody>
      </p:sp>
      <p:pic>
        <p:nvPicPr>
          <p:cNvPr id="32" name="Picture 31">
            <a:extLst>
              <a:ext uri="{FF2B5EF4-FFF2-40B4-BE49-F238E27FC236}">
                <a16:creationId xmlns:a16="http://schemas.microsoft.com/office/drawing/2014/main" id="{94BDCB93-9153-3868-61E0-6B2F82DAA803}"/>
              </a:ext>
            </a:extLst>
          </p:cNvPr>
          <p:cNvPicPr>
            <a:picLocks noChangeAspect="1"/>
          </p:cNvPicPr>
          <p:nvPr/>
        </p:nvPicPr>
        <p:blipFill>
          <a:blip r:embed="rId8"/>
          <a:stretch>
            <a:fillRect/>
          </a:stretch>
        </p:blipFill>
        <p:spPr>
          <a:xfrm>
            <a:off x="7370925" y="1250421"/>
            <a:ext cx="1522063" cy="3196996"/>
          </a:xfrm>
          <a:prstGeom prst="rect">
            <a:avLst/>
          </a:prstGeom>
        </p:spPr>
      </p:pic>
      <p:pic>
        <p:nvPicPr>
          <p:cNvPr id="34" name="Picture 33">
            <a:extLst>
              <a:ext uri="{FF2B5EF4-FFF2-40B4-BE49-F238E27FC236}">
                <a16:creationId xmlns:a16="http://schemas.microsoft.com/office/drawing/2014/main" id="{54E9877C-450E-FDB2-A6C6-346E5F40B563}"/>
              </a:ext>
            </a:extLst>
          </p:cNvPr>
          <p:cNvPicPr>
            <a:picLocks noChangeAspect="1"/>
          </p:cNvPicPr>
          <p:nvPr/>
        </p:nvPicPr>
        <p:blipFill>
          <a:blip r:embed="rId9"/>
          <a:stretch>
            <a:fillRect/>
          </a:stretch>
        </p:blipFill>
        <p:spPr>
          <a:xfrm>
            <a:off x="4366697" y="3494737"/>
            <a:ext cx="2749691" cy="1454225"/>
          </a:xfrm>
          <a:prstGeom prst="rect">
            <a:avLst/>
          </a:prstGeom>
        </p:spPr>
      </p:pic>
      <p:pic>
        <p:nvPicPr>
          <p:cNvPr id="36" name="Picture 35">
            <a:extLst>
              <a:ext uri="{FF2B5EF4-FFF2-40B4-BE49-F238E27FC236}">
                <a16:creationId xmlns:a16="http://schemas.microsoft.com/office/drawing/2014/main" id="{E1CA24E8-1FF2-C035-1E5C-460E6DCAD991}"/>
              </a:ext>
            </a:extLst>
          </p:cNvPr>
          <p:cNvPicPr>
            <a:picLocks noChangeAspect="1"/>
          </p:cNvPicPr>
          <p:nvPr/>
        </p:nvPicPr>
        <p:blipFill>
          <a:blip r:embed="rId10"/>
          <a:stretch>
            <a:fillRect/>
          </a:stretch>
        </p:blipFill>
        <p:spPr>
          <a:xfrm>
            <a:off x="4366697" y="2966456"/>
            <a:ext cx="1892397" cy="3238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Visualisation </a:t>
            </a:r>
            <a:endParaRPr dirty="0"/>
          </a:p>
        </p:txBody>
      </p:sp>
      <p:sp>
        <p:nvSpPr>
          <p:cNvPr id="1636" name="Google Shape;1636;p41"/>
          <p:cNvSpPr txBox="1">
            <a:spLocks noGrp="1"/>
          </p:cNvSpPr>
          <p:nvPr>
            <p:ph type="subTitle" idx="1"/>
          </p:nvPr>
        </p:nvSpPr>
        <p:spPr>
          <a:xfrm>
            <a:off x="3364440" y="1977473"/>
            <a:ext cx="2340300"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Created a heatmap to display the correlation matrix of the dataset, illustrating the strength between the features.</a:t>
            </a:r>
          </a:p>
        </p:txBody>
      </p:sp>
      <p:sp>
        <p:nvSpPr>
          <p:cNvPr id="1637" name="Google Shape;1637;p41"/>
          <p:cNvSpPr txBox="1">
            <a:spLocks noGrp="1"/>
          </p:cNvSpPr>
          <p:nvPr>
            <p:ph type="subTitle" idx="2"/>
          </p:nvPr>
        </p:nvSpPr>
        <p:spPr>
          <a:xfrm>
            <a:off x="836396" y="2025443"/>
            <a:ext cx="2340300"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 </a:t>
            </a:r>
            <a:r>
              <a:rPr lang="en-US" sz="1100" dirty="0"/>
              <a:t>Visualize the distribution of primary features for the three machines in the dataset</a:t>
            </a:r>
            <a:endParaRPr sz="1100" dirty="0"/>
          </a:p>
        </p:txBody>
      </p:sp>
      <p:sp>
        <p:nvSpPr>
          <p:cNvPr id="1638" name="Google Shape;1638;p41"/>
          <p:cNvSpPr txBox="1">
            <a:spLocks noGrp="1"/>
          </p:cNvSpPr>
          <p:nvPr>
            <p:ph type="subTitle" idx="3"/>
          </p:nvPr>
        </p:nvSpPr>
        <p:spPr>
          <a:xfrm>
            <a:off x="3364440" y="1626599"/>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Heatmap</a:t>
            </a:r>
            <a:endParaRPr sz="1200" dirty="0"/>
          </a:p>
        </p:txBody>
      </p:sp>
      <p:sp>
        <p:nvSpPr>
          <p:cNvPr id="1639" name="Google Shape;1639;p41"/>
          <p:cNvSpPr txBox="1">
            <a:spLocks noGrp="1"/>
          </p:cNvSpPr>
          <p:nvPr>
            <p:ph type="subTitle" idx="4"/>
          </p:nvPr>
        </p:nvSpPr>
        <p:spPr>
          <a:xfrm>
            <a:off x="836396" y="1626599"/>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Histogram</a:t>
            </a:r>
            <a:endParaRPr sz="1200" dirty="0"/>
          </a:p>
        </p:txBody>
      </p:sp>
      <p:pic>
        <p:nvPicPr>
          <p:cNvPr id="9" name="Graphic 8" descr="Bar chart with solid fill">
            <a:extLst>
              <a:ext uri="{FF2B5EF4-FFF2-40B4-BE49-F238E27FC236}">
                <a16:creationId xmlns:a16="http://schemas.microsoft.com/office/drawing/2014/main" id="{DC2B6D44-6829-EDF2-F7E9-919FC2EAD8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396" y="1197051"/>
            <a:ext cx="491203" cy="491203"/>
          </a:xfrm>
          <a:prstGeom prst="rect">
            <a:avLst/>
          </a:prstGeom>
        </p:spPr>
      </p:pic>
      <p:pic>
        <p:nvPicPr>
          <p:cNvPr id="11" name="Picture 10">
            <a:extLst>
              <a:ext uri="{FF2B5EF4-FFF2-40B4-BE49-F238E27FC236}">
                <a16:creationId xmlns:a16="http://schemas.microsoft.com/office/drawing/2014/main" id="{E0A0BDBF-482E-F3BE-269E-4AE18CB2A121}"/>
              </a:ext>
            </a:extLst>
          </p:cNvPr>
          <p:cNvPicPr>
            <a:picLocks noChangeAspect="1"/>
          </p:cNvPicPr>
          <p:nvPr/>
        </p:nvPicPr>
        <p:blipFill>
          <a:blip r:embed="rId5"/>
          <a:stretch>
            <a:fillRect/>
          </a:stretch>
        </p:blipFill>
        <p:spPr>
          <a:xfrm>
            <a:off x="552716" y="2888571"/>
            <a:ext cx="2623980" cy="1665499"/>
          </a:xfrm>
          <a:prstGeom prst="rect">
            <a:avLst/>
          </a:prstGeom>
        </p:spPr>
      </p:pic>
      <p:pic>
        <p:nvPicPr>
          <p:cNvPr id="17" name="Graphic 16" descr="Table with solid fill">
            <a:extLst>
              <a:ext uri="{FF2B5EF4-FFF2-40B4-BE49-F238E27FC236}">
                <a16:creationId xmlns:a16="http://schemas.microsoft.com/office/drawing/2014/main" id="{08A845A5-74DF-B3C2-940D-AC5BB87EEB2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963459" y="1193403"/>
            <a:ext cx="491203" cy="491203"/>
          </a:xfrm>
          <a:prstGeom prst="rect">
            <a:avLst/>
          </a:prstGeom>
        </p:spPr>
      </p:pic>
      <p:pic>
        <p:nvPicPr>
          <p:cNvPr id="19" name="Picture 18">
            <a:extLst>
              <a:ext uri="{FF2B5EF4-FFF2-40B4-BE49-F238E27FC236}">
                <a16:creationId xmlns:a16="http://schemas.microsoft.com/office/drawing/2014/main" id="{07815E13-8B11-19A0-4FE2-A4F85D947728}"/>
              </a:ext>
            </a:extLst>
          </p:cNvPr>
          <p:cNvPicPr>
            <a:picLocks noChangeAspect="1"/>
          </p:cNvPicPr>
          <p:nvPr/>
        </p:nvPicPr>
        <p:blipFill>
          <a:blip r:embed="rId8"/>
          <a:stretch>
            <a:fillRect/>
          </a:stretch>
        </p:blipFill>
        <p:spPr>
          <a:xfrm>
            <a:off x="3460376" y="2980279"/>
            <a:ext cx="2340300" cy="1573791"/>
          </a:xfrm>
          <a:prstGeom prst="rect">
            <a:avLst/>
          </a:prstGeom>
        </p:spPr>
      </p:pic>
      <p:sp>
        <p:nvSpPr>
          <p:cNvPr id="20" name="Google Shape;1638;p41">
            <a:extLst>
              <a:ext uri="{FF2B5EF4-FFF2-40B4-BE49-F238E27FC236}">
                <a16:creationId xmlns:a16="http://schemas.microsoft.com/office/drawing/2014/main" id="{8709E5B8-6004-19B5-1B03-96E6C39051D7}"/>
              </a:ext>
            </a:extLst>
          </p:cNvPr>
          <p:cNvSpPr txBox="1">
            <a:spLocks/>
          </p:cNvSpPr>
          <p:nvPr/>
        </p:nvSpPr>
        <p:spPr>
          <a:xfrm>
            <a:off x="5892484" y="1623143"/>
            <a:ext cx="2340300" cy="402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2400"/>
              <a:buFont typeface="IBM Plex Mono"/>
              <a:buNone/>
              <a:defRPr sz="2000" b="1" i="0" u="none" strike="noStrike" cap="none">
                <a:solidFill>
                  <a:schemeClr val="dk1"/>
                </a:solidFill>
                <a:latin typeface="IBM Plex Mono"/>
                <a:ea typeface="IBM Plex Mono"/>
                <a:cs typeface="IBM Plex Mono"/>
                <a:sym typeface="IBM Plex Mono"/>
              </a:defRPr>
            </a:lvl1pPr>
            <a:lvl2pPr marL="914400" marR="0" lvl="1"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2pPr>
            <a:lvl3pPr marL="1371600" marR="0" lvl="2"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3pPr>
            <a:lvl4pPr marL="1828800" marR="0" lvl="3"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4pPr>
            <a:lvl5pPr marL="2286000" marR="0" lvl="4"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5pPr>
            <a:lvl6pPr marL="2743200" marR="0" lvl="5"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6pPr>
            <a:lvl7pPr marL="3200400" marR="0" lvl="6"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7pPr>
            <a:lvl8pPr marL="3657600" marR="0" lvl="7"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8pPr>
            <a:lvl9pPr marL="4114800" marR="0" lvl="8" indent="-317500" algn="ctr" rtl="0">
              <a:lnSpc>
                <a:spcPct val="100000"/>
              </a:lnSpc>
              <a:spcBef>
                <a:spcPts val="0"/>
              </a:spcBef>
              <a:spcAft>
                <a:spcPts val="0"/>
              </a:spcAft>
              <a:buClr>
                <a:schemeClr val="dk1"/>
              </a:buClr>
              <a:buSzPts val="2400"/>
              <a:buFont typeface="IBM Plex Mono"/>
              <a:buNone/>
              <a:defRPr sz="2400" b="1" i="0" u="none" strike="noStrike" cap="none">
                <a:solidFill>
                  <a:schemeClr val="dk1"/>
                </a:solidFill>
                <a:latin typeface="IBM Plex Mono"/>
                <a:ea typeface="IBM Plex Mono"/>
                <a:cs typeface="IBM Plex Mono"/>
                <a:sym typeface="IBM Plex Mono"/>
              </a:defRPr>
            </a:lvl9pPr>
          </a:lstStyle>
          <a:p>
            <a:pPr marL="0" indent="0"/>
            <a:r>
              <a:rPr lang="en-SG" sz="1200" dirty="0"/>
              <a:t>3. Boxplot</a:t>
            </a:r>
          </a:p>
        </p:txBody>
      </p:sp>
      <p:pic>
        <p:nvPicPr>
          <p:cNvPr id="22" name="Graphic 21" descr="Statistics with solid fill">
            <a:extLst>
              <a:ext uri="{FF2B5EF4-FFF2-40B4-BE49-F238E27FC236}">
                <a16:creationId xmlns:a16="http://schemas.microsoft.com/office/drawing/2014/main" id="{AFEF7888-D851-CD3C-9CF6-4E97F3CF225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26198" y="1195031"/>
            <a:ext cx="491203" cy="491203"/>
          </a:xfrm>
          <a:prstGeom prst="rect">
            <a:avLst/>
          </a:prstGeom>
        </p:spPr>
      </p:pic>
      <p:sp>
        <p:nvSpPr>
          <p:cNvPr id="26" name="TextBox 25">
            <a:extLst>
              <a:ext uri="{FF2B5EF4-FFF2-40B4-BE49-F238E27FC236}">
                <a16:creationId xmlns:a16="http://schemas.microsoft.com/office/drawing/2014/main" id="{BC3ED781-5D56-8012-85ED-CC451B541E78}"/>
              </a:ext>
            </a:extLst>
          </p:cNvPr>
          <p:cNvSpPr txBox="1"/>
          <p:nvPr/>
        </p:nvSpPr>
        <p:spPr>
          <a:xfrm>
            <a:off x="5892483" y="2025443"/>
            <a:ext cx="3134975" cy="600164"/>
          </a:xfrm>
          <a:prstGeom prst="rect">
            <a:avLst/>
          </a:prstGeom>
          <a:noFill/>
        </p:spPr>
        <p:txBody>
          <a:bodyPr wrap="square">
            <a:spAutoFit/>
          </a:bodyPr>
          <a:lstStyle/>
          <a:p>
            <a:r>
              <a:rPr lang="en-US" sz="1100" dirty="0">
                <a:latin typeface="Poppins" panose="00000500000000000000" pitchFamily="2" charset="0"/>
                <a:cs typeface="Poppins" panose="00000500000000000000" pitchFamily="2" charset="0"/>
              </a:rPr>
              <a:t>- Displaying the distribution of values across different machines. Also, help identify outliers.</a:t>
            </a:r>
            <a:endParaRPr lang="en-SG" sz="1100" dirty="0">
              <a:latin typeface="Poppins" panose="00000500000000000000" pitchFamily="2" charset="0"/>
              <a:cs typeface="Poppins" panose="00000500000000000000" pitchFamily="2" charset="0"/>
            </a:endParaRPr>
          </a:p>
        </p:txBody>
      </p:sp>
      <p:pic>
        <p:nvPicPr>
          <p:cNvPr id="28" name="Picture 27">
            <a:extLst>
              <a:ext uri="{FF2B5EF4-FFF2-40B4-BE49-F238E27FC236}">
                <a16:creationId xmlns:a16="http://schemas.microsoft.com/office/drawing/2014/main" id="{65C2B560-AFAC-EC17-6DA7-2D876C7DE08B}"/>
              </a:ext>
            </a:extLst>
          </p:cNvPr>
          <p:cNvPicPr>
            <a:picLocks noChangeAspect="1"/>
          </p:cNvPicPr>
          <p:nvPr/>
        </p:nvPicPr>
        <p:blipFill>
          <a:blip r:embed="rId11"/>
          <a:stretch>
            <a:fillRect/>
          </a:stretch>
        </p:blipFill>
        <p:spPr>
          <a:xfrm>
            <a:off x="5963459" y="2571750"/>
            <a:ext cx="2627825" cy="1351786"/>
          </a:xfrm>
          <a:prstGeom prst="rect">
            <a:avLst/>
          </a:prstGeom>
        </p:spPr>
      </p:pic>
      <p:pic>
        <p:nvPicPr>
          <p:cNvPr id="30" name="Picture 29">
            <a:extLst>
              <a:ext uri="{FF2B5EF4-FFF2-40B4-BE49-F238E27FC236}">
                <a16:creationId xmlns:a16="http://schemas.microsoft.com/office/drawing/2014/main" id="{CFC9DBB6-2717-5555-BAEE-34A81028B079}"/>
              </a:ext>
            </a:extLst>
          </p:cNvPr>
          <p:cNvPicPr>
            <a:picLocks noChangeAspect="1"/>
          </p:cNvPicPr>
          <p:nvPr/>
        </p:nvPicPr>
        <p:blipFill>
          <a:blip r:embed="rId12"/>
          <a:stretch>
            <a:fillRect/>
          </a:stretch>
        </p:blipFill>
        <p:spPr>
          <a:xfrm>
            <a:off x="5913662" y="3916096"/>
            <a:ext cx="2623980" cy="11074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34"/>
        <p:cNvGrpSpPr/>
        <p:nvPr/>
      </p:nvGrpSpPr>
      <p:grpSpPr>
        <a:xfrm>
          <a:off x="0" y="0"/>
          <a:ext cx="0" cy="0"/>
          <a:chOff x="0" y="0"/>
          <a:chExt cx="0" cy="0"/>
        </a:xfrm>
      </p:grpSpPr>
      <p:sp>
        <p:nvSpPr>
          <p:cNvPr id="1635" name="Google Shape;163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Visualisation </a:t>
            </a:r>
            <a:endParaRPr dirty="0"/>
          </a:p>
        </p:txBody>
      </p:sp>
      <p:sp>
        <p:nvSpPr>
          <p:cNvPr id="1636" name="Google Shape;1636;p41"/>
          <p:cNvSpPr txBox="1">
            <a:spLocks noGrp="1"/>
          </p:cNvSpPr>
          <p:nvPr>
            <p:ph type="subTitle" idx="1"/>
          </p:nvPr>
        </p:nvSpPr>
        <p:spPr>
          <a:xfrm>
            <a:off x="4876428" y="2038294"/>
            <a:ext cx="2340300" cy="884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dirty="0"/>
              <a:t>-  A donut chart to visualize the distribution of values for the column ‘machine’</a:t>
            </a:r>
          </a:p>
        </p:txBody>
      </p:sp>
      <p:sp>
        <p:nvSpPr>
          <p:cNvPr id="1637" name="Google Shape;1637;p41"/>
          <p:cNvSpPr txBox="1">
            <a:spLocks noGrp="1"/>
          </p:cNvSpPr>
          <p:nvPr>
            <p:ph type="subTitle" idx="2"/>
          </p:nvPr>
        </p:nvSpPr>
        <p:spPr>
          <a:xfrm>
            <a:off x="836395" y="2025443"/>
            <a:ext cx="3735605" cy="13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00" dirty="0"/>
              <a:t>- </a:t>
            </a:r>
            <a:r>
              <a:rPr lang="en-US" sz="1100" dirty="0"/>
              <a:t>Generated histograms for each key data point, displaying the distribution of values across the entire dataset with both frequency counts and a kernel density estimate (KDE) for each feature. Each subplot represents a different key data point.</a:t>
            </a:r>
            <a:endParaRPr sz="1100" dirty="0"/>
          </a:p>
        </p:txBody>
      </p:sp>
      <p:sp>
        <p:nvSpPr>
          <p:cNvPr id="1638" name="Google Shape;1638;p41"/>
          <p:cNvSpPr txBox="1">
            <a:spLocks noGrp="1"/>
          </p:cNvSpPr>
          <p:nvPr>
            <p:ph type="subTitle" idx="3"/>
          </p:nvPr>
        </p:nvSpPr>
        <p:spPr>
          <a:xfrm>
            <a:off x="4876428" y="1635994"/>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5. Donut Chart</a:t>
            </a:r>
            <a:endParaRPr sz="1200" dirty="0"/>
          </a:p>
        </p:txBody>
      </p:sp>
      <p:sp>
        <p:nvSpPr>
          <p:cNvPr id="1639" name="Google Shape;1639;p41"/>
          <p:cNvSpPr txBox="1">
            <a:spLocks noGrp="1"/>
          </p:cNvSpPr>
          <p:nvPr>
            <p:ph type="subTitle" idx="4"/>
          </p:nvPr>
        </p:nvSpPr>
        <p:spPr>
          <a:xfrm>
            <a:off x="836396" y="1626599"/>
            <a:ext cx="23403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4. Histograms</a:t>
            </a:r>
            <a:endParaRPr sz="1200" dirty="0"/>
          </a:p>
        </p:txBody>
      </p:sp>
      <p:pic>
        <p:nvPicPr>
          <p:cNvPr id="9" name="Graphic 8" descr="Bar chart with solid fill">
            <a:extLst>
              <a:ext uri="{FF2B5EF4-FFF2-40B4-BE49-F238E27FC236}">
                <a16:creationId xmlns:a16="http://schemas.microsoft.com/office/drawing/2014/main" id="{DC2B6D44-6829-EDF2-F7E9-919FC2EAD80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6396" y="1197051"/>
            <a:ext cx="491203" cy="491203"/>
          </a:xfrm>
          <a:prstGeom prst="rect">
            <a:avLst/>
          </a:prstGeom>
        </p:spPr>
      </p:pic>
      <p:pic>
        <p:nvPicPr>
          <p:cNvPr id="22" name="Graphic 21" descr="Statistics with solid fill">
            <a:extLst>
              <a:ext uri="{FF2B5EF4-FFF2-40B4-BE49-F238E27FC236}">
                <a16:creationId xmlns:a16="http://schemas.microsoft.com/office/drawing/2014/main" id="{AFEF7888-D851-CD3C-9CF6-4E97F3CF225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76426" y="1181833"/>
            <a:ext cx="491203" cy="491203"/>
          </a:xfrm>
          <a:prstGeom prst="rect">
            <a:avLst/>
          </a:prstGeom>
        </p:spPr>
      </p:pic>
      <p:pic>
        <p:nvPicPr>
          <p:cNvPr id="3" name="Picture 2">
            <a:extLst>
              <a:ext uri="{FF2B5EF4-FFF2-40B4-BE49-F238E27FC236}">
                <a16:creationId xmlns:a16="http://schemas.microsoft.com/office/drawing/2014/main" id="{3C2E43A8-0698-38B2-1203-9C31BAC9C571}"/>
              </a:ext>
            </a:extLst>
          </p:cNvPr>
          <p:cNvPicPr>
            <a:picLocks noChangeAspect="1"/>
          </p:cNvPicPr>
          <p:nvPr/>
        </p:nvPicPr>
        <p:blipFill>
          <a:blip r:embed="rId7"/>
          <a:stretch>
            <a:fillRect/>
          </a:stretch>
        </p:blipFill>
        <p:spPr>
          <a:xfrm>
            <a:off x="869185" y="3171984"/>
            <a:ext cx="2903565" cy="1022495"/>
          </a:xfrm>
          <a:prstGeom prst="rect">
            <a:avLst/>
          </a:prstGeom>
        </p:spPr>
      </p:pic>
      <p:pic>
        <p:nvPicPr>
          <p:cNvPr id="5" name="Picture 4">
            <a:extLst>
              <a:ext uri="{FF2B5EF4-FFF2-40B4-BE49-F238E27FC236}">
                <a16:creationId xmlns:a16="http://schemas.microsoft.com/office/drawing/2014/main" id="{2F231815-6CBD-134B-B188-F1BB55C8DA12}"/>
              </a:ext>
            </a:extLst>
          </p:cNvPr>
          <p:cNvPicPr>
            <a:picLocks noChangeAspect="1"/>
          </p:cNvPicPr>
          <p:nvPr/>
        </p:nvPicPr>
        <p:blipFill>
          <a:blip r:embed="rId8"/>
          <a:stretch>
            <a:fillRect/>
          </a:stretch>
        </p:blipFill>
        <p:spPr>
          <a:xfrm>
            <a:off x="1513485" y="4121005"/>
            <a:ext cx="3009206" cy="1022495"/>
          </a:xfrm>
          <a:prstGeom prst="rect">
            <a:avLst/>
          </a:prstGeom>
        </p:spPr>
      </p:pic>
      <p:pic>
        <p:nvPicPr>
          <p:cNvPr id="7" name="Picture 6">
            <a:extLst>
              <a:ext uri="{FF2B5EF4-FFF2-40B4-BE49-F238E27FC236}">
                <a16:creationId xmlns:a16="http://schemas.microsoft.com/office/drawing/2014/main" id="{4DB6F0B3-0E59-D7CB-2CAC-A39EA1126F5D}"/>
              </a:ext>
            </a:extLst>
          </p:cNvPr>
          <p:cNvPicPr>
            <a:picLocks noChangeAspect="1"/>
          </p:cNvPicPr>
          <p:nvPr/>
        </p:nvPicPr>
        <p:blipFill>
          <a:blip r:embed="rId9"/>
          <a:stretch>
            <a:fillRect/>
          </a:stretch>
        </p:blipFill>
        <p:spPr>
          <a:xfrm>
            <a:off x="4942230" y="3232117"/>
            <a:ext cx="3332585" cy="1301335"/>
          </a:xfrm>
          <a:prstGeom prst="rect">
            <a:avLst/>
          </a:prstGeom>
        </p:spPr>
      </p:pic>
      <p:pic>
        <p:nvPicPr>
          <p:cNvPr id="10" name="Picture 9">
            <a:extLst>
              <a:ext uri="{FF2B5EF4-FFF2-40B4-BE49-F238E27FC236}">
                <a16:creationId xmlns:a16="http://schemas.microsoft.com/office/drawing/2014/main" id="{2C112D8A-61B9-0ABA-39D8-081B200E199D}"/>
              </a:ext>
            </a:extLst>
          </p:cNvPr>
          <p:cNvPicPr>
            <a:picLocks noChangeAspect="1"/>
          </p:cNvPicPr>
          <p:nvPr/>
        </p:nvPicPr>
        <p:blipFill>
          <a:blip r:embed="rId10"/>
          <a:stretch>
            <a:fillRect/>
          </a:stretch>
        </p:blipFill>
        <p:spPr>
          <a:xfrm>
            <a:off x="7067359" y="1439409"/>
            <a:ext cx="1499435" cy="1543863"/>
          </a:xfrm>
          <a:prstGeom prst="rect">
            <a:avLst/>
          </a:prstGeom>
        </p:spPr>
      </p:pic>
    </p:spTree>
    <p:extLst>
      <p:ext uri="{BB962C8B-B14F-4D97-AF65-F5344CB8AC3E}">
        <p14:creationId xmlns:p14="http://schemas.microsoft.com/office/powerpoint/2010/main" val="7740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2"/>
        <p:cNvGrpSpPr/>
        <p:nvPr/>
      </p:nvGrpSpPr>
      <p:grpSpPr>
        <a:xfrm>
          <a:off x="0" y="0"/>
          <a:ext cx="0" cy="0"/>
          <a:chOff x="0" y="0"/>
          <a:chExt cx="0" cy="0"/>
        </a:xfrm>
      </p:grpSpPr>
      <p:sp>
        <p:nvSpPr>
          <p:cNvPr id="1733" name="Google Shape;1733;p43"/>
          <p:cNvSpPr txBox="1">
            <a:spLocks noGrp="1"/>
          </p:cNvSpPr>
          <p:nvPr>
            <p:ph type="subTitle" idx="2"/>
          </p:nvPr>
        </p:nvSpPr>
        <p:spPr>
          <a:xfrm>
            <a:off x="5030971" y="1632251"/>
            <a:ext cx="3673758" cy="170262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Centered the data around zero and scaled it to have unit variance, making features comparable when they have different units or scales.</a:t>
            </a:r>
          </a:p>
          <a:p>
            <a:pPr marL="171450" lvl="0" indent="-171450" algn="l" rtl="0">
              <a:spcBef>
                <a:spcPts val="0"/>
              </a:spcBef>
              <a:spcAft>
                <a:spcPts val="0"/>
              </a:spcAft>
              <a:buFontTx/>
              <a:buChar char="-"/>
            </a:pPr>
            <a:r>
              <a:rPr lang="en-US" sz="1100" dirty="0"/>
              <a:t>Scaling ensure that each feature contributes equally to the analysis and prevents features with larger ranges from disproportionately influencing the results.</a:t>
            </a:r>
          </a:p>
          <a:p>
            <a:pPr marL="171450" lvl="0" indent="-171450" algn="l" rtl="0">
              <a:spcBef>
                <a:spcPts val="0"/>
              </a:spcBef>
              <a:spcAft>
                <a:spcPts val="0"/>
              </a:spcAft>
              <a:buFontTx/>
              <a:buChar char="-"/>
            </a:pPr>
            <a:endParaRPr lang="en-US" sz="1100" dirty="0"/>
          </a:p>
        </p:txBody>
      </p:sp>
      <p:sp>
        <p:nvSpPr>
          <p:cNvPr id="1735" name="Google Shape;173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 Pre-Processing</a:t>
            </a:r>
            <a:endParaRPr dirty="0"/>
          </a:p>
        </p:txBody>
      </p:sp>
      <p:sp>
        <p:nvSpPr>
          <p:cNvPr id="1736" name="Google Shape;1736;p43"/>
          <p:cNvSpPr txBox="1">
            <a:spLocks noGrp="1"/>
          </p:cNvSpPr>
          <p:nvPr>
            <p:ph type="subTitle" idx="5"/>
          </p:nvPr>
        </p:nvSpPr>
        <p:spPr>
          <a:xfrm>
            <a:off x="720000" y="1226651"/>
            <a:ext cx="2677603"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Removing extreme outlier</a:t>
            </a:r>
            <a:endParaRPr sz="1200" dirty="0"/>
          </a:p>
        </p:txBody>
      </p:sp>
      <p:sp>
        <p:nvSpPr>
          <p:cNvPr id="1737" name="Google Shape;1737;p43"/>
          <p:cNvSpPr txBox="1">
            <a:spLocks noGrp="1"/>
          </p:cNvSpPr>
          <p:nvPr>
            <p:ph type="subTitle" idx="6"/>
          </p:nvPr>
        </p:nvSpPr>
        <p:spPr>
          <a:xfrm>
            <a:off x="5030971" y="1226651"/>
            <a:ext cx="2102100" cy="405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Scaling</a:t>
            </a:r>
            <a:endParaRPr sz="1200" dirty="0"/>
          </a:p>
        </p:txBody>
      </p:sp>
      <p:sp>
        <p:nvSpPr>
          <p:cNvPr id="1741" name="Google Shape;1741;p43"/>
          <p:cNvSpPr txBox="1">
            <a:spLocks noGrp="1"/>
          </p:cNvSpPr>
          <p:nvPr>
            <p:ph type="subTitle" idx="1"/>
          </p:nvPr>
        </p:nvSpPr>
        <p:spPr>
          <a:xfrm>
            <a:off x="745132" y="1632251"/>
            <a:ext cx="4104774" cy="1534123"/>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Identified and removed extreme outliers from a dataset using the Interquartile Range (IQR) method for each specified feature.</a:t>
            </a:r>
          </a:p>
          <a:p>
            <a:pPr marL="171450" lvl="0" indent="-171450" algn="l" rtl="0">
              <a:spcBef>
                <a:spcPts val="0"/>
              </a:spcBef>
              <a:spcAft>
                <a:spcPts val="0"/>
              </a:spcAft>
              <a:buFontTx/>
              <a:buChar char="-"/>
            </a:pPr>
            <a:r>
              <a:rPr lang="en-US" sz="1100" dirty="0"/>
              <a:t>By removing extreme values, you can improve the accuracy and reliability of the anomaly detection process, leading to better insights and model performance.</a:t>
            </a:r>
          </a:p>
        </p:txBody>
      </p:sp>
      <p:pic>
        <p:nvPicPr>
          <p:cNvPr id="11" name="Picture 10">
            <a:extLst>
              <a:ext uri="{FF2B5EF4-FFF2-40B4-BE49-F238E27FC236}">
                <a16:creationId xmlns:a16="http://schemas.microsoft.com/office/drawing/2014/main" id="{CA82EBB1-9DE1-F224-1344-66BEC6329753}"/>
              </a:ext>
            </a:extLst>
          </p:cNvPr>
          <p:cNvPicPr>
            <a:picLocks noChangeAspect="1"/>
          </p:cNvPicPr>
          <p:nvPr/>
        </p:nvPicPr>
        <p:blipFill>
          <a:blip r:embed="rId3"/>
          <a:stretch>
            <a:fillRect/>
          </a:stretch>
        </p:blipFill>
        <p:spPr>
          <a:xfrm>
            <a:off x="745132" y="3065955"/>
            <a:ext cx="3915846" cy="714945"/>
          </a:xfrm>
          <a:prstGeom prst="rect">
            <a:avLst/>
          </a:prstGeom>
        </p:spPr>
      </p:pic>
      <p:pic>
        <p:nvPicPr>
          <p:cNvPr id="13" name="Picture 12">
            <a:extLst>
              <a:ext uri="{FF2B5EF4-FFF2-40B4-BE49-F238E27FC236}">
                <a16:creationId xmlns:a16="http://schemas.microsoft.com/office/drawing/2014/main" id="{160FD062-EDFF-BA22-5A13-CFB574517D43}"/>
              </a:ext>
            </a:extLst>
          </p:cNvPr>
          <p:cNvPicPr>
            <a:picLocks noChangeAspect="1"/>
          </p:cNvPicPr>
          <p:nvPr/>
        </p:nvPicPr>
        <p:blipFill>
          <a:blip r:embed="rId4"/>
          <a:stretch>
            <a:fillRect/>
          </a:stretch>
        </p:blipFill>
        <p:spPr>
          <a:xfrm>
            <a:off x="720000" y="3868722"/>
            <a:ext cx="3590386" cy="1264538"/>
          </a:xfrm>
          <a:prstGeom prst="rect">
            <a:avLst/>
          </a:prstGeom>
        </p:spPr>
      </p:pic>
      <p:pic>
        <p:nvPicPr>
          <p:cNvPr id="19" name="Picture 18">
            <a:extLst>
              <a:ext uri="{FF2B5EF4-FFF2-40B4-BE49-F238E27FC236}">
                <a16:creationId xmlns:a16="http://schemas.microsoft.com/office/drawing/2014/main" id="{430FB281-1AED-D82E-9139-7A89181A1815}"/>
              </a:ext>
            </a:extLst>
          </p:cNvPr>
          <p:cNvPicPr>
            <a:picLocks noChangeAspect="1"/>
          </p:cNvPicPr>
          <p:nvPr/>
        </p:nvPicPr>
        <p:blipFill>
          <a:blip r:embed="rId5"/>
          <a:stretch>
            <a:fillRect/>
          </a:stretch>
        </p:blipFill>
        <p:spPr>
          <a:xfrm>
            <a:off x="5256502" y="3431271"/>
            <a:ext cx="3448227" cy="571529"/>
          </a:xfrm>
          <a:prstGeom prst="rect">
            <a:avLst/>
          </a:prstGeom>
        </p:spPr>
      </p:pic>
      <p:pic>
        <p:nvPicPr>
          <p:cNvPr id="21" name="Picture 20">
            <a:extLst>
              <a:ext uri="{FF2B5EF4-FFF2-40B4-BE49-F238E27FC236}">
                <a16:creationId xmlns:a16="http://schemas.microsoft.com/office/drawing/2014/main" id="{C26B6DBC-58DA-7C1C-B67D-2D4AB98EB68E}"/>
              </a:ext>
            </a:extLst>
          </p:cNvPr>
          <p:cNvPicPr>
            <a:picLocks noChangeAspect="1"/>
          </p:cNvPicPr>
          <p:nvPr/>
        </p:nvPicPr>
        <p:blipFill>
          <a:blip r:embed="rId6"/>
          <a:stretch>
            <a:fillRect/>
          </a:stretch>
        </p:blipFill>
        <p:spPr>
          <a:xfrm>
            <a:off x="5192335" y="4052782"/>
            <a:ext cx="3673758" cy="6741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Modelling: DBSCAN</a:t>
            </a:r>
            <a:endParaRPr dirty="0"/>
          </a:p>
        </p:txBody>
      </p:sp>
      <p:sp>
        <p:nvSpPr>
          <p:cNvPr id="1669" name="Google Shape;1669;p42"/>
          <p:cNvSpPr txBox="1">
            <a:spLocks noGrp="1"/>
          </p:cNvSpPr>
          <p:nvPr>
            <p:ph type="subTitle" idx="1"/>
          </p:nvPr>
        </p:nvSpPr>
        <p:spPr>
          <a:xfrm>
            <a:off x="785682" y="1931996"/>
            <a:ext cx="3916947" cy="96632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100" dirty="0"/>
              <a:t>Applied DBSCAN algorithm with params of eps=2, min_samples=61 to detect clusters.</a:t>
            </a:r>
          </a:p>
          <a:p>
            <a:pPr marL="171450" lvl="0" indent="-171450" algn="l" rtl="0">
              <a:spcBef>
                <a:spcPts val="0"/>
              </a:spcBef>
              <a:spcAft>
                <a:spcPts val="0"/>
              </a:spcAft>
              <a:buFontTx/>
              <a:buChar char="-"/>
            </a:pPr>
            <a:r>
              <a:rPr lang="en-US" sz="1100" dirty="0"/>
              <a:t>Visualized the results using PCA to reduce the dimensions to 2 components.</a:t>
            </a:r>
          </a:p>
        </p:txBody>
      </p:sp>
      <p:sp>
        <p:nvSpPr>
          <p:cNvPr id="1670" name="Google Shape;1670;p42"/>
          <p:cNvSpPr txBox="1">
            <a:spLocks noGrp="1"/>
          </p:cNvSpPr>
          <p:nvPr>
            <p:ph type="subTitle" idx="2"/>
          </p:nvPr>
        </p:nvSpPr>
        <p:spPr>
          <a:xfrm>
            <a:off x="5078548" y="1980347"/>
            <a:ext cx="3714388" cy="1816046"/>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US" sz="1100" dirty="0"/>
              <a:t>Used a k-nearest neighbors approach to determine the optimal value of ‘eps’ for DBSCAN.</a:t>
            </a:r>
          </a:p>
          <a:p>
            <a:pPr marL="171450" lvl="0" indent="-171450" algn="l" rtl="0">
              <a:spcBef>
                <a:spcPts val="0"/>
              </a:spcBef>
              <a:spcAft>
                <a:spcPts val="0"/>
              </a:spcAft>
              <a:buFontTx/>
              <a:buChar char="-"/>
            </a:pPr>
            <a:r>
              <a:rPr lang="en-US" sz="1100" dirty="0"/>
              <a:t>Plotted the sorted k-nearest neighbor distances to identify the "elbow" point, suggesting the best eps value. </a:t>
            </a:r>
          </a:p>
          <a:p>
            <a:pPr marL="171450" lvl="0" indent="-171450" algn="l" rtl="0">
              <a:spcBef>
                <a:spcPts val="0"/>
              </a:spcBef>
              <a:spcAft>
                <a:spcPts val="0"/>
              </a:spcAft>
              <a:buFontTx/>
              <a:buChar char="-"/>
            </a:pPr>
            <a:endParaRPr lang="en" sz="1200" dirty="0"/>
          </a:p>
          <a:p>
            <a:pPr marL="171450" lvl="0" indent="-171450" algn="l" rtl="0">
              <a:spcBef>
                <a:spcPts val="0"/>
              </a:spcBef>
              <a:spcAft>
                <a:spcPts val="0"/>
              </a:spcAft>
              <a:buFontTx/>
              <a:buChar char="-"/>
            </a:pPr>
            <a:endParaRPr sz="1200" dirty="0"/>
          </a:p>
        </p:txBody>
      </p:sp>
      <p:sp>
        <p:nvSpPr>
          <p:cNvPr id="1672" name="Google Shape;1672;p42"/>
          <p:cNvSpPr txBox="1">
            <a:spLocks noGrp="1"/>
          </p:cNvSpPr>
          <p:nvPr>
            <p:ph type="subTitle" idx="4"/>
          </p:nvPr>
        </p:nvSpPr>
        <p:spPr>
          <a:xfrm>
            <a:off x="795471" y="1582224"/>
            <a:ext cx="2325279"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Initial Model Set-Up</a:t>
            </a:r>
            <a:endParaRPr sz="1200" dirty="0"/>
          </a:p>
        </p:txBody>
      </p:sp>
      <p:sp>
        <p:nvSpPr>
          <p:cNvPr id="1673" name="Google Shape;1673;p42"/>
          <p:cNvSpPr txBox="1">
            <a:spLocks noGrp="1"/>
          </p:cNvSpPr>
          <p:nvPr>
            <p:ph type="subTitle" idx="5"/>
          </p:nvPr>
        </p:nvSpPr>
        <p:spPr>
          <a:xfrm>
            <a:off x="5078548" y="1578047"/>
            <a:ext cx="3328773"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2. Hyper Parameter tuning</a:t>
            </a:r>
            <a:endParaRPr sz="1200" dirty="0"/>
          </a:p>
        </p:txBody>
      </p:sp>
      <p:grpSp>
        <p:nvGrpSpPr>
          <p:cNvPr id="1699" name="Google Shape;1699;p42"/>
          <p:cNvGrpSpPr/>
          <p:nvPr/>
        </p:nvGrpSpPr>
        <p:grpSpPr>
          <a:xfrm>
            <a:off x="5160191" y="1114873"/>
            <a:ext cx="424242" cy="424241"/>
            <a:chOff x="2335403" y="748460"/>
            <a:chExt cx="477313" cy="406392"/>
          </a:xfrm>
          <a:solidFill>
            <a:srgbClr val="0070C0"/>
          </a:solidFill>
        </p:grpSpPr>
        <p:sp>
          <p:nvSpPr>
            <p:cNvPr id="1700" name="Google Shape;1700;p42"/>
            <p:cNvSpPr/>
            <p:nvPr/>
          </p:nvSpPr>
          <p:spPr>
            <a:xfrm>
              <a:off x="2419697" y="928793"/>
              <a:ext cx="35044" cy="13676"/>
            </a:xfrm>
            <a:custGeom>
              <a:avLst/>
              <a:gdLst/>
              <a:ahLst/>
              <a:cxnLst/>
              <a:rect l="l" t="t" r="r" b="b"/>
              <a:pathLst>
                <a:path w="925" h="361" extrusionOk="0">
                  <a:moveTo>
                    <a:pt x="199" y="0"/>
                  </a:moveTo>
                  <a:cubicBezTo>
                    <a:pt x="102" y="0"/>
                    <a:pt x="17" y="69"/>
                    <a:pt x="10" y="164"/>
                  </a:cubicBezTo>
                  <a:cubicBezTo>
                    <a:pt x="1" y="272"/>
                    <a:pt x="85" y="361"/>
                    <a:pt x="189" y="361"/>
                  </a:cubicBezTo>
                  <a:lnTo>
                    <a:pt x="728" y="361"/>
                  </a:lnTo>
                  <a:cubicBezTo>
                    <a:pt x="823" y="361"/>
                    <a:pt x="908" y="291"/>
                    <a:pt x="916" y="197"/>
                  </a:cubicBezTo>
                  <a:cubicBezTo>
                    <a:pt x="924" y="89"/>
                    <a:pt x="841" y="0"/>
                    <a:pt x="7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2"/>
            <p:cNvSpPr/>
            <p:nvPr/>
          </p:nvSpPr>
          <p:spPr>
            <a:xfrm>
              <a:off x="2466106" y="928793"/>
              <a:ext cx="51713" cy="13676"/>
            </a:xfrm>
            <a:custGeom>
              <a:avLst/>
              <a:gdLst/>
              <a:ahLst/>
              <a:cxnLst/>
              <a:rect l="l" t="t" r="r" b="b"/>
              <a:pathLst>
                <a:path w="1365" h="361" extrusionOk="0">
                  <a:moveTo>
                    <a:pt x="197" y="0"/>
                  </a:moveTo>
                  <a:cubicBezTo>
                    <a:pt x="102" y="0"/>
                    <a:pt x="17" y="69"/>
                    <a:pt x="8" y="164"/>
                  </a:cubicBezTo>
                  <a:cubicBezTo>
                    <a:pt x="0" y="272"/>
                    <a:pt x="84" y="361"/>
                    <a:pt x="189" y="361"/>
                  </a:cubicBezTo>
                  <a:lnTo>
                    <a:pt x="1166" y="361"/>
                  </a:lnTo>
                  <a:cubicBezTo>
                    <a:pt x="1262" y="361"/>
                    <a:pt x="1347" y="291"/>
                    <a:pt x="1354" y="197"/>
                  </a:cubicBezTo>
                  <a:cubicBezTo>
                    <a:pt x="1365" y="89"/>
                    <a:pt x="1281" y="0"/>
                    <a:pt x="117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2"/>
            <p:cNvSpPr/>
            <p:nvPr/>
          </p:nvSpPr>
          <p:spPr>
            <a:xfrm>
              <a:off x="2420152" y="900266"/>
              <a:ext cx="80354" cy="13676"/>
            </a:xfrm>
            <a:custGeom>
              <a:avLst/>
              <a:gdLst/>
              <a:ahLst/>
              <a:cxnLst/>
              <a:rect l="l" t="t" r="r" b="b"/>
              <a:pathLst>
                <a:path w="2121" h="361" extrusionOk="0">
                  <a:moveTo>
                    <a:pt x="198" y="0"/>
                  </a:moveTo>
                  <a:cubicBezTo>
                    <a:pt x="103" y="0"/>
                    <a:pt x="17" y="70"/>
                    <a:pt x="10" y="165"/>
                  </a:cubicBezTo>
                  <a:cubicBezTo>
                    <a:pt x="0" y="270"/>
                    <a:pt x="84" y="361"/>
                    <a:pt x="189" y="361"/>
                  </a:cubicBezTo>
                  <a:lnTo>
                    <a:pt x="1922" y="361"/>
                  </a:lnTo>
                  <a:cubicBezTo>
                    <a:pt x="2017" y="361"/>
                    <a:pt x="2103" y="291"/>
                    <a:pt x="2111" y="197"/>
                  </a:cubicBezTo>
                  <a:cubicBezTo>
                    <a:pt x="2120" y="89"/>
                    <a:pt x="2036" y="0"/>
                    <a:pt x="193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2"/>
            <p:cNvSpPr/>
            <p:nvPr/>
          </p:nvSpPr>
          <p:spPr>
            <a:xfrm>
              <a:off x="2419659" y="871700"/>
              <a:ext cx="35044" cy="13676"/>
            </a:xfrm>
            <a:custGeom>
              <a:avLst/>
              <a:gdLst/>
              <a:ahLst/>
              <a:cxnLst/>
              <a:rect l="l" t="t" r="r" b="b"/>
              <a:pathLst>
                <a:path w="925" h="361" extrusionOk="0">
                  <a:moveTo>
                    <a:pt x="198" y="0"/>
                  </a:moveTo>
                  <a:cubicBezTo>
                    <a:pt x="102" y="0"/>
                    <a:pt x="17" y="70"/>
                    <a:pt x="9" y="165"/>
                  </a:cubicBezTo>
                  <a:cubicBezTo>
                    <a:pt x="1" y="271"/>
                    <a:pt x="84" y="360"/>
                    <a:pt x="189" y="360"/>
                  </a:cubicBezTo>
                  <a:lnTo>
                    <a:pt x="726" y="360"/>
                  </a:lnTo>
                  <a:cubicBezTo>
                    <a:pt x="823" y="360"/>
                    <a:pt x="908" y="291"/>
                    <a:pt x="915" y="197"/>
                  </a:cubicBezTo>
                  <a:cubicBezTo>
                    <a:pt x="924" y="89"/>
                    <a:pt x="841" y="0"/>
                    <a:pt x="7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2"/>
            <p:cNvSpPr/>
            <p:nvPr/>
          </p:nvSpPr>
          <p:spPr>
            <a:xfrm>
              <a:off x="2466485" y="871700"/>
              <a:ext cx="84597" cy="13676"/>
            </a:xfrm>
            <a:custGeom>
              <a:avLst/>
              <a:gdLst/>
              <a:ahLst/>
              <a:cxnLst/>
              <a:rect l="l" t="t" r="r" b="b"/>
              <a:pathLst>
                <a:path w="2233" h="361" extrusionOk="0">
                  <a:moveTo>
                    <a:pt x="197" y="0"/>
                  </a:moveTo>
                  <a:cubicBezTo>
                    <a:pt x="102" y="0"/>
                    <a:pt x="17" y="70"/>
                    <a:pt x="9" y="165"/>
                  </a:cubicBezTo>
                  <a:cubicBezTo>
                    <a:pt x="1" y="271"/>
                    <a:pt x="83" y="360"/>
                    <a:pt x="188" y="360"/>
                  </a:cubicBezTo>
                  <a:lnTo>
                    <a:pt x="2035" y="360"/>
                  </a:lnTo>
                  <a:cubicBezTo>
                    <a:pt x="2130" y="360"/>
                    <a:pt x="2216" y="291"/>
                    <a:pt x="2223" y="197"/>
                  </a:cubicBezTo>
                  <a:cubicBezTo>
                    <a:pt x="2232" y="89"/>
                    <a:pt x="2149" y="0"/>
                    <a:pt x="20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2"/>
            <p:cNvSpPr/>
            <p:nvPr/>
          </p:nvSpPr>
          <p:spPr>
            <a:xfrm>
              <a:off x="2428714" y="978953"/>
              <a:ext cx="61828" cy="72171"/>
            </a:xfrm>
            <a:custGeom>
              <a:avLst/>
              <a:gdLst/>
              <a:ahLst/>
              <a:cxnLst/>
              <a:rect l="l" t="t" r="r" b="b"/>
              <a:pathLst>
                <a:path w="1632" h="1905" extrusionOk="0">
                  <a:moveTo>
                    <a:pt x="821" y="648"/>
                  </a:moveTo>
                  <a:lnTo>
                    <a:pt x="1015" y="1167"/>
                  </a:lnTo>
                  <a:lnTo>
                    <a:pt x="623" y="1167"/>
                  </a:lnTo>
                  <a:lnTo>
                    <a:pt x="821" y="648"/>
                  </a:lnTo>
                  <a:close/>
                  <a:moveTo>
                    <a:pt x="820" y="0"/>
                  </a:moveTo>
                  <a:cubicBezTo>
                    <a:pt x="730" y="0"/>
                    <a:pt x="650" y="54"/>
                    <a:pt x="616" y="136"/>
                  </a:cubicBezTo>
                  <a:cubicBezTo>
                    <a:pt x="616" y="137"/>
                    <a:pt x="615" y="138"/>
                    <a:pt x="615" y="141"/>
                  </a:cubicBezTo>
                  <a:lnTo>
                    <a:pt x="37" y="1655"/>
                  </a:lnTo>
                  <a:cubicBezTo>
                    <a:pt x="0" y="1757"/>
                    <a:pt x="60" y="1855"/>
                    <a:pt x="146" y="1891"/>
                  </a:cubicBezTo>
                  <a:cubicBezTo>
                    <a:pt x="166" y="1899"/>
                    <a:pt x="187" y="1903"/>
                    <a:pt x="208" y="1903"/>
                  </a:cubicBezTo>
                  <a:cubicBezTo>
                    <a:pt x="282" y="1903"/>
                    <a:pt x="357" y="1856"/>
                    <a:pt x="383" y="1786"/>
                  </a:cubicBezTo>
                  <a:lnTo>
                    <a:pt x="481" y="1528"/>
                  </a:lnTo>
                  <a:lnTo>
                    <a:pt x="1155" y="1528"/>
                  </a:lnTo>
                  <a:lnTo>
                    <a:pt x="1251" y="1786"/>
                  </a:lnTo>
                  <a:cubicBezTo>
                    <a:pt x="1279" y="1860"/>
                    <a:pt x="1349" y="1905"/>
                    <a:pt x="1423" y="1905"/>
                  </a:cubicBezTo>
                  <a:cubicBezTo>
                    <a:pt x="1444" y="1905"/>
                    <a:pt x="1466" y="1901"/>
                    <a:pt x="1488" y="1893"/>
                  </a:cubicBezTo>
                  <a:cubicBezTo>
                    <a:pt x="1584" y="1858"/>
                    <a:pt x="1631" y="1750"/>
                    <a:pt x="1596" y="1656"/>
                  </a:cubicBezTo>
                  <a:lnTo>
                    <a:pt x="1024" y="142"/>
                  </a:lnTo>
                  <a:cubicBezTo>
                    <a:pt x="1024" y="139"/>
                    <a:pt x="1022" y="137"/>
                    <a:pt x="1022" y="136"/>
                  </a:cubicBezTo>
                  <a:cubicBezTo>
                    <a:pt x="988" y="54"/>
                    <a:pt x="909" y="0"/>
                    <a:pt x="82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2"/>
            <p:cNvSpPr/>
            <p:nvPr/>
          </p:nvSpPr>
          <p:spPr>
            <a:xfrm>
              <a:off x="2492701" y="998388"/>
              <a:ext cx="48265" cy="52660"/>
            </a:xfrm>
            <a:custGeom>
              <a:avLst/>
              <a:gdLst/>
              <a:ahLst/>
              <a:cxnLst/>
              <a:rect l="l" t="t" r="r" b="b"/>
              <a:pathLst>
                <a:path w="1274" h="1390" extrusionOk="0">
                  <a:moveTo>
                    <a:pt x="654" y="430"/>
                  </a:moveTo>
                  <a:cubicBezTo>
                    <a:pt x="801" y="430"/>
                    <a:pt x="919" y="549"/>
                    <a:pt x="919" y="696"/>
                  </a:cubicBezTo>
                  <a:cubicBezTo>
                    <a:pt x="919" y="842"/>
                    <a:pt x="801" y="961"/>
                    <a:pt x="654" y="961"/>
                  </a:cubicBezTo>
                  <a:cubicBezTo>
                    <a:pt x="508" y="961"/>
                    <a:pt x="388" y="842"/>
                    <a:pt x="388" y="696"/>
                  </a:cubicBezTo>
                  <a:cubicBezTo>
                    <a:pt x="388" y="549"/>
                    <a:pt x="508" y="430"/>
                    <a:pt x="654" y="430"/>
                  </a:cubicBezTo>
                  <a:close/>
                  <a:moveTo>
                    <a:pt x="1089" y="1"/>
                  </a:moveTo>
                  <a:cubicBezTo>
                    <a:pt x="1008" y="1"/>
                    <a:pt x="941" y="52"/>
                    <a:pt x="916" y="123"/>
                  </a:cubicBezTo>
                  <a:cubicBezTo>
                    <a:pt x="832" y="83"/>
                    <a:pt x="736" y="59"/>
                    <a:pt x="635" y="59"/>
                  </a:cubicBezTo>
                  <a:cubicBezTo>
                    <a:pt x="623" y="59"/>
                    <a:pt x="611" y="59"/>
                    <a:pt x="599" y="60"/>
                  </a:cubicBezTo>
                  <a:cubicBezTo>
                    <a:pt x="267" y="81"/>
                    <a:pt x="1" y="366"/>
                    <a:pt x="5" y="699"/>
                  </a:cubicBezTo>
                  <a:cubicBezTo>
                    <a:pt x="7" y="1049"/>
                    <a:pt x="291" y="1331"/>
                    <a:pt x="640" y="1331"/>
                  </a:cubicBezTo>
                  <a:cubicBezTo>
                    <a:pt x="739" y="1331"/>
                    <a:pt x="831" y="1309"/>
                    <a:pt x="916" y="1267"/>
                  </a:cubicBezTo>
                  <a:cubicBezTo>
                    <a:pt x="941" y="1339"/>
                    <a:pt x="1009" y="1389"/>
                    <a:pt x="1088" y="1389"/>
                  </a:cubicBezTo>
                  <a:cubicBezTo>
                    <a:pt x="1101" y="1389"/>
                    <a:pt x="1114" y="1388"/>
                    <a:pt x="1128" y="1385"/>
                  </a:cubicBezTo>
                  <a:cubicBezTo>
                    <a:pt x="1214" y="1367"/>
                    <a:pt x="1273" y="1288"/>
                    <a:pt x="1273" y="1200"/>
                  </a:cubicBezTo>
                  <a:lnTo>
                    <a:pt x="1273" y="190"/>
                  </a:lnTo>
                  <a:cubicBezTo>
                    <a:pt x="1273" y="102"/>
                    <a:pt x="1214" y="22"/>
                    <a:pt x="1128" y="5"/>
                  </a:cubicBezTo>
                  <a:cubicBezTo>
                    <a:pt x="1115" y="2"/>
                    <a:pt x="1101" y="1"/>
                    <a:pt x="108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2"/>
            <p:cNvSpPr/>
            <p:nvPr/>
          </p:nvSpPr>
          <p:spPr>
            <a:xfrm>
              <a:off x="2597264" y="977437"/>
              <a:ext cx="36635" cy="75164"/>
            </a:xfrm>
            <a:custGeom>
              <a:avLst/>
              <a:gdLst/>
              <a:ahLst/>
              <a:cxnLst/>
              <a:rect l="l" t="t" r="r" b="b"/>
              <a:pathLst>
                <a:path w="967" h="1984" extrusionOk="0">
                  <a:moveTo>
                    <a:pt x="771" y="0"/>
                  </a:moveTo>
                  <a:cubicBezTo>
                    <a:pt x="467" y="0"/>
                    <a:pt x="217" y="223"/>
                    <a:pt x="217" y="497"/>
                  </a:cubicBezTo>
                  <a:lnTo>
                    <a:pt x="217" y="731"/>
                  </a:lnTo>
                  <a:cubicBezTo>
                    <a:pt x="205" y="788"/>
                    <a:pt x="181" y="807"/>
                    <a:pt x="142" y="820"/>
                  </a:cubicBezTo>
                  <a:cubicBezTo>
                    <a:pt x="83" y="841"/>
                    <a:pt x="35" y="890"/>
                    <a:pt x="23" y="950"/>
                  </a:cubicBezTo>
                  <a:cubicBezTo>
                    <a:pt x="1" y="1042"/>
                    <a:pt x="53" y="1134"/>
                    <a:pt x="139" y="1162"/>
                  </a:cubicBezTo>
                  <a:cubicBezTo>
                    <a:pt x="180" y="1177"/>
                    <a:pt x="205" y="1194"/>
                    <a:pt x="217" y="1252"/>
                  </a:cubicBezTo>
                  <a:lnTo>
                    <a:pt x="217" y="1487"/>
                  </a:lnTo>
                  <a:cubicBezTo>
                    <a:pt x="217" y="1758"/>
                    <a:pt x="462" y="1979"/>
                    <a:pt x="764" y="1983"/>
                  </a:cubicBezTo>
                  <a:cubicBezTo>
                    <a:pt x="765" y="1983"/>
                    <a:pt x="766" y="1983"/>
                    <a:pt x="766" y="1983"/>
                  </a:cubicBezTo>
                  <a:cubicBezTo>
                    <a:pt x="854" y="1983"/>
                    <a:pt x="934" y="1921"/>
                    <a:pt x="948" y="1833"/>
                  </a:cubicBezTo>
                  <a:cubicBezTo>
                    <a:pt x="966" y="1719"/>
                    <a:pt x="880" y="1623"/>
                    <a:pt x="770" y="1623"/>
                  </a:cubicBezTo>
                  <a:cubicBezTo>
                    <a:pt x="666" y="1623"/>
                    <a:pt x="578" y="1561"/>
                    <a:pt x="578" y="1487"/>
                  </a:cubicBezTo>
                  <a:lnTo>
                    <a:pt x="578" y="1235"/>
                  </a:lnTo>
                  <a:cubicBezTo>
                    <a:pt x="578" y="1225"/>
                    <a:pt x="577" y="1214"/>
                    <a:pt x="576" y="1204"/>
                  </a:cubicBezTo>
                  <a:cubicBezTo>
                    <a:pt x="560" y="1116"/>
                    <a:pt x="530" y="1047"/>
                    <a:pt x="490" y="992"/>
                  </a:cubicBezTo>
                  <a:cubicBezTo>
                    <a:pt x="530" y="937"/>
                    <a:pt x="560" y="868"/>
                    <a:pt x="576" y="780"/>
                  </a:cubicBezTo>
                  <a:cubicBezTo>
                    <a:pt x="577" y="769"/>
                    <a:pt x="578" y="759"/>
                    <a:pt x="578" y="748"/>
                  </a:cubicBezTo>
                  <a:lnTo>
                    <a:pt x="578" y="497"/>
                  </a:lnTo>
                  <a:cubicBezTo>
                    <a:pt x="578" y="425"/>
                    <a:pt x="661" y="365"/>
                    <a:pt x="764" y="361"/>
                  </a:cubicBezTo>
                  <a:cubicBezTo>
                    <a:pt x="859" y="359"/>
                    <a:pt x="944" y="287"/>
                    <a:pt x="951" y="192"/>
                  </a:cubicBezTo>
                  <a:cubicBezTo>
                    <a:pt x="958" y="87"/>
                    <a:pt x="875" y="0"/>
                    <a:pt x="7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2"/>
            <p:cNvSpPr/>
            <p:nvPr/>
          </p:nvSpPr>
          <p:spPr>
            <a:xfrm>
              <a:off x="2692507" y="977513"/>
              <a:ext cx="36673" cy="75126"/>
            </a:xfrm>
            <a:custGeom>
              <a:avLst/>
              <a:gdLst/>
              <a:ahLst/>
              <a:cxnLst/>
              <a:rect l="l" t="t" r="r" b="b"/>
              <a:pathLst>
                <a:path w="968" h="1983" extrusionOk="0">
                  <a:moveTo>
                    <a:pt x="200" y="0"/>
                  </a:moveTo>
                  <a:cubicBezTo>
                    <a:pt x="113" y="0"/>
                    <a:pt x="34" y="63"/>
                    <a:pt x="20" y="149"/>
                  </a:cubicBezTo>
                  <a:cubicBezTo>
                    <a:pt x="0" y="263"/>
                    <a:pt x="88" y="360"/>
                    <a:pt x="198" y="360"/>
                  </a:cubicBezTo>
                  <a:cubicBezTo>
                    <a:pt x="303" y="360"/>
                    <a:pt x="390" y="422"/>
                    <a:pt x="390" y="496"/>
                  </a:cubicBezTo>
                  <a:lnTo>
                    <a:pt x="390" y="749"/>
                  </a:lnTo>
                  <a:cubicBezTo>
                    <a:pt x="390" y="760"/>
                    <a:pt x="392" y="770"/>
                    <a:pt x="393" y="781"/>
                  </a:cubicBezTo>
                  <a:cubicBezTo>
                    <a:pt x="409" y="868"/>
                    <a:pt x="439" y="936"/>
                    <a:pt x="478" y="991"/>
                  </a:cubicBezTo>
                  <a:cubicBezTo>
                    <a:pt x="440" y="1045"/>
                    <a:pt x="409" y="1114"/>
                    <a:pt x="393" y="1202"/>
                  </a:cubicBezTo>
                  <a:cubicBezTo>
                    <a:pt x="390" y="1211"/>
                    <a:pt x="390" y="1222"/>
                    <a:pt x="390" y="1232"/>
                  </a:cubicBezTo>
                  <a:lnTo>
                    <a:pt x="390" y="1485"/>
                  </a:lnTo>
                  <a:cubicBezTo>
                    <a:pt x="390" y="1557"/>
                    <a:pt x="305" y="1618"/>
                    <a:pt x="204" y="1621"/>
                  </a:cubicBezTo>
                  <a:cubicBezTo>
                    <a:pt x="109" y="1623"/>
                    <a:pt x="23" y="1694"/>
                    <a:pt x="18" y="1789"/>
                  </a:cubicBezTo>
                  <a:cubicBezTo>
                    <a:pt x="12" y="1894"/>
                    <a:pt x="95" y="1982"/>
                    <a:pt x="198" y="1982"/>
                  </a:cubicBezTo>
                  <a:cubicBezTo>
                    <a:pt x="503" y="1982"/>
                    <a:pt x="751" y="1759"/>
                    <a:pt x="751" y="1486"/>
                  </a:cubicBezTo>
                  <a:lnTo>
                    <a:pt x="751" y="1251"/>
                  </a:lnTo>
                  <a:cubicBezTo>
                    <a:pt x="765" y="1196"/>
                    <a:pt x="788" y="1176"/>
                    <a:pt x="828" y="1162"/>
                  </a:cubicBezTo>
                  <a:cubicBezTo>
                    <a:pt x="886" y="1141"/>
                    <a:pt x="933" y="1093"/>
                    <a:pt x="947" y="1033"/>
                  </a:cubicBezTo>
                  <a:cubicBezTo>
                    <a:pt x="968" y="940"/>
                    <a:pt x="916" y="850"/>
                    <a:pt x="829" y="821"/>
                  </a:cubicBezTo>
                  <a:cubicBezTo>
                    <a:pt x="788" y="806"/>
                    <a:pt x="764" y="788"/>
                    <a:pt x="750" y="730"/>
                  </a:cubicBezTo>
                  <a:lnTo>
                    <a:pt x="750" y="496"/>
                  </a:lnTo>
                  <a:cubicBezTo>
                    <a:pt x="750" y="226"/>
                    <a:pt x="505" y="4"/>
                    <a:pt x="204" y="0"/>
                  </a:cubicBezTo>
                  <a:cubicBezTo>
                    <a:pt x="203" y="0"/>
                    <a:pt x="202" y="0"/>
                    <a:pt x="2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2"/>
            <p:cNvSpPr/>
            <p:nvPr/>
          </p:nvSpPr>
          <p:spPr>
            <a:xfrm>
              <a:off x="2643749" y="978536"/>
              <a:ext cx="39249" cy="72891"/>
            </a:xfrm>
            <a:custGeom>
              <a:avLst/>
              <a:gdLst/>
              <a:ahLst/>
              <a:cxnLst/>
              <a:rect l="l" t="t" r="r" b="b"/>
              <a:pathLst>
                <a:path w="1036" h="1924" extrusionOk="0">
                  <a:moveTo>
                    <a:pt x="826" y="0"/>
                  </a:moveTo>
                  <a:cubicBezTo>
                    <a:pt x="753" y="0"/>
                    <a:pt x="683" y="44"/>
                    <a:pt x="655" y="117"/>
                  </a:cubicBezTo>
                  <a:lnTo>
                    <a:pt x="37" y="1671"/>
                  </a:lnTo>
                  <a:cubicBezTo>
                    <a:pt x="0" y="1765"/>
                    <a:pt x="46" y="1872"/>
                    <a:pt x="140" y="1911"/>
                  </a:cubicBezTo>
                  <a:cubicBezTo>
                    <a:pt x="162" y="1919"/>
                    <a:pt x="186" y="1924"/>
                    <a:pt x="208" y="1924"/>
                  </a:cubicBezTo>
                  <a:cubicBezTo>
                    <a:pt x="282" y="1924"/>
                    <a:pt x="351" y="1880"/>
                    <a:pt x="380" y="1807"/>
                  </a:cubicBezTo>
                  <a:lnTo>
                    <a:pt x="998" y="253"/>
                  </a:lnTo>
                  <a:cubicBezTo>
                    <a:pt x="1036" y="159"/>
                    <a:pt x="990" y="52"/>
                    <a:pt x="894" y="13"/>
                  </a:cubicBezTo>
                  <a:cubicBezTo>
                    <a:pt x="872" y="4"/>
                    <a:pt x="849" y="0"/>
                    <a:pt x="82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2"/>
            <p:cNvSpPr/>
            <p:nvPr/>
          </p:nvSpPr>
          <p:spPr>
            <a:xfrm>
              <a:off x="2335403" y="748460"/>
              <a:ext cx="477313" cy="406392"/>
            </a:xfrm>
            <a:custGeom>
              <a:avLst/>
              <a:gdLst/>
              <a:ahLst/>
              <a:cxnLst/>
              <a:rect l="l" t="t" r="r" b="b"/>
              <a:pathLst>
                <a:path w="12599" h="10727" extrusionOk="0">
                  <a:moveTo>
                    <a:pt x="10849" y="378"/>
                  </a:moveTo>
                  <a:cubicBezTo>
                    <a:pt x="10913" y="378"/>
                    <a:pt x="10994" y="438"/>
                    <a:pt x="11079" y="499"/>
                  </a:cubicBezTo>
                  <a:cubicBezTo>
                    <a:pt x="11240" y="616"/>
                    <a:pt x="11385" y="675"/>
                    <a:pt x="11582" y="707"/>
                  </a:cubicBezTo>
                  <a:cubicBezTo>
                    <a:pt x="11680" y="723"/>
                    <a:pt x="11781" y="740"/>
                    <a:pt x="11823" y="781"/>
                  </a:cubicBezTo>
                  <a:cubicBezTo>
                    <a:pt x="11864" y="823"/>
                    <a:pt x="11882" y="925"/>
                    <a:pt x="11898" y="1022"/>
                  </a:cubicBezTo>
                  <a:cubicBezTo>
                    <a:pt x="11929" y="1211"/>
                    <a:pt x="11994" y="1371"/>
                    <a:pt x="12105" y="1525"/>
                  </a:cubicBezTo>
                  <a:cubicBezTo>
                    <a:pt x="12167" y="1611"/>
                    <a:pt x="12226" y="1692"/>
                    <a:pt x="12226" y="1755"/>
                  </a:cubicBezTo>
                  <a:cubicBezTo>
                    <a:pt x="12226" y="1820"/>
                    <a:pt x="12167" y="1901"/>
                    <a:pt x="12105" y="1986"/>
                  </a:cubicBezTo>
                  <a:cubicBezTo>
                    <a:pt x="11993" y="2142"/>
                    <a:pt x="11929" y="2300"/>
                    <a:pt x="11898" y="2489"/>
                  </a:cubicBezTo>
                  <a:cubicBezTo>
                    <a:pt x="11880" y="2587"/>
                    <a:pt x="11864" y="2688"/>
                    <a:pt x="11823" y="2730"/>
                  </a:cubicBezTo>
                  <a:cubicBezTo>
                    <a:pt x="11781" y="2771"/>
                    <a:pt x="11680" y="2789"/>
                    <a:pt x="11582" y="2805"/>
                  </a:cubicBezTo>
                  <a:cubicBezTo>
                    <a:pt x="11385" y="2837"/>
                    <a:pt x="11241" y="2895"/>
                    <a:pt x="11079" y="3012"/>
                  </a:cubicBezTo>
                  <a:cubicBezTo>
                    <a:pt x="10994" y="3074"/>
                    <a:pt x="10913" y="3133"/>
                    <a:pt x="10849" y="3133"/>
                  </a:cubicBezTo>
                  <a:cubicBezTo>
                    <a:pt x="10785" y="3133"/>
                    <a:pt x="10704" y="3074"/>
                    <a:pt x="10618" y="3012"/>
                  </a:cubicBezTo>
                  <a:cubicBezTo>
                    <a:pt x="10459" y="2897"/>
                    <a:pt x="10311" y="2837"/>
                    <a:pt x="10115" y="2805"/>
                  </a:cubicBezTo>
                  <a:cubicBezTo>
                    <a:pt x="10018" y="2787"/>
                    <a:pt x="9916" y="2771"/>
                    <a:pt x="9875" y="2730"/>
                  </a:cubicBezTo>
                  <a:cubicBezTo>
                    <a:pt x="9833" y="2688"/>
                    <a:pt x="9816" y="2587"/>
                    <a:pt x="9800" y="2489"/>
                  </a:cubicBezTo>
                  <a:cubicBezTo>
                    <a:pt x="9769" y="2300"/>
                    <a:pt x="9705" y="2141"/>
                    <a:pt x="9592" y="1986"/>
                  </a:cubicBezTo>
                  <a:cubicBezTo>
                    <a:pt x="9531" y="1901"/>
                    <a:pt x="9472" y="1820"/>
                    <a:pt x="9472" y="1755"/>
                  </a:cubicBezTo>
                  <a:cubicBezTo>
                    <a:pt x="9472" y="1691"/>
                    <a:pt x="9531" y="1611"/>
                    <a:pt x="9592" y="1525"/>
                  </a:cubicBezTo>
                  <a:cubicBezTo>
                    <a:pt x="9709" y="1365"/>
                    <a:pt x="9768" y="1218"/>
                    <a:pt x="9800" y="1022"/>
                  </a:cubicBezTo>
                  <a:cubicBezTo>
                    <a:pt x="9816" y="925"/>
                    <a:pt x="9833" y="823"/>
                    <a:pt x="9875" y="781"/>
                  </a:cubicBezTo>
                  <a:cubicBezTo>
                    <a:pt x="9916" y="740"/>
                    <a:pt x="10018" y="723"/>
                    <a:pt x="10115" y="707"/>
                  </a:cubicBezTo>
                  <a:cubicBezTo>
                    <a:pt x="10309" y="675"/>
                    <a:pt x="10459" y="614"/>
                    <a:pt x="10618" y="499"/>
                  </a:cubicBezTo>
                  <a:cubicBezTo>
                    <a:pt x="10704" y="438"/>
                    <a:pt x="10785" y="378"/>
                    <a:pt x="10849" y="378"/>
                  </a:cubicBezTo>
                  <a:close/>
                  <a:moveTo>
                    <a:pt x="2977" y="2945"/>
                  </a:moveTo>
                  <a:cubicBezTo>
                    <a:pt x="4233" y="2945"/>
                    <a:pt x="6113" y="2946"/>
                    <a:pt x="6113" y="2946"/>
                  </a:cubicBezTo>
                  <a:lnTo>
                    <a:pt x="6113" y="5416"/>
                  </a:lnTo>
                  <a:lnTo>
                    <a:pt x="1788" y="5416"/>
                  </a:lnTo>
                  <a:lnTo>
                    <a:pt x="1788" y="3053"/>
                  </a:lnTo>
                  <a:cubicBezTo>
                    <a:pt x="1788" y="3002"/>
                    <a:pt x="1824" y="2957"/>
                    <a:pt x="1875" y="2946"/>
                  </a:cubicBezTo>
                  <a:cubicBezTo>
                    <a:pt x="1877" y="2946"/>
                    <a:pt x="2349" y="2945"/>
                    <a:pt x="2977" y="2945"/>
                  </a:cubicBezTo>
                  <a:close/>
                  <a:moveTo>
                    <a:pt x="9578" y="2959"/>
                  </a:moveTo>
                  <a:cubicBezTo>
                    <a:pt x="9585" y="2968"/>
                    <a:pt x="9595" y="2979"/>
                    <a:pt x="9604" y="2988"/>
                  </a:cubicBezTo>
                  <a:cubicBezTo>
                    <a:pt x="9730" y="3112"/>
                    <a:pt x="9898" y="3140"/>
                    <a:pt x="10045" y="3164"/>
                  </a:cubicBezTo>
                  <a:cubicBezTo>
                    <a:pt x="10186" y="3188"/>
                    <a:pt x="10277" y="3224"/>
                    <a:pt x="10393" y="3307"/>
                  </a:cubicBezTo>
                  <a:cubicBezTo>
                    <a:pt x="10501" y="3384"/>
                    <a:pt x="10633" y="3478"/>
                    <a:pt x="10796" y="3494"/>
                  </a:cubicBezTo>
                  <a:lnTo>
                    <a:pt x="10796" y="4467"/>
                  </a:lnTo>
                  <a:lnTo>
                    <a:pt x="9910" y="3523"/>
                  </a:lnTo>
                  <a:cubicBezTo>
                    <a:pt x="9874" y="3485"/>
                    <a:pt x="9824" y="3465"/>
                    <a:pt x="9775" y="3465"/>
                  </a:cubicBezTo>
                  <a:cubicBezTo>
                    <a:pt x="9730" y="3465"/>
                    <a:pt x="9685" y="3481"/>
                    <a:pt x="9649" y="3514"/>
                  </a:cubicBezTo>
                  <a:lnTo>
                    <a:pt x="8559" y="4515"/>
                  </a:lnTo>
                  <a:lnTo>
                    <a:pt x="8448" y="4396"/>
                  </a:lnTo>
                  <a:cubicBezTo>
                    <a:pt x="8416" y="4362"/>
                    <a:pt x="8373" y="4344"/>
                    <a:pt x="8328" y="4344"/>
                  </a:cubicBezTo>
                  <a:cubicBezTo>
                    <a:pt x="8316" y="4344"/>
                    <a:pt x="8303" y="4346"/>
                    <a:pt x="8290" y="4349"/>
                  </a:cubicBezTo>
                  <a:cubicBezTo>
                    <a:pt x="8134" y="4387"/>
                    <a:pt x="8097" y="4557"/>
                    <a:pt x="8189" y="4656"/>
                  </a:cubicBezTo>
                  <a:lnTo>
                    <a:pt x="8731" y="5233"/>
                  </a:lnTo>
                  <a:cubicBezTo>
                    <a:pt x="8767" y="5272"/>
                    <a:pt x="8816" y="5292"/>
                    <a:pt x="8866" y="5292"/>
                  </a:cubicBezTo>
                  <a:cubicBezTo>
                    <a:pt x="8944" y="5292"/>
                    <a:pt x="9023" y="5242"/>
                    <a:pt x="9050" y="5143"/>
                  </a:cubicBezTo>
                  <a:cubicBezTo>
                    <a:pt x="9064" y="5095"/>
                    <a:pt x="9042" y="5028"/>
                    <a:pt x="9009" y="4994"/>
                  </a:cubicBezTo>
                  <a:lnTo>
                    <a:pt x="8811" y="4784"/>
                  </a:lnTo>
                  <a:lnTo>
                    <a:pt x="9767" y="3907"/>
                  </a:lnTo>
                  <a:lnTo>
                    <a:pt x="10798" y="5005"/>
                  </a:lnTo>
                  <a:lnTo>
                    <a:pt x="10798" y="5418"/>
                  </a:lnTo>
                  <a:lnTo>
                    <a:pt x="6473" y="5418"/>
                  </a:lnTo>
                  <a:lnTo>
                    <a:pt x="6473" y="4835"/>
                  </a:lnTo>
                  <a:lnTo>
                    <a:pt x="7483" y="3907"/>
                  </a:lnTo>
                  <a:lnTo>
                    <a:pt x="7606" y="4038"/>
                  </a:lnTo>
                  <a:cubicBezTo>
                    <a:pt x="7642" y="4077"/>
                    <a:pt x="7692" y="4096"/>
                    <a:pt x="7741" y="4096"/>
                  </a:cubicBezTo>
                  <a:cubicBezTo>
                    <a:pt x="7786" y="4096"/>
                    <a:pt x="7831" y="4080"/>
                    <a:pt x="7867" y="4047"/>
                  </a:cubicBezTo>
                  <a:cubicBezTo>
                    <a:pt x="7941" y="3978"/>
                    <a:pt x="7945" y="3863"/>
                    <a:pt x="7876" y="3787"/>
                  </a:cubicBezTo>
                  <a:lnTo>
                    <a:pt x="7627" y="3523"/>
                  </a:lnTo>
                  <a:cubicBezTo>
                    <a:pt x="7591" y="3485"/>
                    <a:pt x="7541" y="3465"/>
                    <a:pt x="7492" y="3465"/>
                  </a:cubicBezTo>
                  <a:cubicBezTo>
                    <a:pt x="7447" y="3465"/>
                    <a:pt x="7402" y="3481"/>
                    <a:pt x="7366" y="3514"/>
                  </a:cubicBezTo>
                  <a:lnTo>
                    <a:pt x="6473" y="4335"/>
                  </a:lnTo>
                  <a:lnTo>
                    <a:pt x="6473" y="2959"/>
                  </a:lnTo>
                  <a:close/>
                  <a:moveTo>
                    <a:pt x="6113" y="5809"/>
                  </a:moveTo>
                  <a:lnTo>
                    <a:pt x="6113" y="8266"/>
                  </a:lnTo>
                  <a:lnTo>
                    <a:pt x="1903" y="8266"/>
                  </a:lnTo>
                  <a:cubicBezTo>
                    <a:pt x="1840" y="8266"/>
                    <a:pt x="1790" y="8216"/>
                    <a:pt x="1790" y="8153"/>
                  </a:cubicBezTo>
                  <a:lnTo>
                    <a:pt x="1790" y="5809"/>
                  </a:lnTo>
                  <a:close/>
                  <a:moveTo>
                    <a:pt x="10799" y="5809"/>
                  </a:moveTo>
                  <a:lnTo>
                    <a:pt x="10799" y="8153"/>
                  </a:lnTo>
                  <a:cubicBezTo>
                    <a:pt x="10799" y="8216"/>
                    <a:pt x="10748" y="8266"/>
                    <a:pt x="10685" y="8266"/>
                  </a:cubicBezTo>
                  <a:lnTo>
                    <a:pt x="6475" y="8266"/>
                  </a:lnTo>
                  <a:lnTo>
                    <a:pt x="6475" y="5809"/>
                  </a:lnTo>
                  <a:close/>
                  <a:moveTo>
                    <a:pt x="9197" y="2108"/>
                  </a:moveTo>
                  <a:cubicBezTo>
                    <a:pt x="9223" y="2147"/>
                    <a:pt x="9250" y="2184"/>
                    <a:pt x="9275" y="2219"/>
                  </a:cubicBezTo>
                  <a:cubicBezTo>
                    <a:pt x="9362" y="2336"/>
                    <a:pt x="9395" y="2415"/>
                    <a:pt x="9420" y="2557"/>
                  </a:cubicBezTo>
                  <a:cubicBezTo>
                    <a:pt x="9422" y="2571"/>
                    <a:pt x="9425" y="2586"/>
                    <a:pt x="9427" y="2599"/>
                  </a:cubicBezTo>
                  <a:lnTo>
                    <a:pt x="1910" y="2599"/>
                  </a:lnTo>
                  <a:cubicBezTo>
                    <a:pt x="1775" y="2599"/>
                    <a:pt x="1665" y="2644"/>
                    <a:pt x="1570" y="2739"/>
                  </a:cubicBezTo>
                  <a:cubicBezTo>
                    <a:pt x="1478" y="2828"/>
                    <a:pt x="1429" y="2957"/>
                    <a:pt x="1429" y="3084"/>
                  </a:cubicBezTo>
                  <a:lnTo>
                    <a:pt x="1429" y="8178"/>
                  </a:lnTo>
                  <a:cubicBezTo>
                    <a:pt x="1429" y="8445"/>
                    <a:pt x="1644" y="8661"/>
                    <a:pt x="1912" y="8661"/>
                  </a:cubicBezTo>
                  <a:lnTo>
                    <a:pt x="10690" y="8661"/>
                  </a:lnTo>
                  <a:cubicBezTo>
                    <a:pt x="10690" y="8661"/>
                    <a:pt x="11174" y="8424"/>
                    <a:pt x="11160" y="8157"/>
                  </a:cubicBezTo>
                  <a:lnTo>
                    <a:pt x="11160" y="3396"/>
                  </a:lnTo>
                  <a:cubicBezTo>
                    <a:pt x="11217" y="3368"/>
                    <a:pt x="11259" y="3339"/>
                    <a:pt x="11297" y="3313"/>
                  </a:cubicBezTo>
                  <a:cubicBezTo>
                    <a:pt x="11391" y="3245"/>
                    <a:pt x="11475" y="3199"/>
                    <a:pt x="11586" y="3178"/>
                  </a:cubicBezTo>
                  <a:lnTo>
                    <a:pt x="11586" y="8675"/>
                  </a:lnTo>
                  <a:lnTo>
                    <a:pt x="11585" y="8675"/>
                  </a:lnTo>
                  <a:cubicBezTo>
                    <a:pt x="11589" y="8934"/>
                    <a:pt x="11120" y="9152"/>
                    <a:pt x="11120" y="9152"/>
                  </a:cubicBezTo>
                  <a:lnTo>
                    <a:pt x="1471" y="9152"/>
                  </a:lnTo>
                  <a:cubicBezTo>
                    <a:pt x="1211" y="9152"/>
                    <a:pt x="1001" y="8942"/>
                    <a:pt x="1001" y="8683"/>
                  </a:cubicBezTo>
                  <a:lnTo>
                    <a:pt x="1001" y="2577"/>
                  </a:lnTo>
                  <a:cubicBezTo>
                    <a:pt x="1001" y="2318"/>
                    <a:pt x="1211" y="2108"/>
                    <a:pt x="1471" y="2108"/>
                  </a:cubicBezTo>
                  <a:close/>
                  <a:moveTo>
                    <a:pt x="7424" y="9511"/>
                  </a:moveTo>
                  <a:lnTo>
                    <a:pt x="7424" y="9558"/>
                  </a:lnTo>
                  <a:cubicBezTo>
                    <a:pt x="7425" y="9660"/>
                    <a:pt x="7343" y="9740"/>
                    <a:pt x="7243" y="9740"/>
                  </a:cubicBezTo>
                  <a:lnTo>
                    <a:pt x="5378" y="9740"/>
                  </a:lnTo>
                  <a:cubicBezTo>
                    <a:pt x="5278" y="9740"/>
                    <a:pt x="5196" y="9660"/>
                    <a:pt x="5196" y="9558"/>
                  </a:cubicBezTo>
                  <a:lnTo>
                    <a:pt x="5196" y="9511"/>
                  </a:lnTo>
                  <a:close/>
                  <a:moveTo>
                    <a:pt x="10836" y="0"/>
                  </a:moveTo>
                  <a:cubicBezTo>
                    <a:pt x="10652" y="0"/>
                    <a:pt x="10506" y="106"/>
                    <a:pt x="10390" y="190"/>
                  </a:cubicBezTo>
                  <a:cubicBezTo>
                    <a:pt x="10280" y="270"/>
                    <a:pt x="10176" y="312"/>
                    <a:pt x="10042" y="334"/>
                  </a:cubicBezTo>
                  <a:cubicBezTo>
                    <a:pt x="9894" y="358"/>
                    <a:pt x="9727" y="387"/>
                    <a:pt x="9602" y="512"/>
                  </a:cubicBezTo>
                  <a:cubicBezTo>
                    <a:pt x="9393" y="722"/>
                    <a:pt x="9452" y="1064"/>
                    <a:pt x="9282" y="1302"/>
                  </a:cubicBezTo>
                  <a:cubicBezTo>
                    <a:pt x="9203" y="1412"/>
                    <a:pt x="9105" y="1546"/>
                    <a:pt x="9093" y="1714"/>
                  </a:cubicBezTo>
                  <a:lnTo>
                    <a:pt x="1479" y="1714"/>
                  </a:lnTo>
                  <a:cubicBezTo>
                    <a:pt x="1017" y="1714"/>
                    <a:pt x="641" y="2089"/>
                    <a:pt x="641" y="2551"/>
                  </a:cubicBezTo>
                  <a:lnTo>
                    <a:pt x="641" y="8678"/>
                  </a:lnTo>
                  <a:cubicBezTo>
                    <a:pt x="641" y="8854"/>
                    <a:pt x="695" y="9017"/>
                    <a:pt x="787" y="9152"/>
                  </a:cubicBezTo>
                  <a:lnTo>
                    <a:pt x="492" y="9152"/>
                  </a:lnTo>
                  <a:cubicBezTo>
                    <a:pt x="221" y="9152"/>
                    <a:pt x="0" y="9373"/>
                    <a:pt x="0" y="9644"/>
                  </a:cubicBezTo>
                  <a:cubicBezTo>
                    <a:pt x="0" y="10239"/>
                    <a:pt x="484" y="10725"/>
                    <a:pt x="1081" y="10725"/>
                  </a:cubicBezTo>
                  <a:lnTo>
                    <a:pt x="2934" y="10725"/>
                  </a:lnTo>
                  <a:cubicBezTo>
                    <a:pt x="3009" y="10725"/>
                    <a:pt x="3080" y="10682"/>
                    <a:pt x="3109" y="10613"/>
                  </a:cubicBezTo>
                  <a:cubicBezTo>
                    <a:pt x="3169" y="10469"/>
                    <a:pt x="3066" y="10332"/>
                    <a:pt x="2930" y="10332"/>
                  </a:cubicBezTo>
                  <a:lnTo>
                    <a:pt x="1084" y="10332"/>
                  </a:lnTo>
                  <a:cubicBezTo>
                    <a:pt x="698" y="10332"/>
                    <a:pt x="382" y="10017"/>
                    <a:pt x="383" y="9631"/>
                  </a:cubicBezTo>
                  <a:cubicBezTo>
                    <a:pt x="383" y="9566"/>
                    <a:pt x="438" y="9514"/>
                    <a:pt x="504" y="9514"/>
                  </a:cubicBezTo>
                  <a:lnTo>
                    <a:pt x="4835" y="9514"/>
                  </a:lnTo>
                  <a:lnTo>
                    <a:pt x="4835" y="9553"/>
                  </a:lnTo>
                  <a:cubicBezTo>
                    <a:pt x="4835" y="9857"/>
                    <a:pt x="5081" y="10103"/>
                    <a:pt x="5385" y="10103"/>
                  </a:cubicBezTo>
                  <a:lnTo>
                    <a:pt x="7233" y="10103"/>
                  </a:lnTo>
                  <a:cubicBezTo>
                    <a:pt x="7537" y="10103"/>
                    <a:pt x="7783" y="9857"/>
                    <a:pt x="7783" y="9553"/>
                  </a:cubicBezTo>
                  <a:lnTo>
                    <a:pt x="7783" y="9514"/>
                  </a:lnTo>
                  <a:lnTo>
                    <a:pt x="12077" y="9514"/>
                  </a:lnTo>
                  <a:cubicBezTo>
                    <a:pt x="12142" y="9514"/>
                    <a:pt x="12196" y="9568"/>
                    <a:pt x="12196" y="9634"/>
                  </a:cubicBezTo>
                  <a:cubicBezTo>
                    <a:pt x="12196" y="10019"/>
                    <a:pt x="11882" y="10333"/>
                    <a:pt x="11496" y="10333"/>
                  </a:cubicBezTo>
                  <a:lnTo>
                    <a:pt x="3783" y="10333"/>
                  </a:lnTo>
                  <a:cubicBezTo>
                    <a:pt x="3708" y="10333"/>
                    <a:pt x="3637" y="10377"/>
                    <a:pt x="3608" y="10446"/>
                  </a:cubicBezTo>
                  <a:cubicBezTo>
                    <a:pt x="3547" y="10589"/>
                    <a:pt x="3651" y="10726"/>
                    <a:pt x="3787" y="10726"/>
                  </a:cubicBezTo>
                  <a:lnTo>
                    <a:pt x="11516" y="10726"/>
                  </a:lnTo>
                  <a:cubicBezTo>
                    <a:pt x="12111" y="10726"/>
                    <a:pt x="12597" y="10242"/>
                    <a:pt x="12597" y="9645"/>
                  </a:cubicBezTo>
                  <a:cubicBezTo>
                    <a:pt x="12599" y="9372"/>
                    <a:pt x="12377" y="9152"/>
                    <a:pt x="12105" y="9152"/>
                  </a:cubicBezTo>
                  <a:lnTo>
                    <a:pt x="11801" y="9152"/>
                  </a:lnTo>
                  <a:cubicBezTo>
                    <a:pt x="11891" y="9018"/>
                    <a:pt x="11945" y="8855"/>
                    <a:pt x="11945" y="8682"/>
                  </a:cubicBezTo>
                  <a:lnTo>
                    <a:pt x="11945" y="3077"/>
                  </a:lnTo>
                  <a:cubicBezTo>
                    <a:pt x="11989" y="3053"/>
                    <a:pt x="12032" y="3025"/>
                    <a:pt x="12071" y="2986"/>
                  </a:cubicBezTo>
                  <a:cubicBezTo>
                    <a:pt x="12196" y="2860"/>
                    <a:pt x="12224" y="2693"/>
                    <a:pt x="12249" y="2545"/>
                  </a:cubicBezTo>
                  <a:cubicBezTo>
                    <a:pt x="12271" y="2410"/>
                    <a:pt x="12312" y="2308"/>
                    <a:pt x="12392" y="2197"/>
                  </a:cubicBezTo>
                  <a:cubicBezTo>
                    <a:pt x="12478" y="2079"/>
                    <a:pt x="12583" y="1934"/>
                    <a:pt x="12583" y="1749"/>
                  </a:cubicBezTo>
                  <a:cubicBezTo>
                    <a:pt x="12583" y="1565"/>
                    <a:pt x="12478" y="1419"/>
                    <a:pt x="12392" y="1302"/>
                  </a:cubicBezTo>
                  <a:cubicBezTo>
                    <a:pt x="12312" y="1189"/>
                    <a:pt x="12272" y="1089"/>
                    <a:pt x="12249" y="953"/>
                  </a:cubicBezTo>
                  <a:cubicBezTo>
                    <a:pt x="12224" y="806"/>
                    <a:pt x="12196" y="638"/>
                    <a:pt x="12071" y="512"/>
                  </a:cubicBezTo>
                  <a:cubicBezTo>
                    <a:pt x="11945" y="387"/>
                    <a:pt x="11778" y="359"/>
                    <a:pt x="11631" y="334"/>
                  </a:cubicBezTo>
                  <a:cubicBezTo>
                    <a:pt x="11486" y="310"/>
                    <a:pt x="11400" y="276"/>
                    <a:pt x="11282" y="190"/>
                  </a:cubicBezTo>
                  <a:cubicBezTo>
                    <a:pt x="11166" y="105"/>
                    <a:pt x="11020" y="0"/>
                    <a:pt x="108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11" name="Google Shape;1711;p42"/>
            <p:cNvSpPr/>
            <p:nvPr/>
          </p:nvSpPr>
          <p:spPr>
            <a:xfrm>
              <a:off x="2716147" y="788278"/>
              <a:ext cx="60540" cy="53418"/>
            </a:xfrm>
            <a:custGeom>
              <a:avLst/>
              <a:gdLst/>
              <a:ahLst/>
              <a:cxnLst/>
              <a:rect l="l" t="t" r="r" b="b"/>
              <a:pathLst>
                <a:path w="1598" h="1410" extrusionOk="0">
                  <a:moveTo>
                    <a:pt x="1390" y="0"/>
                  </a:moveTo>
                  <a:cubicBezTo>
                    <a:pt x="1332" y="0"/>
                    <a:pt x="1275" y="28"/>
                    <a:pt x="1238" y="78"/>
                  </a:cubicBezTo>
                  <a:lnTo>
                    <a:pt x="635" y="923"/>
                  </a:lnTo>
                  <a:lnTo>
                    <a:pt x="348" y="578"/>
                  </a:lnTo>
                  <a:cubicBezTo>
                    <a:pt x="312" y="534"/>
                    <a:pt x="260" y="511"/>
                    <a:pt x="208" y="511"/>
                  </a:cubicBezTo>
                  <a:cubicBezTo>
                    <a:pt x="166" y="511"/>
                    <a:pt x="124" y="526"/>
                    <a:pt x="89" y="555"/>
                  </a:cubicBezTo>
                  <a:cubicBezTo>
                    <a:pt x="11" y="620"/>
                    <a:pt x="0" y="735"/>
                    <a:pt x="65" y="813"/>
                  </a:cubicBezTo>
                  <a:lnTo>
                    <a:pt x="506" y="1342"/>
                  </a:lnTo>
                  <a:cubicBezTo>
                    <a:pt x="541" y="1384"/>
                    <a:pt x="592" y="1409"/>
                    <a:pt x="648" y="1409"/>
                  </a:cubicBezTo>
                  <a:lnTo>
                    <a:pt x="654" y="1409"/>
                  </a:lnTo>
                  <a:cubicBezTo>
                    <a:pt x="712" y="1406"/>
                    <a:pt x="764" y="1379"/>
                    <a:pt x="796" y="1332"/>
                  </a:cubicBezTo>
                  <a:lnTo>
                    <a:pt x="1539" y="291"/>
                  </a:lnTo>
                  <a:cubicBezTo>
                    <a:pt x="1598" y="209"/>
                    <a:pt x="1580" y="94"/>
                    <a:pt x="1495" y="34"/>
                  </a:cubicBezTo>
                  <a:cubicBezTo>
                    <a:pt x="1463" y="11"/>
                    <a:pt x="1427" y="0"/>
                    <a:pt x="139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Graphic 2" descr="Slot Machine Lose with solid fill">
            <a:extLst>
              <a:ext uri="{FF2B5EF4-FFF2-40B4-BE49-F238E27FC236}">
                <a16:creationId xmlns:a16="http://schemas.microsoft.com/office/drawing/2014/main" id="{395A25DB-F269-E41E-1EDF-5544A5146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471" y="1131704"/>
            <a:ext cx="424242" cy="424242"/>
          </a:xfrm>
          <a:prstGeom prst="rect">
            <a:avLst/>
          </a:prstGeom>
        </p:spPr>
      </p:pic>
      <p:pic>
        <p:nvPicPr>
          <p:cNvPr id="18" name="Picture 17">
            <a:extLst>
              <a:ext uri="{FF2B5EF4-FFF2-40B4-BE49-F238E27FC236}">
                <a16:creationId xmlns:a16="http://schemas.microsoft.com/office/drawing/2014/main" id="{B582BFE9-8865-A6E8-F177-991152F2146C}"/>
              </a:ext>
            </a:extLst>
          </p:cNvPr>
          <p:cNvPicPr>
            <a:picLocks noChangeAspect="1"/>
          </p:cNvPicPr>
          <p:nvPr/>
        </p:nvPicPr>
        <p:blipFill>
          <a:blip r:embed="rId5"/>
          <a:stretch>
            <a:fillRect/>
          </a:stretch>
        </p:blipFill>
        <p:spPr>
          <a:xfrm>
            <a:off x="228077" y="2833914"/>
            <a:ext cx="1592559" cy="693715"/>
          </a:xfrm>
          <a:prstGeom prst="rect">
            <a:avLst/>
          </a:prstGeom>
        </p:spPr>
      </p:pic>
      <p:pic>
        <p:nvPicPr>
          <p:cNvPr id="20" name="Picture 19">
            <a:extLst>
              <a:ext uri="{FF2B5EF4-FFF2-40B4-BE49-F238E27FC236}">
                <a16:creationId xmlns:a16="http://schemas.microsoft.com/office/drawing/2014/main" id="{410112FE-703D-3C19-9F98-9F3962F83445}"/>
              </a:ext>
            </a:extLst>
          </p:cNvPr>
          <p:cNvPicPr>
            <a:picLocks noChangeAspect="1"/>
          </p:cNvPicPr>
          <p:nvPr/>
        </p:nvPicPr>
        <p:blipFill>
          <a:blip r:embed="rId6"/>
          <a:stretch>
            <a:fillRect/>
          </a:stretch>
        </p:blipFill>
        <p:spPr>
          <a:xfrm>
            <a:off x="228077" y="3654802"/>
            <a:ext cx="2772359" cy="713987"/>
          </a:xfrm>
          <a:prstGeom prst="rect">
            <a:avLst/>
          </a:prstGeom>
        </p:spPr>
      </p:pic>
      <p:pic>
        <p:nvPicPr>
          <p:cNvPr id="22" name="Picture 21">
            <a:extLst>
              <a:ext uri="{FF2B5EF4-FFF2-40B4-BE49-F238E27FC236}">
                <a16:creationId xmlns:a16="http://schemas.microsoft.com/office/drawing/2014/main" id="{F6C74B92-AD55-ACAE-BEF9-595507484D11}"/>
              </a:ext>
            </a:extLst>
          </p:cNvPr>
          <p:cNvPicPr>
            <a:picLocks noChangeAspect="1"/>
          </p:cNvPicPr>
          <p:nvPr/>
        </p:nvPicPr>
        <p:blipFill>
          <a:blip r:embed="rId7"/>
          <a:stretch>
            <a:fillRect/>
          </a:stretch>
        </p:blipFill>
        <p:spPr>
          <a:xfrm>
            <a:off x="1958110" y="2833914"/>
            <a:ext cx="2398142" cy="527377"/>
          </a:xfrm>
          <a:prstGeom prst="rect">
            <a:avLst/>
          </a:prstGeom>
        </p:spPr>
      </p:pic>
      <p:pic>
        <p:nvPicPr>
          <p:cNvPr id="24" name="Picture 23">
            <a:extLst>
              <a:ext uri="{FF2B5EF4-FFF2-40B4-BE49-F238E27FC236}">
                <a16:creationId xmlns:a16="http://schemas.microsoft.com/office/drawing/2014/main" id="{656F8238-CAA8-DBF3-CD5A-5A57F71FEC59}"/>
              </a:ext>
            </a:extLst>
          </p:cNvPr>
          <p:cNvPicPr>
            <a:picLocks noChangeAspect="1"/>
          </p:cNvPicPr>
          <p:nvPr/>
        </p:nvPicPr>
        <p:blipFill>
          <a:blip r:embed="rId8"/>
          <a:stretch>
            <a:fillRect/>
          </a:stretch>
        </p:blipFill>
        <p:spPr>
          <a:xfrm>
            <a:off x="3157181" y="3540383"/>
            <a:ext cx="1608470" cy="1045009"/>
          </a:xfrm>
          <a:prstGeom prst="rect">
            <a:avLst/>
          </a:prstGeom>
        </p:spPr>
      </p:pic>
      <p:pic>
        <p:nvPicPr>
          <p:cNvPr id="26" name="Picture 25">
            <a:extLst>
              <a:ext uri="{FF2B5EF4-FFF2-40B4-BE49-F238E27FC236}">
                <a16:creationId xmlns:a16="http://schemas.microsoft.com/office/drawing/2014/main" id="{B94603A5-DDA5-97B1-0CC4-4FB7B946EC0A}"/>
              </a:ext>
            </a:extLst>
          </p:cNvPr>
          <p:cNvPicPr>
            <a:picLocks noChangeAspect="1"/>
          </p:cNvPicPr>
          <p:nvPr/>
        </p:nvPicPr>
        <p:blipFill>
          <a:blip r:embed="rId9"/>
          <a:stretch>
            <a:fillRect/>
          </a:stretch>
        </p:blipFill>
        <p:spPr>
          <a:xfrm>
            <a:off x="5219456" y="3447367"/>
            <a:ext cx="1725865" cy="1138025"/>
          </a:xfrm>
          <a:prstGeom prst="rect">
            <a:avLst/>
          </a:prstGeom>
        </p:spPr>
      </p:pic>
      <p:pic>
        <p:nvPicPr>
          <p:cNvPr id="28" name="Picture 27">
            <a:extLst>
              <a:ext uri="{FF2B5EF4-FFF2-40B4-BE49-F238E27FC236}">
                <a16:creationId xmlns:a16="http://schemas.microsoft.com/office/drawing/2014/main" id="{E830B2AC-AF8D-7B5E-253D-691A496BA9EC}"/>
              </a:ext>
            </a:extLst>
          </p:cNvPr>
          <p:cNvPicPr>
            <a:picLocks noChangeAspect="1"/>
          </p:cNvPicPr>
          <p:nvPr/>
        </p:nvPicPr>
        <p:blipFill>
          <a:blip r:embed="rId10"/>
          <a:stretch>
            <a:fillRect/>
          </a:stretch>
        </p:blipFill>
        <p:spPr>
          <a:xfrm>
            <a:off x="7031492" y="3384452"/>
            <a:ext cx="1397013" cy="135686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7" name="Google Shape;1667;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dirty="0"/>
              <a:t>Modelling: DBSCAN</a:t>
            </a:r>
            <a:endParaRPr dirty="0"/>
          </a:p>
        </p:txBody>
      </p:sp>
      <p:sp>
        <p:nvSpPr>
          <p:cNvPr id="1669" name="Google Shape;1669;p42"/>
          <p:cNvSpPr txBox="1">
            <a:spLocks noGrp="1"/>
          </p:cNvSpPr>
          <p:nvPr>
            <p:ph type="subTitle" idx="1"/>
          </p:nvPr>
        </p:nvSpPr>
        <p:spPr>
          <a:xfrm>
            <a:off x="785682" y="1931996"/>
            <a:ext cx="7562847" cy="116226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SG" sz="1100" dirty="0"/>
              <a:t>Adjusted the ‘eps’ parameter based on the optimal value observed from the K-nearest </a:t>
            </a:r>
            <a:r>
              <a:rPr lang="en-SG" sz="1100" dirty="0" err="1"/>
              <a:t>neighbors</a:t>
            </a:r>
            <a:r>
              <a:rPr lang="en-SG" sz="1100" dirty="0"/>
              <a:t> graph</a:t>
            </a:r>
          </a:p>
          <a:p>
            <a:pPr marL="171450" lvl="0" indent="-171450" algn="l" rtl="0">
              <a:spcBef>
                <a:spcPts val="0"/>
              </a:spcBef>
              <a:spcAft>
                <a:spcPts val="0"/>
              </a:spcAft>
              <a:buFontTx/>
              <a:buChar char="-"/>
            </a:pPr>
            <a:r>
              <a:rPr lang="en-SG" sz="1100" dirty="0"/>
              <a:t>Manually experimented with different values for </a:t>
            </a:r>
            <a:r>
              <a:rPr lang="en-SG" sz="1100" dirty="0" err="1"/>
              <a:t>min_samples</a:t>
            </a:r>
            <a:r>
              <a:rPr lang="en-SG" sz="1100" dirty="0"/>
              <a:t> to find the best fit for the data.</a:t>
            </a:r>
          </a:p>
          <a:p>
            <a:pPr marL="171450" lvl="0" indent="-171450" algn="l" rtl="0">
              <a:spcBef>
                <a:spcPts val="0"/>
              </a:spcBef>
              <a:spcAft>
                <a:spcPts val="0"/>
              </a:spcAft>
              <a:buFontTx/>
              <a:buChar char="-"/>
            </a:pPr>
            <a:r>
              <a:rPr lang="en-US" sz="1100" dirty="0"/>
              <a:t>Visualized the clustering results using PCA for clearer interpretation.</a:t>
            </a:r>
          </a:p>
          <a:p>
            <a:pPr marL="171450" lvl="0" indent="-171450" algn="l" rtl="0">
              <a:spcBef>
                <a:spcPts val="0"/>
              </a:spcBef>
              <a:spcAft>
                <a:spcPts val="0"/>
              </a:spcAft>
              <a:buFontTx/>
              <a:buChar char="-"/>
            </a:pPr>
            <a:r>
              <a:rPr lang="en-US" sz="1100" dirty="0"/>
              <a:t>Noted some improvement in clustering performance after tuning the parameters.</a:t>
            </a:r>
          </a:p>
        </p:txBody>
      </p:sp>
      <p:sp>
        <p:nvSpPr>
          <p:cNvPr id="1672" name="Google Shape;1672;p42"/>
          <p:cNvSpPr txBox="1">
            <a:spLocks noGrp="1"/>
          </p:cNvSpPr>
          <p:nvPr>
            <p:ph type="subTitle" idx="4"/>
          </p:nvPr>
        </p:nvSpPr>
        <p:spPr>
          <a:xfrm>
            <a:off x="795471" y="1582224"/>
            <a:ext cx="2325279"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3. Re-Train Model </a:t>
            </a:r>
            <a:endParaRPr sz="1200" dirty="0"/>
          </a:p>
        </p:txBody>
      </p:sp>
      <p:pic>
        <p:nvPicPr>
          <p:cNvPr id="3" name="Graphic 2" descr="Slot Machine Lose with solid fill">
            <a:extLst>
              <a:ext uri="{FF2B5EF4-FFF2-40B4-BE49-F238E27FC236}">
                <a16:creationId xmlns:a16="http://schemas.microsoft.com/office/drawing/2014/main" id="{395A25DB-F269-E41E-1EDF-5544A5146EA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471" y="1131704"/>
            <a:ext cx="424242" cy="424242"/>
          </a:xfrm>
          <a:prstGeom prst="rect">
            <a:avLst/>
          </a:prstGeom>
        </p:spPr>
      </p:pic>
      <p:pic>
        <p:nvPicPr>
          <p:cNvPr id="13" name="Picture 12">
            <a:extLst>
              <a:ext uri="{FF2B5EF4-FFF2-40B4-BE49-F238E27FC236}">
                <a16:creationId xmlns:a16="http://schemas.microsoft.com/office/drawing/2014/main" id="{F1CB70BC-CD61-45BF-90E8-66E7F51FCDAD}"/>
              </a:ext>
            </a:extLst>
          </p:cNvPr>
          <p:cNvPicPr>
            <a:picLocks noChangeAspect="1"/>
          </p:cNvPicPr>
          <p:nvPr/>
        </p:nvPicPr>
        <p:blipFill>
          <a:blip r:embed="rId5"/>
          <a:stretch>
            <a:fillRect/>
          </a:stretch>
        </p:blipFill>
        <p:spPr>
          <a:xfrm>
            <a:off x="1007592" y="3108153"/>
            <a:ext cx="2447191" cy="1800764"/>
          </a:xfrm>
          <a:prstGeom prst="rect">
            <a:avLst/>
          </a:prstGeom>
        </p:spPr>
      </p:pic>
      <p:pic>
        <p:nvPicPr>
          <p:cNvPr id="15" name="Picture 14">
            <a:extLst>
              <a:ext uri="{FF2B5EF4-FFF2-40B4-BE49-F238E27FC236}">
                <a16:creationId xmlns:a16="http://schemas.microsoft.com/office/drawing/2014/main" id="{E90C2553-EC16-320D-F7A6-EB8E0CE5E334}"/>
              </a:ext>
            </a:extLst>
          </p:cNvPr>
          <p:cNvPicPr>
            <a:picLocks noChangeAspect="1"/>
          </p:cNvPicPr>
          <p:nvPr/>
        </p:nvPicPr>
        <p:blipFill>
          <a:blip r:embed="rId6"/>
          <a:stretch>
            <a:fillRect/>
          </a:stretch>
        </p:blipFill>
        <p:spPr>
          <a:xfrm>
            <a:off x="4293696" y="3108153"/>
            <a:ext cx="1903462" cy="1954261"/>
          </a:xfrm>
          <a:prstGeom prst="rect">
            <a:avLst/>
          </a:prstGeom>
        </p:spPr>
      </p:pic>
    </p:spTree>
    <p:extLst>
      <p:ext uri="{BB962C8B-B14F-4D97-AF65-F5344CB8AC3E}">
        <p14:creationId xmlns:p14="http://schemas.microsoft.com/office/powerpoint/2010/main" val="1620610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45"/>
        <p:cNvGrpSpPr/>
        <p:nvPr/>
      </p:nvGrpSpPr>
      <p:grpSpPr>
        <a:xfrm>
          <a:off x="0" y="0"/>
          <a:ext cx="0" cy="0"/>
          <a:chOff x="0" y="0"/>
          <a:chExt cx="0" cy="0"/>
        </a:xfrm>
      </p:grpSpPr>
      <p:sp>
        <p:nvSpPr>
          <p:cNvPr id="1746" name="Google Shape;1746;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Modelling: Autoencoder</a:t>
            </a:r>
            <a:endParaRPr dirty="0"/>
          </a:p>
        </p:txBody>
      </p:sp>
      <p:sp>
        <p:nvSpPr>
          <p:cNvPr id="1747" name="Google Shape;1747;p44"/>
          <p:cNvSpPr txBox="1">
            <a:spLocks noGrp="1"/>
          </p:cNvSpPr>
          <p:nvPr>
            <p:ph type="subTitle" idx="1"/>
          </p:nvPr>
        </p:nvSpPr>
        <p:spPr>
          <a:xfrm>
            <a:off x="2891699" y="1078975"/>
            <a:ext cx="6186987" cy="3917568"/>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r>
              <a:rPr lang="en" sz="1100" dirty="0"/>
              <a:t>Splitted data </a:t>
            </a:r>
            <a:r>
              <a:rPr lang="en-SG" sz="1100" dirty="0" err="1"/>
              <a:t>i</a:t>
            </a:r>
            <a:r>
              <a:rPr lang="en" sz="1100" dirty="0"/>
              <a:t>nto training and testing dataset. </a:t>
            </a:r>
          </a:p>
          <a:p>
            <a:pPr marL="0" lvl="0" indent="0" algn="l" rtl="0">
              <a:spcBef>
                <a:spcPts val="0"/>
              </a:spcBef>
              <a:spcAft>
                <a:spcPts val="0"/>
              </a:spcAft>
            </a:pPr>
            <a:endParaRPr lang="en" sz="1100" dirty="0"/>
          </a:p>
          <a:p>
            <a:pPr marL="171450" lvl="0" indent="-171450" algn="l" rtl="0">
              <a:spcBef>
                <a:spcPts val="0"/>
              </a:spcBef>
              <a:spcAft>
                <a:spcPts val="0"/>
              </a:spcAft>
              <a:buFontTx/>
              <a:buChar char="-"/>
            </a:pPr>
            <a:r>
              <a:rPr lang="en-US" sz="1100" dirty="0"/>
              <a:t>Created an input layer with dimensions matching the number of features in the dataset.</a:t>
            </a:r>
          </a:p>
          <a:p>
            <a:pPr marL="0" lvl="0" indent="0" algn="l" rtl="0">
              <a:spcBef>
                <a:spcPts val="0"/>
              </a:spcBef>
              <a:spcAft>
                <a:spcPts val="0"/>
              </a:spcAft>
            </a:pPr>
            <a:endParaRPr lang="en-US" sz="1100" dirty="0"/>
          </a:p>
          <a:p>
            <a:pPr marL="171450" lvl="0" indent="-171450" algn="l" rtl="0">
              <a:spcBef>
                <a:spcPts val="0"/>
              </a:spcBef>
              <a:spcAft>
                <a:spcPts val="0"/>
              </a:spcAft>
              <a:buFontTx/>
              <a:buChar char="-"/>
            </a:pPr>
            <a:r>
              <a:rPr lang="en-US" sz="1100" dirty="0"/>
              <a:t>Encoded the input data into a smaller dimension (14 units) using a dense layer with ‘tanh’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Further reduced the dimension by half using another dense layer with ‘</a:t>
            </a:r>
            <a:r>
              <a:rPr lang="en-US" sz="1100" dirty="0" err="1"/>
              <a:t>relu</a:t>
            </a:r>
            <a:r>
              <a:rPr lang="en-US" sz="1100" dirty="0"/>
              <a:t>’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Started reconstructing the data by expanding the dimensions using a dense layer with ‘tanh’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Fully reconstructed the input dimension using a final dense layer with linear activation.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Compiled the model using ‘</a:t>
            </a:r>
            <a:r>
              <a:rPr lang="en-US" sz="1100" dirty="0" err="1"/>
              <a:t>adam</a:t>
            </a:r>
            <a:r>
              <a:rPr lang="en-US" sz="1100" dirty="0"/>
              <a:t>’ optimizer and </a:t>
            </a:r>
            <a:r>
              <a:rPr lang="en-US" sz="1100" dirty="0" err="1"/>
              <a:t>mse</a:t>
            </a:r>
            <a:r>
              <a:rPr lang="en-US" sz="1100" dirty="0"/>
              <a:t> as loss function</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r>
              <a:rPr lang="en-US" sz="1100" dirty="0"/>
              <a:t>Trained model on training data</a:t>
            </a:r>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endParaRPr lang="en-US" sz="1100" dirty="0"/>
          </a:p>
          <a:p>
            <a:pPr marL="171450" lvl="0" indent="-171450" algn="l" rtl="0">
              <a:spcBef>
                <a:spcPts val="0"/>
              </a:spcBef>
              <a:spcAft>
                <a:spcPts val="0"/>
              </a:spcAft>
              <a:buFontTx/>
              <a:buChar char="-"/>
            </a:pPr>
            <a:endParaRPr sz="1100" dirty="0"/>
          </a:p>
        </p:txBody>
      </p:sp>
      <p:sp>
        <p:nvSpPr>
          <p:cNvPr id="1750" name="Google Shape;1750;p44"/>
          <p:cNvSpPr txBox="1">
            <a:spLocks noGrp="1"/>
          </p:cNvSpPr>
          <p:nvPr>
            <p:ph type="subTitle" idx="4"/>
          </p:nvPr>
        </p:nvSpPr>
        <p:spPr>
          <a:xfrm>
            <a:off x="720000" y="1239193"/>
            <a:ext cx="1981800" cy="40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 dirty="0"/>
              <a:t>1. Building Model Architecture</a:t>
            </a:r>
            <a:endParaRPr sz="1200" dirty="0"/>
          </a:p>
        </p:txBody>
      </p:sp>
      <p:pic>
        <p:nvPicPr>
          <p:cNvPr id="21" name="Picture 20">
            <a:extLst>
              <a:ext uri="{FF2B5EF4-FFF2-40B4-BE49-F238E27FC236}">
                <a16:creationId xmlns:a16="http://schemas.microsoft.com/office/drawing/2014/main" id="{91295100-6CF9-F01C-DF12-92C7F7641F48}"/>
              </a:ext>
            </a:extLst>
          </p:cNvPr>
          <p:cNvPicPr>
            <a:picLocks noChangeAspect="1"/>
          </p:cNvPicPr>
          <p:nvPr/>
        </p:nvPicPr>
        <p:blipFill>
          <a:blip r:embed="rId3"/>
          <a:stretch>
            <a:fillRect/>
          </a:stretch>
        </p:blipFill>
        <p:spPr>
          <a:xfrm>
            <a:off x="237733" y="1702743"/>
            <a:ext cx="2653966" cy="1509828"/>
          </a:xfrm>
          <a:prstGeom prst="rect">
            <a:avLst/>
          </a:prstGeom>
        </p:spPr>
      </p:pic>
    </p:spTree>
  </p:cSld>
  <p:clrMapOvr>
    <a:masterClrMapping/>
  </p:clrMapOvr>
</p:sld>
</file>

<file path=ppt/theme/theme1.xml><?xml version="1.0" encoding="utf-8"?>
<a:theme xmlns:a="http://schemas.openxmlformats.org/drawingml/2006/main" name="Introduction to Coding Workshop by Slidesgo">
  <a:themeElements>
    <a:clrScheme name="Simple Light">
      <a:dk1>
        <a:srgbClr val="1D1D1D"/>
      </a:dk1>
      <a:lt1>
        <a:srgbClr val="F5F8FF"/>
      </a:lt1>
      <a:dk2>
        <a:srgbClr val="0C0A9E"/>
      </a:dk2>
      <a:lt2>
        <a:srgbClr val="EB9109"/>
      </a:lt2>
      <a:accent1>
        <a:srgbClr val="8208D5"/>
      </a:accent1>
      <a:accent2>
        <a:srgbClr val="BFBEF7"/>
      </a:accent2>
      <a:accent3>
        <a:srgbClr val="FFFFFF"/>
      </a:accent3>
      <a:accent4>
        <a:srgbClr val="FFFFFF"/>
      </a:accent4>
      <a:accent5>
        <a:srgbClr val="FFFFFF"/>
      </a:accent5>
      <a:accent6>
        <a:srgbClr val="FFFFFF"/>
      </a:accent6>
      <a:hlink>
        <a:srgbClr val="1D1D1D"/>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642</TotalTime>
  <Words>1539</Words>
  <Application>Microsoft Office PowerPoint</Application>
  <PresentationFormat>On-screen Show (16:9)</PresentationFormat>
  <Paragraphs>155</Paragraphs>
  <Slides>15</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Poppins</vt:lpstr>
      <vt:lpstr>Source Code Pro</vt:lpstr>
      <vt:lpstr>Arial</vt:lpstr>
      <vt:lpstr>Open Sans</vt:lpstr>
      <vt:lpstr>IBM Plex Mono</vt:lpstr>
      <vt:lpstr>Introduction to Coding Workshop by Slidesgo</vt:lpstr>
      <vt:lpstr>Anomaly Detection on Multi-Relational Data using unsupervised technqiues</vt:lpstr>
      <vt:lpstr>Background</vt:lpstr>
      <vt:lpstr>Data Exploring &amp; Cleaning</vt:lpstr>
      <vt:lpstr>Data Visualisation </vt:lpstr>
      <vt:lpstr>Data Visualisation </vt:lpstr>
      <vt:lpstr>Data Pre-Processing</vt:lpstr>
      <vt:lpstr>Modelling: DBSCAN</vt:lpstr>
      <vt:lpstr>Modelling: DBSCAN</vt:lpstr>
      <vt:lpstr>Modelling: Autoencoder</vt:lpstr>
      <vt:lpstr>Modelling: Autoencoder</vt:lpstr>
      <vt:lpstr>Modelling – Isolation Forest</vt:lpstr>
      <vt:lpstr>Local Outlier Factor (LOF)</vt:lpstr>
      <vt:lpstr>Variational Autoencoder (VAE)</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Anomaly Detection on Multi-Relational Data using unsupervised technqiues</dc:title>
  <dc:creator>Alam Rithika</dc:creator>
  <cp:lastModifiedBy>Alam Rithika</cp:lastModifiedBy>
  <cp:revision>2</cp:revision>
  <dcterms:modified xsi:type="dcterms:W3CDTF">2024-08-11T14:22:42Z</dcterms:modified>
</cp:coreProperties>
</file>