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jpeg" ContentType="image/jpeg"/>
  <Override PartName="/ppt/media/image4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502400" y="0"/>
            <a:ext cx="1641600" cy="16416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-1800" y="4680"/>
            <a:ext cx="5153400" cy="5132160"/>
            <a:chOff x="-1800" y="4680"/>
            <a:chExt cx="5153400" cy="51321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9720" y="-4680"/>
              <a:ext cx="5132160" cy="51516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5400" y="1136880"/>
              <a:ext cx="3980160" cy="39949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6200000">
              <a:off x="5760" y="360"/>
              <a:ext cx="2289240" cy="22978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flipH="1">
              <a:off x="650520" y="588240"/>
              <a:ext cx="2297880" cy="22892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</a:t>
            </a:r>
            <a:r>
              <a:rPr b="0" lang="en-IN" sz="4400" spc="-1" strike="noStrike">
                <a:latin typeface="Arial"/>
              </a:rPr>
              <a:t>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0" y="383040"/>
            <a:ext cx="1033920" cy="1012320"/>
            <a:chOff x="0" y="383040"/>
            <a:chExt cx="1033920" cy="1012320"/>
          </a:xfrm>
        </p:grpSpPr>
        <p:sp>
          <p:nvSpPr>
            <p:cNvPr id="45" name="CustomShape 2"/>
            <p:cNvSpPr/>
            <p:nvPr/>
          </p:nvSpPr>
          <p:spPr>
            <a:xfrm rot="16200000">
              <a:off x="0" y="3830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3"/>
            <p:cNvSpPr/>
            <p:nvPr/>
          </p:nvSpPr>
          <p:spPr>
            <a:xfrm flipH="1">
              <a:off x="226800" y="588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docs.oracle.com/javase/7/docs/technotes/guides/security/overview/jsoverview.html" TargetMode="External"/><Relationship Id="rId2" Type="http://schemas.openxmlformats.org/officeDocument/2006/relationships/hyperlink" Target="https://docs.oracle.com/javase/7/docs/technotes/guides/security/overview/jsoverview.html" TargetMode="External"/><Relationship Id="rId3" Type="http://schemas.openxmlformats.org/officeDocument/2006/relationships/hyperlink" Target="https://www.openssl.org/docs/man1.1.0/man1/crl.html" TargetMode="External"/><Relationship Id="rId4" Type="http://schemas.openxmlformats.org/officeDocument/2006/relationships/hyperlink" Target="https://www.openssl.org/docs/man1.0.2/man1/ocsp.html" TargetMode="External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27000" y="1007280"/>
            <a:ext cx="4985640" cy="24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CERTIFICATE AUTHORITY-</a:t>
            </a:r>
            <a:br/>
            <a:r>
              <a:rPr b="0" lang="en-IN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CHAIN VALIDATION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752000" y="3297600"/>
            <a:ext cx="3958920" cy="13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Team Members : 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Nirupama GR      - 170905033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Rithika U Shetty - 170905454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Project  Guide:   </a:t>
            </a:r>
            <a:r>
              <a:rPr b="1" i="1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Prof Dr.Renuka A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170880" y="132120"/>
            <a:ext cx="4630320" cy="87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Lato"/>
                <a:ea typeface="Lato"/>
              </a:rPr>
              <a:t>HPE IN-SEMESTER PROJECT 2020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Lato"/>
                <a:ea typeface="Lato"/>
              </a:rPr>
              <a:t>SECURITY-CERTIFICATE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4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7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297440" y="393840"/>
            <a:ext cx="7036920" cy="9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ffffff"/>
                </a:solidFill>
                <a:latin typeface="Montserrat"/>
                <a:ea typeface="Montserrat"/>
              </a:rPr>
              <a:t>OVERVIEW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297440" y="1307880"/>
            <a:ext cx="7036920" cy="29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08880">
              <a:lnSpc>
                <a:spcPct val="115000"/>
              </a:lnSpc>
              <a:buClr>
                <a:srgbClr val="ffffff"/>
              </a:buClr>
              <a:buFont typeface="Lato"/>
              <a:buChar char="➔"/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Coded in Java.</a:t>
            </a:r>
            <a:endParaRPr b="0" lang="en-IN" sz="1300" spc="-1" strike="noStrike">
              <a:latin typeface="Arial"/>
            </a:endParaRPr>
          </a:p>
          <a:p>
            <a:pPr marL="457200" indent="-308880">
              <a:lnSpc>
                <a:spcPct val="115000"/>
              </a:lnSpc>
              <a:spcBef>
                <a:spcPts val="1001"/>
              </a:spcBef>
              <a:buClr>
                <a:srgbClr val="ffffff"/>
              </a:buClr>
              <a:buFont typeface="Lato"/>
              <a:buChar char="➔"/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Separate files for OCSP and CRL validation.</a:t>
            </a:r>
            <a:endParaRPr b="0" lang="en-IN" sz="1300" spc="-1" strike="noStrike">
              <a:latin typeface="Arial"/>
            </a:endParaRPr>
          </a:p>
          <a:p>
            <a:pPr marL="457200" indent="-308880">
              <a:lnSpc>
                <a:spcPct val="115000"/>
              </a:lnSpc>
              <a:spcBef>
                <a:spcPts val="1001"/>
              </a:spcBef>
              <a:buClr>
                <a:srgbClr val="ffffff"/>
              </a:buClr>
              <a:buFont typeface="Lato"/>
              <a:buChar char="➔"/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Uses OPENSSL and Java in-built security library.</a:t>
            </a:r>
            <a:endParaRPr b="0" lang="en-IN" sz="1300" spc="-1" strike="noStrike">
              <a:latin typeface="Arial"/>
            </a:endParaRPr>
          </a:p>
          <a:p>
            <a:pPr marL="457200" indent="-308880">
              <a:lnSpc>
                <a:spcPct val="115000"/>
              </a:lnSpc>
              <a:spcBef>
                <a:spcPts val="1001"/>
              </a:spcBef>
              <a:buClr>
                <a:srgbClr val="ffffff"/>
              </a:buClr>
              <a:buFont typeface="Lato"/>
              <a:buChar char="➔"/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Calling  OPENSSL as a process from Java.</a:t>
            </a:r>
            <a:endParaRPr b="0" lang="en-IN" sz="1300" spc="-1" strike="noStrike">
              <a:latin typeface="Arial"/>
            </a:endParaRPr>
          </a:p>
          <a:p>
            <a:pPr marL="457200" indent="-308880">
              <a:lnSpc>
                <a:spcPct val="115000"/>
              </a:lnSpc>
              <a:spcBef>
                <a:spcPts val="1001"/>
              </a:spcBef>
              <a:buClr>
                <a:srgbClr val="ffffff"/>
              </a:buClr>
              <a:buFont typeface="Lato"/>
              <a:buChar char="➔"/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Works on both Ubuntu and Windows.</a:t>
            </a:r>
            <a:endParaRPr b="0" lang="en-IN" sz="1300" spc="-1" strike="noStrike">
              <a:latin typeface="Arial"/>
            </a:endParaRPr>
          </a:p>
          <a:p>
            <a:pPr marL="457200" indent="-30888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ffffff"/>
              </a:buClr>
              <a:buFont typeface="Lato"/>
              <a:buChar char="➔"/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Works for DER encoded CRL files too. </a:t>
            </a:r>
            <a:endParaRPr b="0" lang="en-IN" sz="13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5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2000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233720" y="372600"/>
            <a:ext cx="7036920" cy="9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certValidationCRL.java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224000" y="1008000"/>
            <a:ext cx="7036920" cy="34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308880">
              <a:lnSpc>
                <a:spcPct val="115000"/>
              </a:lnSpc>
              <a:spcBef>
                <a:spcPts val="1001"/>
              </a:spcBef>
              <a:buClr>
                <a:srgbClr val="ffffff"/>
              </a:buClr>
              <a:buFont typeface="Lato"/>
              <a:buChar char="➔"/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PEM encoded chain is usable in Java Application as it is.</a:t>
            </a:r>
            <a:endParaRPr b="0" lang="en-IN" sz="1300" spc="-1" strike="noStrike">
              <a:latin typeface="Arial"/>
            </a:endParaRPr>
          </a:p>
          <a:p>
            <a:pPr marL="457200" indent="-308880">
              <a:lnSpc>
                <a:spcPct val="115000"/>
              </a:lnSpc>
              <a:spcBef>
                <a:spcPts val="1001"/>
              </a:spcBef>
              <a:buClr>
                <a:srgbClr val="ffffff"/>
              </a:buClr>
              <a:buFont typeface="Lato"/>
              <a:buChar char="➔"/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CRL file is converted to PEM format using OPENSSL command.</a:t>
            </a:r>
            <a:endParaRPr b="0" lang="en-IN" sz="1300" spc="-1" strike="noStrike">
              <a:latin typeface="Arial"/>
            </a:endParaRPr>
          </a:p>
          <a:p>
            <a:pPr marL="457200" indent="-308880">
              <a:lnSpc>
                <a:spcPct val="115000"/>
              </a:lnSpc>
              <a:spcBef>
                <a:spcPts val="1001"/>
              </a:spcBef>
              <a:buClr>
                <a:srgbClr val="ffffff"/>
              </a:buClr>
              <a:buFont typeface="Lato"/>
              <a:buChar char="➔"/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Instance of CRL is created using Java CertificateFactory.</a:t>
            </a:r>
            <a:endParaRPr b="0" lang="en-IN" sz="1300" spc="-1" strike="noStrike">
              <a:latin typeface="Arial"/>
            </a:endParaRPr>
          </a:p>
          <a:p>
            <a:pPr marL="457200" indent="-308880">
              <a:lnSpc>
                <a:spcPct val="115000"/>
              </a:lnSpc>
              <a:spcBef>
                <a:spcPts val="1001"/>
              </a:spcBef>
              <a:buClr>
                <a:srgbClr val="ffffff"/>
              </a:buClr>
              <a:buFont typeface="Lato"/>
              <a:buChar char="➔"/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Loop through the chain to get instance of each certificate in the chain from leaf to root.</a:t>
            </a:r>
            <a:endParaRPr b="0" lang="en-IN" sz="1300" spc="-1" strike="noStrike">
              <a:latin typeface="Arial"/>
            </a:endParaRPr>
          </a:p>
          <a:p>
            <a:pPr marL="457200" indent="-315360">
              <a:lnSpc>
                <a:spcPct val="11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➔"/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Extract Certificate Serial number from certificate.</a:t>
            </a:r>
            <a:endParaRPr b="0" lang="en-IN" sz="1300" spc="-1" strike="noStrike">
              <a:latin typeface="Arial"/>
            </a:endParaRPr>
          </a:p>
          <a:p>
            <a:pPr marL="457200" indent="-308880">
              <a:lnSpc>
                <a:spcPct val="115000"/>
              </a:lnSpc>
              <a:spcBef>
                <a:spcPts val="1001"/>
              </a:spcBef>
              <a:buClr>
                <a:srgbClr val="ffffff"/>
              </a:buClr>
              <a:buFont typeface="Lato"/>
              <a:buChar char="➔"/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Check if the Certificate Serial Number is present in the CRL. </a:t>
            </a:r>
            <a:endParaRPr b="0" lang="en-IN" sz="1300" spc="-1" strike="noStrike">
              <a:latin typeface="Arial"/>
            </a:endParaRPr>
          </a:p>
          <a:p>
            <a:pPr marL="457200" indent="-315360">
              <a:lnSpc>
                <a:spcPct val="11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➔"/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If revoked, prints CHAIN INVALID.</a:t>
            </a:r>
            <a:endParaRPr b="0" lang="en-IN" sz="1300" spc="-1" strike="noStrike">
              <a:latin typeface="Arial"/>
            </a:endParaRPr>
          </a:p>
          <a:p>
            <a:pPr marL="457200" indent="-31536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➔"/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Otherwise checks for the next certificate till root and prints CHAIN VALID.</a:t>
            </a:r>
            <a:endParaRPr b="0" lang="en-IN" sz="13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5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5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500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500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500"/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500"/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45320" y="443160"/>
            <a:ext cx="3298680" cy="432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1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Serial Number of certificates are :</a:t>
            </a:r>
            <a:br/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Intermediate :1000</a:t>
            </a:r>
            <a:br/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Root          </a:t>
            </a: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    :e78e167d e54b6dc4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1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Serial Number of Revoked Certificate: </a:t>
            </a: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12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en-IN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br/>
            <a:r>
              <a:rPr b="1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Serial Number of certificates are :</a:t>
            </a:r>
            <a:br/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Intermediate :6139f621 acead2d5 855a9d4a dded6052</a:t>
            </a:r>
            <a:br/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Root     </a:t>
            </a: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	</a:t>
            </a: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    :61977f10 fe443385 e460fb99 6dc13db8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</a:pPr>
            <a:r>
              <a:rPr b="1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Serial Number of Revoked Certificate: </a:t>
            </a: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6139f621 acead2d5 855a9d4a dded6052</a:t>
            </a:r>
            <a:endParaRPr b="0" lang="en-IN" sz="1300" spc="-1" strike="noStrike">
              <a:latin typeface="Arial"/>
            </a:endParaRPr>
          </a:p>
        </p:txBody>
      </p:sp>
      <p:pic>
        <p:nvPicPr>
          <p:cNvPr id="131" name="Google Shape;174;p18" descr=""/>
          <p:cNvPicPr/>
          <p:nvPr/>
        </p:nvPicPr>
        <p:blipFill>
          <a:blip r:embed="rId1"/>
          <a:stretch/>
        </p:blipFill>
        <p:spPr>
          <a:xfrm>
            <a:off x="3960000" y="576000"/>
            <a:ext cx="4844520" cy="177984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604440" y="2532240"/>
            <a:ext cx="8110800" cy="2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Google Shape;176;p18" descr=""/>
          <p:cNvPicPr/>
          <p:nvPr/>
        </p:nvPicPr>
        <p:blipFill>
          <a:blip r:embed="rId2"/>
          <a:stretch/>
        </p:blipFill>
        <p:spPr>
          <a:xfrm>
            <a:off x="3960000" y="2880000"/>
            <a:ext cx="4844520" cy="191736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1410480" y="95400"/>
            <a:ext cx="614880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Lato"/>
                <a:ea typeface="Lato"/>
              </a:rPr>
              <a:t>INPUT / OUTPUT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>
                <p:childTnLst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233720" y="372600"/>
            <a:ext cx="7036920" cy="9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certValidationOCSP.java (Optional)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170360" y="864000"/>
            <a:ext cx="7036920" cy="347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endParaRPr b="0" lang="en-IN" sz="1800" spc="-1" strike="noStrike">
              <a:latin typeface="Arial"/>
            </a:endParaRPr>
          </a:p>
          <a:p>
            <a:pPr marL="457200" indent="-308880">
              <a:lnSpc>
                <a:spcPct val="115000"/>
              </a:lnSpc>
              <a:spcBef>
                <a:spcPts val="1001"/>
              </a:spcBef>
              <a:buClr>
                <a:srgbClr val="ffffff"/>
              </a:buClr>
              <a:buFont typeface="Lato"/>
              <a:buChar char="➔"/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Splits the Certificate Chain file to individual files.</a:t>
            </a:r>
            <a:endParaRPr b="0" lang="en-IN" sz="1300" spc="-1" strike="noStrike">
              <a:latin typeface="Arial"/>
            </a:endParaRPr>
          </a:p>
          <a:p>
            <a:pPr marL="457200" indent="-308880">
              <a:lnSpc>
                <a:spcPct val="115000"/>
              </a:lnSpc>
              <a:spcBef>
                <a:spcPts val="1001"/>
              </a:spcBef>
              <a:buClr>
                <a:srgbClr val="ffffff"/>
              </a:buClr>
              <a:buFont typeface="Lato"/>
              <a:buChar char="➔"/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Loop through each individual file until the root.</a:t>
            </a:r>
            <a:endParaRPr b="0" lang="en-IN" sz="1300" spc="-1" strike="noStrike">
              <a:latin typeface="Arial"/>
            </a:endParaRPr>
          </a:p>
          <a:p>
            <a:pPr marL="457200" indent="-308880">
              <a:lnSpc>
                <a:spcPct val="115000"/>
              </a:lnSpc>
              <a:spcBef>
                <a:spcPts val="1001"/>
              </a:spcBef>
              <a:buClr>
                <a:srgbClr val="ffffff"/>
              </a:buClr>
              <a:buFont typeface="Lato"/>
              <a:buChar char="➔"/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Obtain the </a:t>
            </a:r>
            <a:r>
              <a:rPr b="0" i="1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ocsp_uri </a:t>
            </a: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field from the certificate in a file using OPENSSL command.</a:t>
            </a:r>
            <a:endParaRPr b="0" lang="en-IN" sz="1300" spc="-1" strike="noStrike">
              <a:latin typeface="Arial"/>
            </a:endParaRPr>
          </a:p>
          <a:p>
            <a:pPr marL="457200" indent="-308880">
              <a:lnSpc>
                <a:spcPct val="115000"/>
              </a:lnSpc>
              <a:spcBef>
                <a:spcPts val="1001"/>
              </a:spcBef>
              <a:buClr>
                <a:srgbClr val="ffffff"/>
              </a:buClr>
              <a:buFont typeface="Lato"/>
              <a:buChar char="➔"/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Send a request to the OCSP server to check for revocation using  OPENSSL command.</a:t>
            </a:r>
            <a:endParaRPr b="0" lang="en-IN" sz="1300" spc="-1" strike="noStrike">
              <a:latin typeface="Arial"/>
            </a:endParaRPr>
          </a:p>
          <a:p>
            <a:pPr marL="457200" indent="-315360">
              <a:lnSpc>
                <a:spcPct val="11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➔"/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The response is stored in a file.</a:t>
            </a:r>
            <a:endParaRPr b="0" lang="en-IN" sz="1300" spc="-1" strike="noStrike">
              <a:latin typeface="Arial"/>
            </a:endParaRPr>
          </a:p>
          <a:p>
            <a:pPr marL="457200" indent="-308880">
              <a:lnSpc>
                <a:spcPct val="115000"/>
              </a:lnSpc>
              <a:spcBef>
                <a:spcPts val="1001"/>
              </a:spcBef>
              <a:buClr>
                <a:srgbClr val="ffffff"/>
              </a:buClr>
              <a:buFont typeface="Lato"/>
              <a:buChar char="➔"/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If the response is </a:t>
            </a:r>
            <a:r>
              <a:rPr b="0" i="1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good</a:t>
            </a: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 , the certificate is not revoked and hence continue.</a:t>
            </a:r>
            <a:endParaRPr b="0" lang="en-IN" sz="1300" spc="-1" strike="noStrike">
              <a:latin typeface="Arial"/>
            </a:endParaRPr>
          </a:p>
          <a:p>
            <a:pPr marL="457200" indent="-315360">
              <a:lnSpc>
                <a:spcPct val="115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➔"/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If revoked, prints CHAIN INVALID.</a:t>
            </a:r>
            <a:endParaRPr b="0" lang="en-IN" sz="1300" spc="-1" strike="noStrike">
              <a:latin typeface="Arial"/>
            </a:endParaRPr>
          </a:p>
          <a:p>
            <a:pPr marL="457200" indent="-31536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➔"/>
            </a:pPr>
            <a:r>
              <a:rPr b="0" lang="en-IN" sz="1300" spc="-1" strike="noStrike">
                <a:solidFill>
                  <a:srgbClr val="ffffff"/>
                </a:solidFill>
                <a:latin typeface="Lato"/>
                <a:ea typeface="Lato"/>
              </a:rPr>
              <a:t>After checking for all the certificates, prints CHAIN VALID.</a:t>
            </a:r>
            <a:endParaRPr b="0" lang="en-IN" sz="1300" spc="-1" strike="noStrike">
              <a:latin typeface="Arial"/>
            </a:endParaRPr>
          </a:p>
        </p:txBody>
      </p:sp>
    </p:spTree>
  </p:cSld>
  <p:timing>
    <p:tnLst>
      <p:par>
        <p:cTn id="114" dur="indefinite" restart="never" nodeType="tmRoot">
          <p:childTnLst>
            <p:seq>
              <p:cTn id="115" dur="indefinite" nodeType="mainSeq">
                <p:childTnLst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" dur="5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" dur="5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" dur="500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" dur="500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500"/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0" dur="500"/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5" dur="500"/>
                                        <p:tgtEl>
                                          <p:spTgt spid="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410480" y="95400"/>
            <a:ext cx="614880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Lato"/>
                <a:ea typeface="Lato"/>
              </a:rPr>
              <a:t>INPUT / OUTPUT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38" name="Google Shape;189;p20" descr=""/>
          <p:cNvPicPr/>
          <p:nvPr/>
        </p:nvPicPr>
        <p:blipFill>
          <a:blip r:embed="rId1"/>
          <a:stretch/>
        </p:blipFill>
        <p:spPr>
          <a:xfrm>
            <a:off x="1047240" y="723960"/>
            <a:ext cx="6875280" cy="1532520"/>
          </a:xfrm>
          <a:prstGeom prst="rect">
            <a:avLst/>
          </a:prstGeom>
          <a:ln>
            <a:noFill/>
          </a:ln>
        </p:spPr>
      </p:pic>
      <p:pic>
        <p:nvPicPr>
          <p:cNvPr id="139" name="Google Shape;190;p20" descr=""/>
          <p:cNvPicPr/>
          <p:nvPr/>
        </p:nvPicPr>
        <p:blipFill>
          <a:blip r:embed="rId2"/>
          <a:stretch/>
        </p:blipFill>
        <p:spPr>
          <a:xfrm>
            <a:off x="1289880" y="3758040"/>
            <a:ext cx="6474960" cy="1188360"/>
          </a:xfrm>
          <a:prstGeom prst="rect">
            <a:avLst/>
          </a:prstGeom>
          <a:ln>
            <a:noFill/>
          </a:ln>
        </p:spPr>
      </p:pic>
      <p:pic>
        <p:nvPicPr>
          <p:cNvPr id="140" name="Google Shape;191;p20" descr=""/>
          <p:cNvPicPr/>
          <p:nvPr/>
        </p:nvPicPr>
        <p:blipFill>
          <a:blip r:embed="rId3"/>
          <a:stretch/>
        </p:blipFill>
        <p:spPr>
          <a:xfrm>
            <a:off x="1638000" y="2546640"/>
            <a:ext cx="5694120" cy="92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6" dur="indefinite" restart="never" nodeType="tmRoot">
          <p:childTnLst>
            <p:seq>
              <p:cTn id="167" dur="indefinite" nodeType="mainSeq">
                <p:childTnLst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297440" y="393840"/>
            <a:ext cx="7036920" cy="9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REFERENCES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297440" y="1567440"/>
            <a:ext cx="7036920" cy="29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IN" sz="1300" spc="-1" strike="noStrike" u="sng">
                <a:solidFill>
                  <a:srgbClr val="7890cd"/>
                </a:solidFill>
                <a:uFillTx/>
                <a:latin typeface="Lato"/>
                <a:ea typeface="Lato"/>
                <a:hlinkClick r:id="rId1"/>
              </a:rPr>
              <a:t>https://docs.oracle.com/javase/7/docs/technotes/guides/security/overview/jsoverview.htm</a:t>
            </a:r>
            <a:r>
              <a:rPr b="0" lang="en-IN" sz="1300" spc="-1" strike="noStrike" u="sng">
                <a:solidFill>
                  <a:srgbClr val="7890cd"/>
                </a:solidFill>
                <a:uFillTx/>
                <a:latin typeface="Lato"/>
                <a:ea typeface="Lato"/>
                <a:hlinkClick r:id="rId2"/>
              </a:rPr>
              <a:t>l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lang="en-IN" sz="1300" spc="-1" strike="noStrike" u="sng">
                <a:solidFill>
                  <a:srgbClr val="7890cd"/>
                </a:solidFill>
                <a:uFillTx/>
                <a:latin typeface="Lato"/>
                <a:ea typeface="Lato"/>
                <a:hlinkClick r:id="rId3"/>
              </a:rPr>
              <a:t>https://www.openssl.org/docs/man1.1.0/man1/crl.html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0" lang="en-IN" sz="1300" spc="-1" strike="noStrike" u="sng">
                <a:solidFill>
                  <a:srgbClr val="7890cd"/>
                </a:solidFill>
                <a:uFillTx/>
                <a:latin typeface="Lato"/>
                <a:ea typeface="Lato"/>
                <a:hlinkClick r:id="rId4"/>
              </a:rPr>
              <a:t>https://www.openssl.org/docs/man1.0.2/man1/ocsp.html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</a:pPr>
            <a:endParaRPr b="0" lang="en-IN" sz="1300" spc="-1" strike="noStrike">
              <a:latin typeface="Arial"/>
            </a:endParaRPr>
          </a:p>
        </p:txBody>
      </p:sp>
    </p:spTree>
  </p:cSld>
  <p:timing>
    <p:tnLst>
      <p:par>
        <p:cTn id="183" dur="indefinite" restart="never" nodeType="tmRoot">
          <p:childTnLst>
            <p:seq>
              <p:cTn id="184" dur="indefinite" nodeType="mainSeq">
                <p:childTnLst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2020-07-06T01:08:15Z</dcterms:modified>
  <cp:revision>13</cp:revision>
  <dc:subject/>
  <dc:title/>
</cp:coreProperties>
</file>