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68" r:id="rId8"/>
    <p:sldId id="270" r:id="rId9"/>
  </p:sldIdLst>
  <p:sldSz cx="9144000" cy="5143500" type="screen16x9"/>
  <p:notesSz cx="6858000" cy="9144000"/>
  <p:embeddedFontLst>
    <p:embeddedFont>
      <p:font typeface="Google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Code Crackers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r>
              <a:rPr lang="en-GB" sz="1800" b="1" dirty="0" err="1">
                <a:latin typeface="Google Sans"/>
                <a:ea typeface="Google Sans"/>
                <a:cs typeface="Google Sans"/>
                <a:sym typeface="Google Sans"/>
              </a:rPr>
              <a:t>R.Rithica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Precision Baking : AI For Accurate Ingredient Measurement in Grams  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3FFB4-086F-26AB-C100-D0DB6E57D706}"/>
              </a:ext>
            </a:extLst>
          </p:cNvPr>
          <p:cNvSpPr txBox="1"/>
          <p:nvPr/>
        </p:nvSpPr>
        <p:spPr>
          <a:xfrm>
            <a:off x="85525" y="1368249"/>
            <a:ext cx="90584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 </a:t>
            </a:r>
            <a:r>
              <a:rPr lang="en-US" dirty="0" err="1"/>
              <a:t>Conversion:The</a:t>
            </a:r>
            <a:r>
              <a:rPr lang="en-US" dirty="0"/>
              <a:t> chatbot can handle ingredient conversion requests. For example, it can convert "cups" of ingredients like flour, sugar, and milk into their respective weight in grams or </a:t>
            </a:r>
            <a:r>
              <a:rPr lang="en-US" dirty="0" err="1"/>
              <a:t>milliliters.The</a:t>
            </a:r>
            <a:r>
              <a:rPr lang="en-US" dirty="0"/>
              <a:t> conversion values for ingredients are stored in the </a:t>
            </a:r>
            <a:r>
              <a:rPr lang="en-US" dirty="0" err="1"/>
              <a:t>ingredientConversion</a:t>
            </a:r>
            <a:r>
              <a:rPr lang="en-US" dirty="0"/>
              <a:t> object, where the keys are ingredient names, and the values are the weight equivalents in grams or </a:t>
            </a:r>
            <a:r>
              <a:rPr lang="en-US" dirty="0" err="1"/>
              <a:t>milliliters.SmartChatbot</a:t>
            </a:r>
            <a:r>
              <a:rPr lang="en-US" dirty="0"/>
              <a:t> </a:t>
            </a:r>
            <a:r>
              <a:rPr lang="en-US" dirty="0" err="1"/>
              <a:t>Class:This</a:t>
            </a:r>
            <a:r>
              <a:rPr lang="en-US" dirty="0"/>
              <a:t> class contains predefined responses for common queries (like greetings or asking about the bot’s name).The </a:t>
            </a:r>
            <a:r>
              <a:rPr lang="en-US" dirty="0" err="1"/>
              <a:t>getResponse</a:t>
            </a:r>
            <a:r>
              <a:rPr lang="en-US" dirty="0"/>
              <a:t> method checks the user's input for keywords (such as "hi", "how are you", etc.). If a match is found, the bot returns the corresponding response. If no match is found, the bot returns a random default response from a set of </a:t>
            </a:r>
            <a:r>
              <a:rPr lang="en-US" dirty="0" err="1"/>
              <a:t>options.Processing</a:t>
            </a:r>
            <a:r>
              <a:rPr lang="en-US" dirty="0"/>
              <a:t> User </a:t>
            </a:r>
            <a:r>
              <a:rPr lang="en-US" dirty="0" err="1"/>
              <a:t>Input:When</a:t>
            </a:r>
            <a:r>
              <a:rPr lang="en-US" dirty="0"/>
              <a:t> the user types something in the input field and clicks "Send", the </a:t>
            </a:r>
            <a:r>
              <a:rPr lang="en-US" dirty="0" err="1"/>
              <a:t>processInput</a:t>
            </a:r>
            <a:r>
              <a:rPr lang="en-US" dirty="0"/>
              <a:t> function is </a:t>
            </a:r>
            <a:r>
              <a:rPr lang="en-US" dirty="0" err="1"/>
              <a:t>triggered.It</a:t>
            </a:r>
            <a:r>
              <a:rPr lang="en-US" dirty="0"/>
              <a:t> first checks if the input contains a valid conversion query (e.g., "2 cups of flour") using a regular expression. If a valid conversion is found, the bot performs the conversion using the </a:t>
            </a:r>
            <a:r>
              <a:rPr lang="en-US" dirty="0" err="1"/>
              <a:t>ingredientConversion</a:t>
            </a:r>
            <a:r>
              <a:rPr lang="en-US" dirty="0"/>
              <a:t> values and responds with the </a:t>
            </a:r>
            <a:r>
              <a:rPr lang="en-US" dirty="0" err="1"/>
              <a:t>result.If</a:t>
            </a:r>
            <a:r>
              <a:rPr lang="en-US" dirty="0"/>
              <a:t> the input is not a valid conversion query, it falls back to the chatbot's predefined </a:t>
            </a:r>
            <a:r>
              <a:rPr lang="en-US" dirty="0" err="1"/>
              <a:t>responses.Displaying</a:t>
            </a:r>
            <a:r>
              <a:rPr lang="en-US" dirty="0"/>
              <a:t> </a:t>
            </a:r>
            <a:r>
              <a:rPr lang="en-US" dirty="0" err="1"/>
              <a:t>Responses:Once</a:t>
            </a:r>
            <a:r>
              <a:rPr lang="en-US" dirty="0"/>
              <a:t> the bot processes the input, it uses the </a:t>
            </a:r>
            <a:r>
              <a:rPr lang="en-US" dirty="0" err="1"/>
              <a:t>showTypingEffect</a:t>
            </a:r>
            <a:r>
              <a:rPr lang="en-US" dirty="0"/>
              <a:t> function to simulate a typing effect, where the bot's response is revealed one letter at a </a:t>
            </a:r>
            <a:r>
              <a:rPr lang="en-US" dirty="0" err="1"/>
              <a:t>time.This</a:t>
            </a:r>
            <a:r>
              <a:rPr lang="en-US" dirty="0"/>
              <a:t> provides a more interactive and engaging experience for the user.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59700" y="876606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    1.Measuring Ingredient Quantities Accurately 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c. USP of the proposed solution </a:t>
            </a: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Dual Functionality (Chatbot + Baking Conversion Tool) , Accurate Liquid &amp;             Solid Conversion , User-Friendly Interface , Real-Time Conversational   Guidance  Unlike traditional tools that require precise keyword searches, your chatbot offers natural conversation flow. Users can simply say: "How many grams in 2 cups of flour?“ "Convert 1.5 cups of milk to ml.</a:t>
            </a: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"This eliminates the need for technical knowledge or rigid commands )</a:t>
            </a:r>
            <a:endParaRPr lang="en-GB"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CAA7A-A385-E6EE-82C0-FC06D326E67D}"/>
              </a:ext>
            </a:extLst>
          </p:cNvPr>
          <p:cNvSpPr txBox="1"/>
          <p:nvPr/>
        </p:nvSpPr>
        <p:spPr>
          <a:xfrm>
            <a:off x="2256972" y="1490544"/>
            <a:ext cx="46300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+---------------------------+             </a:t>
            </a:r>
          </a:p>
          <a:p>
            <a:r>
              <a:rPr lang="en-US" dirty="0"/>
              <a:t>                          |   Intelligent Baking   |              </a:t>
            </a:r>
          </a:p>
          <a:p>
            <a:r>
              <a:rPr lang="en-US" dirty="0"/>
              <a:t>                          |  Chatbot Assistant   | </a:t>
            </a:r>
          </a:p>
          <a:p>
            <a:r>
              <a:rPr lang="en-US" dirty="0"/>
              <a:t>                          |            System         |              </a:t>
            </a:r>
          </a:p>
          <a:p>
            <a:r>
              <a:rPr lang="en-US" dirty="0"/>
              <a:t>                         +---------------------------+                        </a:t>
            </a:r>
          </a:p>
          <a:p>
            <a:r>
              <a:rPr lang="en-US" dirty="0"/>
              <a:t>                                  /           \                        </a:t>
            </a:r>
          </a:p>
          <a:p>
            <a:r>
              <a:rPr lang="en-US" dirty="0"/>
              <a:t>                                 /             \         </a:t>
            </a:r>
          </a:p>
          <a:p>
            <a:r>
              <a:rPr lang="en-US" dirty="0"/>
              <a:t>               +------------+               +----------------+         </a:t>
            </a:r>
          </a:p>
          <a:p>
            <a:r>
              <a:rPr lang="en-US" dirty="0"/>
              <a:t>                     |                                          |               </a:t>
            </a:r>
          </a:p>
          <a:p>
            <a:r>
              <a:rPr lang="en-US" dirty="0"/>
              <a:t>[Send a Message]                   [Display Message History]                       </a:t>
            </a:r>
          </a:p>
          <a:p>
            <a:r>
              <a:rPr lang="en-US" dirty="0"/>
              <a:t>                    |                                             |                   [Ingredient Conversion]           [General Chat Interaction]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Repository 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514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Google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rithica ramesh</cp:lastModifiedBy>
  <cp:revision>4</cp:revision>
  <dcterms:modified xsi:type="dcterms:W3CDTF">2025-03-25T14:19:00Z</dcterms:modified>
</cp:coreProperties>
</file>