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E83-71D6-56B4-53B3-89AD4E6DF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794" y="224119"/>
            <a:ext cx="5827060" cy="84044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Digital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portfolio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21582-17C3-96A5-1C52-C3A6301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207" y="2596029"/>
            <a:ext cx="8553822" cy="324970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/>
              <a:t>        </a:t>
            </a:r>
            <a:r>
              <a:rPr lang="en-GB" b="1" i="1" dirty="0">
                <a:solidFill>
                  <a:schemeClr val="bg1"/>
                </a:solidFill>
              </a:rPr>
              <a:t>  : rithick j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Register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accent4"/>
                </a:solidFill>
              </a:rPr>
              <a:t>no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bg1"/>
                </a:solidFill>
              </a:rPr>
              <a:t>  :   36424u18038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Department</a:t>
            </a:r>
            <a:r>
              <a:rPr lang="en-GB" b="1" i="1" dirty="0"/>
              <a:t>    </a:t>
            </a:r>
            <a:r>
              <a:rPr lang="en-GB" b="1" i="1" dirty="0">
                <a:solidFill>
                  <a:schemeClr val="bg1"/>
                </a:solidFill>
              </a:rPr>
              <a:t>:   BSc(computer science)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College</a:t>
            </a:r>
            <a:r>
              <a:rPr lang="en-GB" b="1" i="1" dirty="0"/>
              <a:t>         </a:t>
            </a:r>
            <a:r>
              <a:rPr lang="en-GB" b="1" i="1" dirty="0">
                <a:solidFill>
                  <a:schemeClr val="bg1"/>
                </a:solidFill>
              </a:rPr>
              <a:t> :    PURATCHI THALAIVAR Dr.MGR government arts &amp; science college. Madhanur 635804. Vellore dist</a:t>
            </a:r>
            <a:r>
              <a:rPr lang="en-GB" b="1" i="1" dirty="0"/>
              <a:t>     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Email ID </a:t>
            </a:r>
            <a:r>
              <a:rPr lang="en-GB" b="1" i="1" dirty="0">
                <a:solidFill>
                  <a:schemeClr val="bg1"/>
                </a:solidFill>
              </a:rPr>
              <a:t> : tvu36424u18038@gmail.com</a:t>
            </a:r>
            <a:endParaRPr lang="en-GB" b="1" i="1" dirty="0">
              <a:solidFill>
                <a:schemeClr val="accent4"/>
              </a:solidFill>
            </a:endParaRPr>
          </a:p>
          <a:p>
            <a:pPr algn="just"/>
            <a:endParaRPr lang="en-GB" b="1" i="1" dirty="0"/>
          </a:p>
          <a:p>
            <a:pPr algn="just"/>
            <a:endParaRPr lang="en-GB" b="1" i="1" dirty="0"/>
          </a:p>
          <a:p>
            <a:pPr algn="just"/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B0FA1-B57C-F566-C435-ED6D0703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765" y="224119"/>
            <a:ext cx="2857500" cy="19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F6-4E3C-13D4-026E-D8452BE0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59" y="149413"/>
            <a:ext cx="5658970" cy="1139264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Result and screenshot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EA4B-B13D-86F3-3EE7-F2DEB9D1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1"/>
            <a:ext cx="4944076" cy="555064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About me : hello I am rithick a passionate and drive professional with a strong focus on html, python, c++. I enjoy turning complex challenge into simple.</a:t>
            </a:r>
          </a:p>
          <a:p>
            <a:endParaRPr lang="en-GB" b="1" i="1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Skills.                                         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Html.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Python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C++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Javascript       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5EAC-9324-2E7C-C3EF-AD094F12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4" y="1710112"/>
            <a:ext cx="4542118" cy="40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99A1-4DA0-E04C-6FC8-BDD6215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65" y="102298"/>
            <a:ext cx="9254470" cy="11863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2D8B-3D57-8A29-C96A-D6F9B789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353" y="1288675"/>
            <a:ext cx="6875882" cy="5229412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This Portfolio represents not only the range and depth of work but also the growth. I have experienced throughout this journey. Each piece included gas been thoughfully selected to showcase my skills, creativity and critical thinking. Moving forward I am to continue building on these foundations refining my abilities and emracing new challenge.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                        </a:t>
            </a:r>
            <a:r>
              <a:rPr lang="en-GB" sz="8000" dirty="0">
                <a:solidFill>
                  <a:schemeClr val="bg1"/>
                </a:solidFill>
              </a:rPr>
              <a:t>Thanks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FAD9-955E-826C-116A-E32E5C17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1" y="2237513"/>
            <a:ext cx="1833624" cy="2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F0A-2345-363C-6E45-C80049F7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619" y="-597649"/>
            <a:ext cx="9905998" cy="354171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GitHub link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A7F8-CFD6-6830-2A7A-7F4A8D13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72" y="2194486"/>
            <a:ext cx="3527705" cy="1719451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Github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link</a:t>
            </a:r>
            <a:r>
              <a:rPr lang="en-GB" dirty="0"/>
              <a:t> : tvu36424u18038@gmail.com</a:t>
            </a:r>
            <a:endParaRPr lang="en-US" sz="2800" b="1" u="sng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51011-583A-8FDC-FFE9-EF30A4B3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9" y="1173207"/>
            <a:ext cx="4113353" cy="37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4AC-4D5B-AEF7-D1CA-4D8A254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66913"/>
            <a:ext cx="5091206" cy="10272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C00000"/>
                </a:solidFill>
              </a:rPr>
              <a:t>Project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C00000"/>
                </a:solidFill>
              </a:rPr>
              <a:t>title</a:t>
            </a:r>
            <a:r>
              <a:rPr lang="en-GB" sz="5400" dirty="0"/>
              <a:t>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475-961C-1CC6-8789-352810E1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501" y="2219620"/>
            <a:ext cx="4735558" cy="1027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*</a:t>
            </a:r>
            <a:r>
              <a:rPr lang="en-GB" sz="4800" dirty="0"/>
              <a:t> </a:t>
            </a:r>
            <a:r>
              <a:rPr lang="en-GB" sz="4800" dirty="0">
                <a:solidFill>
                  <a:schemeClr val="accent4"/>
                </a:solidFill>
              </a:rPr>
              <a:t>Digital portfolio 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06887-ED3B-9277-5958-82725C89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41" y="672353"/>
            <a:ext cx="4295588" cy="54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DE1-7D01-45B9-C320-6659083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794"/>
            <a:ext cx="3004763" cy="989853"/>
          </a:xfrm>
        </p:spPr>
        <p:txBody>
          <a:bodyPr/>
          <a:lstStyle/>
          <a:p>
            <a:r>
              <a:rPr lang="en-GB" sz="4800" b="1" dirty="0">
                <a:solidFill>
                  <a:srgbClr val="C00000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608B-9E92-345A-B942-5E2F0E93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897" y="1372722"/>
            <a:ext cx="3697941" cy="4715807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r>
              <a:rPr lang="en-GB" sz="2000" b="1" i="1" dirty="0">
                <a:solidFill>
                  <a:schemeClr val="bg1"/>
                </a:solidFill>
              </a:rPr>
              <a:t>Problem statement 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Project overview 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End user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Tools And technologies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Portfolio design and layout 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Features and functionality 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Result and screenshot 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Conclusion</a:t>
            </a:r>
          </a:p>
          <a:p>
            <a:r>
              <a:rPr lang="en-GB" sz="2000" b="1" i="1" dirty="0">
                <a:solidFill>
                  <a:schemeClr val="bg1"/>
                </a:solidFill>
              </a:rPr>
              <a:t>Git Hub link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2FC26-566F-72D6-8633-0671A323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675" y="191661"/>
            <a:ext cx="2650416" cy="227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227-8502-F53C-7525-606EFAFB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280148"/>
            <a:ext cx="4967941" cy="1139264"/>
          </a:xfrm>
        </p:spPr>
        <p:txBody>
          <a:bodyPr>
            <a:normAutofit/>
          </a:bodyPr>
          <a:lstStyle/>
          <a:p>
            <a:r>
              <a:rPr lang="en-GB" sz="4000" b="1" i="1" dirty="0">
                <a:solidFill>
                  <a:srgbClr val="C00000"/>
                </a:solidFill>
              </a:rPr>
              <a:t>Problem</a:t>
            </a:r>
            <a:r>
              <a:rPr lang="en-GB" sz="4000" b="1" i="1" dirty="0"/>
              <a:t> </a:t>
            </a:r>
            <a:r>
              <a:rPr lang="en-GB" sz="4000" b="1" i="1" dirty="0">
                <a:solidFill>
                  <a:srgbClr val="C00000"/>
                </a:solidFill>
              </a:rPr>
              <a:t>statement</a:t>
            </a:r>
            <a:r>
              <a:rPr lang="en-GB" sz="4000" b="1" i="1" dirty="0"/>
              <a:t> </a:t>
            </a:r>
            <a:endParaRPr 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C6D7-D716-75E2-228A-1F36D23F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146" y="1419411"/>
            <a:ext cx="6480735" cy="4967941"/>
          </a:xfrm>
          <a:solidFill>
            <a:schemeClr val="tx1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bg1"/>
                </a:solidFill>
              </a:rPr>
              <a:t>Many people struggle to keep track of their daily Spending and savings.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bg1"/>
                </a:solidFill>
              </a:rPr>
              <a:t>Existing Budgeting tools are often  complex   or require login   account. This project  solves that by creating a Simple, lightweight Budget tracker using html css , and javascript that allows user to add income/Expenses and see a Real-time balance – all in one page.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bg1"/>
                </a:solidFill>
              </a:rPr>
              <a:t>The goal was to redesign the navigation  and interface to improve usability and  retention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92FF1-EAD1-20D4-74E2-604BBFB9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6" y="1926029"/>
            <a:ext cx="2446618" cy="378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093-A914-9A16-965D-E027054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94" y="168088"/>
            <a:ext cx="4583206" cy="898711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C00000"/>
                </a:solidFill>
              </a:rPr>
              <a:t>Project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C00000"/>
                </a:solidFill>
              </a:rPr>
              <a:t>overview</a:t>
            </a:r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81DA-6D74-667B-5B83-E953B4EE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1270000"/>
            <a:ext cx="5976471" cy="5419912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To design and develop  a digital portfolio that Showcase  Personal skills achievement, project, and professional Experiences in a visually engaging and accessible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Serve as a tool for academic, freelance, or job opportunity.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Centralize all key the information In one digital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A professional, interactive, and visually appealing digital portfolio that effectively  Communicates the individuals  brand and capabilities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Highlights Individual  Strength and Creativity.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697A-99C5-88C6-3BD2-3393F128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9" y="1857421"/>
            <a:ext cx="2991971" cy="3203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63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0F8D-F0B3-5F34-E488-229605BC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12" y="121398"/>
            <a:ext cx="3324412" cy="1204632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C00000"/>
                </a:solidFill>
              </a:rPr>
              <a:t>End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C00000"/>
                </a:solidFill>
              </a:rPr>
              <a:t>users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CE8E-D619-6D7C-3686-362358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59" y="1326030"/>
            <a:ext cx="5263029" cy="4893235"/>
          </a:xfrm>
          <a:solidFill>
            <a:schemeClr val="tx1"/>
          </a:solidFill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A software  of web Portfolio</a:t>
            </a:r>
            <a:r>
              <a:rPr lang="en-GB" b="1" i="1" dirty="0">
                <a:solidFill>
                  <a:schemeClr val="bg1"/>
                </a:solidFill>
              </a:rPr>
              <a:t> – where the end user is interacting with someone’s online portfolio(eg. Designer developer)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>
                <a:solidFill>
                  <a:schemeClr val="bg1"/>
                </a:solidFill>
              </a:rPr>
              <a:t> – To showcase achievement project and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Employers</a:t>
            </a:r>
            <a:r>
              <a:rPr lang="en-GB" b="1" i="1" dirty="0">
                <a:solidFill>
                  <a:schemeClr val="bg1"/>
                </a:solidFill>
              </a:rPr>
              <a:t> -To evaluate Candidate through their portfolio links.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IT system </a:t>
            </a:r>
            <a:r>
              <a:rPr lang="en-GB" b="1" i="1" dirty="0">
                <a:solidFill>
                  <a:schemeClr val="bg1"/>
                </a:solidFill>
              </a:rPr>
              <a:t>- For Interval It tools employee using system are the end user.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83536-EB5F-1271-97C2-6AB7A4CE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48" y="1836924"/>
            <a:ext cx="261470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2F04-1BEB-5938-C5DD-85047514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89" y="242794"/>
            <a:ext cx="5864411" cy="1101912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Tools and technologies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90B8-70D6-37CB-2710-9F47FCE8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2"/>
            <a:ext cx="5109882" cy="545726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Website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builders</a:t>
            </a:r>
            <a:r>
              <a:rPr lang="en-GB" b="1" i="1" dirty="0">
                <a:solidFill>
                  <a:schemeClr val="bg1"/>
                </a:solidFill>
              </a:rPr>
              <a:t> : WordPress , wix ,  Google sites or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Coding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language</a:t>
            </a:r>
            <a:r>
              <a:rPr lang="en-GB" b="1" i="1" dirty="0">
                <a:solidFill>
                  <a:schemeClr val="bg1"/>
                </a:solidFill>
              </a:rPr>
              <a:t> : html , css ,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Version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control</a:t>
            </a:r>
            <a:r>
              <a:rPr lang="en-GB" b="1" i="1" dirty="0">
                <a:solidFill>
                  <a:schemeClr val="bg1"/>
                </a:solidFill>
              </a:rPr>
              <a:t> : Git and github for managing project or version and updates.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Cloud storage</a:t>
            </a:r>
            <a:r>
              <a:rPr lang="en-GB" b="1" i="1" dirty="0">
                <a:solidFill>
                  <a:schemeClr val="bg1"/>
                </a:solidFill>
              </a:rPr>
              <a:t> : Google drive , Dropbox for storing and sharing document and media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Figma</a:t>
            </a:r>
            <a:r>
              <a:rPr lang="en-GB" b="1" i="1" dirty="0">
                <a:solidFill>
                  <a:schemeClr val="bg1"/>
                </a:solidFill>
              </a:rPr>
              <a:t> : Ui/ux design , prototyping. </a:t>
            </a:r>
          </a:p>
          <a:p>
            <a:pPr marL="457200" indent="-457200">
              <a:buFont typeface="+mj-lt"/>
              <a:buAutoNum type="arabicPeriod"/>
            </a:pP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6756-B632-DE2F-1D4D-A0DF043F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9" y="1658096"/>
            <a:ext cx="3710036" cy="3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574-29EB-F6B4-B85F-EBD8866A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60" y="-392206"/>
            <a:ext cx="6872940" cy="171823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Portfolio design and layout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8DB10-63F7-BDCD-694F-6E249E94D6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3529" y="1124743"/>
            <a:ext cx="5621618" cy="543069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Home</a:t>
            </a:r>
            <a:r>
              <a:rPr lang="en-GB" b="1" i="1" dirty="0">
                <a:solidFill>
                  <a:schemeClr val="bg1"/>
                </a:solidFill>
              </a:rPr>
              <a:t> : Engaging In introduction with professional Photo and a brief tagline.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About me</a:t>
            </a:r>
            <a:r>
              <a:rPr lang="en-GB" b="1" i="1" dirty="0">
                <a:solidFill>
                  <a:schemeClr val="bg1"/>
                </a:solidFill>
              </a:rPr>
              <a:t> : Short bio detailing background, interest and career goal.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Certificate</a:t>
            </a:r>
            <a:r>
              <a:rPr lang="en-GB" b="1" i="1" dirty="0">
                <a:solidFill>
                  <a:schemeClr val="bg1"/>
                </a:solidFill>
              </a:rPr>
              <a:t> : display of earned certification with visual are downloading links.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Skills</a:t>
            </a:r>
            <a:r>
              <a:rPr lang="en-GB" b="1" i="1" dirty="0">
                <a:solidFill>
                  <a:schemeClr val="bg1"/>
                </a:solidFill>
              </a:rPr>
              <a:t> : Visual skills bar or icons for technical and soft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Conference</a:t>
            </a:r>
            <a:r>
              <a:rPr lang="en-GB" b="1" i="1" dirty="0">
                <a:solidFill>
                  <a:schemeClr val="bg1"/>
                </a:solidFill>
              </a:rPr>
              <a:t> : Details of conference attend are present.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Layout</a:t>
            </a:r>
            <a:r>
              <a:rPr lang="en-GB" b="1" i="1" dirty="0">
                <a:solidFill>
                  <a:schemeClr val="bg1"/>
                </a:solidFill>
              </a:rPr>
              <a:t> : clean Grid based format.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754D0-4E2F-56AB-ADF2-AF60D8D4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0" y="2000250"/>
            <a:ext cx="3624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E5E1-163B-1518-965E-4155FF02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-616325"/>
            <a:ext cx="6139422" cy="239058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Features and functionality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18F37A-13D1-BD0D-94F9-DE291A36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1270000"/>
            <a:ext cx="5658970" cy="5453528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Home page with introduction and personal branding.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About me section (bio, skills, certificate)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Portfolio project ( images , links, description, tech used,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Interactive elements (eg. Animation , hover effect)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Responsive design (mobile – friendly)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Tech stack (eg. React, node.js, mongoDB)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37353-6903-8EC6-18D5-E384239A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0" y="2162364"/>
            <a:ext cx="278279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 </vt:lpstr>
      <vt:lpstr>Project title 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 and screenshot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Manisha Manisha</dc:creator>
  <cp:lastModifiedBy>Manisha Manisha</cp:lastModifiedBy>
  <cp:revision>13</cp:revision>
  <dcterms:created xsi:type="dcterms:W3CDTF">2025-08-29T16:04:19Z</dcterms:created>
  <dcterms:modified xsi:type="dcterms:W3CDTF">2025-09-02T10:33:28Z</dcterms:modified>
</cp:coreProperties>
</file>