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 NAME:  </a:t>
            </a:r>
            <a:r>
              <a:rPr lang="en-IN" sz="2400" dirty="0"/>
              <a:t>P. </a:t>
            </a:r>
            <a:r>
              <a:rPr lang="en-IN" sz="2400" dirty="0" err="1"/>
              <a:t>Rithick</a:t>
            </a:r>
            <a:endParaRPr lang="en-US" sz="2400" dirty="0"/>
          </a:p>
          <a:p>
            <a:r>
              <a:rPr lang="en-US" sz="2400" dirty="0"/>
              <a:t>REGISTER NO: 312</a:t>
            </a:r>
            <a:r>
              <a:rPr lang="en-IN" sz="2400" dirty="0"/>
              <a:t>220848</a:t>
            </a:r>
            <a:endParaRPr lang="en-US" sz="2400" dirty="0"/>
          </a:p>
          <a:p>
            <a:r>
              <a:rPr lang="en-US" sz="2400" dirty="0"/>
              <a:t>NAAN MUDHALVAN ID: a</a:t>
            </a:r>
            <a:r>
              <a:rPr lang="en-IN" sz="2400" dirty="0"/>
              <a:t>sunm1011010unm1011010312220848</a:t>
            </a:r>
            <a:endParaRPr lang="en-US" sz="2400" dirty="0"/>
          </a:p>
          <a:p>
            <a:r>
              <a:rPr lang="en-US" sz="2400" dirty="0"/>
              <a:t>DEPARTMENT: </a:t>
            </a:r>
            <a:r>
              <a:rPr lang="en-IN" sz="2400" dirty="0"/>
              <a:t>COMMERCE</a:t>
            </a:r>
            <a:endParaRPr lang="en-US" sz="2400" dirty="0"/>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rithick633@gmail.com</cp:lastModifiedBy>
  <cp:revision>35</cp:revision>
  <dcterms:created xsi:type="dcterms:W3CDTF">2024-03-29T15:07:22Z</dcterms:created>
  <dcterms:modified xsi:type="dcterms:W3CDTF">2024-09-19T10:03:56Z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