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andyy4167@gmail.com" initials="" lastIdx="1" clrIdx="0">
    <p:extLst>
      <p:ext uri="{19B8F6BF-5375-455C-9EA6-DF929625EA0E}">
        <p15:presenceInfo xmlns:p15="http://schemas.microsoft.com/office/powerpoint/2012/main" userId="acec5c63d4f421d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commentAuthors" Target="commentAuthor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5-09-12T11:11:31.517" idx="1">
    <p:pos x="7866" y="1362"/>
    <p:text>NANDHINI L</p:text>
    <p:extLst>
      <p:ext uri="{C676402C-5697-4E1C-873F-D02D1690AC5C}">
        <p15:threadingInfo xmlns:p15="http://schemas.microsoft.com/office/powerpoint/2012/main" timeZoneBias="-33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19-09-2025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9/19/2025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comments" Target="../comments/commen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a:t>
            </a:r>
            <a:r>
              <a:rPr lang="en-IN" sz="2400" b="1" dirty="0">
                <a:latin typeface="Calibri"/>
                <a:ea typeface="Calibri"/>
                <a:cs typeface="Calibri"/>
                <a:sym typeface="Calibri"/>
              </a:rPr>
              <a:t> RITHIESH.G</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2426J0858 &amp;</a:t>
            </a:r>
            <a:r>
              <a:rPr lang="en-US" sz="2400" b="1" dirty="0">
                <a:latin typeface="Calibri"/>
                <a:ea typeface="Calibri"/>
                <a:cs typeface="Calibri"/>
                <a:sym typeface="Calibri"/>
              </a:rPr>
              <a:t> </a:t>
            </a:r>
            <a:r>
              <a:rPr lang="en-US" sz="2400" b="1" dirty="0">
                <a:ea typeface="Calibri"/>
                <a:cs typeface="Calibri"/>
                <a:sym typeface="Calibri"/>
              </a:rPr>
              <a:t>54A13FBBE56C7DFA3214BED3117FBA67</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B.SC.IT</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76200" marR="0" lvl="0" algn="l" rtl="0">
              <a:spcBef>
                <a:spcPts val="0"/>
              </a:spcBef>
              <a:spcAft>
                <a:spcPts val="0"/>
              </a:spcAft>
              <a:buSzPts val="2400"/>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890243" y="486470"/>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5F863C46-58FF-B821-F53B-4C841821E59E}"/>
              </a:ext>
            </a:extLst>
          </p:cNvPr>
          <p:cNvSpPr txBox="1"/>
          <p:nvPr/>
        </p:nvSpPr>
        <p:spPr>
          <a:xfrm>
            <a:off x="1387528" y="947644"/>
            <a:ext cx="7966022" cy="3600986"/>
          </a:xfrm>
          <a:prstGeom prst="rect">
            <a:avLst/>
          </a:prstGeom>
          <a:noFill/>
        </p:spPr>
        <p:txBody>
          <a:bodyPr wrap="square">
            <a:spAutoFit/>
          </a:bodyPr>
          <a:lstStyle/>
          <a:p>
            <a:pPr>
              <a:buNone/>
            </a:pPr>
            <a:endParaRPr lang="en-US" sz="6000" b="1" dirty="0"/>
          </a:p>
          <a:p>
            <a:pPr algn="just">
              <a:buFont typeface="Arial" panose="020B0604020202020204" pitchFamily="34" charset="0"/>
              <a:buChar char="•"/>
            </a:pPr>
            <a:r>
              <a:rPr lang="en-US" sz="2800" dirty="0"/>
              <a:t>A digital portfolio is a modern way to showcase skills and achievements.</a:t>
            </a:r>
          </a:p>
          <a:p>
            <a:pPr algn="just">
              <a:buFont typeface="Arial" panose="020B0604020202020204" pitchFamily="34" charset="0"/>
              <a:buChar char="•"/>
            </a:pPr>
            <a:r>
              <a:rPr lang="en-US" sz="2800" dirty="0"/>
              <a:t>It highlights creativity, professionalism, and technical ability.</a:t>
            </a:r>
          </a:p>
          <a:p>
            <a:pPr algn="just">
              <a:buFont typeface="Arial" panose="020B0604020202020204" pitchFamily="34" charset="0"/>
              <a:buChar char="•"/>
            </a:pPr>
            <a:r>
              <a:rPr lang="en-US" sz="2800" dirty="0"/>
              <a:t>Acts as a dynamic resume for career growth and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dirty="0">
                <a:solidFill>
                  <a:schemeClr val="dk1"/>
                </a:solidFill>
                <a:latin typeface="Times New Roman"/>
                <a:ea typeface="Times New Roman"/>
                <a:cs typeface="Times New Roman"/>
                <a:sym typeface="Times New Roman"/>
              </a:rPr>
              <a:t>Digital portfolio website </a:t>
            </a:r>
            <a:endParaRPr sz="1800" dirty="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TotalTime>
  <Words>720</Words>
  <Application>Microsoft Office PowerPoint</Application>
  <PresentationFormat>Widescreen</PresentationFormat>
  <Paragraphs>111</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Portfolio</dc:title>
  <dc:creator>admin</dc:creator>
  <cp:lastModifiedBy>nivirithu27@outlook.com</cp:lastModifiedBy>
  <cp:revision>4</cp:revision>
  <dcterms:modified xsi:type="dcterms:W3CDTF">2025-09-19T16:06:59Z</dcterms:modified>
</cp:coreProperties>
</file>