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052357" y="131921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48744"/>
            <a:ext cx="8469618" cy="2677656"/>
          </a:xfrm>
          <a:prstGeom prst="rect">
            <a:avLst/>
          </a:prstGeom>
          <a:noFill/>
        </p:spPr>
        <p:txBody>
          <a:bodyPr wrap="square" lIns="91440" tIns="45720" rIns="91440" bIns="45720" rtlCol="0" anchor="t">
            <a:spAutoFit/>
          </a:bodyPr>
          <a:lstStyle/>
          <a:p>
            <a:r>
              <a:rPr lang="en-US" sz="2400" dirty="0"/>
              <a:t>STUDENT NAME: </a:t>
            </a:r>
            <a:r>
              <a:rPr lang="en-US" sz="2400" dirty="0" err="1"/>
              <a:t>Rithik</a:t>
            </a:r>
            <a:r>
              <a:rPr lang="en-US" sz="2400" dirty="0"/>
              <a:t> S</a:t>
            </a:r>
          </a:p>
          <a:p>
            <a:r>
              <a:rPr lang="en-US" sz="2400" dirty="0"/>
              <a:t>REGISTER NO AND NMID: 222407876 and 729E0AE0AC5B85183D94909BFF8D9168</a:t>
            </a:r>
            <a:endParaRPr lang="en-US" sz="2400" dirty="0">
              <a:cs typeface="Calibri"/>
            </a:endParaRPr>
          </a:p>
          <a:p>
            <a:r>
              <a:rPr lang="en-US" sz="2400" dirty="0"/>
              <a:t>DEPARTMENT: BSC: computer science with Data science </a:t>
            </a:r>
          </a:p>
          <a:p>
            <a:r>
              <a:rPr lang="en-US" sz="2400" dirty="0"/>
              <a:t>COLLEGE: COLLEGE/ UNIVERSITY Tagore college of arts and science </a:t>
            </a:r>
          </a:p>
          <a:p>
            <a:r>
              <a:rPr lang="en-US" sz="2400"/>
              <a:t>University of Madras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B8994FF-6FD4-E0A3-61F2-0E417BB4E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547675"/>
            <a:ext cx="1940553" cy="2722165"/>
          </a:xfrm>
          <a:prstGeom prst="rect">
            <a:avLst/>
          </a:prstGeom>
        </p:spPr>
      </p:pic>
      <p:pic>
        <p:nvPicPr>
          <p:cNvPr id="11" name="Picture 10">
            <a:extLst>
              <a:ext uri="{FF2B5EF4-FFF2-40B4-BE49-F238E27FC236}">
                <a16:creationId xmlns:a16="http://schemas.microsoft.com/office/drawing/2014/main" id="{3EC11352-CC64-769E-AF45-8D99AF99C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4201" y="2417225"/>
            <a:ext cx="3643747" cy="27969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ED3897E-3A92-0813-03D8-0F30F6EB4A38}"/>
              </a:ext>
            </a:extLst>
          </p:cNvPr>
          <p:cNvSpPr txBox="1"/>
          <p:nvPr/>
        </p:nvSpPr>
        <p:spPr>
          <a:xfrm>
            <a:off x="596001" y="1693011"/>
            <a:ext cx="6100074" cy="3046988"/>
          </a:xfrm>
          <a:prstGeom prst="rect">
            <a:avLst/>
          </a:prstGeom>
          <a:noFill/>
        </p:spPr>
        <p:txBody>
          <a:bodyPr wrap="square">
            <a:spAutoFit/>
          </a:bodyPr>
          <a:lstStyle/>
          <a:p>
            <a:pPr algn="l">
              <a:buNone/>
            </a:pPr>
            <a:r>
              <a:rPr lang="en-US" sz="3200" b="1" i="1" dirty="0">
                <a:solidFill>
                  <a:schemeClr val="accent5">
                    <a:lumMod val="50000"/>
                  </a:schemeClr>
                </a:solidFill>
                <a:effectLst/>
                <a:latin typeface="Arabic Typesetting" panose="02000000000000000000" pitchFamily="2" charset="0"/>
                <a:ea typeface="Arabic Typesetting" panose="02000000000000000000" pitchFamily="2" charset="0"/>
                <a:cs typeface="ADLaM Display" panose="02010000000000000000" pitchFamily="2" charset="0"/>
              </a:rPr>
              <a:t>This portfolio effectively demonstrates my abilities as a web developer through engaging and well-designed projects.</a:t>
            </a:r>
          </a:p>
          <a:p>
            <a:pPr algn="l">
              <a:buNone/>
            </a:pPr>
            <a:r>
              <a:rPr lang="en-US" sz="3200" b="1" i="1" dirty="0">
                <a:solidFill>
                  <a:schemeClr val="accent5">
                    <a:lumMod val="50000"/>
                  </a:schemeClr>
                </a:solidFill>
                <a:effectLst/>
                <a:latin typeface="Arabic Typesetting" panose="02000000000000000000" pitchFamily="2" charset="0"/>
                <a:ea typeface="Arabic Typesetting" panose="02000000000000000000" pitchFamily="2" charset="0"/>
                <a:cs typeface="ADLaM Display" panose="02010000000000000000" pitchFamily="2" charset="0"/>
              </a:rPr>
              <a:t>If you provide specific details like your name, tools used, or screenshot files, I can help fill those sections more precisely.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BE497E5-7525-5A39-34F8-1E7A5735F624}"/>
              </a:ext>
            </a:extLst>
          </p:cNvPr>
          <p:cNvSpPr txBox="1"/>
          <p:nvPr/>
        </p:nvSpPr>
        <p:spPr>
          <a:xfrm>
            <a:off x="1845914" y="2337433"/>
            <a:ext cx="5302089" cy="1569660"/>
          </a:xfrm>
          <a:prstGeom prst="rect">
            <a:avLst/>
          </a:prstGeom>
          <a:noFill/>
        </p:spPr>
        <p:txBody>
          <a:bodyPr wrap="square" rtlCol="0">
            <a:spAutoFit/>
          </a:bodyPr>
          <a:lstStyle/>
          <a:p>
            <a:pPr algn="l"/>
            <a:r>
              <a:rPr lang="en-US" sz="4800" b="1" i="1" dirty="0">
                <a:solidFill>
                  <a:schemeClr val="accent5">
                    <a:lumMod val="75000"/>
                  </a:schemeClr>
                </a:solidFill>
              </a:rPr>
              <a:t>Web Developer Portfolio Website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EDD898F-AEA7-D2EC-87E4-B609A3862D1F}"/>
              </a:ext>
            </a:extLst>
          </p:cNvPr>
          <p:cNvSpPr txBox="1"/>
          <p:nvPr/>
        </p:nvSpPr>
        <p:spPr>
          <a:xfrm>
            <a:off x="1112439" y="2019300"/>
            <a:ext cx="7408105" cy="2308324"/>
          </a:xfrm>
          <a:prstGeom prst="rect">
            <a:avLst/>
          </a:prstGeom>
          <a:noFill/>
        </p:spPr>
        <p:txBody>
          <a:bodyPr wrap="square">
            <a:spAutoFit/>
          </a:bodyPr>
          <a:lstStyle/>
          <a:p>
            <a:r>
              <a:rPr lang="en-US" sz="2400" b="1" i="1" dirty="0">
                <a:solidFill>
                  <a:schemeClr val="accent4"/>
                </a:solidFill>
                <a:effectLst/>
                <a:latin typeface="Amasis MT Pro Black" panose="02000000000000000000" pitchFamily="2" charset="0"/>
                <a:ea typeface="Amasis MT Pro Black" panose="02000000000000000000" pitchFamily="2" charset="0"/>
              </a:rPr>
              <a:t>Modern web developers need an attractive, interactive online presence to showcase skills, projects, and contact information. Generic resumes or static profiles don't provide enough engagement or visual appeal, making it hard to stand out in a competitive market.</a:t>
            </a:r>
            <a:endParaRPr lang="en-US" sz="2400" b="1" i="1" dirty="0">
              <a:solidFill>
                <a:schemeClr val="accent4"/>
              </a:solidFill>
              <a:latin typeface="Amasis MT Pro Black" panose="02000000000000000000" pitchFamily="2" charset="0"/>
              <a:ea typeface="Amasis MT Pro Black"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FFBB53B-8C68-6A4A-374F-797BB7235E62}"/>
              </a:ext>
            </a:extLst>
          </p:cNvPr>
          <p:cNvSpPr txBox="1"/>
          <p:nvPr/>
        </p:nvSpPr>
        <p:spPr>
          <a:xfrm>
            <a:off x="753163" y="2019300"/>
            <a:ext cx="7905062" cy="2308324"/>
          </a:xfrm>
          <a:prstGeom prst="rect">
            <a:avLst/>
          </a:prstGeom>
          <a:noFill/>
        </p:spPr>
        <p:txBody>
          <a:bodyPr wrap="square">
            <a:spAutoFit/>
          </a:bodyPr>
          <a:lstStyle/>
          <a:p>
            <a:r>
              <a:rPr lang="en-US" sz="2400" b="1" i="1" dirty="0">
                <a:solidFill>
                  <a:schemeClr val="accent4">
                    <a:lumMod val="75000"/>
                  </a:schemeClr>
                </a:solidFill>
                <a:effectLst/>
                <a:latin typeface="Amasis MT Pro Black" panose="02040A04050005020304" pitchFamily="18" charset="0"/>
              </a:rPr>
              <a:t>This project is an all-in-one responsive portfolio website developed using HTML, CSS, and JavaScript. It highlights the developer's skills, projects, and contact details, featuring engaging animations and smooth navigation for a professional online impression.</a:t>
            </a:r>
            <a:endParaRPr lang="en-US" sz="2400" b="1" i="1" dirty="0">
              <a:solidFill>
                <a:schemeClr val="accent4">
                  <a:lumMod val="75000"/>
                </a:schemeClr>
              </a:solidFill>
              <a:latin typeface="Amasis MT Pro Black" panose="02040A040500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E1650-8ABC-19DF-2905-0A7419E3C817}"/>
              </a:ext>
            </a:extLst>
          </p:cNvPr>
          <p:cNvSpPr txBox="1"/>
          <p:nvPr/>
        </p:nvSpPr>
        <p:spPr>
          <a:xfrm>
            <a:off x="491021" y="2543502"/>
            <a:ext cx="6024690" cy="923330"/>
          </a:xfrm>
          <a:prstGeom prst="rect">
            <a:avLst/>
          </a:prstGeom>
          <a:noFill/>
        </p:spPr>
        <p:txBody>
          <a:bodyPr wrap="square" anchor="t">
            <a:spAutoFit/>
          </a:bodyPr>
          <a:lstStyle/>
          <a:p>
            <a:r>
              <a:rPr lang="en-US" b="1" i="1" dirty="0">
                <a:solidFill>
                  <a:schemeClr val="accent5"/>
                </a:solidFill>
                <a:effectLst/>
                <a:latin typeface="ADLaM Display" panose="02010000000000000000" pitchFamily="2" charset="0"/>
                <a:ea typeface="ADLaM Display" panose="02010000000000000000" pitchFamily="2" charset="0"/>
                <a:cs typeface="ADLaM Display" panose="02010000000000000000" pitchFamily="2" charset="0"/>
              </a:rPr>
              <a:t>Potential employers, clients, and collaborators interested in my web development projects and skills.</a:t>
            </a:r>
            <a:endParaRPr lang="en-US" b="1" i="1"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60624CF-2F2E-15A8-1586-DDD955EC79A0}"/>
              </a:ext>
            </a:extLst>
          </p:cNvPr>
          <p:cNvSpPr txBox="1"/>
          <p:nvPr/>
        </p:nvSpPr>
        <p:spPr>
          <a:xfrm>
            <a:off x="3367877" y="2805545"/>
            <a:ext cx="5778159" cy="923330"/>
          </a:xfrm>
          <a:prstGeom prst="rect">
            <a:avLst/>
          </a:prstGeom>
          <a:ln/>
        </p:spPr>
        <p:style>
          <a:lnRef idx="0">
            <a:schemeClr val="accent4"/>
          </a:lnRef>
          <a:fillRef idx="3">
            <a:schemeClr val="accent4"/>
          </a:fillRef>
          <a:effectRef idx="3">
            <a:schemeClr val="accent4"/>
          </a:effectRef>
          <a:fontRef idx="minor">
            <a:schemeClr val="lt1"/>
          </a:fontRef>
        </p:style>
        <p:txBody>
          <a:bodyPr wrap="square">
            <a:spAutoFit/>
          </a:bodyPr>
          <a:lstStyle/>
          <a:p>
            <a:r>
              <a:rPr lang="en-US" b="0" i="0" dirty="0">
                <a:effectLst/>
                <a:latin typeface="ADLaM Display" panose="02010000000000000000" pitchFamily="2" charset="0"/>
                <a:ea typeface="ADLaM Display" panose="02010000000000000000" pitchFamily="2" charset="0"/>
                <a:cs typeface="ADLaM Display" panose="02010000000000000000" pitchFamily="2" charset="0"/>
              </a:rPr>
              <a:t>Include web development languages and tools you used such as HTML, CSS, JavaScript, frameworks, and any design tools.</a:t>
            </a:r>
            <a:endParaRPr lang="en-US" dirty="0">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68D2D39-7AF3-97A0-E1A1-69109729CE7F}"/>
              </a:ext>
            </a:extLst>
          </p:cNvPr>
          <p:cNvSpPr txBox="1"/>
          <p:nvPr/>
        </p:nvSpPr>
        <p:spPr>
          <a:xfrm>
            <a:off x="739775" y="2169867"/>
            <a:ext cx="5885958" cy="1815882"/>
          </a:xfrm>
          <a:prstGeom prst="rect">
            <a:avLst/>
          </a:prstGeom>
          <a:noFill/>
        </p:spPr>
        <p:txBody>
          <a:bodyPr wrap="square">
            <a:spAutoFit/>
          </a:bodyPr>
          <a:lstStyle/>
          <a:p>
            <a:r>
              <a:rPr lang="en-US" sz="2800" b="1" i="1" dirty="0">
                <a:solidFill>
                  <a:schemeClr val="accent2"/>
                </a:solidFill>
                <a:effectLst/>
                <a:latin typeface="ADLaM Display" panose="02010000000000000000" pitchFamily="2" charset="0"/>
                <a:ea typeface="ADLaM Display" panose="02010000000000000000" pitchFamily="2" charset="0"/>
                <a:cs typeface="ADLaM Display" panose="02010000000000000000" pitchFamily="2" charset="0"/>
              </a:rPr>
              <a:t>The portfolio features a clean, modern interface with intuitive navigation to highlight key projects and skills.</a:t>
            </a:r>
            <a:endParaRPr lang="en-US" sz="2800" b="1" i="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30E27838-0290-4EE5-70BA-5A1AE5BE1029}"/>
              </a:ext>
            </a:extLst>
          </p:cNvPr>
          <p:cNvSpPr txBox="1"/>
          <p:nvPr/>
        </p:nvSpPr>
        <p:spPr>
          <a:xfrm>
            <a:off x="613268" y="2042294"/>
            <a:ext cx="6100074" cy="1569660"/>
          </a:xfrm>
          <a:prstGeom prst="rect">
            <a:avLst/>
          </a:prstGeom>
          <a:noFill/>
        </p:spPr>
        <p:txBody>
          <a:bodyPr wrap="square">
            <a:spAutoFit/>
          </a:bodyPr>
          <a:lstStyle/>
          <a:p>
            <a:r>
              <a:rPr lang="en-US" sz="2400" b="1" i="1" dirty="0">
                <a:solidFill>
                  <a:schemeClr val="bg2">
                    <a:lumMod val="50000"/>
                  </a:schemeClr>
                </a:solidFill>
                <a:effectLst/>
                <a:latin typeface="ADLaM Display" panose="02010000000000000000" pitchFamily="2" charset="0"/>
                <a:ea typeface="ADLaM Display" panose="02010000000000000000" pitchFamily="2" charset="0"/>
                <a:cs typeface="ADLaM Display" panose="02010000000000000000" pitchFamily="2" charset="0"/>
              </a:rPr>
              <a:t>Includes interactive elements and showcases multiple projects with cool features demonstrating technical skills and creativity.</a:t>
            </a:r>
            <a:endParaRPr lang="en-US" sz="2400" b="1" i="1" dirty="0">
              <a:solidFill>
                <a:schemeClr val="bg2">
                  <a:lumMod val="5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Rithik S</cp:lastModifiedBy>
  <cp:revision>27</cp:revision>
  <dcterms:created xsi:type="dcterms:W3CDTF">2024-03-29T15:07:22Z</dcterms:created>
  <dcterms:modified xsi:type="dcterms:W3CDTF">2025-08-31T17:46:42Z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