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7"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Lst>
  <p:sldSz cy="6858000" cx="12192000"/>
  <p:notesSz cx="6858000" cy="9144000"/>
  <p:embeddedFontLst>
    <p:embeddedFont>
      <p:font typeface="Helvetica Neue"/>
      <p:regular r:id="rId75"/>
      <p:bold r:id="rId76"/>
      <p:italic r:id="rId77"/>
      <p:boldItalic r:id="rId7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EFDEE1A-B715-4900-A7DD-753A54BF6E27}">
  <a:tblStyle styleId="{9EFDEE1A-B715-4900-A7DD-753A54BF6E27}" styleName="Table_0">
    <a:wholeTbl>
      <a:tcTxStyle b="off" i="off">
        <a:font>
          <a:latin typeface="Calibri"/>
          <a:ea typeface="Calibri"/>
          <a:cs typeface="Calibri"/>
        </a:font>
        <a:srgbClr val="000000"/>
      </a:tcTxStyle>
      <a:tcStyle>
        <a:tcBdr>
          <a:left>
            <a:ln cap="flat" cmpd="sng" w="12700">
              <a:solidFill>
                <a:srgbClr val="FFFFFF"/>
              </a:solidFill>
              <a:prstDash val="solid"/>
              <a:round/>
              <a:headEnd len="sm" w="sm" type="none"/>
              <a:tailEnd len="sm" w="sm" type="none"/>
            </a:ln>
          </a:left>
          <a:right>
            <a:ln cap="flat" cmpd="sng" w="12700">
              <a:solidFill>
                <a:srgbClr val="FFFFFF"/>
              </a:solidFill>
              <a:prstDash val="solid"/>
              <a:round/>
              <a:headEnd len="sm" w="sm" type="none"/>
              <a:tailEnd len="sm" w="sm" type="none"/>
            </a:ln>
          </a:right>
          <a:top>
            <a:ln cap="flat" cmpd="sng" w="12700">
              <a:solidFill>
                <a:srgbClr val="FFFFFF"/>
              </a:solidFill>
              <a:prstDash val="solid"/>
              <a:round/>
              <a:headEnd len="sm" w="sm" type="none"/>
              <a:tailEnd len="sm" w="sm" type="none"/>
            </a:ln>
          </a:top>
          <a:bottom>
            <a:ln cap="flat" cmpd="sng" w="12700">
              <a:solidFill>
                <a:srgbClr val="FFFFFF"/>
              </a:solidFill>
              <a:prstDash val="solid"/>
              <a:round/>
              <a:headEnd len="sm" w="sm" type="none"/>
              <a:tailEnd len="sm" w="sm" type="none"/>
            </a:ln>
          </a:bottom>
          <a:insideH>
            <a:ln cap="flat" cmpd="sng" w="12700">
              <a:solidFill>
                <a:srgbClr val="FFFFFF"/>
              </a:solidFill>
              <a:prstDash val="solid"/>
              <a:round/>
              <a:headEnd len="sm" w="sm" type="none"/>
              <a:tailEnd len="sm" w="sm" type="none"/>
            </a:ln>
          </a:insideH>
          <a:insideV>
            <a:ln cap="flat" cmpd="sng" w="12700">
              <a:solidFill>
                <a:srgbClr val="FFFFFF"/>
              </a:solidFill>
              <a:prstDash val="solid"/>
              <a:round/>
              <a:headEnd len="sm" w="sm" type="none"/>
              <a:tailEnd len="sm" w="sm" type="none"/>
            </a:ln>
          </a:insideV>
        </a:tcBdr>
        <a:fill>
          <a:solidFill>
            <a:srgbClr val="D0DEEF"/>
          </a:solidFill>
        </a:fill>
      </a:tcStyle>
    </a:wholeTbl>
    <a:band1H>
      <a:tcTxStyle b="off" i="off"/>
    </a:band1H>
    <a:band2H>
      <a:tcTxStyle b="off" i="off"/>
      <a:tcStyle>
        <a:fill>
          <a:solidFill>
            <a:srgbClr val="E9EFF7"/>
          </a:solidFill>
        </a:fill>
      </a:tcStyle>
    </a:band2H>
    <a:band1V>
      <a:tcTxStyle b="off" i="off"/>
    </a:band1V>
    <a:band2V>
      <a:tcTxStyle b="off" i="off"/>
    </a:band2V>
    <a:lastCol>
      <a:tcTxStyle b="off" i="off"/>
    </a:lastCol>
    <a:firstCol>
      <a:tcTxStyle b="on" i="off">
        <a:font>
          <a:latin typeface="Helvetica"/>
          <a:ea typeface="Helvetica"/>
          <a:cs typeface="Helvetica"/>
        </a:font>
        <a:srgbClr val="FFFFFF"/>
      </a:tcTxStyle>
      <a:tcStyle>
        <a:tcBdr>
          <a:left>
            <a:ln cap="flat" cmpd="sng" w="12700">
              <a:solidFill>
                <a:srgbClr val="FFFFFF"/>
              </a:solidFill>
              <a:prstDash val="solid"/>
              <a:round/>
              <a:headEnd len="sm" w="sm" type="none"/>
              <a:tailEnd len="sm" w="sm" type="none"/>
            </a:ln>
          </a:left>
          <a:right>
            <a:ln cap="flat" cmpd="sng" w="12700">
              <a:solidFill>
                <a:srgbClr val="FFFFFF"/>
              </a:solidFill>
              <a:prstDash val="solid"/>
              <a:round/>
              <a:headEnd len="sm" w="sm" type="none"/>
              <a:tailEnd len="sm" w="sm" type="none"/>
            </a:ln>
          </a:right>
          <a:top>
            <a:ln cap="flat" cmpd="sng" w="12700">
              <a:solidFill>
                <a:srgbClr val="FFFFFF"/>
              </a:solidFill>
              <a:prstDash val="solid"/>
              <a:round/>
              <a:headEnd len="sm" w="sm" type="none"/>
              <a:tailEnd len="sm" w="sm" type="none"/>
            </a:ln>
          </a:top>
          <a:bottom>
            <a:ln cap="flat" cmpd="sng" w="12700">
              <a:solidFill>
                <a:srgbClr val="FFFFFF"/>
              </a:solidFill>
              <a:prstDash val="solid"/>
              <a:round/>
              <a:headEnd len="sm" w="sm" type="none"/>
              <a:tailEnd len="sm" w="sm" type="none"/>
            </a:ln>
          </a:bottom>
          <a:insideH>
            <a:ln cap="flat" cmpd="sng" w="12700">
              <a:solidFill>
                <a:srgbClr val="FFFFFF"/>
              </a:solidFill>
              <a:prstDash val="solid"/>
              <a:round/>
              <a:headEnd len="sm" w="sm" type="none"/>
              <a:tailEnd len="sm" w="sm" type="none"/>
            </a:ln>
          </a:insideH>
          <a:insideV>
            <a:ln cap="flat" cmpd="sng" w="12700">
              <a:solidFill>
                <a:srgbClr val="FFFFFF"/>
              </a:solidFill>
              <a:prstDash val="solid"/>
              <a:round/>
              <a:headEnd len="sm" w="sm" type="none"/>
              <a:tailEnd len="sm" w="sm" type="none"/>
            </a:ln>
          </a:insideV>
        </a:tcBdr>
        <a:fill>
          <a:solidFill>
            <a:schemeClr val="accent1"/>
          </a:solidFill>
        </a:fill>
      </a:tcStyle>
    </a:firstCol>
    <a:lastRow>
      <a:tcTxStyle b="on" i="off">
        <a:font>
          <a:latin typeface="Helvetica"/>
          <a:ea typeface="Helvetica"/>
          <a:cs typeface="Helvetica"/>
        </a:font>
        <a:srgbClr val="FFFFFF"/>
      </a:tcTxStyle>
      <a:tcStyle>
        <a:tcBdr>
          <a:left>
            <a:ln cap="flat" cmpd="sng" w="12700">
              <a:solidFill>
                <a:srgbClr val="FFFFFF"/>
              </a:solidFill>
              <a:prstDash val="solid"/>
              <a:round/>
              <a:headEnd len="sm" w="sm" type="none"/>
              <a:tailEnd len="sm" w="sm" type="none"/>
            </a:ln>
          </a:left>
          <a:right>
            <a:ln cap="flat" cmpd="sng" w="12700">
              <a:solidFill>
                <a:srgbClr val="FFFFFF"/>
              </a:solidFill>
              <a:prstDash val="solid"/>
              <a:round/>
              <a:headEnd len="sm" w="sm" type="none"/>
              <a:tailEnd len="sm" w="sm" type="none"/>
            </a:ln>
          </a:right>
          <a:top>
            <a:ln cap="flat" cmpd="sng" w="38100">
              <a:solidFill>
                <a:srgbClr val="FFFFFF"/>
              </a:solidFill>
              <a:prstDash val="solid"/>
              <a:round/>
              <a:headEnd len="sm" w="sm" type="none"/>
              <a:tailEnd len="sm" w="sm" type="none"/>
            </a:ln>
          </a:top>
          <a:bottom>
            <a:ln cap="flat" cmpd="sng" w="12700">
              <a:solidFill>
                <a:srgbClr val="FFFFFF"/>
              </a:solidFill>
              <a:prstDash val="solid"/>
              <a:round/>
              <a:headEnd len="sm" w="sm" type="none"/>
              <a:tailEnd len="sm" w="sm" type="none"/>
            </a:ln>
          </a:bottom>
          <a:insideH>
            <a:ln cap="flat" cmpd="sng" w="12700">
              <a:solidFill>
                <a:srgbClr val="FFFFFF"/>
              </a:solidFill>
              <a:prstDash val="solid"/>
              <a:round/>
              <a:headEnd len="sm" w="sm" type="none"/>
              <a:tailEnd len="sm" w="sm" type="none"/>
            </a:ln>
          </a:insideH>
          <a:insideV>
            <a:ln cap="flat" cmpd="sng" w="12700">
              <a:solidFill>
                <a:srgbClr val="FFFFFF"/>
              </a:solidFill>
              <a:prstDash val="solid"/>
              <a:round/>
              <a:headEnd len="sm" w="sm" type="none"/>
              <a:tailEnd len="sm" w="sm" type="none"/>
            </a:ln>
          </a:insideV>
        </a:tcBdr>
        <a:fill>
          <a:solidFill>
            <a:schemeClr val="accent1"/>
          </a:solidFill>
        </a:fill>
      </a:tcStyle>
    </a:lastRow>
    <a:seCell>
      <a:tcTxStyle b="off" i="off"/>
    </a:seCell>
    <a:swCell>
      <a:tcTxStyle b="off" i="off"/>
    </a:swCell>
    <a:firstRow>
      <a:tcTxStyle b="on" i="off">
        <a:font>
          <a:latin typeface="Helvetica"/>
          <a:ea typeface="Helvetica"/>
          <a:cs typeface="Helvetica"/>
        </a:font>
        <a:srgbClr val="FFFFFF"/>
      </a:tcTxStyle>
      <a:tcStyle>
        <a:tcBdr>
          <a:left>
            <a:ln cap="flat" cmpd="sng" w="12700">
              <a:solidFill>
                <a:srgbClr val="FFFFFF"/>
              </a:solidFill>
              <a:prstDash val="solid"/>
              <a:round/>
              <a:headEnd len="sm" w="sm" type="none"/>
              <a:tailEnd len="sm" w="sm" type="none"/>
            </a:ln>
          </a:left>
          <a:right>
            <a:ln cap="flat" cmpd="sng" w="12700">
              <a:solidFill>
                <a:srgbClr val="FFFFFF"/>
              </a:solidFill>
              <a:prstDash val="solid"/>
              <a:round/>
              <a:headEnd len="sm" w="sm" type="none"/>
              <a:tailEnd len="sm" w="sm" type="none"/>
            </a:ln>
          </a:right>
          <a:top>
            <a:ln cap="flat" cmpd="sng" w="12700">
              <a:solidFill>
                <a:srgbClr val="FFFFFF"/>
              </a:solidFill>
              <a:prstDash val="solid"/>
              <a:round/>
              <a:headEnd len="sm" w="sm" type="none"/>
              <a:tailEnd len="sm" w="sm" type="none"/>
            </a:ln>
          </a:top>
          <a:bottom>
            <a:ln cap="flat" cmpd="sng" w="38100">
              <a:solidFill>
                <a:srgbClr val="FFFFFF"/>
              </a:solidFill>
              <a:prstDash val="solid"/>
              <a:round/>
              <a:headEnd len="sm" w="sm" type="none"/>
              <a:tailEnd len="sm" w="sm" type="none"/>
            </a:ln>
          </a:bottom>
          <a:insideH>
            <a:ln cap="flat" cmpd="sng" w="12700">
              <a:solidFill>
                <a:srgbClr val="FFFFFF"/>
              </a:solidFill>
              <a:prstDash val="solid"/>
              <a:round/>
              <a:headEnd len="sm" w="sm" type="none"/>
              <a:tailEnd len="sm" w="sm" type="none"/>
            </a:ln>
          </a:insideH>
          <a:insideV>
            <a:ln cap="flat" cmpd="sng" w="12700">
              <a:solidFill>
                <a:srgbClr val="FFFFFF"/>
              </a:solidFill>
              <a:prstDash val="solid"/>
              <a:round/>
              <a:headEnd len="sm" w="sm" type="none"/>
              <a:tailEnd len="sm" w="sm" type="none"/>
            </a:ln>
          </a:insideV>
        </a:tcBdr>
        <a:fill>
          <a:solidFill>
            <a:schemeClr val="accent1"/>
          </a:solidFill>
        </a:fill>
      </a:tcStyle>
    </a:firstRow>
    <a:neCell>
      <a:tcTxStyle b="off" i="off"/>
    </a:neCell>
    <a:nwCell>
      <a:tcTxStyle b="off" i="off"/>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slide" Target="slides/slide68.xml"/><Relationship Id="rId72" Type="http://schemas.openxmlformats.org/officeDocument/2006/relationships/slide" Target="slides/slide67.xml"/><Relationship Id="rId31" Type="http://schemas.openxmlformats.org/officeDocument/2006/relationships/slide" Target="slides/slide26.xml"/><Relationship Id="rId75" Type="http://schemas.openxmlformats.org/officeDocument/2006/relationships/font" Target="fonts/HelveticaNeue-regular.fntdata"/><Relationship Id="rId30" Type="http://schemas.openxmlformats.org/officeDocument/2006/relationships/slide" Target="slides/slide25.xml"/><Relationship Id="rId74" Type="http://schemas.openxmlformats.org/officeDocument/2006/relationships/slide" Target="slides/slide69.xml"/><Relationship Id="rId33" Type="http://schemas.openxmlformats.org/officeDocument/2006/relationships/slide" Target="slides/slide28.xml"/><Relationship Id="rId77" Type="http://schemas.openxmlformats.org/officeDocument/2006/relationships/font" Target="fonts/HelveticaNeue-italic.fntdata"/><Relationship Id="rId32" Type="http://schemas.openxmlformats.org/officeDocument/2006/relationships/slide" Target="slides/slide27.xml"/><Relationship Id="rId76" Type="http://schemas.openxmlformats.org/officeDocument/2006/relationships/font" Target="fonts/HelveticaNeue-bold.fntdata"/><Relationship Id="rId35" Type="http://schemas.openxmlformats.org/officeDocument/2006/relationships/slide" Target="slides/slide30.xml"/><Relationship Id="rId34" Type="http://schemas.openxmlformats.org/officeDocument/2006/relationships/slide" Target="slides/slide29.xml"/><Relationship Id="rId78" Type="http://schemas.openxmlformats.org/officeDocument/2006/relationships/font" Target="fonts/HelveticaNeue-boldItalic.fntdata"/><Relationship Id="rId71" Type="http://schemas.openxmlformats.org/officeDocument/2006/relationships/slide" Target="slides/slide66.xml"/><Relationship Id="rId70" Type="http://schemas.openxmlformats.org/officeDocument/2006/relationships/slide" Target="slides/slide65.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slide" Target="slides/slide59.xml"/><Relationship Id="rId63" Type="http://schemas.openxmlformats.org/officeDocument/2006/relationships/slide" Target="slides/slide58.xml"/><Relationship Id="rId22" Type="http://schemas.openxmlformats.org/officeDocument/2006/relationships/slide" Target="slides/slide17.xml"/><Relationship Id="rId66" Type="http://schemas.openxmlformats.org/officeDocument/2006/relationships/slide" Target="slides/slide61.xml"/><Relationship Id="rId21" Type="http://schemas.openxmlformats.org/officeDocument/2006/relationships/slide" Target="slides/slide16.xml"/><Relationship Id="rId65" Type="http://schemas.openxmlformats.org/officeDocument/2006/relationships/slide" Target="slides/slide60.xml"/><Relationship Id="rId24" Type="http://schemas.openxmlformats.org/officeDocument/2006/relationships/slide" Target="slides/slide19.xml"/><Relationship Id="rId68" Type="http://schemas.openxmlformats.org/officeDocument/2006/relationships/slide" Target="slides/slide63.xml"/><Relationship Id="rId23" Type="http://schemas.openxmlformats.org/officeDocument/2006/relationships/slide" Target="slides/slide18.xml"/><Relationship Id="rId67" Type="http://schemas.openxmlformats.org/officeDocument/2006/relationships/slide" Target="slides/slide62.xml"/><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slide" Target="slides/slide64.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 name="Google Shape;4;n"/>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rgbClr val="000000"/>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rgbClr val="000000"/>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rgbClr val="000000"/>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rgbClr val="000000"/>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rgbClr val="000000"/>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rgbClr val="000000"/>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rgbClr val="000000"/>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rgbClr val="000000"/>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rgbClr val="000000"/>
                </a:solidFill>
                <a:latin typeface="Calibri"/>
                <a:ea typeface="Calibri"/>
                <a:cs typeface="Calibri"/>
                <a:sym typeface="Calibri"/>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 name="Shape 45"/>
        <p:cNvGrpSpPr/>
        <p:nvPr/>
      </p:nvGrpSpPr>
      <p:grpSpPr>
        <a:xfrm>
          <a:off x="0" y="0"/>
          <a:ext cx="0" cy="0"/>
          <a:chOff x="0" y="0"/>
          <a:chExt cx="0" cy="0"/>
        </a:xfrm>
      </p:grpSpPr>
      <p:sp>
        <p:nvSpPr>
          <p:cNvPr id="46" name="Google Shape;46;p1: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7" name="Google Shape;47;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a759017b5c_0_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a759017b5c_0_2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a759017b5c_0_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a759017b5c_0_2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a759017b5c_0_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a759017b5c_0_3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a759017b5c_0_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a759017b5c_0_3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a759017b5c_0_4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a759017b5c_0_4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a759017b5c_0_4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a759017b5c_0_4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a759017b5c_0_5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a759017b5c_0_5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a759017b5c_0_5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a759017b5c_0_5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a759017b5c_0_6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a759017b5c_0_6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15570ed0af448b7f_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15570ed0af448b7f_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 name="Shape 53"/>
        <p:cNvGrpSpPr/>
        <p:nvPr/>
      </p:nvGrpSpPr>
      <p:grpSpPr>
        <a:xfrm>
          <a:off x="0" y="0"/>
          <a:ext cx="0" cy="0"/>
          <a:chOff x="0" y="0"/>
          <a:chExt cx="0" cy="0"/>
        </a:xfrm>
      </p:grpSpPr>
      <p:sp>
        <p:nvSpPr>
          <p:cNvPr id="54" name="Google Shape;54;p2: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5" name="Google Shape;55;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15570ed0af448b7f_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15570ed0af448b7f_1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15570ed0af448b7f_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15570ed0af448b7f_1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15570ed0af448b7f_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15570ed0af448b7f_2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15570ed0af448b7f_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15570ed0af448b7f_3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15570ed0af448b7f_4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15570ed0af448b7f_4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3c7b023df3080e23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3c7b023df3080e23_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a759017b5c_0_6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a759017b5c_0_6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a759017b5c_0_7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a759017b5c_0_7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a759017b5c_0_8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a759017b5c_0_8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a759017b5c_0_9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a759017b5c_0_9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3: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2" name="Google Shape;62;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a759017b5c_0_9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a759017b5c_0_9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a759017b5c_0_10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a759017b5c_0_10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a759017b5c_0_10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a759017b5c_0_10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a759017b5c_0_1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a759017b5c_0_12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a759017b5c_0_1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a759017b5c_0_12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a759017b5c_0_1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a759017b5c_0_13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a759017b5c_0_13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a759017b5c_0_13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a759017b5c_0_15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a759017b5c_0_15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a759017b5c_0_16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a759017b5c_0_16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a759017b5c_0_17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a759017b5c_0_17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p4: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9" name="Google Shape;69;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a759017b5c_0_18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a759017b5c_0_18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a759017b5c_0_19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a759017b5c_0_19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a759017b5c_0_19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a759017b5c_0_19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a759017b5c_0_20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38" name="Google Shape;338;ga759017b5c_0_20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15570ed0af448b7f_4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44" name="Google Shape;344;g15570ed0af448b7f_4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g15570ed0af448b7f_5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51" name="Google Shape;351;g15570ed0af448b7f_5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g15570ed0af448b7f_6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58" name="Google Shape;358;g15570ed0af448b7f_6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g15570ed0af448b7f_6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64" name="Google Shape;364;g15570ed0af448b7f_6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g15570ed0af448b7f_7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71" name="Google Shape;371;g15570ed0af448b7f_7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g15570ed0af448b7f_7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78" name="Google Shape;378;g15570ed0af448b7f_7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p5: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7" name="Google Shape;77;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g15570ed0af448b7f_8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84" name="Google Shape;384;g15570ed0af448b7f_8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g15570ed0af448b7f_9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91" name="Google Shape;391;g15570ed0af448b7f_9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g15570ed0af448b7f_9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97" name="Google Shape;397;g15570ed0af448b7f_9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g15570ed0af448b7f_10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404" name="Google Shape;404;g15570ed0af448b7f_10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g15570ed0af448b7f_1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410" name="Google Shape;410;g15570ed0af448b7f_11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4" name="Shape 414"/>
        <p:cNvGrpSpPr/>
        <p:nvPr/>
      </p:nvGrpSpPr>
      <p:grpSpPr>
        <a:xfrm>
          <a:off x="0" y="0"/>
          <a:ext cx="0" cy="0"/>
          <a:chOff x="0" y="0"/>
          <a:chExt cx="0" cy="0"/>
        </a:xfrm>
      </p:grpSpPr>
      <p:sp>
        <p:nvSpPr>
          <p:cNvPr id="415" name="Google Shape;415;g15570ed0af448b7f_1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416" name="Google Shape;416;g15570ed0af448b7f_11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1" name="Shape 421"/>
        <p:cNvGrpSpPr/>
        <p:nvPr/>
      </p:nvGrpSpPr>
      <p:grpSpPr>
        <a:xfrm>
          <a:off x="0" y="0"/>
          <a:ext cx="0" cy="0"/>
          <a:chOff x="0" y="0"/>
          <a:chExt cx="0" cy="0"/>
        </a:xfrm>
      </p:grpSpPr>
      <p:sp>
        <p:nvSpPr>
          <p:cNvPr id="422" name="Google Shape;422;g15570ed0af448b7f_1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423" name="Google Shape;423;g15570ed0af448b7f_12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g15570ed0af448b7f_1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430" name="Google Shape;430;g15570ed0af448b7f_13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5" name="Shape 435"/>
        <p:cNvGrpSpPr/>
        <p:nvPr/>
      </p:nvGrpSpPr>
      <p:grpSpPr>
        <a:xfrm>
          <a:off x="0" y="0"/>
          <a:ext cx="0" cy="0"/>
          <a:chOff x="0" y="0"/>
          <a:chExt cx="0" cy="0"/>
        </a:xfrm>
      </p:grpSpPr>
      <p:sp>
        <p:nvSpPr>
          <p:cNvPr id="436" name="Google Shape;436;g15570ed0af448b7f_13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437" name="Google Shape;437;g15570ed0af448b7f_13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2" name="Shape 442"/>
        <p:cNvGrpSpPr/>
        <p:nvPr/>
      </p:nvGrpSpPr>
      <p:grpSpPr>
        <a:xfrm>
          <a:off x="0" y="0"/>
          <a:ext cx="0" cy="0"/>
          <a:chOff x="0" y="0"/>
          <a:chExt cx="0" cy="0"/>
        </a:xfrm>
      </p:grpSpPr>
      <p:sp>
        <p:nvSpPr>
          <p:cNvPr id="443" name="Google Shape;443;g15570ed0af448b7f_14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444" name="Google Shape;444;g15570ed0af448b7f_14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a759017b5c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a759017b5c_0_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0" name="Shape 450"/>
        <p:cNvGrpSpPr/>
        <p:nvPr/>
      </p:nvGrpSpPr>
      <p:grpSpPr>
        <a:xfrm>
          <a:off x="0" y="0"/>
          <a:ext cx="0" cy="0"/>
          <a:chOff x="0" y="0"/>
          <a:chExt cx="0" cy="0"/>
        </a:xfrm>
      </p:grpSpPr>
      <p:sp>
        <p:nvSpPr>
          <p:cNvPr id="451" name="Google Shape;451;g15570ed0af448b7f_15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452" name="Google Shape;452;g15570ed0af448b7f_15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7" name="Shape 457"/>
        <p:cNvGrpSpPr/>
        <p:nvPr/>
      </p:nvGrpSpPr>
      <p:grpSpPr>
        <a:xfrm>
          <a:off x="0" y="0"/>
          <a:ext cx="0" cy="0"/>
          <a:chOff x="0" y="0"/>
          <a:chExt cx="0" cy="0"/>
        </a:xfrm>
      </p:grpSpPr>
      <p:sp>
        <p:nvSpPr>
          <p:cNvPr id="458" name="Google Shape;458;g15570ed0af448b7f_15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459" name="Google Shape;459;g15570ed0af448b7f_15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4" name="Shape 464"/>
        <p:cNvGrpSpPr/>
        <p:nvPr/>
      </p:nvGrpSpPr>
      <p:grpSpPr>
        <a:xfrm>
          <a:off x="0" y="0"/>
          <a:ext cx="0" cy="0"/>
          <a:chOff x="0" y="0"/>
          <a:chExt cx="0" cy="0"/>
        </a:xfrm>
      </p:grpSpPr>
      <p:sp>
        <p:nvSpPr>
          <p:cNvPr id="465" name="Google Shape;465;g15570ed0af448b7f_16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466" name="Google Shape;466;g15570ed0af448b7f_16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1" name="Shape 471"/>
        <p:cNvGrpSpPr/>
        <p:nvPr/>
      </p:nvGrpSpPr>
      <p:grpSpPr>
        <a:xfrm>
          <a:off x="0" y="0"/>
          <a:ext cx="0" cy="0"/>
          <a:chOff x="0" y="0"/>
          <a:chExt cx="0" cy="0"/>
        </a:xfrm>
      </p:grpSpPr>
      <p:sp>
        <p:nvSpPr>
          <p:cNvPr id="472" name="Google Shape;472;g15570ed0af448b7f_17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473" name="Google Shape;473;g15570ed0af448b7f_17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8" name="Shape 478"/>
        <p:cNvGrpSpPr/>
        <p:nvPr/>
      </p:nvGrpSpPr>
      <p:grpSpPr>
        <a:xfrm>
          <a:off x="0" y="0"/>
          <a:ext cx="0" cy="0"/>
          <a:chOff x="0" y="0"/>
          <a:chExt cx="0" cy="0"/>
        </a:xfrm>
      </p:grpSpPr>
      <p:sp>
        <p:nvSpPr>
          <p:cNvPr id="479" name="Google Shape;479;g1dc5d5b44a1b7004_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480" name="Google Shape;480;g1dc5d5b44a1b7004_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5" name="Shape 485"/>
        <p:cNvGrpSpPr/>
        <p:nvPr/>
      </p:nvGrpSpPr>
      <p:grpSpPr>
        <a:xfrm>
          <a:off x="0" y="0"/>
          <a:ext cx="0" cy="0"/>
          <a:chOff x="0" y="0"/>
          <a:chExt cx="0" cy="0"/>
        </a:xfrm>
      </p:grpSpPr>
      <p:sp>
        <p:nvSpPr>
          <p:cNvPr id="486" name="Google Shape;486;g1dc5d5b44a1b7004_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487" name="Google Shape;487;g1dc5d5b44a1b7004_1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2" name="Shape 492"/>
        <p:cNvGrpSpPr/>
        <p:nvPr/>
      </p:nvGrpSpPr>
      <p:grpSpPr>
        <a:xfrm>
          <a:off x="0" y="0"/>
          <a:ext cx="0" cy="0"/>
          <a:chOff x="0" y="0"/>
          <a:chExt cx="0" cy="0"/>
        </a:xfrm>
      </p:grpSpPr>
      <p:sp>
        <p:nvSpPr>
          <p:cNvPr id="493" name="Google Shape;493;g1dc5d5b44a1b7004_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494" name="Google Shape;494;g1dc5d5b44a1b7004_2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0" name="Shape 500"/>
        <p:cNvGrpSpPr/>
        <p:nvPr/>
      </p:nvGrpSpPr>
      <p:grpSpPr>
        <a:xfrm>
          <a:off x="0" y="0"/>
          <a:ext cx="0" cy="0"/>
          <a:chOff x="0" y="0"/>
          <a:chExt cx="0" cy="0"/>
        </a:xfrm>
      </p:grpSpPr>
      <p:sp>
        <p:nvSpPr>
          <p:cNvPr id="501" name="Google Shape;501;p30: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02" name="Google Shape;502;p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8" name="Shape 508"/>
        <p:cNvGrpSpPr/>
        <p:nvPr/>
      </p:nvGrpSpPr>
      <p:grpSpPr>
        <a:xfrm>
          <a:off x="0" y="0"/>
          <a:ext cx="0" cy="0"/>
          <a:chOff x="0" y="0"/>
          <a:chExt cx="0" cy="0"/>
        </a:xfrm>
      </p:grpSpPr>
      <p:sp>
        <p:nvSpPr>
          <p:cNvPr id="509" name="Google Shape;509;p31: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10" name="Google Shape;510;p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7" name="Shape 517"/>
        <p:cNvGrpSpPr/>
        <p:nvPr/>
      </p:nvGrpSpPr>
      <p:grpSpPr>
        <a:xfrm>
          <a:off x="0" y="0"/>
          <a:ext cx="0" cy="0"/>
          <a:chOff x="0" y="0"/>
          <a:chExt cx="0" cy="0"/>
        </a:xfrm>
      </p:grpSpPr>
      <p:sp>
        <p:nvSpPr>
          <p:cNvPr id="518" name="Google Shape;518;p32: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19" name="Google Shape;519;p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a759017b5c_0_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a759017b5c_0_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a759017b5c_0_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a759017b5c_0_1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a759017b5c_0_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a759017b5c_0_1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title"/>
          </p:nvPr>
        </p:nvSpPr>
        <p:spPr>
          <a:xfrm>
            <a:off x="1524000" y="1122362"/>
            <a:ext cx="9144000" cy="2387601"/>
          </a:xfrm>
          <a:prstGeom prst="rect">
            <a:avLst/>
          </a:prstGeom>
          <a:noFill/>
          <a:ln>
            <a:noFill/>
          </a:ln>
        </p:spPr>
        <p:txBody>
          <a:bodyPr anchorCtr="0" anchor="b" bIns="45700" lIns="45700" spcFirstLastPara="1" rIns="45700" wrap="square" tIns="45700">
            <a:noAutofit/>
          </a:bodyPr>
          <a:lstStyle>
            <a:lvl1pPr lvl="0" algn="ctr">
              <a:lnSpc>
                <a:spcPct val="90000"/>
              </a:lnSpc>
              <a:spcBef>
                <a:spcPts val="0"/>
              </a:spcBef>
              <a:spcAft>
                <a:spcPts val="0"/>
              </a:spcAft>
              <a:buClr>
                <a:srgbClr val="000000"/>
              </a:buClr>
              <a:buSzPts val="6000"/>
              <a:buFont typeface="Calibri"/>
              <a:buNone/>
              <a:defRPr sz="6000"/>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p:txBody>
      </p:sp>
      <p:sp>
        <p:nvSpPr>
          <p:cNvPr id="11" name="Google Shape;11;p2"/>
          <p:cNvSpPr txBox="1"/>
          <p:nvPr>
            <p:ph idx="1" type="body"/>
          </p:nvPr>
        </p:nvSpPr>
        <p:spPr>
          <a:xfrm>
            <a:off x="1524000" y="3602037"/>
            <a:ext cx="9144000" cy="1655763"/>
          </a:xfrm>
          <a:prstGeom prst="rect">
            <a:avLst/>
          </a:prstGeom>
          <a:noFill/>
          <a:ln>
            <a:noFill/>
          </a:ln>
        </p:spPr>
        <p:txBody>
          <a:bodyPr anchorCtr="0" anchor="t" bIns="45700" lIns="45700" spcFirstLastPara="1" rIns="45700" wrap="square" tIns="45700">
            <a:noAutofit/>
          </a:bodyPr>
          <a:lstStyle>
            <a:lvl1pPr indent="-228600" lvl="0" marL="457200" algn="ctr">
              <a:lnSpc>
                <a:spcPct val="90000"/>
              </a:lnSpc>
              <a:spcBef>
                <a:spcPts val="1000"/>
              </a:spcBef>
              <a:spcAft>
                <a:spcPts val="0"/>
              </a:spcAft>
              <a:buClr>
                <a:srgbClr val="000000"/>
              </a:buClr>
              <a:buSzPts val="2400"/>
              <a:buFont typeface="Calibri"/>
              <a:buNone/>
              <a:defRPr sz="2400"/>
            </a:lvl1pPr>
            <a:lvl2pPr indent="-228600" lvl="1" marL="914400" algn="ctr">
              <a:lnSpc>
                <a:spcPct val="90000"/>
              </a:lnSpc>
              <a:spcBef>
                <a:spcPts val="1000"/>
              </a:spcBef>
              <a:spcAft>
                <a:spcPts val="0"/>
              </a:spcAft>
              <a:buClr>
                <a:srgbClr val="000000"/>
              </a:buClr>
              <a:buSzPts val="2400"/>
              <a:buFont typeface="Calibri"/>
              <a:buNone/>
              <a:defRPr sz="2400"/>
            </a:lvl2pPr>
            <a:lvl3pPr indent="-228600" lvl="2" marL="1371600" algn="ctr">
              <a:lnSpc>
                <a:spcPct val="90000"/>
              </a:lnSpc>
              <a:spcBef>
                <a:spcPts val="1000"/>
              </a:spcBef>
              <a:spcAft>
                <a:spcPts val="0"/>
              </a:spcAft>
              <a:buClr>
                <a:srgbClr val="000000"/>
              </a:buClr>
              <a:buSzPts val="2400"/>
              <a:buFont typeface="Calibri"/>
              <a:buNone/>
              <a:defRPr sz="2400"/>
            </a:lvl3pPr>
            <a:lvl4pPr indent="-228600" lvl="3" marL="1828800" algn="ctr">
              <a:lnSpc>
                <a:spcPct val="90000"/>
              </a:lnSpc>
              <a:spcBef>
                <a:spcPts val="1000"/>
              </a:spcBef>
              <a:spcAft>
                <a:spcPts val="0"/>
              </a:spcAft>
              <a:buClr>
                <a:srgbClr val="000000"/>
              </a:buClr>
              <a:buSzPts val="2400"/>
              <a:buFont typeface="Calibri"/>
              <a:buNone/>
              <a:defRPr sz="2400"/>
            </a:lvl4pPr>
            <a:lvl5pPr indent="-228600" lvl="4" marL="2286000" algn="ctr">
              <a:lnSpc>
                <a:spcPct val="90000"/>
              </a:lnSpc>
              <a:spcBef>
                <a:spcPts val="1000"/>
              </a:spcBef>
              <a:spcAft>
                <a:spcPts val="0"/>
              </a:spcAft>
              <a:buClr>
                <a:srgbClr val="000000"/>
              </a:buClr>
              <a:buSzPts val="2400"/>
              <a:buFont typeface="Calibri"/>
              <a:buNone/>
              <a:defRPr sz="2400"/>
            </a:lvl5pPr>
            <a:lvl6pPr indent="-342900" lvl="5" marL="2743200" algn="l">
              <a:lnSpc>
                <a:spcPct val="90000"/>
              </a:lnSpc>
              <a:spcBef>
                <a:spcPts val="1000"/>
              </a:spcBef>
              <a:spcAft>
                <a:spcPts val="0"/>
              </a:spcAft>
              <a:buClr>
                <a:srgbClr val="000000"/>
              </a:buClr>
              <a:buSzPts val="1800"/>
              <a:buChar char="•"/>
              <a:defRPr/>
            </a:lvl6pPr>
            <a:lvl7pPr indent="-342900" lvl="6" marL="3200400" algn="l">
              <a:lnSpc>
                <a:spcPct val="90000"/>
              </a:lnSpc>
              <a:spcBef>
                <a:spcPts val="1000"/>
              </a:spcBef>
              <a:spcAft>
                <a:spcPts val="0"/>
              </a:spcAft>
              <a:buClr>
                <a:srgbClr val="000000"/>
              </a:buClr>
              <a:buSzPts val="1800"/>
              <a:buChar char="•"/>
              <a:defRPr/>
            </a:lvl7pPr>
            <a:lvl8pPr indent="-342900" lvl="7" marL="3657600" algn="l">
              <a:lnSpc>
                <a:spcPct val="90000"/>
              </a:lnSpc>
              <a:spcBef>
                <a:spcPts val="1000"/>
              </a:spcBef>
              <a:spcAft>
                <a:spcPts val="0"/>
              </a:spcAft>
              <a:buClr>
                <a:srgbClr val="000000"/>
              </a:buClr>
              <a:buSzPts val="1800"/>
              <a:buChar char="•"/>
              <a:defRPr/>
            </a:lvl8pPr>
            <a:lvl9pPr indent="-342900" lvl="8" marL="4114800" algn="l">
              <a:lnSpc>
                <a:spcPct val="90000"/>
              </a:lnSpc>
              <a:spcBef>
                <a:spcPts val="1000"/>
              </a:spcBef>
              <a:spcAft>
                <a:spcPts val="0"/>
              </a:spcAft>
              <a:buClr>
                <a:srgbClr val="000000"/>
              </a:buClr>
              <a:buSzPts val="1800"/>
              <a:buChar char="•"/>
              <a:defRPr/>
            </a:lvl9pPr>
          </a:lstStyle>
          <a:p/>
        </p:txBody>
      </p:sp>
      <p:sp>
        <p:nvSpPr>
          <p:cNvPr id="12" name="Google Shape;12;p2"/>
          <p:cNvSpPr txBox="1"/>
          <p:nvPr>
            <p:ph idx="12" type="sldNum"/>
          </p:nvPr>
        </p:nvSpPr>
        <p:spPr>
          <a:xfrm>
            <a:off x="11095176" y="6414760"/>
            <a:ext cx="258624" cy="248305"/>
          </a:xfrm>
          <a:prstGeom prst="rect">
            <a:avLst/>
          </a:prstGeom>
          <a:noFill/>
          <a:ln>
            <a:noFill/>
          </a:ln>
        </p:spPr>
        <p:txBody>
          <a:bodyPr anchorCtr="0" anchor="ctr" bIns="45700" lIns="45700" spcFirstLastPara="1" rIns="45700" wrap="square" tIns="45700">
            <a:noAutofit/>
          </a:bodyPr>
          <a:lstStyle>
            <a:lvl1pPr indent="0" lvl="0"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tx">
  <p:cSld name="TITLE_AND_BODY">
    <p:spTree>
      <p:nvGrpSpPr>
        <p:cNvPr id="13" name="Shape 13"/>
        <p:cNvGrpSpPr/>
        <p:nvPr/>
      </p:nvGrpSpPr>
      <p:grpSpPr>
        <a:xfrm>
          <a:off x="0" y="0"/>
          <a:ext cx="0" cy="0"/>
          <a:chOff x="0" y="0"/>
          <a:chExt cx="0" cy="0"/>
        </a:xfrm>
      </p:grpSpPr>
      <p:sp>
        <p:nvSpPr>
          <p:cNvPr id="14" name="Google Shape;14;p3"/>
          <p:cNvSpPr txBox="1"/>
          <p:nvPr>
            <p:ph type="title"/>
          </p:nvPr>
        </p:nvSpPr>
        <p:spPr>
          <a:xfrm>
            <a:off x="838200" y="365125"/>
            <a:ext cx="10515600" cy="1325563"/>
          </a:xfrm>
          <a:prstGeom prst="rect">
            <a:avLst/>
          </a:prstGeom>
          <a:noFill/>
          <a:ln>
            <a:noFill/>
          </a:ln>
        </p:spPr>
        <p:txBody>
          <a:bodyPr anchorCtr="0" anchor="ctr" bIns="45700" lIns="45700" spcFirstLastPara="1" rIns="45700" wrap="square" tIns="45700">
            <a:noAutofit/>
          </a:bodyPr>
          <a:lstStyle>
            <a:lvl1pPr lvl="0" algn="l">
              <a:lnSpc>
                <a:spcPct val="90000"/>
              </a:lnSpc>
              <a:spcBef>
                <a:spcPts val="0"/>
              </a:spcBef>
              <a:spcAft>
                <a:spcPts val="0"/>
              </a:spcAft>
              <a:buClr>
                <a:srgbClr val="000000"/>
              </a:buClr>
              <a:buSzPts val="1800"/>
              <a:buNone/>
              <a:defRPr/>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p:txBody>
      </p:sp>
      <p:sp>
        <p:nvSpPr>
          <p:cNvPr id="15" name="Google Shape;15;p3"/>
          <p:cNvSpPr txBox="1"/>
          <p:nvPr>
            <p:ph idx="1" type="body"/>
          </p:nvPr>
        </p:nvSpPr>
        <p:spPr>
          <a:xfrm>
            <a:off x="838200" y="1825625"/>
            <a:ext cx="10515600" cy="4351338"/>
          </a:xfrm>
          <a:prstGeom prst="rect">
            <a:avLst/>
          </a:prstGeom>
          <a:noFill/>
          <a:ln>
            <a:noFill/>
          </a:ln>
        </p:spPr>
        <p:txBody>
          <a:bodyPr anchorCtr="0" anchor="t" bIns="45700" lIns="45700" spcFirstLastPara="1" rIns="45700" wrap="square" tIns="45700">
            <a:noAutofit/>
          </a:bodyPr>
          <a:lstStyle>
            <a:lvl1pPr indent="-342900" lvl="0" marL="457200" algn="l">
              <a:lnSpc>
                <a:spcPct val="90000"/>
              </a:lnSpc>
              <a:spcBef>
                <a:spcPts val="1000"/>
              </a:spcBef>
              <a:spcAft>
                <a:spcPts val="0"/>
              </a:spcAft>
              <a:buClr>
                <a:srgbClr val="000000"/>
              </a:buClr>
              <a:buSzPts val="1800"/>
              <a:buChar char="•"/>
              <a:defRPr/>
            </a:lvl1pPr>
            <a:lvl2pPr indent="-342900" lvl="1" marL="914400" algn="l">
              <a:lnSpc>
                <a:spcPct val="90000"/>
              </a:lnSpc>
              <a:spcBef>
                <a:spcPts val="1000"/>
              </a:spcBef>
              <a:spcAft>
                <a:spcPts val="0"/>
              </a:spcAft>
              <a:buClr>
                <a:srgbClr val="000000"/>
              </a:buClr>
              <a:buSzPts val="1800"/>
              <a:buChar char="•"/>
              <a:defRPr/>
            </a:lvl2pPr>
            <a:lvl3pPr indent="-342900" lvl="2" marL="1371600" algn="l">
              <a:lnSpc>
                <a:spcPct val="90000"/>
              </a:lnSpc>
              <a:spcBef>
                <a:spcPts val="1000"/>
              </a:spcBef>
              <a:spcAft>
                <a:spcPts val="0"/>
              </a:spcAft>
              <a:buClr>
                <a:srgbClr val="000000"/>
              </a:buClr>
              <a:buSzPts val="1800"/>
              <a:buChar char="•"/>
              <a:defRPr/>
            </a:lvl3pPr>
            <a:lvl4pPr indent="-342900" lvl="3" marL="1828800" algn="l">
              <a:lnSpc>
                <a:spcPct val="90000"/>
              </a:lnSpc>
              <a:spcBef>
                <a:spcPts val="1000"/>
              </a:spcBef>
              <a:spcAft>
                <a:spcPts val="0"/>
              </a:spcAft>
              <a:buClr>
                <a:srgbClr val="000000"/>
              </a:buClr>
              <a:buSzPts val="1800"/>
              <a:buChar char="•"/>
              <a:defRPr/>
            </a:lvl4pPr>
            <a:lvl5pPr indent="-342900" lvl="4" marL="2286000" algn="l">
              <a:lnSpc>
                <a:spcPct val="90000"/>
              </a:lnSpc>
              <a:spcBef>
                <a:spcPts val="1000"/>
              </a:spcBef>
              <a:spcAft>
                <a:spcPts val="0"/>
              </a:spcAft>
              <a:buClr>
                <a:srgbClr val="000000"/>
              </a:buClr>
              <a:buSzPts val="1800"/>
              <a:buChar char="•"/>
              <a:defRPr/>
            </a:lvl5pPr>
            <a:lvl6pPr indent="-342900" lvl="5" marL="2743200" algn="l">
              <a:lnSpc>
                <a:spcPct val="90000"/>
              </a:lnSpc>
              <a:spcBef>
                <a:spcPts val="1000"/>
              </a:spcBef>
              <a:spcAft>
                <a:spcPts val="0"/>
              </a:spcAft>
              <a:buClr>
                <a:srgbClr val="000000"/>
              </a:buClr>
              <a:buSzPts val="1800"/>
              <a:buChar char="•"/>
              <a:defRPr/>
            </a:lvl6pPr>
            <a:lvl7pPr indent="-342900" lvl="6" marL="3200400" algn="l">
              <a:lnSpc>
                <a:spcPct val="90000"/>
              </a:lnSpc>
              <a:spcBef>
                <a:spcPts val="1000"/>
              </a:spcBef>
              <a:spcAft>
                <a:spcPts val="0"/>
              </a:spcAft>
              <a:buClr>
                <a:srgbClr val="000000"/>
              </a:buClr>
              <a:buSzPts val="1800"/>
              <a:buChar char="•"/>
              <a:defRPr/>
            </a:lvl7pPr>
            <a:lvl8pPr indent="-342900" lvl="7" marL="3657600" algn="l">
              <a:lnSpc>
                <a:spcPct val="90000"/>
              </a:lnSpc>
              <a:spcBef>
                <a:spcPts val="1000"/>
              </a:spcBef>
              <a:spcAft>
                <a:spcPts val="0"/>
              </a:spcAft>
              <a:buClr>
                <a:srgbClr val="000000"/>
              </a:buClr>
              <a:buSzPts val="1800"/>
              <a:buChar char="•"/>
              <a:defRPr/>
            </a:lvl8pPr>
            <a:lvl9pPr indent="-342900" lvl="8" marL="4114800" algn="l">
              <a:lnSpc>
                <a:spcPct val="90000"/>
              </a:lnSpc>
              <a:spcBef>
                <a:spcPts val="1000"/>
              </a:spcBef>
              <a:spcAft>
                <a:spcPts val="0"/>
              </a:spcAft>
              <a:buClr>
                <a:srgbClr val="000000"/>
              </a:buClr>
              <a:buSzPts val="1800"/>
              <a:buChar char="•"/>
              <a:defRPr/>
            </a:lvl9pPr>
          </a:lstStyle>
          <a:p/>
        </p:txBody>
      </p:sp>
      <p:sp>
        <p:nvSpPr>
          <p:cNvPr id="16" name="Google Shape;16;p3"/>
          <p:cNvSpPr txBox="1"/>
          <p:nvPr>
            <p:ph idx="12" type="sldNum"/>
          </p:nvPr>
        </p:nvSpPr>
        <p:spPr>
          <a:xfrm>
            <a:off x="11095176" y="6414760"/>
            <a:ext cx="258624" cy="248305"/>
          </a:xfrm>
          <a:prstGeom prst="rect">
            <a:avLst/>
          </a:prstGeom>
          <a:noFill/>
          <a:ln>
            <a:noFill/>
          </a:ln>
        </p:spPr>
        <p:txBody>
          <a:bodyPr anchorCtr="0" anchor="ctr" bIns="45700" lIns="45700" spcFirstLastPara="1" rIns="45700" wrap="square" tIns="45700">
            <a:noAutofit/>
          </a:bodyPr>
          <a:lstStyle>
            <a:lvl1pPr indent="0" lvl="0"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 Header">
    <p:spTree>
      <p:nvGrpSpPr>
        <p:cNvPr id="17" name="Shape 17"/>
        <p:cNvGrpSpPr/>
        <p:nvPr/>
      </p:nvGrpSpPr>
      <p:grpSpPr>
        <a:xfrm>
          <a:off x="0" y="0"/>
          <a:ext cx="0" cy="0"/>
          <a:chOff x="0" y="0"/>
          <a:chExt cx="0" cy="0"/>
        </a:xfrm>
      </p:grpSpPr>
      <p:sp>
        <p:nvSpPr>
          <p:cNvPr id="18" name="Google Shape;18;p4"/>
          <p:cNvSpPr txBox="1"/>
          <p:nvPr>
            <p:ph type="title"/>
          </p:nvPr>
        </p:nvSpPr>
        <p:spPr>
          <a:xfrm>
            <a:off x="831850" y="1709738"/>
            <a:ext cx="10515600" cy="2852737"/>
          </a:xfrm>
          <a:prstGeom prst="rect">
            <a:avLst/>
          </a:prstGeom>
          <a:noFill/>
          <a:ln>
            <a:noFill/>
          </a:ln>
        </p:spPr>
        <p:txBody>
          <a:bodyPr anchorCtr="0" anchor="b" bIns="45700" lIns="45700" spcFirstLastPara="1" rIns="45700" wrap="square" tIns="45700">
            <a:noAutofit/>
          </a:bodyPr>
          <a:lstStyle>
            <a:lvl1pPr lvl="0" algn="l">
              <a:lnSpc>
                <a:spcPct val="90000"/>
              </a:lnSpc>
              <a:spcBef>
                <a:spcPts val="0"/>
              </a:spcBef>
              <a:spcAft>
                <a:spcPts val="0"/>
              </a:spcAft>
              <a:buClr>
                <a:srgbClr val="000000"/>
              </a:buClr>
              <a:buSzPts val="6000"/>
              <a:buFont typeface="Calibri"/>
              <a:buNone/>
              <a:defRPr sz="6000"/>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p:txBody>
      </p:sp>
      <p:sp>
        <p:nvSpPr>
          <p:cNvPr id="19" name="Google Shape;19;p4"/>
          <p:cNvSpPr txBox="1"/>
          <p:nvPr>
            <p:ph idx="1" type="body"/>
          </p:nvPr>
        </p:nvSpPr>
        <p:spPr>
          <a:xfrm>
            <a:off x="831850" y="4589462"/>
            <a:ext cx="10515600" cy="1500188"/>
          </a:xfrm>
          <a:prstGeom prst="rect">
            <a:avLst/>
          </a:prstGeom>
          <a:noFill/>
          <a:ln>
            <a:noFill/>
          </a:ln>
        </p:spPr>
        <p:txBody>
          <a:bodyPr anchorCtr="0" anchor="t" bIns="45700" lIns="45700" spcFirstLastPara="1" rIns="45700" wrap="square" tIns="45700">
            <a:noAutofit/>
          </a:bodyPr>
          <a:lstStyle>
            <a:lvl1pPr indent="-228600" lvl="0" marL="457200" algn="l">
              <a:lnSpc>
                <a:spcPct val="90000"/>
              </a:lnSpc>
              <a:spcBef>
                <a:spcPts val="1000"/>
              </a:spcBef>
              <a:spcAft>
                <a:spcPts val="0"/>
              </a:spcAft>
              <a:buClr>
                <a:srgbClr val="888888"/>
              </a:buClr>
              <a:buSzPts val="2400"/>
              <a:buFont typeface="Calibri"/>
              <a:buNone/>
              <a:defRPr sz="2400">
                <a:solidFill>
                  <a:srgbClr val="888888"/>
                </a:solidFill>
              </a:defRPr>
            </a:lvl1pPr>
            <a:lvl2pPr indent="-228600" lvl="1" marL="914400" algn="l">
              <a:lnSpc>
                <a:spcPct val="90000"/>
              </a:lnSpc>
              <a:spcBef>
                <a:spcPts val="1000"/>
              </a:spcBef>
              <a:spcAft>
                <a:spcPts val="0"/>
              </a:spcAft>
              <a:buClr>
                <a:srgbClr val="888888"/>
              </a:buClr>
              <a:buSzPts val="2400"/>
              <a:buFont typeface="Calibri"/>
              <a:buNone/>
              <a:defRPr sz="2400">
                <a:solidFill>
                  <a:srgbClr val="888888"/>
                </a:solidFill>
              </a:defRPr>
            </a:lvl2pPr>
            <a:lvl3pPr indent="-228600" lvl="2" marL="1371600" algn="l">
              <a:lnSpc>
                <a:spcPct val="90000"/>
              </a:lnSpc>
              <a:spcBef>
                <a:spcPts val="1000"/>
              </a:spcBef>
              <a:spcAft>
                <a:spcPts val="0"/>
              </a:spcAft>
              <a:buClr>
                <a:srgbClr val="888888"/>
              </a:buClr>
              <a:buSzPts val="2400"/>
              <a:buFont typeface="Calibri"/>
              <a:buNone/>
              <a:defRPr sz="2400">
                <a:solidFill>
                  <a:srgbClr val="888888"/>
                </a:solidFill>
              </a:defRPr>
            </a:lvl3pPr>
            <a:lvl4pPr indent="-228600" lvl="3" marL="1828800" algn="l">
              <a:lnSpc>
                <a:spcPct val="90000"/>
              </a:lnSpc>
              <a:spcBef>
                <a:spcPts val="1000"/>
              </a:spcBef>
              <a:spcAft>
                <a:spcPts val="0"/>
              </a:spcAft>
              <a:buClr>
                <a:srgbClr val="888888"/>
              </a:buClr>
              <a:buSzPts val="2400"/>
              <a:buFont typeface="Calibri"/>
              <a:buNone/>
              <a:defRPr sz="2400">
                <a:solidFill>
                  <a:srgbClr val="888888"/>
                </a:solidFill>
              </a:defRPr>
            </a:lvl4pPr>
            <a:lvl5pPr indent="-228600" lvl="4" marL="2286000" algn="l">
              <a:lnSpc>
                <a:spcPct val="90000"/>
              </a:lnSpc>
              <a:spcBef>
                <a:spcPts val="1000"/>
              </a:spcBef>
              <a:spcAft>
                <a:spcPts val="0"/>
              </a:spcAft>
              <a:buClr>
                <a:srgbClr val="888888"/>
              </a:buClr>
              <a:buSzPts val="2400"/>
              <a:buFont typeface="Calibri"/>
              <a:buNone/>
              <a:defRPr sz="2400">
                <a:solidFill>
                  <a:srgbClr val="888888"/>
                </a:solidFill>
              </a:defRPr>
            </a:lvl5pPr>
            <a:lvl6pPr indent="-342900" lvl="5" marL="2743200" algn="l">
              <a:lnSpc>
                <a:spcPct val="90000"/>
              </a:lnSpc>
              <a:spcBef>
                <a:spcPts val="1000"/>
              </a:spcBef>
              <a:spcAft>
                <a:spcPts val="0"/>
              </a:spcAft>
              <a:buClr>
                <a:srgbClr val="000000"/>
              </a:buClr>
              <a:buSzPts val="1800"/>
              <a:buChar char="•"/>
              <a:defRPr/>
            </a:lvl6pPr>
            <a:lvl7pPr indent="-342900" lvl="6" marL="3200400" algn="l">
              <a:lnSpc>
                <a:spcPct val="90000"/>
              </a:lnSpc>
              <a:spcBef>
                <a:spcPts val="1000"/>
              </a:spcBef>
              <a:spcAft>
                <a:spcPts val="0"/>
              </a:spcAft>
              <a:buClr>
                <a:srgbClr val="000000"/>
              </a:buClr>
              <a:buSzPts val="1800"/>
              <a:buChar char="•"/>
              <a:defRPr/>
            </a:lvl7pPr>
            <a:lvl8pPr indent="-342900" lvl="7" marL="3657600" algn="l">
              <a:lnSpc>
                <a:spcPct val="90000"/>
              </a:lnSpc>
              <a:spcBef>
                <a:spcPts val="1000"/>
              </a:spcBef>
              <a:spcAft>
                <a:spcPts val="0"/>
              </a:spcAft>
              <a:buClr>
                <a:srgbClr val="000000"/>
              </a:buClr>
              <a:buSzPts val="1800"/>
              <a:buChar char="•"/>
              <a:defRPr/>
            </a:lvl8pPr>
            <a:lvl9pPr indent="-342900" lvl="8" marL="4114800" algn="l">
              <a:lnSpc>
                <a:spcPct val="90000"/>
              </a:lnSpc>
              <a:spcBef>
                <a:spcPts val="1000"/>
              </a:spcBef>
              <a:spcAft>
                <a:spcPts val="0"/>
              </a:spcAft>
              <a:buClr>
                <a:srgbClr val="000000"/>
              </a:buClr>
              <a:buSzPts val="1800"/>
              <a:buChar char="•"/>
              <a:defRPr/>
            </a:lvl9pPr>
          </a:lstStyle>
          <a:p/>
        </p:txBody>
      </p:sp>
      <p:sp>
        <p:nvSpPr>
          <p:cNvPr id="20" name="Google Shape;20;p4"/>
          <p:cNvSpPr txBox="1"/>
          <p:nvPr>
            <p:ph idx="12" type="sldNum"/>
          </p:nvPr>
        </p:nvSpPr>
        <p:spPr>
          <a:xfrm>
            <a:off x="11095176" y="6414760"/>
            <a:ext cx="258624" cy="248305"/>
          </a:xfrm>
          <a:prstGeom prst="rect">
            <a:avLst/>
          </a:prstGeom>
          <a:noFill/>
          <a:ln>
            <a:noFill/>
          </a:ln>
        </p:spPr>
        <p:txBody>
          <a:bodyPr anchorCtr="0" anchor="ctr" bIns="45700" lIns="45700" spcFirstLastPara="1" rIns="45700" wrap="square" tIns="45700">
            <a:noAutofit/>
          </a:bodyPr>
          <a:lstStyle>
            <a:lvl1pPr indent="0" lvl="0"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21" name="Shape 21"/>
        <p:cNvGrpSpPr/>
        <p:nvPr/>
      </p:nvGrpSpPr>
      <p:grpSpPr>
        <a:xfrm>
          <a:off x="0" y="0"/>
          <a:ext cx="0" cy="0"/>
          <a:chOff x="0" y="0"/>
          <a:chExt cx="0" cy="0"/>
        </a:xfrm>
      </p:grpSpPr>
      <p:sp>
        <p:nvSpPr>
          <p:cNvPr id="22" name="Google Shape;22;p5"/>
          <p:cNvSpPr txBox="1"/>
          <p:nvPr>
            <p:ph type="title"/>
          </p:nvPr>
        </p:nvSpPr>
        <p:spPr>
          <a:xfrm>
            <a:off x="838200" y="365125"/>
            <a:ext cx="10515600" cy="1325563"/>
          </a:xfrm>
          <a:prstGeom prst="rect">
            <a:avLst/>
          </a:prstGeom>
          <a:noFill/>
          <a:ln>
            <a:noFill/>
          </a:ln>
        </p:spPr>
        <p:txBody>
          <a:bodyPr anchorCtr="0" anchor="ctr" bIns="45700" lIns="45700" spcFirstLastPara="1" rIns="45700" wrap="square" tIns="45700">
            <a:noAutofit/>
          </a:bodyPr>
          <a:lstStyle>
            <a:lvl1pPr lvl="0" algn="l">
              <a:lnSpc>
                <a:spcPct val="90000"/>
              </a:lnSpc>
              <a:spcBef>
                <a:spcPts val="0"/>
              </a:spcBef>
              <a:spcAft>
                <a:spcPts val="0"/>
              </a:spcAft>
              <a:buClr>
                <a:srgbClr val="000000"/>
              </a:buClr>
              <a:buSzPts val="1800"/>
              <a:buNone/>
              <a:defRPr/>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p:txBody>
      </p:sp>
      <p:sp>
        <p:nvSpPr>
          <p:cNvPr id="23" name="Google Shape;23;p5"/>
          <p:cNvSpPr txBox="1"/>
          <p:nvPr>
            <p:ph idx="1" type="body"/>
          </p:nvPr>
        </p:nvSpPr>
        <p:spPr>
          <a:xfrm>
            <a:off x="838200" y="1825625"/>
            <a:ext cx="5181600" cy="4351338"/>
          </a:xfrm>
          <a:prstGeom prst="rect">
            <a:avLst/>
          </a:prstGeom>
          <a:noFill/>
          <a:ln>
            <a:noFill/>
          </a:ln>
        </p:spPr>
        <p:txBody>
          <a:bodyPr anchorCtr="0" anchor="t" bIns="45700" lIns="45700" spcFirstLastPara="1" rIns="45700" wrap="square" tIns="45700">
            <a:noAutofit/>
          </a:bodyPr>
          <a:lstStyle>
            <a:lvl1pPr indent="-342900" lvl="0" marL="457200" algn="l">
              <a:lnSpc>
                <a:spcPct val="90000"/>
              </a:lnSpc>
              <a:spcBef>
                <a:spcPts val="1000"/>
              </a:spcBef>
              <a:spcAft>
                <a:spcPts val="0"/>
              </a:spcAft>
              <a:buClr>
                <a:srgbClr val="000000"/>
              </a:buClr>
              <a:buSzPts val="1800"/>
              <a:buChar char="•"/>
              <a:defRPr/>
            </a:lvl1pPr>
            <a:lvl2pPr indent="-342900" lvl="1" marL="914400" algn="l">
              <a:lnSpc>
                <a:spcPct val="90000"/>
              </a:lnSpc>
              <a:spcBef>
                <a:spcPts val="1000"/>
              </a:spcBef>
              <a:spcAft>
                <a:spcPts val="0"/>
              </a:spcAft>
              <a:buClr>
                <a:srgbClr val="000000"/>
              </a:buClr>
              <a:buSzPts val="1800"/>
              <a:buChar char="•"/>
              <a:defRPr/>
            </a:lvl2pPr>
            <a:lvl3pPr indent="-342900" lvl="2" marL="1371600" algn="l">
              <a:lnSpc>
                <a:spcPct val="90000"/>
              </a:lnSpc>
              <a:spcBef>
                <a:spcPts val="1000"/>
              </a:spcBef>
              <a:spcAft>
                <a:spcPts val="0"/>
              </a:spcAft>
              <a:buClr>
                <a:srgbClr val="000000"/>
              </a:buClr>
              <a:buSzPts val="1800"/>
              <a:buChar char="•"/>
              <a:defRPr/>
            </a:lvl3pPr>
            <a:lvl4pPr indent="-342900" lvl="3" marL="1828800" algn="l">
              <a:lnSpc>
                <a:spcPct val="90000"/>
              </a:lnSpc>
              <a:spcBef>
                <a:spcPts val="1000"/>
              </a:spcBef>
              <a:spcAft>
                <a:spcPts val="0"/>
              </a:spcAft>
              <a:buClr>
                <a:srgbClr val="000000"/>
              </a:buClr>
              <a:buSzPts val="1800"/>
              <a:buChar char="•"/>
              <a:defRPr/>
            </a:lvl4pPr>
            <a:lvl5pPr indent="-342900" lvl="4" marL="2286000" algn="l">
              <a:lnSpc>
                <a:spcPct val="90000"/>
              </a:lnSpc>
              <a:spcBef>
                <a:spcPts val="1000"/>
              </a:spcBef>
              <a:spcAft>
                <a:spcPts val="0"/>
              </a:spcAft>
              <a:buClr>
                <a:srgbClr val="000000"/>
              </a:buClr>
              <a:buSzPts val="1800"/>
              <a:buChar char="•"/>
              <a:defRPr/>
            </a:lvl5pPr>
            <a:lvl6pPr indent="-342900" lvl="5" marL="2743200" algn="l">
              <a:lnSpc>
                <a:spcPct val="90000"/>
              </a:lnSpc>
              <a:spcBef>
                <a:spcPts val="1000"/>
              </a:spcBef>
              <a:spcAft>
                <a:spcPts val="0"/>
              </a:spcAft>
              <a:buClr>
                <a:srgbClr val="000000"/>
              </a:buClr>
              <a:buSzPts val="1800"/>
              <a:buChar char="•"/>
              <a:defRPr/>
            </a:lvl6pPr>
            <a:lvl7pPr indent="-342900" lvl="6" marL="3200400" algn="l">
              <a:lnSpc>
                <a:spcPct val="90000"/>
              </a:lnSpc>
              <a:spcBef>
                <a:spcPts val="1000"/>
              </a:spcBef>
              <a:spcAft>
                <a:spcPts val="0"/>
              </a:spcAft>
              <a:buClr>
                <a:srgbClr val="000000"/>
              </a:buClr>
              <a:buSzPts val="1800"/>
              <a:buChar char="•"/>
              <a:defRPr/>
            </a:lvl7pPr>
            <a:lvl8pPr indent="-342900" lvl="7" marL="3657600" algn="l">
              <a:lnSpc>
                <a:spcPct val="90000"/>
              </a:lnSpc>
              <a:spcBef>
                <a:spcPts val="1000"/>
              </a:spcBef>
              <a:spcAft>
                <a:spcPts val="0"/>
              </a:spcAft>
              <a:buClr>
                <a:srgbClr val="000000"/>
              </a:buClr>
              <a:buSzPts val="1800"/>
              <a:buChar char="•"/>
              <a:defRPr/>
            </a:lvl8pPr>
            <a:lvl9pPr indent="-342900" lvl="8" marL="4114800" algn="l">
              <a:lnSpc>
                <a:spcPct val="90000"/>
              </a:lnSpc>
              <a:spcBef>
                <a:spcPts val="1000"/>
              </a:spcBef>
              <a:spcAft>
                <a:spcPts val="0"/>
              </a:spcAft>
              <a:buClr>
                <a:srgbClr val="000000"/>
              </a:buClr>
              <a:buSzPts val="1800"/>
              <a:buChar char="•"/>
              <a:defRPr/>
            </a:lvl9pPr>
          </a:lstStyle>
          <a:p/>
        </p:txBody>
      </p:sp>
      <p:sp>
        <p:nvSpPr>
          <p:cNvPr id="24" name="Google Shape;24;p5"/>
          <p:cNvSpPr txBox="1"/>
          <p:nvPr>
            <p:ph idx="12" type="sldNum"/>
          </p:nvPr>
        </p:nvSpPr>
        <p:spPr>
          <a:xfrm>
            <a:off x="11095176" y="6414760"/>
            <a:ext cx="258624" cy="248305"/>
          </a:xfrm>
          <a:prstGeom prst="rect">
            <a:avLst/>
          </a:prstGeom>
          <a:noFill/>
          <a:ln>
            <a:noFill/>
          </a:ln>
        </p:spPr>
        <p:txBody>
          <a:bodyPr anchorCtr="0" anchor="ctr" bIns="45700" lIns="45700" spcFirstLastPara="1" rIns="45700" wrap="square" tIns="45700">
            <a:noAutofit/>
          </a:bodyPr>
          <a:lstStyle>
            <a:lvl1pPr indent="0" lvl="0"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25" name="Shape 25"/>
        <p:cNvGrpSpPr/>
        <p:nvPr/>
      </p:nvGrpSpPr>
      <p:grpSpPr>
        <a:xfrm>
          <a:off x="0" y="0"/>
          <a:ext cx="0" cy="0"/>
          <a:chOff x="0" y="0"/>
          <a:chExt cx="0" cy="0"/>
        </a:xfrm>
      </p:grpSpPr>
      <p:sp>
        <p:nvSpPr>
          <p:cNvPr id="26" name="Google Shape;26;p6"/>
          <p:cNvSpPr txBox="1"/>
          <p:nvPr>
            <p:ph type="title"/>
          </p:nvPr>
        </p:nvSpPr>
        <p:spPr>
          <a:xfrm>
            <a:off x="839787" y="365125"/>
            <a:ext cx="10515601" cy="1325563"/>
          </a:xfrm>
          <a:prstGeom prst="rect">
            <a:avLst/>
          </a:prstGeom>
          <a:noFill/>
          <a:ln>
            <a:noFill/>
          </a:ln>
        </p:spPr>
        <p:txBody>
          <a:bodyPr anchorCtr="0" anchor="ctr" bIns="45700" lIns="45700" spcFirstLastPara="1" rIns="45700" wrap="square" tIns="45700">
            <a:noAutofit/>
          </a:bodyPr>
          <a:lstStyle>
            <a:lvl1pPr lvl="0" algn="l">
              <a:lnSpc>
                <a:spcPct val="90000"/>
              </a:lnSpc>
              <a:spcBef>
                <a:spcPts val="0"/>
              </a:spcBef>
              <a:spcAft>
                <a:spcPts val="0"/>
              </a:spcAft>
              <a:buClr>
                <a:srgbClr val="000000"/>
              </a:buClr>
              <a:buSzPts val="1800"/>
              <a:buNone/>
              <a:defRPr/>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p:txBody>
      </p:sp>
      <p:sp>
        <p:nvSpPr>
          <p:cNvPr id="27" name="Google Shape;27;p6"/>
          <p:cNvSpPr txBox="1"/>
          <p:nvPr>
            <p:ph idx="1" type="body"/>
          </p:nvPr>
        </p:nvSpPr>
        <p:spPr>
          <a:xfrm>
            <a:off x="839787" y="1681163"/>
            <a:ext cx="5157789" cy="823913"/>
          </a:xfrm>
          <a:prstGeom prst="rect">
            <a:avLst/>
          </a:prstGeom>
          <a:noFill/>
          <a:ln>
            <a:noFill/>
          </a:ln>
        </p:spPr>
        <p:txBody>
          <a:bodyPr anchorCtr="0" anchor="b" bIns="45700" lIns="45700" spcFirstLastPara="1" rIns="45700" wrap="square" tIns="45700">
            <a:noAutofit/>
          </a:bodyPr>
          <a:lstStyle>
            <a:lvl1pPr indent="-228600" lvl="0" marL="457200" algn="l">
              <a:lnSpc>
                <a:spcPct val="90000"/>
              </a:lnSpc>
              <a:spcBef>
                <a:spcPts val="1000"/>
              </a:spcBef>
              <a:spcAft>
                <a:spcPts val="0"/>
              </a:spcAft>
              <a:buClr>
                <a:srgbClr val="000000"/>
              </a:buClr>
              <a:buSzPts val="2400"/>
              <a:buFont typeface="Helvetica Neue"/>
              <a:buNone/>
              <a:defRPr b="1" sz="2400">
                <a:latin typeface="Helvetica Neue"/>
                <a:ea typeface="Helvetica Neue"/>
                <a:cs typeface="Helvetica Neue"/>
                <a:sym typeface="Helvetica Neue"/>
              </a:defRPr>
            </a:lvl1pPr>
            <a:lvl2pPr indent="-228600" lvl="1" marL="914400" algn="l">
              <a:lnSpc>
                <a:spcPct val="90000"/>
              </a:lnSpc>
              <a:spcBef>
                <a:spcPts val="1000"/>
              </a:spcBef>
              <a:spcAft>
                <a:spcPts val="0"/>
              </a:spcAft>
              <a:buClr>
                <a:srgbClr val="000000"/>
              </a:buClr>
              <a:buSzPts val="2400"/>
              <a:buFont typeface="Helvetica Neue"/>
              <a:buNone/>
              <a:defRPr b="1" sz="2400">
                <a:latin typeface="Helvetica Neue"/>
                <a:ea typeface="Helvetica Neue"/>
                <a:cs typeface="Helvetica Neue"/>
                <a:sym typeface="Helvetica Neue"/>
              </a:defRPr>
            </a:lvl2pPr>
            <a:lvl3pPr indent="-228600" lvl="2" marL="1371600" algn="l">
              <a:lnSpc>
                <a:spcPct val="90000"/>
              </a:lnSpc>
              <a:spcBef>
                <a:spcPts val="1000"/>
              </a:spcBef>
              <a:spcAft>
                <a:spcPts val="0"/>
              </a:spcAft>
              <a:buClr>
                <a:srgbClr val="000000"/>
              </a:buClr>
              <a:buSzPts val="2400"/>
              <a:buFont typeface="Helvetica Neue"/>
              <a:buNone/>
              <a:defRPr b="1" sz="2400">
                <a:latin typeface="Helvetica Neue"/>
                <a:ea typeface="Helvetica Neue"/>
                <a:cs typeface="Helvetica Neue"/>
                <a:sym typeface="Helvetica Neue"/>
              </a:defRPr>
            </a:lvl3pPr>
            <a:lvl4pPr indent="-228600" lvl="3" marL="1828800" algn="l">
              <a:lnSpc>
                <a:spcPct val="90000"/>
              </a:lnSpc>
              <a:spcBef>
                <a:spcPts val="1000"/>
              </a:spcBef>
              <a:spcAft>
                <a:spcPts val="0"/>
              </a:spcAft>
              <a:buClr>
                <a:srgbClr val="000000"/>
              </a:buClr>
              <a:buSzPts val="2400"/>
              <a:buFont typeface="Helvetica Neue"/>
              <a:buNone/>
              <a:defRPr b="1" sz="2400">
                <a:latin typeface="Helvetica Neue"/>
                <a:ea typeface="Helvetica Neue"/>
                <a:cs typeface="Helvetica Neue"/>
                <a:sym typeface="Helvetica Neue"/>
              </a:defRPr>
            </a:lvl4pPr>
            <a:lvl5pPr indent="-228600" lvl="4" marL="2286000" algn="l">
              <a:lnSpc>
                <a:spcPct val="90000"/>
              </a:lnSpc>
              <a:spcBef>
                <a:spcPts val="1000"/>
              </a:spcBef>
              <a:spcAft>
                <a:spcPts val="0"/>
              </a:spcAft>
              <a:buClr>
                <a:srgbClr val="000000"/>
              </a:buClr>
              <a:buSzPts val="2400"/>
              <a:buFont typeface="Helvetica Neue"/>
              <a:buNone/>
              <a:defRPr b="1" sz="2400">
                <a:latin typeface="Helvetica Neue"/>
                <a:ea typeface="Helvetica Neue"/>
                <a:cs typeface="Helvetica Neue"/>
                <a:sym typeface="Helvetica Neue"/>
              </a:defRPr>
            </a:lvl5pPr>
            <a:lvl6pPr indent="-342900" lvl="5" marL="2743200" algn="l">
              <a:lnSpc>
                <a:spcPct val="90000"/>
              </a:lnSpc>
              <a:spcBef>
                <a:spcPts val="1000"/>
              </a:spcBef>
              <a:spcAft>
                <a:spcPts val="0"/>
              </a:spcAft>
              <a:buClr>
                <a:srgbClr val="000000"/>
              </a:buClr>
              <a:buSzPts val="1800"/>
              <a:buChar char="•"/>
              <a:defRPr/>
            </a:lvl6pPr>
            <a:lvl7pPr indent="-342900" lvl="6" marL="3200400" algn="l">
              <a:lnSpc>
                <a:spcPct val="90000"/>
              </a:lnSpc>
              <a:spcBef>
                <a:spcPts val="1000"/>
              </a:spcBef>
              <a:spcAft>
                <a:spcPts val="0"/>
              </a:spcAft>
              <a:buClr>
                <a:srgbClr val="000000"/>
              </a:buClr>
              <a:buSzPts val="1800"/>
              <a:buChar char="•"/>
              <a:defRPr/>
            </a:lvl7pPr>
            <a:lvl8pPr indent="-342900" lvl="7" marL="3657600" algn="l">
              <a:lnSpc>
                <a:spcPct val="90000"/>
              </a:lnSpc>
              <a:spcBef>
                <a:spcPts val="1000"/>
              </a:spcBef>
              <a:spcAft>
                <a:spcPts val="0"/>
              </a:spcAft>
              <a:buClr>
                <a:srgbClr val="000000"/>
              </a:buClr>
              <a:buSzPts val="1800"/>
              <a:buChar char="•"/>
              <a:defRPr/>
            </a:lvl8pPr>
            <a:lvl9pPr indent="-342900" lvl="8" marL="4114800" algn="l">
              <a:lnSpc>
                <a:spcPct val="90000"/>
              </a:lnSpc>
              <a:spcBef>
                <a:spcPts val="1000"/>
              </a:spcBef>
              <a:spcAft>
                <a:spcPts val="0"/>
              </a:spcAft>
              <a:buClr>
                <a:srgbClr val="000000"/>
              </a:buClr>
              <a:buSzPts val="1800"/>
              <a:buChar char="•"/>
              <a:defRPr/>
            </a:lvl9pPr>
          </a:lstStyle>
          <a:p/>
        </p:txBody>
      </p:sp>
      <p:sp>
        <p:nvSpPr>
          <p:cNvPr id="28" name="Google Shape;28;p6"/>
          <p:cNvSpPr txBox="1"/>
          <p:nvPr>
            <p:ph idx="2" type="body"/>
          </p:nvPr>
        </p:nvSpPr>
        <p:spPr>
          <a:xfrm>
            <a:off x="6172200" y="1681163"/>
            <a:ext cx="5183188" cy="823913"/>
          </a:xfrm>
          <a:prstGeom prst="rect">
            <a:avLst/>
          </a:prstGeom>
          <a:noFill/>
          <a:ln>
            <a:noFill/>
          </a:ln>
        </p:spPr>
        <p:txBody>
          <a:bodyPr anchorCtr="0" anchor="b" bIns="45700" lIns="45700" spcFirstLastPara="1" rIns="45700" wrap="square" tIns="45700">
            <a:noAutofit/>
          </a:bodyPr>
          <a:lstStyle>
            <a:lvl1pPr indent="-342900" lvl="0" marL="457200" algn="l">
              <a:lnSpc>
                <a:spcPct val="90000"/>
              </a:lnSpc>
              <a:spcBef>
                <a:spcPts val="1000"/>
              </a:spcBef>
              <a:spcAft>
                <a:spcPts val="0"/>
              </a:spcAft>
              <a:buClr>
                <a:srgbClr val="000000"/>
              </a:buClr>
              <a:buSzPts val="1800"/>
              <a:buChar char="•"/>
              <a:defRPr/>
            </a:lvl1pPr>
            <a:lvl2pPr indent="-342900" lvl="1" marL="914400" algn="l">
              <a:lnSpc>
                <a:spcPct val="90000"/>
              </a:lnSpc>
              <a:spcBef>
                <a:spcPts val="1000"/>
              </a:spcBef>
              <a:spcAft>
                <a:spcPts val="0"/>
              </a:spcAft>
              <a:buClr>
                <a:srgbClr val="000000"/>
              </a:buClr>
              <a:buSzPts val="1800"/>
              <a:buChar char="•"/>
              <a:defRPr/>
            </a:lvl2pPr>
            <a:lvl3pPr indent="-342900" lvl="2" marL="1371600" algn="l">
              <a:lnSpc>
                <a:spcPct val="90000"/>
              </a:lnSpc>
              <a:spcBef>
                <a:spcPts val="1000"/>
              </a:spcBef>
              <a:spcAft>
                <a:spcPts val="0"/>
              </a:spcAft>
              <a:buClr>
                <a:srgbClr val="000000"/>
              </a:buClr>
              <a:buSzPts val="1800"/>
              <a:buChar char="•"/>
              <a:defRPr/>
            </a:lvl3pPr>
            <a:lvl4pPr indent="-342900" lvl="3" marL="1828800" algn="l">
              <a:lnSpc>
                <a:spcPct val="90000"/>
              </a:lnSpc>
              <a:spcBef>
                <a:spcPts val="1000"/>
              </a:spcBef>
              <a:spcAft>
                <a:spcPts val="0"/>
              </a:spcAft>
              <a:buClr>
                <a:srgbClr val="000000"/>
              </a:buClr>
              <a:buSzPts val="1800"/>
              <a:buChar char="•"/>
              <a:defRPr/>
            </a:lvl4pPr>
            <a:lvl5pPr indent="-342900" lvl="4" marL="2286000" algn="l">
              <a:lnSpc>
                <a:spcPct val="90000"/>
              </a:lnSpc>
              <a:spcBef>
                <a:spcPts val="1000"/>
              </a:spcBef>
              <a:spcAft>
                <a:spcPts val="0"/>
              </a:spcAft>
              <a:buClr>
                <a:srgbClr val="000000"/>
              </a:buClr>
              <a:buSzPts val="1800"/>
              <a:buChar char="•"/>
              <a:defRPr/>
            </a:lvl5pPr>
            <a:lvl6pPr indent="-342900" lvl="5" marL="2743200" algn="l">
              <a:lnSpc>
                <a:spcPct val="90000"/>
              </a:lnSpc>
              <a:spcBef>
                <a:spcPts val="1000"/>
              </a:spcBef>
              <a:spcAft>
                <a:spcPts val="0"/>
              </a:spcAft>
              <a:buClr>
                <a:srgbClr val="000000"/>
              </a:buClr>
              <a:buSzPts val="1800"/>
              <a:buChar char="•"/>
              <a:defRPr/>
            </a:lvl6pPr>
            <a:lvl7pPr indent="-342900" lvl="6" marL="3200400" algn="l">
              <a:lnSpc>
                <a:spcPct val="90000"/>
              </a:lnSpc>
              <a:spcBef>
                <a:spcPts val="1000"/>
              </a:spcBef>
              <a:spcAft>
                <a:spcPts val="0"/>
              </a:spcAft>
              <a:buClr>
                <a:srgbClr val="000000"/>
              </a:buClr>
              <a:buSzPts val="1800"/>
              <a:buChar char="•"/>
              <a:defRPr/>
            </a:lvl7pPr>
            <a:lvl8pPr indent="-342900" lvl="7" marL="3657600" algn="l">
              <a:lnSpc>
                <a:spcPct val="90000"/>
              </a:lnSpc>
              <a:spcBef>
                <a:spcPts val="1000"/>
              </a:spcBef>
              <a:spcAft>
                <a:spcPts val="0"/>
              </a:spcAft>
              <a:buClr>
                <a:srgbClr val="000000"/>
              </a:buClr>
              <a:buSzPts val="1800"/>
              <a:buChar char="•"/>
              <a:defRPr/>
            </a:lvl8pPr>
            <a:lvl9pPr indent="-342900" lvl="8" marL="4114800" algn="l">
              <a:lnSpc>
                <a:spcPct val="90000"/>
              </a:lnSpc>
              <a:spcBef>
                <a:spcPts val="1000"/>
              </a:spcBef>
              <a:spcAft>
                <a:spcPts val="0"/>
              </a:spcAft>
              <a:buClr>
                <a:srgbClr val="000000"/>
              </a:buClr>
              <a:buSzPts val="1800"/>
              <a:buChar char="•"/>
              <a:defRPr/>
            </a:lvl9pPr>
          </a:lstStyle>
          <a:p/>
        </p:txBody>
      </p:sp>
      <p:sp>
        <p:nvSpPr>
          <p:cNvPr id="29" name="Google Shape;29;p6"/>
          <p:cNvSpPr txBox="1"/>
          <p:nvPr>
            <p:ph idx="12" type="sldNum"/>
          </p:nvPr>
        </p:nvSpPr>
        <p:spPr>
          <a:xfrm>
            <a:off x="11095176" y="6414760"/>
            <a:ext cx="258624" cy="248305"/>
          </a:xfrm>
          <a:prstGeom prst="rect">
            <a:avLst/>
          </a:prstGeom>
          <a:noFill/>
          <a:ln>
            <a:noFill/>
          </a:ln>
        </p:spPr>
        <p:txBody>
          <a:bodyPr anchorCtr="0" anchor="ctr" bIns="45700" lIns="45700" spcFirstLastPara="1" rIns="45700" wrap="square" tIns="45700">
            <a:noAutofit/>
          </a:bodyPr>
          <a:lstStyle>
            <a:lvl1pPr indent="0" lvl="0"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30" name="Shape 30"/>
        <p:cNvGrpSpPr/>
        <p:nvPr/>
      </p:nvGrpSpPr>
      <p:grpSpPr>
        <a:xfrm>
          <a:off x="0" y="0"/>
          <a:ext cx="0" cy="0"/>
          <a:chOff x="0" y="0"/>
          <a:chExt cx="0" cy="0"/>
        </a:xfrm>
      </p:grpSpPr>
      <p:sp>
        <p:nvSpPr>
          <p:cNvPr id="31" name="Google Shape;31;p7"/>
          <p:cNvSpPr txBox="1"/>
          <p:nvPr>
            <p:ph type="title"/>
          </p:nvPr>
        </p:nvSpPr>
        <p:spPr>
          <a:xfrm>
            <a:off x="838200" y="365125"/>
            <a:ext cx="10515600" cy="1325563"/>
          </a:xfrm>
          <a:prstGeom prst="rect">
            <a:avLst/>
          </a:prstGeom>
          <a:noFill/>
          <a:ln>
            <a:noFill/>
          </a:ln>
        </p:spPr>
        <p:txBody>
          <a:bodyPr anchorCtr="0" anchor="ctr" bIns="45700" lIns="45700" spcFirstLastPara="1" rIns="45700" wrap="square" tIns="45700">
            <a:noAutofit/>
          </a:bodyPr>
          <a:lstStyle>
            <a:lvl1pPr lvl="0" algn="l">
              <a:lnSpc>
                <a:spcPct val="90000"/>
              </a:lnSpc>
              <a:spcBef>
                <a:spcPts val="0"/>
              </a:spcBef>
              <a:spcAft>
                <a:spcPts val="0"/>
              </a:spcAft>
              <a:buClr>
                <a:srgbClr val="000000"/>
              </a:buClr>
              <a:buSzPts val="1800"/>
              <a:buNone/>
              <a:defRPr/>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p:txBody>
      </p:sp>
      <p:sp>
        <p:nvSpPr>
          <p:cNvPr id="32" name="Google Shape;32;p7"/>
          <p:cNvSpPr txBox="1"/>
          <p:nvPr>
            <p:ph idx="12" type="sldNum"/>
          </p:nvPr>
        </p:nvSpPr>
        <p:spPr>
          <a:xfrm>
            <a:off x="11095176" y="6414760"/>
            <a:ext cx="258624" cy="248305"/>
          </a:xfrm>
          <a:prstGeom prst="rect">
            <a:avLst/>
          </a:prstGeom>
          <a:noFill/>
          <a:ln>
            <a:noFill/>
          </a:ln>
        </p:spPr>
        <p:txBody>
          <a:bodyPr anchorCtr="0" anchor="ctr" bIns="45700" lIns="45700" spcFirstLastPara="1" rIns="45700" wrap="square" tIns="45700">
            <a:noAutofit/>
          </a:bodyPr>
          <a:lstStyle>
            <a:lvl1pPr indent="0" lvl="0"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33" name="Shape 33"/>
        <p:cNvGrpSpPr/>
        <p:nvPr/>
      </p:nvGrpSpPr>
      <p:grpSpPr>
        <a:xfrm>
          <a:off x="0" y="0"/>
          <a:ext cx="0" cy="0"/>
          <a:chOff x="0" y="0"/>
          <a:chExt cx="0" cy="0"/>
        </a:xfrm>
      </p:grpSpPr>
      <p:sp>
        <p:nvSpPr>
          <p:cNvPr id="34" name="Google Shape;34;p8"/>
          <p:cNvSpPr txBox="1"/>
          <p:nvPr>
            <p:ph idx="12" type="sldNum"/>
          </p:nvPr>
        </p:nvSpPr>
        <p:spPr>
          <a:xfrm>
            <a:off x="11095176" y="6414760"/>
            <a:ext cx="258624" cy="248305"/>
          </a:xfrm>
          <a:prstGeom prst="rect">
            <a:avLst/>
          </a:prstGeom>
          <a:noFill/>
          <a:ln>
            <a:noFill/>
          </a:ln>
        </p:spPr>
        <p:txBody>
          <a:bodyPr anchorCtr="0" anchor="ctr" bIns="45700" lIns="45700" spcFirstLastPara="1" rIns="45700" wrap="square" tIns="45700">
            <a:noAutofit/>
          </a:bodyPr>
          <a:lstStyle>
            <a:lvl1pPr indent="0" lvl="0"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p:cSld name="Content with Caption">
    <p:spTree>
      <p:nvGrpSpPr>
        <p:cNvPr id="35" name="Shape 35"/>
        <p:cNvGrpSpPr/>
        <p:nvPr/>
      </p:nvGrpSpPr>
      <p:grpSpPr>
        <a:xfrm>
          <a:off x="0" y="0"/>
          <a:ext cx="0" cy="0"/>
          <a:chOff x="0" y="0"/>
          <a:chExt cx="0" cy="0"/>
        </a:xfrm>
      </p:grpSpPr>
      <p:sp>
        <p:nvSpPr>
          <p:cNvPr id="36" name="Google Shape;36;p9"/>
          <p:cNvSpPr txBox="1"/>
          <p:nvPr>
            <p:ph type="title"/>
          </p:nvPr>
        </p:nvSpPr>
        <p:spPr>
          <a:xfrm>
            <a:off x="839787" y="457200"/>
            <a:ext cx="3932239" cy="1600200"/>
          </a:xfrm>
          <a:prstGeom prst="rect">
            <a:avLst/>
          </a:prstGeom>
          <a:noFill/>
          <a:ln>
            <a:noFill/>
          </a:ln>
        </p:spPr>
        <p:txBody>
          <a:bodyPr anchorCtr="0" anchor="b" bIns="45700" lIns="45700" spcFirstLastPara="1" rIns="45700" wrap="square" tIns="45700">
            <a:noAutofit/>
          </a:bodyPr>
          <a:lstStyle>
            <a:lvl1pPr lvl="0" algn="l">
              <a:lnSpc>
                <a:spcPct val="90000"/>
              </a:lnSpc>
              <a:spcBef>
                <a:spcPts val="0"/>
              </a:spcBef>
              <a:spcAft>
                <a:spcPts val="0"/>
              </a:spcAft>
              <a:buClr>
                <a:srgbClr val="000000"/>
              </a:buClr>
              <a:buSzPts val="3200"/>
              <a:buFont typeface="Calibri"/>
              <a:buNone/>
              <a:defRPr sz="3200"/>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p:txBody>
      </p:sp>
      <p:sp>
        <p:nvSpPr>
          <p:cNvPr id="37" name="Google Shape;37;p9"/>
          <p:cNvSpPr txBox="1"/>
          <p:nvPr>
            <p:ph idx="1" type="body"/>
          </p:nvPr>
        </p:nvSpPr>
        <p:spPr>
          <a:xfrm>
            <a:off x="5183187" y="987425"/>
            <a:ext cx="6172201" cy="4873625"/>
          </a:xfrm>
          <a:prstGeom prst="rect">
            <a:avLst/>
          </a:prstGeom>
          <a:noFill/>
          <a:ln>
            <a:noFill/>
          </a:ln>
        </p:spPr>
        <p:txBody>
          <a:bodyPr anchorCtr="0" anchor="t" bIns="45700" lIns="45700" spcFirstLastPara="1" rIns="45700" wrap="square" tIns="45700">
            <a:noAutofit/>
          </a:bodyPr>
          <a:lstStyle>
            <a:lvl1pPr indent="-431800" lvl="0" marL="457200" algn="l">
              <a:lnSpc>
                <a:spcPct val="90000"/>
              </a:lnSpc>
              <a:spcBef>
                <a:spcPts val="1000"/>
              </a:spcBef>
              <a:spcAft>
                <a:spcPts val="0"/>
              </a:spcAft>
              <a:buClr>
                <a:srgbClr val="000000"/>
              </a:buClr>
              <a:buSzPts val="3200"/>
              <a:buChar char="•"/>
              <a:defRPr sz="3200"/>
            </a:lvl1pPr>
            <a:lvl2pPr indent="-431800" lvl="1" marL="914400" algn="l">
              <a:lnSpc>
                <a:spcPct val="90000"/>
              </a:lnSpc>
              <a:spcBef>
                <a:spcPts val="1000"/>
              </a:spcBef>
              <a:spcAft>
                <a:spcPts val="0"/>
              </a:spcAft>
              <a:buClr>
                <a:srgbClr val="000000"/>
              </a:buClr>
              <a:buSzPts val="3200"/>
              <a:buChar char="•"/>
              <a:defRPr sz="3200"/>
            </a:lvl2pPr>
            <a:lvl3pPr indent="-431800" lvl="2" marL="1371600" algn="l">
              <a:lnSpc>
                <a:spcPct val="90000"/>
              </a:lnSpc>
              <a:spcBef>
                <a:spcPts val="1000"/>
              </a:spcBef>
              <a:spcAft>
                <a:spcPts val="0"/>
              </a:spcAft>
              <a:buClr>
                <a:srgbClr val="000000"/>
              </a:buClr>
              <a:buSzPts val="3200"/>
              <a:buChar char="•"/>
              <a:defRPr sz="3200"/>
            </a:lvl3pPr>
            <a:lvl4pPr indent="-431800" lvl="3" marL="1828800" algn="l">
              <a:lnSpc>
                <a:spcPct val="90000"/>
              </a:lnSpc>
              <a:spcBef>
                <a:spcPts val="1000"/>
              </a:spcBef>
              <a:spcAft>
                <a:spcPts val="0"/>
              </a:spcAft>
              <a:buClr>
                <a:srgbClr val="000000"/>
              </a:buClr>
              <a:buSzPts val="3200"/>
              <a:buChar char="•"/>
              <a:defRPr sz="3200"/>
            </a:lvl4pPr>
            <a:lvl5pPr indent="-431800" lvl="4" marL="2286000" algn="l">
              <a:lnSpc>
                <a:spcPct val="90000"/>
              </a:lnSpc>
              <a:spcBef>
                <a:spcPts val="1000"/>
              </a:spcBef>
              <a:spcAft>
                <a:spcPts val="0"/>
              </a:spcAft>
              <a:buClr>
                <a:srgbClr val="000000"/>
              </a:buClr>
              <a:buSzPts val="3200"/>
              <a:buChar char="•"/>
              <a:defRPr sz="3200"/>
            </a:lvl5pPr>
            <a:lvl6pPr indent="-342900" lvl="5" marL="2743200" algn="l">
              <a:lnSpc>
                <a:spcPct val="90000"/>
              </a:lnSpc>
              <a:spcBef>
                <a:spcPts val="1000"/>
              </a:spcBef>
              <a:spcAft>
                <a:spcPts val="0"/>
              </a:spcAft>
              <a:buClr>
                <a:srgbClr val="000000"/>
              </a:buClr>
              <a:buSzPts val="1800"/>
              <a:buChar char="•"/>
              <a:defRPr/>
            </a:lvl6pPr>
            <a:lvl7pPr indent="-342900" lvl="6" marL="3200400" algn="l">
              <a:lnSpc>
                <a:spcPct val="90000"/>
              </a:lnSpc>
              <a:spcBef>
                <a:spcPts val="1000"/>
              </a:spcBef>
              <a:spcAft>
                <a:spcPts val="0"/>
              </a:spcAft>
              <a:buClr>
                <a:srgbClr val="000000"/>
              </a:buClr>
              <a:buSzPts val="1800"/>
              <a:buChar char="•"/>
              <a:defRPr/>
            </a:lvl7pPr>
            <a:lvl8pPr indent="-342900" lvl="7" marL="3657600" algn="l">
              <a:lnSpc>
                <a:spcPct val="90000"/>
              </a:lnSpc>
              <a:spcBef>
                <a:spcPts val="1000"/>
              </a:spcBef>
              <a:spcAft>
                <a:spcPts val="0"/>
              </a:spcAft>
              <a:buClr>
                <a:srgbClr val="000000"/>
              </a:buClr>
              <a:buSzPts val="1800"/>
              <a:buChar char="•"/>
              <a:defRPr/>
            </a:lvl8pPr>
            <a:lvl9pPr indent="-342900" lvl="8" marL="4114800" algn="l">
              <a:lnSpc>
                <a:spcPct val="90000"/>
              </a:lnSpc>
              <a:spcBef>
                <a:spcPts val="1000"/>
              </a:spcBef>
              <a:spcAft>
                <a:spcPts val="0"/>
              </a:spcAft>
              <a:buClr>
                <a:srgbClr val="000000"/>
              </a:buClr>
              <a:buSzPts val="1800"/>
              <a:buChar char="•"/>
              <a:defRPr/>
            </a:lvl9pPr>
          </a:lstStyle>
          <a:p/>
        </p:txBody>
      </p:sp>
      <p:sp>
        <p:nvSpPr>
          <p:cNvPr id="38" name="Google Shape;38;p9"/>
          <p:cNvSpPr txBox="1"/>
          <p:nvPr>
            <p:ph idx="2" type="body"/>
          </p:nvPr>
        </p:nvSpPr>
        <p:spPr>
          <a:xfrm>
            <a:off x="839787" y="2057400"/>
            <a:ext cx="3932238" cy="3811588"/>
          </a:xfrm>
          <a:prstGeom prst="rect">
            <a:avLst/>
          </a:prstGeom>
          <a:noFill/>
          <a:ln>
            <a:noFill/>
          </a:ln>
        </p:spPr>
        <p:txBody>
          <a:bodyPr anchorCtr="0" anchor="t" bIns="45700" lIns="45700" spcFirstLastPara="1" rIns="45700" wrap="square" tIns="45700">
            <a:noAutofit/>
          </a:bodyPr>
          <a:lstStyle>
            <a:lvl1pPr indent="-342900" lvl="0" marL="457200" algn="l">
              <a:lnSpc>
                <a:spcPct val="90000"/>
              </a:lnSpc>
              <a:spcBef>
                <a:spcPts val="1000"/>
              </a:spcBef>
              <a:spcAft>
                <a:spcPts val="0"/>
              </a:spcAft>
              <a:buClr>
                <a:srgbClr val="000000"/>
              </a:buClr>
              <a:buSzPts val="1800"/>
              <a:buChar char="•"/>
              <a:defRPr/>
            </a:lvl1pPr>
            <a:lvl2pPr indent="-342900" lvl="1" marL="914400" algn="l">
              <a:lnSpc>
                <a:spcPct val="90000"/>
              </a:lnSpc>
              <a:spcBef>
                <a:spcPts val="1000"/>
              </a:spcBef>
              <a:spcAft>
                <a:spcPts val="0"/>
              </a:spcAft>
              <a:buClr>
                <a:srgbClr val="000000"/>
              </a:buClr>
              <a:buSzPts val="1800"/>
              <a:buChar char="•"/>
              <a:defRPr/>
            </a:lvl2pPr>
            <a:lvl3pPr indent="-342900" lvl="2" marL="1371600" algn="l">
              <a:lnSpc>
                <a:spcPct val="90000"/>
              </a:lnSpc>
              <a:spcBef>
                <a:spcPts val="1000"/>
              </a:spcBef>
              <a:spcAft>
                <a:spcPts val="0"/>
              </a:spcAft>
              <a:buClr>
                <a:srgbClr val="000000"/>
              </a:buClr>
              <a:buSzPts val="1800"/>
              <a:buChar char="•"/>
              <a:defRPr/>
            </a:lvl3pPr>
            <a:lvl4pPr indent="-342900" lvl="3" marL="1828800" algn="l">
              <a:lnSpc>
                <a:spcPct val="90000"/>
              </a:lnSpc>
              <a:spcBef>
                <a:spcPts val="1000"/>
              </a:spcBef>
              <a:spcAft>
                <a:spcPts val="0"/>
              </a:spcAft>
              <a:buClr>
                <a:srgbClr val="000000"/>
              </a:buClr>
              <a:buSzPts val="1800"/>
              <a:buChar char="•"/>
              <a:defRPr/>
            </a:lvl4pPr>
            <a:lvl5pPr indent="-342900" lvl="4" marL="2286000" algn="l">
              <a:lnSpc>
                <a:spcPct val="90000"/>
              </a:lnSpc>
              <a:spcBef>
                <a:spcPts val="1000"/>
              </a:spcBef>
              <a:spcAft>
                <a:spcPts val="0"/>
              </a:spcAft>
              <a:buClr>
                <a:srgbClr val="000000"/>
              </a:buClr>
              <a:buSzPts val="1800"/>
              <a:buChar char="•"/>
              <a:defRPr/>
            </a:lvl5pPr>
            <a:lvl6pPr indent="-342900" lvl="5" marL="2743200" algn="l">
              <a:lnSpc>
                <a:spcPct val="90000"/>
              </a:lnSpc>
              <a:spcBef>
                <a:spcPts val="1000"/>
              </a:spcBef>
              <a:spcAft>
                <a:spcPts val="0"/>
              </a:spcAft>
              <a:buClr>
                <a:srgbClr val="000000"/>
              </a:buClr>
              <a:buSzPts val="1800"/>
              <a:buChar char="•"/>
              <a:defRPr/>
            </a:lvl6pPr>
            <a:lvl7pPr indent="-342900" lvl="6" marL="3200400" algn="l">
              <a:lnSpc>
                <a:spcPct val="90000"/>
              </a:lnSpc>
              <a:spcBef>
                <a:spcPts val="1000"/>
              </a:spcBef>
              <a:spcAft>
                <a:spcPts val="0"/>
              </a:spcAft>
              <a:buClr>
                <a:srgbClr val="000000"/>
              </a:buClr>
              <a:buSzPts val="1800"/>
              <a:buChar char="•"/>
              <a:defRPr/>
            </a:lvl7pPr>
            <a:lvl8pPr indent="-342900" lvl="7" marL="3657600" algn="l">
              <a:lnSpc>
                <a:spcPct val="90000"/>
              </a:lnSpc>
              <a:spcBef>
                <a:spcPts val="1000"/>
              </a:spcBef>
              <a:spcAft>
                <a:spcPts val="0"/>
              </a:spcAft>
              <a:buClr>
                <a:srgbClr val="000000"/>
              </a:buClr>
              <a:buSzPts val="1800"/>
              <a:buChar char="•"/>
              <a:defRPr/>
            </a:lvl8pPr>
            <a:lvl9pPr indent="-342900" lvl="8" marL="4114800" algn="l">
              <a:lnSpc>
                <a:spcPct val="90000"/>
              </a:lnSpc>
              <a:spcBef>
                <a:spcPts val="1000"/>
              </a:spcBef>
              <a:spcAft>
                <a:spcPts val="0"/>
              </a:spcAft>
              <a:buClr>
                <a:srgbClr val="000000"/>
              </a:buClr>
              <a:buSzPts val="1800"/>
              <a:buChar char="•"/>
              <a:defRPr/>
            </a:lvl9pPr>
          </a:lstStyle>
          <a:p/>
        </p:txBody>
      </p:sp>
      <p:sp>
        <p:nvSpPr>
          <p:cNvPr id="39" name="Google Shape;39;p9"/>
          <p:cNvSpPr txBox="1"/>
          <p:nvPr>
            <p:ph idx="12" type="sldNum"/>
          </p:nvPr>
        </p:nvSpPr>
        <p:spPr>
          <a:xfrm>
            <a:off x="11095176" y="6414760"/>
            <a:ext cx="258624" cy="248305"/>
          </a:xfrm>
          <a:prstGeom prst="rect">
            <a:avLst/>
          </a:prstGeom>
          <a:noFill/>
          <a:ln>
            <a:noFill/>
          </a:ln>
        </p:spPr>
        <p:txBody>
          <a:bodyPr anchorCtr="0" anchor="ctr" bIns="45700" lIns="45700" spcFirstLastPara="1" rIns="45700" wrap="square" tIns="45700">
            <a:noAutofit/>
          </a:bodyPr>
          <a:lstStyle>
            <a:lvl1pPr indent="0" lvl="0"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p:cSld name="Picture with Caption">
    <p:spTree>
      <p:nvGrpSpPr>
        <p:cNvPr id="40" name="Shape 40"/>
        <p:cNvGrpSpPr/>
        <p:nvPr/>
      </p:nvGrpSpPr>
      <p:grpSpPr>
        <a:xfrm>
          <a:off x="0" y="0"/>
          <a:ext cx="0" cy="0"/>
          <a:chOff x="0" y="0"/>
          <a:chExt cx="0" cy="0"/>
        </a:xfrm>
      </p:grpSpPr>
      <p:sp>
        <p:nvSpPr>
          <p:cNvPr id="41" name="Google Shape;41;p10"/>
          <p:cNvSpPr txBox="1"/>
          <p:nvPr>
            <p:ph type="title"/>
          </p:nvPr>
        </p:nvSpPr>
        <p:spPr>
          <a:xfrm>
            <a:off x="839787" y="457200"/>
            <a:ext cx="3932239" cy="1600200"/>
          </a:xfrm>
          <a:prstGeom prst="rect">
            <a:avLst/>
          </a:prstGeom>
          <a:noFill/>
          <a:ln>
            <a:noFill/>
          </a:ln>
        </p:spPr>
        <p:txBody>
          <a:bodyPr anchorCtr="0" anchor="b" bIns="45700" lIns="45700" spcFirstLastPara="1" rIns="45700" wrap="square" tIns="45700">
            <a:noAutofit/>
          </a:bodyPr>
          <a:lstStyle>
            <a:lvl1pPr lvl="0" algn="l">
              <a:lnSpc>
                <a:spcPct val="90000"/>
              </a:lnSpc>
              <a:spcBef>
                <a:spcPts val="0"/>
              </a:spcBef>
              <a:spcAft>
                <a:spcPts val="0"/>
              </a:spcAft>
              <a:buClr>
                <a:srgbClr val="000000"/>
              </a:buClr>
              <a:buSzPts val="3200"/>
              <a:buFont typeface="Calibri"/>
              <a:buNone/>
              <a:defRPr sz="3200"/>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p:txBody>
      </p:sp>
      <p:sp>
        <p:nvSpPr>
          <p:cNvPr id="42" name="Google Shape;42;p10"/>
          <p:cNvSpPr/>
          <p:nvPr>
            <p:ph idx="2" type="pic"/>
          </p:nvPr>
        </p:nvSpPr>
        <p:spPr>
          <a:xfrm>
            <a:off x="5183187" y="987425"/>
            <a:ext cx="6172201" cy="4873625"/>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Calibri"/>
                <a:ea typeface="Calibri"/>
                <a:cs typeface="Calibri"/>
                <a:sym typeface="Calibri"/>
              </a:defRPr>
            </a:lvl1pPr>
            <a:lvl2pPr lvl="1"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Calibri"/>
                <a:ea typeface="Calibri"/>
                <a:cs typeface="Calibri"/>
                <a:sym typeface="Calibri"/>
              </a:defRPr>
            </a:lvl2pPr>
            <a:lvl3pPr lvl="2"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Calibri"/>
                <a:ea typeface="Calibri"/>
                <a:cs typeface="Calibri"/>
                <a:sym typeface="Calibri"/>
              </a:defRPr>
            </a:lvl3pPr>
            <a:lvl4pPr lvl="3"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Calibri"/>
                <a:ea typeface="Calibri"/>
                <a:cs typeface="Calibri"/>
                <a:sym typeface="Calibri"/>
              </a:defRPr>
            </a:lvl4pPr>
            <a:lvl5pPr lvl="4"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Calibri"/>
                <a:ea typeface="Calibri"/>
                <a:cs typeface="Calibri"/>
                <a:sym typeface="Calibri"/>
              </a:defRPr>
            </a:lvl5pPr>
            <a:lvl6pPr lvl="5"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Calibri"/>
                <a:ea typeface="Calibri"/>
                <a:cs typeface="Calibri"/>
                <a:sym typeface="Calibri"/>
              </a:defRPr>
            </a:lvl6pPr>
            <a:lvl7pPr lvl="6"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Calibri"/>
                <a:ea typeface="Calibri"/>
                <a:cs typeface="Calibri"/>
                <a:sym typeface="Calibri"/>
              </a:defRPr>
            </a:lvl7pPr>
            <a:lvl8pPr lvl="7"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Calibri"/>
                <a:ea typeface="Calibri"/>
                <a:cs typeface="Calibri"/>
                <a:sym typeface="Calibri"/>
              </a:defRPr>
            </a:lvl8pPr>
            <a:lvl9pPr lvl="8"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Calibri"/>
                <a:ea typeface="Calibri"/>
                <a:cs typeface="Calibri"/>
                <a:sym typeface="Calibri"/>
              </a:defRPr>
            </a:lvl9pPr>
          </a:lstStyle>
          <a:p/>
        </p:txBody>
      </p:sp>
      <p:sp>
        <p:nvSpPr>
          <p:cNvPr id="43" name="Google Shape;43;p10"/>
          <p:cNvSpPr txBox="1"/>
          <p:nvPr>
            <p:ph idx="1" type="body"/>
          </p:nvPr>
        </p:nvSpPr>
        <p:spPr>
          <a:xfrm>
            <a:off x="839787" y="2057400"/>
            <a:ext cx="3932239" cy="3811588"/>
          </a:xfrm>
          <a:prstGeom prst="rect">
            <a:avLst/>
          </a:prstGeom>
          <a:noFill/>
          <a:ln>
            <a:noFill/>
          </a:ln>
        </p:spPr>
        <p:txBody>
          <a:bodyPr anchorCtr="0" anchor="t" bIns="45700" lIns="45700" spcFirstLastPara="1" rIns="45700" wrap="square" tIns="45700">
            <a:noAutofit/>
          </a:bodyPr>
          <a:lstStyle>
            <a:lvl1pPr indent="-228600" lvl="0" marL="457200" algn="l">
              <a:lnSpc>
                <a:spcPct val="90000"/>
              </a:lnSpc>
              <a:spcBef>
                <a:spcPts val="1000"/>
              </a:spcBef>
              <a:spcAft>
                <a:spcPts val="0"/>
              </a:spcAft>
              <a:buClr>
                <a:srgbClr val="000000"/>
              </a:buClr>
              <a:buSzPts val="1600"/>
              <a:buFont typeface="Calibri"/>
              <a:buNone/>
              <a:defRPr sz="1600"/>
            </a:lvl1pPr>
            <a:lvl2pPr indent="-228600" lvl="1" marL="914400" algn="l">
              <a:lnSpc>
                <a:spcPct val="90000"/>
              </a:lnSpc>
              <a:spcBef>
                <a:spcPts val="1000"/>
              </a:spcBef>
              <a:spcAft>
                <a:spcPts val="0"/>
              </a:spcAft>
              <a:buClr>
                <a:srgbClr val="000000"/>
              </a:buClr>
              <a:buSzPts val="1600"/>
              <a:buFont typeface="Calibri"/>
              <a:buNone/>
              <a:defRPr sz="1600"/>
            </a:lvl2pPr>
            <a:lvl3pPr indent="-228600" lvl="2" marL="1371600" algn="l">
              <a:lnSpc>
                <a:spcPct val="90000"/>
              </a:lnSpc>
              <a:spcBef>
                <a:spcPts val="1000"/>
              </a:spcBef>
              <a:spcAft>
                <a:spcPts val="0"/>
              </a:spcAft>
              <a:buClr>
                <a:srgbClr val="000000"/>
              </a:buClr>
              <a:buSzPts val="1600"/>
              <a:buFont typeface="Calibri"/>
              <a:buNone/>
              <a:defRPr sz="1600"/>
            </a:lvl3pPr>
            <a:lvl4pPr indent="-228600" lvl="3" marL="1828800" algn="l">
              <a:lnSpc>
                <a:spcPct val="90000"/>
              </a:lnSpc>
              <a:spcBef>
                <a:spcPts val="1000"/>
              </a:spcBef>
              <a:spcAft>
                <a:spcPts val="0"/>
              </a:spcAft>
              <a:buClr>
                <a:srgbClr val="000000"/>
              </a:buClr>
              <a:buSzPts val="1600"/>
              <a:buFont typeface="Calibri"/>
              <a:buNone/>
              <a:defRPr sz="1600"/>
            </a:lvl4pPr>
            <a:lvl5pPr indent="-228600" lvl="4" marL="2286000" algn="l">
              <a:lnSpc>
                <a:spcPct val="90000"/>
              </a:lnSpc>
              <a:spcBef>
                <a:spcPts val="1000"/>
              </a:spcBef>
              <a:spcAft>
                <a:spcPts val="0"/>
              </a:spcAft>
              <a:buClr>
                <a:srgbClr val="000000"/>
              </a:buClr>
              <a:buSzPts val="1600"/>
              <a:buFont typeface="Calibri"/>
              <a:buNone/>
              <a:defRPr sz="1600"/>
            </a:lvl5pPr>
            <a:lvl6pPr indent="-342900" lvl="5" marL="2743200" algn="l">
              <a:lnSpc>
                <a:spcPct val="90000"/>
              </a:lnSpc>
              <a:spcBef>
                <a:spcPts val="1000"/>
              </a:spcBef>
              <a:spcAft>
                <a:spcPts val="0"/>
              </a:spcAft>
              <a:buClr>
                <a:srgbClr val="000000"/>
              </a:buClr>
              <a:buSzPts val="1800"/>
              <a:buChar char="•"/>
              <a:defRPr/>
            </a:lvl6pPr>
            <a:lvl7pPr indent="-342900" lvl="6" marL="3200400" algn="l">
              <a:lnSpc>
                <a:spcPct val="90000"/>
              </a:lnSpc>
              <a:spcBef>
                <a:spcPts val="1000"/>
              </a:spcBef>
              <a:spcAft>
                <a:spcPts val="0"/>
              </a:spcAft>
              <a:buClr>
                <a:srgbClr val="000000"/>
              </a:buClr>
              <a:buSzPts val="1800"/>
              <a:buChar char="•"/>
              <a:defRPr/>
            </a:lvl7pPr>
            <a:lvl8pPr indent="-342900" lvl="7" marL="3657600" algn="l">
              <a:lnSpc>
                <a:spcPct val="90000"/>
              </a:lnSpc>
              <a:spcBef>
                <a:spcPts val="1000"/>
              </a:spcBef>
              <a:spcAft>
                <a:spcPts val="0"/>
              </a:spcAft>
              <a:buClr>
                <a:srgbClr val="000000"/>
              </a:buClr>
              <a:buSzPts val="1800"/>
              <a:buChar char="•"/>
              <a:defRPr/>
            </a:lvl8pPr>
            <a:lvl9pPr indent="-342900" lvl="8" marL="4114800" algn="l">
              <a:lnSpc>
                <a:spcPct val="90000"/>
              </a:lnSpc>
              <a:spcBef>
                <a:spcPts val="1000"/>
              </a:spcBef>
              <a:spcAft>
                <a:spcPts val="0"/>
              </a:spcAft>
              <a:buClr>
                <a:srgbClr val="000000"/>
              </a:buClr>
              <a:buSzPts val="1800"/>
              <a:buChar char="•"/>
              <a:defRPr/>
            </a:lvl9pPr>
          </a:lstStyle>
          <a:p/>
        </p:txBody>
      </p:sp>
      <p:sp>
        <p:nvSpPr>
          <p:cNvPr id="44" name="Google Shape;44;p10"/>
          <p:cNvSpPr txBox="1"/>
          <p:nvPr>
            <p:ph idx="12" type="sldNum"/>
          </p:nvPr>
        </p:nvSpPr>
        <p:spPr>
          <a:xfrm>
            <a:off x="11095176" y="6414760"/>
            <a:ext cx="258624" cy="248305"/>
          </a:xfrm>
          <a:prstGeom prst="rect">
            <a:avLst/>
          </a:prstGeom>
          <a:noFill/>
          <a:ln>
            <a:noFill/>
          </a:ln>
        </p:spPr>
        <p:txBody>
          <a:bodyPr anchorCtr="0" anchor="ctr" bIns="45700" lIns="45700" spcFirstLastPara="1" rIns="45700" wrap="square" tIns="45700">
            <a:noAutofit/>
          </a:bodyPr>
          <a:lstStyle>
            <a:lvl1pPr indent="0" lvl="0"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2.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11" Type="http://schemas.openxmlformats.org/officeDocument/2006/relationships/theme" Target="../theme/theme1.xml"/><Relationship Id="rId10" Type="http://schemas.openxmlformats.org/officeDocument/2006/relationships/slideLayout" Target="../slideLayouts/slideLayout9.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38200" y="365125"/>
            <a:ext cx="10515600" cy="1325563"/>
          </a:xfrm>
          <a:prstGeom prst="rect">
            <a:avLst/>
          </a:prstGeom>
          <a:noFill/>
          <a:ln>
            <a:noFill/>
          </a:ln>
        </p:spPr>
        <p:txBody>
          <a:bodyPr anchorCtr="0" anchor="ctr" bIns="45700" lIns="45700" spcFirstLastPara="1" rIns="45700" wrap="square" tIns="45700">
            <a:noAutofit/>
          </a:bodyPr>
          <a:lstStyle>
            <a:lvl1pPr lvl="0" marR="0" rtl="0" algn="l">
              <a:lnSpc>
                <a:spcPct val="90000"/>
              </a:lnSpc>
              <a:spcBef>
                <a:spcPts val="0"/>
              </a:spcBef>
              <a:spcAft>
                <a:spcPts val="0"/>
              </a:spcAft>
              <a:buClr>
                <a:srgbClr val="000000"/>
              </a:buClr>
              <a:buSzPts val="4400"/>
              <a:buFont typeface="Calibri"/>
              <a:buNone/>
              <a:defRPr b="0" i="0" sz="4400" u="none" cap="none" strike="noStrike">
                <a:solidFill>
                  <a:srgbClr val="000000"/>
                </a:solidFill>
                <a:latin typeface="Calibri"/>
                <a:ea typeface="Calibri"/>
                <a:cs typeface="Calibri"/>
                <a:sym typeface="Calibri"/>
              </a:defRPr>
            </a:lvl1pPr>
            <a:lvl2pPr lvl="1" marR="0" rtl="0" algn="l">
              <a:lnSpc>
                <a:spcPct val="90000"/>
              </a:lnSpc>
              <a:spcBef>
                <a:spcPts val="0"/>
              </a:spcBef>
              <a:spcAft>
                <a:spcPts val="0"/>
              </a:spcAft>
              <a:buClr>
                <a:srgbClr val="000000"/>
              </a:buClr>
              <a:buSzPts val="4400"/>
              <a:buFont typeface="Calibri"/>
              <a:buNone/>
              <a:defRPr b="0" i="0" sz="4400" u="none" cap="none" strike="noStrike">
                <a:solidFill>
                  <a:srgbClr val="000000"/>
                </a:solidFill>
                <a:latin typeface="Calibri"/>
                <a:ea typeface="Calibri"/>
                <a:cs typeface="Calibri"/>
                <a:sym typeface="Calibri"/>
              </a:defRPr>
            </a:lvl2pPr>
            <a:lvl3pPr lvl="2" marR="0" rtl="0" algn="l">
              <a:lnSpc>
                <a:spcPct val="90000"/>
              </a:lnSpc>
              <a:spcBef>
                <a:spcPts val="0"/>
              </a:spcBef>
              <a:spcAft>
                <a:spcPts val="0"/>
              </a:spcAft>
              <a:buClr>
                <a:srgbClr val="000000"/>
              </a:buClr>
              <a:buSzPts val="4400"/>
              <a:buFont typeface="Calibri"/>
              <a:buNone/>
              <a:defRPr b="0" i="0" sz="4400" u="none" cap="none" strike="noStrike">
                <a:solidFill>
                  <a:srgbClr val="000000"/>
                </a:solidFill>
                <a:latin typeface="Calibri"/>
                <a:ea typeface="Calibri"/>
                <a:cs typeface="Calibri"/>
                <a:sym typeface="Calibri"/>
              </a:defRPr>
            </a:lvl3pPr>
            <a:lvl4pPr lvl="3" marR="0" rtl="0" algn="l">
              <a:lnSpc>
                <a:spcPct val="90000"/>
              </a:lnSpc>
              <a:spcBef>
                <a:spcPts val="0"/>
              </a:spcBef>
              <a:spcAft>
                <a:spcPts val="0"/>
              </a:spcAft>
              <a:buClr>
                <a:srgbClr val="000000"/>
              </a:buClr>
              <a:buSzPts val="4400"/>
              <a:buFont typeface="Calibri"/>
              <a:buNone/>
              <a:defRPr b="0" i="0" sz="4400" u="none" cap="none" strike="noStrike">
                <a:solidFill>
                  <a:srgbClr val="000000"/>
                </a:solidFill>
                <a:latin typeface="Calibri"/>
                <a:ea typeface="Calibri"/>
                <a:cs typeface="Calibri"/>
                <a:sym typeface="Calibri"/>
              </a:defRPr>
            </a:lvl4pPr>
            <a:lvl5pPr lvl="4" marR="0" rtl="0" algn="l">
              <a:lnSpc>
                <a:spcPct val="90000"/>
              </a:lnSpc>
              <a:spcBef>
                <a:spcPts val="0"/>
              </a:spcBef>
              <a:spcAft>
                <a:spcPts val="0"/>
              </a:spcAft>
              <a:buClr>
                <a:srgbClr val="000000"/>
              </a:buClr>
              <a:buSzPts val="4400"/>
              <a:buFont typeface="Calibri"/>
              <a:buNone/>
              <a:defRPr b="0" i="0" sz="4400" u="none" cap="none" strike="noStrike">
                <a:solidFill>
                  <a:srgbClr val="000000"/>
                </a:solidFill>
                <a:latin typeface="Calibri"/>
                <a:ea typeface="Calibri"/>
                <a:cs typeface="Calibri"/>
                <a:sym typeface="Calibri"/>
              </a:defRPr>
            </a:lvl5pPr>
            <a:lvl6pPr lvl="5" marR="0" rtl="0" algn="l">
              <a:lnSpc>
                <a:spcPct val="90000"/>
              </a:lnSpc>
              <a:spcBef>
                <a:spcPts val="0"/>
              </a:spcBef>
              <a:spcAft>
                <a:spcPts val="0"/>
              </a:spcAft>
              <a:buClr>
                <a:srgbClr val="000000"/>
              </a:buClr>
              <a:buSzPts val="4400"/>
              <a:buFont typeface="Calibri"/>
              <a:buNone/>
              <a:defRPr b="0" i="0" sz="4400" u="none" cap="none" strike="noStrike">
                <a:solidFill>
                  <a:srgbClr val="000000"/>
                </a:solidFill>
                <a:latin typeface="Calibri"/>
                <a:ea typeface="Calibri"/>
                <a:cs typeface="Calibri"/>
                <a:sym typeface="Calibri"/>
              </a:defRPr>
            </a:lvl6pPr>
            <a:lvl7pPr lvl="6" marR="0" rtl="0" algn="l">
              <a:lnSpc>
                <a:spcPct val="90000"/>
              </a:lnSpc>
              <a:spcBef>
                <a:spcPts val="0"/>
              </a:spcBef>
              <a:spcAft>
                <a:spcPts val="0"/>
              </a:spcAft>
              <a:buClr>
                <a:srgbClr val="000000"/>
              </a:buClr>
              <a:buSzPts val="4400"/>
              <a:buFont typeface="Calibri"/>
              <a:buNone/>
              <a:defRPr b="0" i="0" sz="4400" u="none" cap="none" strike="noStrike">
                <a:solidFill>
                  <a:srgbClr val="000000"/>
                </a:solidFill>
                <a:latin typeface="Calibri"/>
                <a:ea typeface="Calibri"/>
                <a:cs typeface="Calibri"/>
                <a:sym typeface="Calibri"/>
              </a:defRPr>
            </a:lvl7pPr>
            <a:lvl8pPr lvl="7" marR="0" rtl="0" algn="l">
              <a:lnSpc>
                <a:spcPct val="90000"/>
              </a:lnSpc>
              <a:spcBef>
                <a:spcPts val="0"/>
              </a:spcBef>
              <a:spcAft>
                <a:spcPts val="0"/>
              </a:spcAft>
              <a:buClr>
                <a:srgbClr val="000000"/>
              </a:buClr>
              <a:buSzPts val="4400"/>
              <a:buFont typeface="Calibri"/>
              <a:buNone/>
              <a:defRPr b="0" i="0" sz="4400" u="none" cap="none" strike="noStrike">
                <a:solidFill>
                  <a:srgbClr val="000000"/>
                </a:solidFill>
                <a:latin typeface="Calibri"/>
                <a:ea typeface="Calibri"/>
                <a:cs typeface="Calibri"/>
                <a:sym typeface="Calibri"/>
              </a:defRPr>
            </a:lvl8pPr>
            <a:lvl9pPr lvl="8" marR="0" rtl="0" algn="l">
              <a:lnSpc>
                <a:spcPct val="90000"/>
              </a:lnSpc>
              <a:spcBef>
                <a:spcPts val="0"/>
              </a:spcBef>
              <a:spcAft>
                <a:spcPts val="0"/>
              </a:spcAft>
              <a:buClr>
                <a:srgbClr val="000000"/>
              </a:buClr>
              <a:buSzPts val="4400"/>
              <a:buFont typeface="Calibri"/>
              <a:buNone/>
              <a:defRPr b="0" i="0" sz="4400" u="none" cap="none" strike="noStrike">
                <a:solidFill>
                  <a:srgbClr val="000000"/>
                </a:solidFill>
                <a:latin typeface="Calibri"/>
                <a:ea typeface="Calibri"/>
                <a:cs typeface="Calibri"/>
                <a:sym typeface="Calibri"/>
              </a:defRPr>
            </a:lvl9pPr>
          </a:lstStyle>
          <a:p/>
        </p:txBody>
      </p:sp>
      <p:sp>
        <p:nvSpPr>
          <p:cNvPr id="7" name="Google Shape;7;p1"/>
          <p:cNvSpPr txBox="1"/>
          <p:nvPr>
            <p:ph idx="1" type="body"/>
          </p:nvPr>
        </p:nvSpPr>
        <p:spPr>
          <a:xfrm>
            <a:off x="838200" y="1825625"/>
            <a:ext cx="10515600" cy="4351338"/>
          </a:xfrm>
          <a:prstGeom prst="rect">
            <a:avLst/>
          </a:prstGeom>
          <a:noFill/>
          <a:ln>
            <a:noFill/>
          </a:ln>
        </p:spPr>
        <p:txBody>
          <a:bodyPr anchorCtr="0" anchor="t" bIns="45700" lIns="45700" spcFirstLastPara="1" rIns="45700" wrap="square" tIns="45700">
            <a:noAutofit/>
          </a:bodyPr>
          <a:lstStyle>
            <a:lvl1pPr indent="-406400" lvl="0" marL="45720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Calibri"/>
                <a:ea typeface="Calibri"/>
                <a:cs typeface="Calibri"/>
                <a:sym typeface="Calibri"/>
              </a:defRPr>
            </a:lvl1pPr>
            <a:lvl2pPr indent="-406400" lvl="1" marL="91440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Calibri"/>
                <a:ea typeface="Calibri"/>
                <a:cs typeface="Calibri"/>
                <a:sym typeface="Calibri"/>
              </a:defRPr>
            </a:lvl2pPr>
            <a:lvl3pPr indent="-406400" lvl="2" marL="137160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Calibri"/>
                <a:ea typeface="Calibri"/>
                <a:cs typeface="Calibri"/>
                <a:sym typeface="Calibri"/>
              </a:defRPr>
            </a:lvl3pPr>
            <a:lvl4pPr indent="-406400" lvl="3" marL="182880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Calibri"/>
                <a:ea typeface="Calibri"/>
                <a:cs typeface="Calibri"/>
                <a:sym typeface="Calibri"/>
              </a:defRPr>
            </a:lvl4pPr>
            <a:lvl5pPr indent="-406400" lvl="4" marL="228600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Calibri"/>
                <a:ea typeface="Calibri"/>
                <a:cs typeface="Calibri"/>
                <a:sym typeface="Calibri"/>
              </a:defRPr>
            </a:lvl5pPr>
            <a:lvl6pPr indent="-406400" lvl="5" marL="274320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Calibri"/>
                <a:ea typeface="Calibri"/>
                <a:cs typeface="Calibri"/>
                <a:sym typeface="Calibri"/>
              </a:defRPr>
            </a:lvl6pPr>
            <a:lvl7pPr indent="-406400" lvl="6" marL="320040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Calibri"/>
                <a:ea typeface="Calibri"/>
                <a:cs typeface="Calibri"/>
                <a:sym typeface="Calibri"/>
              </a:defRPr>
            </a:lvl7pPr>
            <a:lvl8pPr indent="-406400" lvl="7" marL="365760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Calibri"/>
                <a:ea typeface="Calibri"/>
                <a:cs typeface="Calibri"/>
                <a:sym typeface="Calibri"/>
              </a:defRPr>
            </a:lvl8pPr>
            <a:lvl9pPr indent="-406400" lvl="8" marL="411480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Calibri"/>
                <a:ea typeface="Calibri"/>
                <a:cs typeface="Calibri"/>
                <a:sym typeface="Calibri"/>
              </a:defRPr>
            </a:lvl9pPr>
          </a:lstStyle>
          <a:p/>
        </p:txBody>
      </p:sp>
      <p:sp>
        <p:nvSpPr>
          <p:cNvPr id="8" name="Google Shape;8;p1"/>
          <p:cNvSpPr txBox="1"/>
          <p:nvPr>
            <p:ph idx="12" type="sldNum"/>
          </p:nvPr>
        </p:nvSpPr>
        <p:spPr>
          <a:xfrm>
            <a:off x="11095176" y="6414760"/>
            <a:ext cx="258624" cy="248305"/>
          </a:xfrm>
          <a:prstGeom prst="rect">
            <a:avLst/>
          </a:prstGeom>
          <a:noFill/>
          <a:ln>
            <a:noFill/>
          </a:ln>
        </p:spPr>
        <p:txBody>
          <a:bodyPr anchorCtr="0" anchor="ctr" bIns="45700" lIns="45700" spcFirstLastPara="1" rIns="45700" wrap="square" tIns="45700">
            <a:noAutofit/>
          </a:bodyPr>
          <a:lstStyle>
            <a:lvl1pPr indent="0" lvl="0"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1.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2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2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8.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1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6.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10.png"/><Relationship Id="rId4" Type="http://schemas.openxmlformats.org/officeDocument/2006/relationships/image" Target="../media/image5.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7.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22.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17.png"/><Relationship Id="rId4" Type="http://schemas.openxmlformats.org/officeDocument/2006/relationships/image" Target="../media/image3.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16.png"/><Relationship Id="rId4" Type="http://schemas.openxmlformats.org/officeDocument/2006/relationships/image" Target="../media/image24.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19.png"/><Relationship Id="rId4" Type="http://schemas.openxmlformats.org/officeDocument/2006/relationships/image" Target="../media/image9.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1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 Id="rId3" Type="http://schemas.openxmlformats.org/officeDocument/2006/relationships/image" Target="../media/image15.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 Id="rId3" Type="http://schemas.openxmlformats.org/officeDocument/2006/relationships/image" Target="../media/image18.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 Id="rId3" Type="http://schemas.openxmlformats.org/officeDocument/2006/relationships/image" Target="../media/image25.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 Id="rId3" Type="http://schemas.openxmlformats.org/officeDocument/2006/relationships/image" Target="../media/image20.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 Id="rId3" Type="http://schemas.openxmlformats.org/officeDocument/2006/relationships/image" Target="../media/image23.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 Id="rId3" Type="http://schemas.openxmlformats.org/officeDocument/2006/relationships/image" Target="../media/image26.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 Id="rId3" Type="http://schemas.openxmlformats.org/officeDocument/2006/relationships/image" Target="../media/image3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 Id="rId3" Type="http://schemas.openxmlformats.org/officeDocument/2006/relationships/image" Target="../media/image28.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 Id="rId3" Type="http://schemas.openxmlformats.org/officeDocument/2006/relationships/image" Target="../media/image27.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 Id="rId3" Type="http://schemas.openxmlformats.org/officeDocument/2006/relationships/image" Target="../media/image32.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 Id="rId3" Type="http://schemas.openxmlformats.org/officeDocument/2006/relationships/image" Target="../media/image33.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 Id="rId3" Type="http://schemas.openxmlformats.org/officeDocument/2006/relationships/image" Target="../media/image34.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 Id="rId3" Type="http://schemas.openxmlformats.org/officeDocument/2006/relationships/image" Target="../media/image3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 Id="rId3" Type="http://schemas.openxmlformats.org/officeDocument/2006/relationships/hyperlink" Target="https://www.appcoda.com/learnswift/auto-layout-intro.html" TargetMode="External"/><Relationship Id="rId4" Type="http://schemas.openxmlformats.org/officeDocument/2006/relationships/hyperlink" Target="https://www.techotopia.com/index.php/An_Introduction_to_Auto_Layout_in_iOS_8" TargetMode="External"/><Relationship Id="rId5" Type="http://schemas.openxmlformats.org/officeDocument/2006/relationships/hyperlink" Target="https://www.techotopia.com/index.php/Working_with_iOS_8_Auto_Layout_Constraints_in_Interface_Builder" TargetMode="External"/><Relationship Id="rId6" Type="http://schemas.openxmlformats.org/officeDocument/2006/relationships/hyperlink" Target="https://www.bignerdranch.com/blog/designing-for-size-classes-in-ios/" TargetMode="Externa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 Id="rId3" Type="http://schemas.openxmlformats.org/officeDocument/2006/relationships/hyperlink" Target="https://www.appcoda.com/learnswift/auto-layout-intro.html" TargetMode="External"/><Relationship Id="rId4" Type="http://schemas.openxmlformats.org/officeDocument/2006/relationships/hyperlink" Target="https://www.techotopia.com/index.php/An_Introduction_to_Auto_Layout_in_iOS_8" TargetMode="External"/><Relationship Id="rId5" Type="http://schemas.openxmlformats.org/officeDocument/2006/relationships/hyperlink" Target="https://www.techotopia.com/index.php/Working_with_iOS_8_Auto_Layout_Constraints_in_Interface_Builder" TargetMode="External"/><Relationship Id="rId6" Type="http://schemas.openxmlformats.org/officeDocument/2006/relationships/hyperlink" Target="https://www.bignerdranch.com/blog/designing-for-size-classes-in-ios/"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 name="Shape 48"/>
        <p:cNvGrpSpPr/>
        <p:nvPr/>
      </p:nvGrpSpPr>
      <p:grpSpPr>
        <a:xfrm>
          <a:off x="0" y="0"/>
          <a:ext cx="0" cy="0"/>
          <a:chOff x="0" y="0"/>
          <a:chExt cx="0" cy="0"/>
        </a:xfrm>
      </p:grpSpPr>
      <p:sp>
        <p:nvSpPr>
          <p:cNvPr id="49" name="Google Shape;49;p11"/>
          <p:cNvSpPr/>
          <p:nvPr/>
        </p:nvSpPr>
        <p:spPr>
          <a:xfrm>
            <a:off x="120649" y="138112"/>
            <a:ext cx="11904665" cy="1863726"/>
          </a:xfrm>
          <a:prstGeom prst="rect">
            <a:avLst/>
          </a:prstGeom>
          <a:solidFill>
            <a:srgbClr val="FFFFFF"/>
          </a:solid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FFFF"/>
              </a:buClr>
              <a:buSzPts val="1800"/>
              <a:buFont typeface="Calibri"/>
              <a:buNone/>
            </a:pPr>
            <a:r>
              <a:t/>
            </a:r>
            <a:endParaRPr b="0" i="0" sz="1800" u="none" cap="none" strike="noStrike">
              <a:solidFill>
                <a:srgbClr val="FFFFFF"/>
              </a:solidFill>
              <a:latin typeface="Calibri"/>
              <a:ea typeface="Calibri"/>
              <a:cs typeface="Calibri"/>
              <a:sym typeface="Calibri"/>
            </a:endParaRPr>
          </a:p>
        </p:txBody>
      </p:sp>
      <p:cxnSp>
        <p:nvCxnSpPr>
          <p:cNvPr id="50" name="Google Shape;50;p11"/>
          <p:cNvCxnSpPr/>
          <p:nvPr/>
        </p:nvCxnSpPr>
        <p:spPr>
          <a:xfrm>
            <a:off x="3219450" y="2278063"/>
            <a:ext cx="5797550" cy="1"/>
          </a:xfrm>
          <a:prstGeom prst="straightConnector1">
            <a:avLst/>
          </a:prstGeom>
          <a:noFill/>
          <a:ln cap="flat" cmpd="sng" w="9525">
            <a:solidFill>
              <a:srgbClr val="BFBFBF"/>
            </a:solidFill>
            <a:prstDash val="solid"/>
            <a:miter lim="8000"/>
            <a:headEnd len="sm" w="sm" type="none"/>
            <a:tailEnd len="sm" w="sm" type="none"/>
          </a:ln>
        </p:spPr>
      </p:cxnSp>
      <p:sp>
        <p:nvSpPr>
          <p:cNvPr id="51" name="Google Shape;51;p11"/>
          <p:cNvSpPr txBox="1"/>
          <p:nvPr/>
        </p:nvSpPr>
        <p:spPr>
          <a:xfrm>
            <a:off x="1815783" y="2552700"/>
            <a:ext cx="8514397" cy="4193913"/>
          </a:xfrm>
          <a:prstGeom prst="rect">
            <a:avLst/>
          </a:prstGeom>
          <a:noFill/>
          <a:ln>
            <a:noFill/>
          </a:ln>
        </p:spPr>
        <p:txBody>
          <a:bodyPr anchorCtr="0" anchor="t" bIns="45700" lIns="45700" spcFirstLastPara="1" rIns="45700" wrap="square" tIns="45700">
            <a:noAutofit/>
          </a:bodyPr>
          <a:lstStyle/>
          <a:p>
            <a:pPr indent="12700" lvl="0" marL="0" marR="0" rtl="0" algn="ctr">
              <a:lnSpc>
                <a:spcPct val="150000"/>
              </a:lnSpc>
              <a:spcBef>
                <a:spcPts val="0"/>
              </a:spcBef>
              <a:spcAft>
                <a:spcPts val="0"/>
              </a:spcAft>
              <a:buClr>
                <a:srgbClr val="000000"/>
              </a:buClr>
              <a:buSzPts val="4000"/>
              <a:buFont typeface="Helvetica Neue"/>
              <a:buNone/>
            </a:pPr>
            <a:r>
              <a:rPr b="1" i="0" lang="en-US" sz="4000" u="none" cap="none" strike="noStrike">
                <a:solidFill>
                  <a:srgbClr val="000000"/>
                </a:solidFill>
                <a:latin typeface="Helvetica Neue"/>
                <a:ea typeface="Helvetica Neue"/>
                <a:cs typeface="Helvetica Neue"/>
                <a:sym typeface="Helvetica Neue"/>
              </a:rPr>
              <a:t>Subject: </a:t>
            </a:r>
            <a:r>
              <a:rPr b="1" lang="en-US" sz="4000">
                <a:solidFill>
                  <a:schemeClr val="dk1"/>
                </a:solidFill>
                <a:latin typeface="Helvetica Neue"/>
                <a:ea typeface="Helvetica Neue"/>
                <a:cs typeface="Helvetica Neue"/>
                <a:sym typeface="Helvetica Neue"/>
              </a:rPr>
              <a:t>FUNDAMENTALS Of iOS APPLICATION DEVELOPMENT WITH SWIFT</a:t>
            </a:r>
            <a:r>
              <a:rPr b="1" i="0" lang="en-US" sz="4000" u="none" cap="none" strike="noStrike">
                <a:solidFill>
                  <a:srgbClr val="000000"/>
                </a:solidFill>
                <a:latin typeface="Helvetica Neue"/>
                <a:ea typeface="Helvetica Neue"/>
                <a:cs typeface="Helvetica Neue"/>
                <a:sym typeface="Helvetica Neue"/>
              </a:rPr>
              <a:t> </a:t>
            </a:r>
            <a:endParaRPr b="0" i="0" sz="1400" u="none" cap="none" strike="noStrike">
              <a:solidFill>
                <a:srgbClr val="000000"/>
              </a:solidFill>
              <a:latin typeface="Arial"/>
              <a:ea typeface="Arial"/>
              <a:cs typeface="Arial"/>
              <a:sym typeface="Arial"/>
            </a:endParaRPr>
          </a:p>
          <a:p>
            <a:pPr indent="12700" lvl="0" marL="0" marR="0" rtl="0" algn="ctr">
              <a:lnSpc>
                <a:spcPct val="150000"/>
              </a:lnSpc>
              <a:spcBef>
                <a:spcPts val="0"/>
              </a:spcBef>
              <a:spcAft>
                <a:spcPts val="0"/>
              </a:spcAft>
              <a:buClr>
                <a:srgbClr val="000000"/>
              </a:buClr>
              <a:buSzPts val="1800"/>
              <a:buFont typeface="Helvetica Neue"/>
              <a:buNone/>
            </a:pPr>
            <a:r>
              <a:rPr b="1" i="0" lang="en-US" sz="1800" u="none" cap="none" strike="noStrike">
                <a:solidFill>
                  <a:srgbClr val="000000"/>
                </a:solidFill>
                <a:latin typeface="Helvetica Neue"/>
                <a:ea typeface="Helvetica Neue"/>
                <a:cs typeface="Helvetica Neue"/>
                <a:sym typeface="Helvetica Neue"/>
              </a:rPr>
              <a:t>Module Number -</a:t>
            </a:r>
            <a:r>
              <a:rPr b="1" lang="en-US" sz="1800">
                <a:latin typeface="Helvetica Neue"/>
                <a:ea typeface="Helvetica Neue"/>
                <a:cs typeface="Helvetica Neue"/>
                <a:sym typeface="Helvetica Neue"/>
              </a:rPr>
              <a:t> 4 </a:t>
            </a:r>
            <a:endParaRPr b="0" i="0" sz="1400" u="none" cap="none" strike="noStrike">
              <a:solidFill>
                <a:srgbClr val="000000"/>
              </a:solidFill>
              <a:latin typeface="Arial"/>
              <a:ea typeface="Arial"/>
              <a:cs typeface="Arial"/>
              <a:sym typeface="Arial"/>
            </a:endParaRPr>
          </a:p>
          <a:p>
            <a:pPr indent="12700" lvl="0" marL="0" marR="0" rtl="0" algn="ctr">
              <a:lnSpc>
                <a:spcPct val="150000"/>
              </a:lnSpc>
              <a:spcBef>
                <a:spcPts val="0"/>
              </a:spcBef>
              <a:spcAft>
                <a:spcPts val="0"/>
              </a:spcAft>
              <a:buClr>
                <a:srgbClr val="000000"/>
              </a:buClr>
              <a:buSzPts val="2800"/>
              <a:buFont typeface="Helvetica Neue"/>
              <a:buNone/>
            </a:pPr>
            <a:r>
              <a:rPr b="1" i="0" lang="en-US" sz="2800" u="none" cap="none" strike="noStrike">
                <a:solidFill>
                  <a:srgbClr val="000000"/>
                </a:solidFill>
                <a:latin typeface="Helvetica Neue"/>
                <a:ea typeface="Helvetica Neue"/>
                <a:cs typeface="Helvetica Neue"/>
                <a:sym typeface="Helvetica Neue"/>
              </a:rPr>
              <a:t>Module Name: </a:t>
            </a:r>
            <a:r>
              <a:rPr b="1" lang="en-US" sz="2800">
                <a:latin typeface="Helvetica Neue"/>
                <a:ea typeface="Helvetica Neue"/>
                <a:cs typeface="Helvetica Neue"/>
                <a:sym typeface="Helvetica Neue"/>
              </a:rPr>
              <a:t>Autolayouts &amp; StackViews</a:t>
            </a:r>
            <a:endParaRPr b="0" i="0" sz="1400" u="none" cap="none" strike="noStrike">
              <a:solidFill>
                <a:srgbClr val="000000"/>
              </a:solidFill>
              <a:latin typeface="Arial"/>
              <a:ea typeface="Arial"/>
              <a:cs typeface="Arial"/>
              <a:sym typeface="Arial"/>
            </a:endParaRPr>
          </a:p>
          <a:p>
            <a:pPr indent="12700" lvl="0" marL="0" marR="0" rtl="0" algn="ctr">
              <a:lnSpc>
                <a:spcPct val="150000"/>
              </a:lnSpc>
              <a:spcBef>
                <a:spcPts val="0"/>
              </a:spcBef>
              <a:spcAft>
                <a:spcPts val="0"/>
              </a:spcAft>
              <a:buClr>
                <a:srgbClr val="000000"/>
              </a:buClr>
              <a:buSzPts val="2800"/>
              <a:buFont typeface="Helvetica Neue"/>
              <a:buNone/>
            </a:pPr>
            <a:r>
              <a:t/>
            </a:r>
            <a:endParaRPr b="1" i="0" sz="2800" u="none" cap="none" strike="noStrike">
              <a:solidFill>
                <a:srgbClr val="000000"/>
              </a:solidFill>
              <a:latin typeface="Helvetica Neue"/>
              <a:ea typeface="Helvetica Neue"/>
              <a:cs typeface="Helvetica Neue"/>
              <a:sym typeface="Helvetica Neue"/>
            </a:endParaRPr>
          </a:p>
        </p:txBody>
      </p:sp>
      <p:pic>
        <p:nvPicPr>
          <p:cNvPr descr="Picture 14" id="52" name="Google Shape;52;p11"/>
          <p:cNvPicPr preferRelativeResize="0"/>
          <p:nvPr/>
        </p:nvPicPr>
        <p:blipFill rotWithShape="1">
          <a:blip r:embed="rId3">
            <a:alphaModFix/>
          </a:blip>
          <a:srcRect b="0" l="0" r="0" t="0"/>
          <a:stretch/>
        </p:blipFill>
        <p:spPr>
          <a:xfrm>
            <a:off x="4432300" y="512762"/>
            <a:ext cx="3419475" cy="1462088"/>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0"/>
          <p:cNvSpPr txBox="1"/>
          <p:nvPr>
            <p:ph idx="1" type="body"/>
          </p:nvPr>
        </p:nvSpPr>
        <p:spPr>
          <a:xfrm>
            <a:off x="838200" y="1120375"/>
            <a:ext cx="10515600" cy="5056500"/>
          </a:xfrm>
          <a:prstGeom prst="rect">
            <a:avLst/>
          </a:prstGeom>
        </p:spPr>
        <p:txBody>
          <a:bodyPr anchorCtr="0" anchor="t" bIns="45700" lIns="45700" spcFirstLastPara="1" rIns="45700" wrap="square" tIns="45700">
            <a:noAutofit/>
          </a:bodyPr>
          <a:lstStyle/>
          <a:p>
            <a:pPr indent="0" lvl="0" marL="0" rtl="0" algn="just">
              <a:lnSpc>
                <a:spcPct val="115000"/>
              </a:lnSpc>
              <a:spcBef>
                <a:spcPts val="0"/>
              </a:spcBef>
              <a:spcAft>
                <a:spcPts val="0"/>
              </a:spcAft>
              <a:buClr>
                <a:schemeClr val="dk1"/>
              </a:buClr>
              <a:buSzPts val="1100"/>
              <a:buFont typeface="Arial"/>
              <a:buNone/>
            </a:pPr>
            <a:r>
              <a:rPr lang="en-US" sz="1800">
                <a:solidFill>
                  <a:schemeClr val="dk1"/>
                </a:solidFill>
                <a:latin typeface="Times New Roman"/>
                <a:ea typeface="Times New Roman"/>
                <a:cs typeface="Times New Roman"/>
                <a:sym typeface="Times New Roman"/>
              </a:rPr>
              <a:t>The following example shows how to perform optional binding:</a:t>
            </a:r>
            <a:endParaRPr sz="18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t/>
            </a:r>
            <a:endParaRPr sz="18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b="1" lang="en-US" sz="1800">
                <a:solidFill>
                  <a:schemeClr val="dk1"/>
                </a:solidFill>
                <a:latin typeface="Times New Roman"/>
                <a:ea typeface="Times New Roman"/>
                <a:cs typeface="Times New Roman"/>
                <a:sym typeface="Times New Roman"/>
              </a:rPr>
              <a:t>var myString3: String?</a:t>
            </a:r>
            <a:endParaRPr b="1" sz="18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b="1" lang="en-US" sz="1800">
                <a:solidFill>
                  <a:schemeClr val="dk1"/>
                </a:solidFill>
                <a:latin typeface="Times New Roman"/>
                <a:ea typeface="Times New Roman"/>
                <a:cs typeface="Times New Roman"/>
                <a:sym typeface="Times New Roman"/>
              </a:rPr>
              <a:t>myString3 = "Space, the final frontier"</a:t>
            </a:r>
            <a:endParaRPr b="1" sz="18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b="1" lang="en-US" sz="1800">
                <a:solidFill>
                  <a:schemeClr val="dk1"/>
                </a:solidFill>
                <a:latin typeface="Times New Roman"/>
                <a:ea typeface="Times New Roman"/>
                <a:cs typeface="Times New Roman"/>
                <a:sym typeface="Times New Roman"/>
              </a:rPr>
              <a:t>if let tempVar = myString3 {</a:t>
            </a:r>
            <a:endParaRPr b="1" sz="18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b="1" lang="en-US" sz="1800">
                <a:solidFill>
                  <a:schemeClr val="dk1"/>
                </a:solidFill>
                <a:latin typeface="Times New Roman"/>
                <a:ea typeface="Times New Roman"/>
                <a:cs typeface="Times New Roman"/>
                <a:sym typeface="Times New Roman"/>
              </a:rPr>
              <a:t> print(tempVar)</a:t>
            </a:r>
            <a:endParaRPr b="1" sz="18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b="1" lang="en-US" sz="1800">
                <a:solidFill>
                  <a:schemeClr val="dk1"/>
                </a:solidFill>
                <a:latin typeface="Times New Roman"/>
                <a:ea typeface="Times New Roman"/>
                <a:cs typeface="Times New Roman"/>
                <a:sym typeface="Times New Roman"/>
              </a:rPr>
              <a:t>} else {</a:t>
            </a:r>
            <a:endParaRPr b="1" sz="18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b="1" lang="en-US" sz="1800">
                <a:solidFill>
                  <a:schemeClr val="dk1"/>
                </a:solidFill>
                <a:latin typeface="Times New Roman"/>
                <a:ea typeface="Times New Roman"/>
                <a:cs typeface="Times New Roman"/>
                <a:sym typeface="Times New Roman"/>
              </a:rPr>
              <a:t> print("No value")</a:t>
            </a:r>
            <a:endParaRPr b="1" sz="18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b="1" lang="en-US" sz="1800">
                <a:solidFill>
                  <a:schemeClr val="dk1"/>
                </a:solidFill>
                <a:latin typeface="Times New Roman"/>
                <a:ea typeface="Times New Roman"/>
                <a:cs typeface="Times New Roman"/>
                <a:sym typeface="Times New Roman"/>
              </a:rPr>
              <a:t>}</a:t>
            </a:r>
            <a:endParaRPr b="1" sz="18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t/>
            </a:r>
            <a:endParaRPr b="1" sz="18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lang="en-US" sz="1800">
                <a:solidFill>
                  <a:schemeClr val="dk1"/>
                </a:solidFill>
                <a:latin typeface="Times New Roman"/>
                <a:ea typeface="Times New Roman"/>
                <a:cs typeface="Times New Roman"/>
                <a:sym typeface="Times New Roman"/>
              </a:rPr>
              <a:t>In the example, we define the myString3 variable as an optional type. If the myString3 optional contains a valid value, the new variable, named tempvar, is set to that value and is printed to the console. If the myString3 optional does not contain a value, No value is printed to the console.</a:t>
            </a:r>
            <a:endParaRPr sz="1800">
              <a:solidFill>
                <a:schemeClr val="dk1"/>
              </a:solidFill>
              <a:latin typeface="Times New Roman"/>
              <a:ea typeface="Times New Roman"/>
              <a:cs typeface="Times New Roman"/>
              <a:sym typeface="Times New Roman"/>
            </a:endParaRPr>
          </a:p>
          <a:p>
            <a:pPr indent="0" lvl="0" marL="0" rtl="0" algn="l">
              <a:spcBef>
                <a:spcPts val="1000"/>
              </a:spcBef>
              <a:spcAft>
                <a:spcPts val="0"/>
              </a:spcAft>
              <a:buNone/>
            </a:pPr>
            <a:r>
              <a:t/>
            </a:r>
            <a:endParaRPr/>
          </a:p>
        </p:txBody>
      </p:sp>
      <p:sp>
        <p:nvSpPr>
          <p:cNvPr id="113" name="Google Shape;113;p20"/>
          <p:cNvSpPr txBox="1"/>
          <p:nvPr/>
        </p:nvSpPr>
        <p:spPr>
          <a:xfrm>
            <a:off x="248920" y="377825"/>
            <a:ext cx="4909200" cy="459600"/>
          </a:xfrm>
          <a:prstGeom prst="rect">
            <a:avLst/>
          </a:prstGeom>
          <a:noFill/>
          <a:ln>
            <a:noFill/>
          </a:ln>
        </p:spPr>
        <p:txBody>
          <a:bodyPr anchorCtr="0" anchor="t" bIns="45700" lIns="45700" spcFirstLastPara="1" rIns="45700" wrap="square" tIns="45700">
            <a:noAutofit/>
          </a:bodyPr>
          <a:lstStyle/>
          <a:p>
            <a:pPr indent="0" lvl="0" marL="0" rtl="0" algn="l">
              <a:spcBef>
                <a:spcPts val="0"/>
              </a:spcBef>
              <a:spcAft>
                <a:spcPts val="0"/>
              </a:spcAft>
              <a:buClr>
                <a:schemeClr val="dk1"/>
              </a:buClr>
              <a:buSzPts val="2400"/>
              <a:buFont typeface="Helvetica Neue"/>
              <a:buNone/>
            </a:pPr>
            <a:r>
              <a:rPr b="1" lang="en-US" sz="2400">
                <a:solidFill>
                  <a:schemeClr val="dk1"/>
                </a:solidFill>
                <a:latin typeface="Helvetica Neue"/>
                <a:ea typeface="Helvetica Neue"/>
                <a:cs typeface="Helvetica Neue"/>
                <a:sym typeface="Helvetica Neue"/>
              </a:rPr>
              <a:t>Autolayouts &amp; StackViews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1"/>
          <p:cNvSpPr txBox="1"/>
          <p:nvPr>
            <p:ph type="title"/>
          </p:nvPr>
        </p:nvSpPr>
        <p:spPr>
          <a:xfrm>
            <a:off x="838200" y="1069450"/>
            <a:ext cx="10515600" cy="509100"/>
          </a:xfrm>
          <a:prstGeom prst="rect">
            <a:avLst/>
          </a:prstGeom>
        </p:spPr>
        <p:txBody>
          <a:bodyPr anchorCtr="0" anchor="ctr" bIns="45700" lIns="45700" spcFirstLastPara="1" rIns="45700" wrap="square" tIns="45700">
            <a:noAutofit/>
          </a:bodyPr>
          <a:lstStyle/>
          <a:p>
            <a:pPr indent="0" lvl="0" marL="0" rtl="0" algn="ctr">
              <a:spcBef>
                <a:spcPts val="0"/>
              </a:spcBef>
              <a:spcAft>
                <a:spcPts val="0"/>
              </a:spcAft>
              <a:buNone/>
            </a:pPr>
            <a:r>
              <a:rPr b="1" lang="en-US" sz="3000">
                <a:latin typeface="Times New Roman"/>
                <a:ea typeface="Times New Roman"/>
                <a:cs typeface="Times New Roman"/>
                <a:sym typeface="Times New Roman"/>
              </a:rPr>
              <a:t>Type Casting</a:t>
            </a:r>
            <a:endParaRPr b="1" sz="3000">
              <a:latin typeface="Times New Roman"/>
              <a:ea typeface="Times New Roman"/>
              <a:cs typeface="Times New Roman"/>
              <a:sym typeface="Times New Roman"/>
            </a:endParaRPr>
          </a:p>
        </p:txBody>
      </p:sp>
      <p:sp>
        <p:nvSpPr>
          <p:cNvPr id="119" name="Google Shape;119;p21"/>
          <p:cNvSpPr txBox="1"/>
          <p:nvPr>
            <p:ph idx="1" type="body"/>
          </p:nvPr>
        </p:nvSpPr>
        <p:spPr>
          <a:xfrm>
            <a:off x="838200" y="1825625"/>
            <a:ext cx="10515600" cy="4862700"/>
          </a:xfrm>
          <a:prstGeom prst="rect">
            <a:avLst/>
          </a:prstGeom>
        </p:spPr>
        <p:txBody>
          <a:bodyPr anchorCtr="0" anchor="t" bIns="45700" lIns="45700" spcFirstLastPara="1" rIns="45700" wrap="square" tIns="45700">
            <a:noAutofit/>
          </a:bodyPr>
          <a:lstStyle/>
          <a:p>
            <a:pPr indent="0" lvl="0" marL="0" rtl="0" algn="just">
              <a:lnSpc>
                <a:spcPct val="115000"/>
              </a:lnSpc>
              <a:spcBef>
                <a:spcPts val="0"/>
              </a:spcBef>
              <a:spcAft>
                <a:spcPts val="0"/>
              </a:spcAft>
              <a:buClr>
                <a:schemeClr val="dk1"/>
              </a:buClr>
              <a:buSzPts val="1100"/>
              <a:buFont typeface="Arial"/>
              <a:buNone/>
            </a:pPr>
            <a:r>
              <a:rPr lang="en-US" sz="1500">
                <a:solidFill>
                  <a:schemeClr val="dk1"/>
                </a:solidFill>
                <a:latin typeface="Times New Roman"/>
                <a:ea typeface="Times New Roman"/>
                <a:cs typeface="Times New Roman"/>
                <a:sym typeface="Times New Roman"/>
              </a:rPr>
              <a:t>Type casting is a way to check the type of an instance, or to treat that instance as a different superclass or subclass from somewhere else in its own class hierarchy.</a:t>
            </a:r>
            <a:endParaRPr sz="15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t/>
            </a:r>
            <a:endParaRPr sz="15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lang="en-US" sz="1500">
                <a:solidFill>
                  <a:schemeClr val="dk1"/>
                </a:solidFill>
                <a:latin typeface="Times New Roman"/>
                <a:ea typeface="Times New Roman"/>
                <a:cs typeface="Times New Roman"/>
                <a:sym typeface="Times New Roman"/>
              </a:rPr>
              <a:t>Type casting in Swift is implemented with the is and as operators. These two operators provide a simple and expressive way to check the type of a value or cast a value to a different type.</a:t>
            </a:r>
            <a:endParaRPr sz="15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t/>
            </a:r>
            <a:endParaRPr sz="15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lang="en-US" sz="1500">
                <a:solidFill>
                  <a:schemeClr val="dk1"/>
                </a:solidFill>
                <a:latin typeface="Times New Roman"/>
                <a:ea typeface="Times New Roman"/>
                <a:cs typeface="Times New Roman"/>
                <a:sym typeface="Times New Roman"/>
              </a:rPr>
              <a:t>Swift must always know the type of each of your variables, but sometimes you know more information than Swift does. For example, here are three classes:</a:t>
            </a:r>
            <a:endParaRPr sz="15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t/>
            </a:r>
            <a:endParaRPr sz="15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b="1" lang="en-US" sz="1500">
                <a:solidFill>
                  <a:schemeClr val="dk1"/>
                </a:solidFill>
                <a:latin typeface="Times New Roman"/>
                <a:ea typeface="Times New Roman"/>
                <a:cs typeface="Times New Roman"/>
                <a:sym typeface="Times New Roman"/>
              </a:rPr>
              <a:t>class Animal { }</a:t>
            </a:r>
            <a:endParaRPr b="1" sz="15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b="1" lang="en-US" sz="1500">
                <a:solidFill>
                  <a:schemeClr val="dk1"/>
                </a:solidFill>
                <a:latin typeface="Times New Roman"/>
                <a:ea typeface="Times New Roman"/>
                <a:cs typeface="Times New Roman"/>
                <a:sym typeface="Times New Roman"/>
              </a:rPr>
              <a:t>class Fish: Animal { }</a:t>
            </a:r>
            <a:endParaRPr b="1" sz="15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t/>
            </a:r>
            <a:endParaRPr b="1" sz="15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b="1" lang="en-US" sz="1500">
                <a:solidFill>
                  <a:schemeClr val="dk1"/>
                </a:solidFill>
                <a:latin typeface="Times New Roman"/>
                <a:ea typeface="Times New Roman"/>
                <a:cs typeface="Times New Roman"/>
                <a:sym typeface="Times New Roman"/>
              </a:rPr>
              <a:t>class Dog: Animal {</a:t>
            </a:r>
            <a:endParaRPr b="1" sz="15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b="1" lang="en-US" sz="1500">
                <a:solidFill>
                  <a:schemeClr val="dk1"/>
                </a:solidFill>
                <a:latin typeface="Times New Roman"/>
                <a:ea typeface="Times New Roman"/>
                <a:cs typeface="Times New Roman"/>
                <a:sym typeface="Times New Roman"/>
              </a:rPr>
              <a:t>    func makeNoise() {</a:t>
            </a:r>
            <a:endParaRPr b="1" sz="15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b="1" lang="en-US" sz="1500">
                <a:solidFill>
                  <a:schemeClr val="dk1"/>
                </a:solidFill>
                <a:latin typeface="Times New Roman"/>
                <a:ea typeface="Times New Roman"/>
                <a:cs typeface="Times New Roman"/>
                <a:sym typeface="Times New Roman"/>
              </a:rPr>
              <a:t>        print("Woof!")</a:t>
            </a:r>
            <a:endParaRPr b="1" sz="15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b="1" lang="en-US" sz="1500">
                <a:solidFill>
                  <a:schemeClr val="dk1"/>
                </a:solidFill>
                <a:latin typeface="Times New Roman"/>
                <a:ea typeface="Times New Roman"/>
                <a:cs typeface="Times New Roman"/>
                <a:sym typeface="Times New Roman"/>
              </a:rPr>
              <a:t>    }</a:t>
            </a:r>
            <a:endParaRPr b="1" sz="15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b="1" lang="en-US" sz="1500">
                <a:solidFill>
                  <a:schemeClr val="dk1"/>
                </a:solidFill>
                <a:latin typeface="Times New Roman"/>
                <a:ea typeface="Times New Roman"/>
                <a:cs typeface="Times New Roman"/>
                <a:sym typeface="Times New Roman"/>
              </a:rPr>
              <a:t>}</a:t>
            </a:r>
            <a:endParaRPr b="1" sz="1500">
              <a:solidFill>
                <a:schemeClr val="dk1"/>
              </a:solidFill>
              <a:latin typeface="Times New Roman"/>
              <a:ea typeface="Times New Roman"/>
              <a:cs typeface="Times New Roman"/>
              <a:sym typeface="Times New Roman"/>
            </a:endParaRPr>
          </a:p>
          <a:p>
            <a:pPr indent="0" lvl="0" marL="0" rtl="0" algn="l">
              <a:spcBef>
                <a:spcPts val="1000"/>
              </a:spcBef>
              <a:spcAft>
                <a:spcPts val="0"/>
              </a:spcAft>
              <a:buNone/>
            </a:pPr>
            <a:r>
              <a:t/>
            </a:r>
            <a:endParaRPr/>
          </a:p>
        </p:txBody>
      </p:sp>
      <p:sp>
        <p:nvSpPr>
          <p:cNvPr id="120" name="Google Shape;120;p21"/>
          <p:cNvSpPr txBox="1"/>
          <p:nvPr/>
        </p:nvSpPr>
        <p:spPr>
          <a:xfrm>
            <a:off x="248920" y="377825"/>
            <a:ext cx="4909200" cy="459600"/>
          </a:xfrm>
          <a:prstGeom prst="rect">
            <a:avLst/>
          </a:prstGeom>
          <a:noFill/>
          <a:ln>
            <a:noFill/>
          </a:ln>
        </p:spPr>
        <p:txBody>
          <a:bodyPr anchorCtr="0" anchor="t" bIns="45700" lIns="45700" spcFirstLastPara="1" rIns="45700" wrap="square" tIns="45700">
            <a:noAutofit/>
          </a:bodyPr>
          <a:lstStyle/>
          <a:p>
            <a:pPr indent="0" lvl="0" marL="0" rtl="0" algn="l">
              <a:spcBef>
                <a:spcPts val="0"/>
              </a:spcBef>
              <a:spcAft>
                <a:spcPts val="0"/>
              </a:spcAft>
              <a:buClr>
                <a:schemeClr val="dk1"/>
              </a:buClr>
              <a:buSzPts val="2400"/>
              <a:buFont typeface="Helvetica Neue"/>
              <a:buNone/>
            </a:pPr>
            <a:r>
              <a:rPr b="1" lang="en-US" sz="2400">
                <a:solidFill>
                  <a:schemeClr val="dk1"/>
                </a:solidFill>
                <a:latin typeface="Helvetica Neue"/>
                <a:ea typeface="Helvetica Neue"/>
                <a:cs typeface="Helvetica Neue"/>
                <a:sym typeface="Helvetica Neue"/>
              </a:rPr>
              <a:t>Autolayouts &amp; StackViews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2"/>
          <p:cNvSpPr txBox="1"/>
          <p:nvPr>
            <p:ph idx="1" type="body"/>
          </p:nvPr>
        </p:nvSpPr>
        <p:spPr>
          <a:xfrm>
            <a:off x="838200" y="1163600"/>
            <a:ext cx="10515600" cy="5473800"/>
          </a:xfrm>
          <a:prstGeom prst="rect">
            <a:avLst/>
          </a:prstGeom>
        </p:spPr>
        <p:txBody>
          <a:bodyPr anchorCtr="0" anchor="t" bIns="45700" lIns="45700" spcFirstLastPara="1" rIns="45700" wrap="square" tIns="45700">
            <a:noAutofit/>
          </a:bodyPr>
          <a:lstStyle/>
          <a:p>
            <a:pPr indent="0" lvl="0" marL="0" rtl="0" algn="just">
              <a:lnSpc>
                <a:spcPct val="115000"/>
              </a:lnSpc>
              <a:spcBef>
                <a:spcPts val="0"/>
              </a:spcBef>
              <a:spcAft>
                <a:spcPts val="0"/>
              </a:spcAft>
              <a:buClr>
                <a:schemeClr val="dk1"/>
              </a:buClr>
              <a:buSzPts val="1100"/>
              <a:buFont typeface="Arial"/>
              <a:buNone/>
            </a:pPr>
            <a:r>
              <a:rPr lang="en-US" sz="1600">
                <a:solidFill>
                  <a:schemeClr val="dk1"/>
                </a:solidFill>
                <a:latin typeface="Times New Roman"/>
                <a:ea typeface="Times New Roman"/>
                <a:cs typeface="Times New Roman"/>
                <a:sym typeface="Times New Roman"/>
              </a:rPr>
              <a:t>We can create a couple of fish and a couple of dogs, and put them into an array, like this:</a:t>
            </a:r>
            <a:endParaRPr sz="16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t/>
            </a:r>
            <a:endParaRPr sz="16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b="1" lang="en-US" sz="1600">
                <a:solidFill>
                  <a:schemeClr val="dk1"/>
                </a:solidFill>
                <a:latin typeface="Times New Roman"/>
                <a:ea typeface="Times New Roman"/>
                <a:cs typeface="Times New Roman"/>
                <a:sym typeface="Times New Roman"/>
              </a:rPr>
              <a:t>let pets = [Fish(), Dog(), Fish(), Dog()]</a:t>
            </a:r>
            <a:endParaRPr b="1" sz="16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t/>
            </a:r>
            <a:endParaRPr sz="16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lang="en-US" sz="1600">
                <a:solidFill>
                  <a:schemeClr val="dk1"/>
                </a:solidFill>
                <a:latin typeface="Times New Roman"/>
                <a:ea typeface="Times New Roman"/>
                <a:cs typeface="Times New Roman"/>
                <a:sym typeface="Times New Roman"/>
              </a:rPr>
              <a:t>Swift can see both </a:t>
            </a:r>
            <a:r>
              <a:rPr b="1" lang="en-US" sz="1600">
                <a:solidFill>
                  <a:schemeClr val="dk1"/>
                </a:solidFill>
                <a:latin typeface="Times New Roman"/>
                <a:ea typeface="Times New Roman"/>
                <a:cs typeface="Times New Roman"/>
                <a:sym typeface="Times New Roman"/>
              </a:rPr>
              <a:t>Fish</a:t>
            </a:r>
            <a:r>
              <a:rPr lang="en-US" sz="1600">
                <a:solidFill>
                  <a:schemeClr val="dk1"/>
                </a:solidFill>
                <a:latin typeface="Times New Roman"/>
                <a:ea typeface="Times New Roman"/>
                <a:cs typeface="Times New Roman"/>
                <a:sym typeface="Times New Roman"/>
              </a:rPr>
              <a:t> and </a:t>
            </a:r>
            <a:r>
              <a:rPr b="1" lang="en-US" sz="1600">
                <a:solidFill>
                  <a:schemeClr val="dk1"/>
                </a:solidFill>
                <a:latin typeface="Times New Roman"/>
                <a:ea typeface="Times New Roman"/>
                <a:cs typeface="Times New Roman"/>
                <a:sym typeface="Times New Roman"/>
              </a:rPr>
              <a:t>Dog</a:t>
            </a:r>
            <a:r>
              <a:rPr lang="en-US" sz="1600">
                <a:solidFill>
                  <a:schemeClr val="dk1"/>
                </a:solidFill>
                <a:latin typeface="Times New Roman"/>
                <a:ea typeface="Times New Roman"/>
                <a:cs typeface="Times New Roman"/>
                <a:sym typeface="Times New Roman"/>
              </a:rPr>
              <a:t> inherit from the </a:t>
            </a:r>
            <a:r>
              <a:rPr b="1" lang="en-US" sz="1600">
                <a:solidFill>
                  <a:schemeClr val="dk1"/>
                </a:solidFill>
                <a:latin typeface="Times New Roman"/>
                <a:ea typeface="Times New Roman"/>
                <a:cs typeface="Times New Roman"/>
                <a:sym typeface="Times New Roman"/>
              </a:rPr>
              <a:t>Animal</a:t>
            </a:r>
            <a:r>
              <a:rPr lang="en-US" sz="1600">
                <a:solidFill>
                  <a:schemeClr val="dk1"/>
                </a:solidFill>
                <a:latin typeface="Times New Roman"/>
                <a:ea typeface="Times New Roman"/>
                <a:cs typeface="Times New Roman"/>
                <a:sym typeface="Times New Roman"/>
              </a:rPr>
              <a:t> class, so it uses type inference to make pets an array of Animal.</a:t>
            </a:r>
            <a:endParaRPr sz="16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t/>
            </a:r>
            <a:endParaRPr sz="16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lang="en-US" sz="1600">
                <a:solidFill>
                  <a:schemeClr val="dk1"/>
                </a:solidFill>
                <a:latin typeface="Times New Roman"/>
                <a:ea typeface="Times New Roman"/>
                <a:cs typeface="Times New Roman"/>
                <a:sym typeface="Times New Roman"/>
              </a:rPr>
              <a:t>If we want to loop over the </a:t>
            </a:r>
            <a:r>
              <a:rPr b="1" lang="en-US" sz="1600">
                <a:solidFill>
                  <a:schemeClr val="dk1"/>
                </a:solidFill>
                <a:latin typeface="Times New Roman"/>
                <a:ea typeface="Times New Roman"/>
                <a:cs typeface="Times New Roman"/>
                <a:sym typeface="Times New Roman"/>
              </a:rPr>
              <a:t>pets</a:t>
            </a:r>
            <a:r>
              <a:rPr lang="en-US" sz="1600">
                <a:solidFill>
                  <a:schemeClr val="dk1"/>
                </a:solidFill>
                <a:latin typeface="Times New Roman"/>
                <a:ea typeface="Times New Roman"/>
                <a:cs typeface="Times New Roman"/>
                <a:sym typeface="Times New Roman"/>
              </a:rPr>
              <a:t> array and ask all the dogs to bark, we need to perform a typecast: Swift will check to see whether each pet is a </a:t>
            </a:r>
            <a:r>
              <a:rPr b="1" lang="en-US" sz="1600">
                <a:solidFill>
                  <a:schemeClr val="dk1"/>
                </a:solidFill>
                <a:latin typeface="Times New Roman"/>
                <a:ea typeface="Times New Roman"/>
                <a:cs typeface="Times New Roman"/>
                <a:sym typeface="Times New Roman"/>
              </a:rPr>
              <a:t>Dog</a:t>
            </a:r>
            <a:r>
              <a:rPr lang="en-US" sz="1600">
                <a:solidFill>
                  <a:schemeClr val="dk1"/>
                </a:solidFill>
                <a:latin typeface="Times New Roman"/>
                <a:ea typeface="Times New Roman"/>
                <a:cs typeface="Times New Roman"/>
                <a:sym typeface="Times New Roman"/>
              </a:rPr>
              <a:t> object, and if it is we can then call </a:t>
            </a:r>
            <a:r>
              <a:rPr b="1" lang="en-US" sz="1600">
                <a:solidFill>
                  <a:schemeClr val="dk1"/>
                </a:solidFill>
                <a:latin typeface="Times New Roman"/>
                <a:ea typeface="Times New Roman"/>
                <a:cs typeface="Times New Roman"/>
                <a:sym typeface="Times New Roman"/>
              </a:rPr>
              <a:t>makeNoise()</a:t>
            </a:r>
            <a:r>
              <a:rPr lang="en-US" sz="1600">
                <a:solidFill>
                  <a:schemeClr val="dk1"/>
                </a:solidFill>
                <a:latin typeface="Times New Roman"/>
                <a:ea typeface="Times New Roman"/>
                <a:cs typeface="Times New Roman"/>
                <a:sym typeface="Times New Roman"/>
              </a:rPr>
              <a:t>.</a:t>
            </a:r>
            <a:endParaRPr sz="16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t/>
            </a:r>
            <a:endParaRPr sz="16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lang="en-US" sz="1600">
                <a:solidFill>
                  <a:schemeClr val="dk1"/>
                </a:solidFill>
                <a:latin typeface="Times New Roman"/>
                <a:ea typeface="Times New Roman"/>
                <a:cs typeface="Times New Roman"/>
                <a:sym typeface="Times New Roman"/>
              </a:rPr>
              <a:t>This uses a new keyword called </a:t>
            </a:r>
            <a:r>
              <a:rPr b="1" lang="en-US" sz="1600">
                <a:solidFill>
                  <a:schemeClr val="dk1"/>
                </a:solidFill>
                <a:latin typeface="Times New Roman"/>
                <a:ea typeface="Times New Roman"/>
                <a:cs typeface="Times New Roman"/>
                <a:sym typeface="Times New Roman"/>
              </a:rPr>
              <a:t>as?</a:t>
            </a:r>
            <a:r>
              <a:rPr lang="en-US" sz="1600">
                <a:solidFill>
                  <a:schemeClr val="dk1"/>
                </a:solidFill>
                <a:latin typeface="Times New Roman"/>
                <a:ea typeface="Times New Roman"/>
                <a:cs typeface="Times New Roman"/>
                <a:sym typeface="Times New Roman"/>
              </a:rPr>
              <a:t>, which returns an optional: it will be </a:t>
            </a:r>
            <a:r>
              <a:rPr b="1" lang="en-US" sz="1600">
                <a:solidFill>
                  <a:schemeClr val="dk1"/>
                </a:solidFill>
                <a:latin typeface="Times New Roman"/>
                <a:ea typeface="Times New Roman"/>
                <a:cs typeface="Times New Roman"/>
                <a:sym typeface="Times New Roman"/>
              </a:rPr>
              <a:t>nil</a:t>
            </a:r>
            <a:r>
              <a:rPr lang="en-US" sz="1600">
                <a:solidFill>
                  <a:schemeClr val="dk1"/>
                </a:solidFill>
                <a:latin typeface="Times New Roman"/>
                <a:ea typeface="Times New Roman"/>
                <a:cs typeface="Times New Roman"/>
                <a:sym typeface="Times New Roman"/>
              </a:rPr>
              <a:t> if the typecast failed, or a converted type otherwise.</a:t>
            </a:r>
            <a:endParaRPr sz="16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t/>
            </a:r>
            <a:endParaRPr sz="16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lang="en-US" sz="1600">
                <a:solidFill>
                  <a:schemeClr val="dk1"/>
                </a:solidFill>
                <a:latin typeface="Times New Roman"/>
                <a:ea typeface="Times New Roman"/>
                <a:cs typeface="Times New Roman"/>
                <a:sym typeface="Times New Roman"/>
              </a:rPr>
              <a:t>Here’s how we write the loop in Swift:</a:t>
            </a:r>
            <a:endParaRPr sz="16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t/>
            </a:r>
            <a:endParaRPr sz="16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b="1" lang="en-US" sz="1600">
                <a:solidFill>
                  <a:schemeClr val="dk1"/>
                </a:solidFill>
                <a:latin typeface="Times New Roman"/>
                <a:ea typeface="Times New Roman"/>
                <a:cs typeface="Times New Roman"/>
                <a:sym typeface="Times New Roman"/>
              </a:rPr>
              <a:t>for pet in pets {</a:t>
            </a:r>
            <a:endParaRPr b="1" sz="16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b="1" lang="en-US" sz="1600">
                <a:solidFill>
                  <a:schemeClr val="dk1"/>
                </a:solidFill>
                <a:latin typeface="Times New Roman"/>
                <a:ea typeface="Times New Roman"/>
                <a:cs typeface="Times New Roman"/>
                <a:sym typeface="Times New Roman"/>
              </a:rPr>
              <a:t>    if let dog = pet as? Dog {</a:t>
            </a:r>
            <a:endParaRPr b="1" sz="16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b="1" lang="en-US" sz="1600">
                <a:solidFill>
                  <a:schemeClr val="dk1"/>
                </a:solidFill>
                <a:latin typeface="Times New Roman"/>
                <a:ea typeface="Times New Roman"/>
                <a:cs typeface="Times New Roman"/>
                <a:sym typeface="Times New Roman"/>
              </a:rPr>
              <a:t>        dog.makeNoise()</a:t>
            </a:r>
            <a:endParaRPr b="1" sz="16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b="1" lang="en-US" sz="1600">
                <a:solidFill>
                  <a:schemeClr val="dk1"/>
                </a:solidFill>
                <a:latin typeface="Times New Roman"/>
                <a:ea typeface="Times New Roman"/>
                <a:cs typeface="Times New Roman"/>
                <a:sym typeface="Times New Roman"/>
              </a:rPr>
              <a:t>    }</a:t>
            </a:r>
            <a:endParaRPr b="1" sz="16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rPr b="1" lang="en-US" sz="1600">
                <a:solidFill>
                  <a:schemeClr val="dk1"/>
                </a:solidFill>
                <a:latin typeface="Times New Roman"/>
                <a:ea typeface="Times New Roman"/>
                <a:cs typeface="Times New Roman"/>
                <a:sym typeface="Times New Roman"/>
              </a:rPr>
              <a:t>}</a:t>
            </a:r>
            <a:endParaRPr sz="1600"/>
          </a:p>
        </p:txBody>
      </p:sp>
      <p:sp>
        <p:nvSpPr>
          <p:cNvPr id="126" name="Google Shape;126;p22"/>
          <p:cNvSpPr txBox="1"/>
          <p:nvPr/>
        </p:nvSpPr>
        <p:spPr>
          <a:xfrm>
            <a:off x="248920" y="377825"/>
            <a:ext cx="4909200" cy="459600"/>
          </a:xfrm>
          <a:prstGeom prst="rect">
            <a:avLst/>
          </a:prstGeom>
          <a:noFill/>
          <a:ln>
            <a:noFill/>
          </a:ln>
        </p:spPr>
        <p:txBody>
          <a:bodyPr anchorCtr="0" anchor="t" bIns="45700" lIns="45700" spcFirstLastPara="1" rIns="45700" wrap="square" tIns="45700">
            <a:noAutofit/>
          </a:bodyPr>
          <a:lstStyle/>
          <a:p>
            <a:pPr indent="0" lvl="0" marL="0" rtl="0" algn="l">
              <a:spcBef>
                <a:spcPts val="0"/>
              </a:spcBef>
              <a:spcAft>
                <a:spcPts val="0"/>
              </a:spcAft>
              <a:buClr>
                <a:schemeClr val="dk1"/>
              </a:buClr>
              <a:buSzPts val="2400"/>
              <a:buFont typeface="Helvetica Neue"/>
              <a:buNone/>
            </a:pPr>
            <a:r>
              <a:rPr b="1" lang="en-US" sz="2400">
                <a:solidFill>
                  <a:schemeClr val="dk1"/>
                </a:solidFill>
                <a:latin typeface="Helvetica Neue"/>
                <a:ea typeface="Helvetica Neue"/>
                <a:cs typeface="Helvetica Neue"/>
                <a:sym typeface="Helvetica Neue"/>
              </a:rPr>
              <a:t>Autolayouts &amp; StackViews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3"/>
          <p:cNvSpPr txBox="1"/>
          <p:nvPr>
            <p:ph type="title"/>
          </p:nvPr>
        </p:nvSpPr>
        <p:spPr>
          <a:xfrm>
            <a:off x="838200" y="1052475"/>
            <a:ext cx="10515600" cy="638400"/>
          </a:xfrm>
          <a:prstGeom prst="rect">
            <a:avLst/>
          </a:prstGeom>
        </p:spPr>
        <p:txBody>
          <a:bodyPr anchorCtr="0" anchor="ctr" bIns="45700" lIns="45700" spcFirstLastPara="1" rIns="45700" wrap="square" tIns="45700">
            <a:noAutofit/>
          </a:bodyPr>
          <a:lstStyle/>
          <a:p>
            <a:pPr indent="0" lvl="0" marL="0" rtl="0" algn="ctr">
              <a:spcBef>
                <a:spcPts val="0"/>
              </a:spcBef>
              <a:spcAft>
                <a:spcPts val="0"/>
              </a:spcAft>
              <a:buNone/>
            </a:pPr>
            <a:r>
              <a:rPr b="1" lang="en-US" sz="3000">
                <a:latin typeface="Times New Roman"/>
                <a:ea typeface="Times New Roman"/>
                <a:cs typeface="Times New Roman"/>
                <a:sym typeface="Times New Roman"/>
              </a:rPr>
              <a:t>Guard</a:t>
            </a:r>
            <a:endParaRPr b="1" sz="3000">
              <a:latin typeface="Times New Roman"/>
              <a:ea typeface="Times New Roman"/>
              <a:cs typeface="Times New Roman"/>
              <a:sym typeface="Times New Roman"/>
            </a:endParaRPr>
          </a:p>
        </p:txBody>
      </p:sp>
      <p:sp>
        <p:nvSpPr>
          <p:cNvPr id="132" name="Google Shape;132;p23"/>
          <p:cNvSpPr txBox="1"/>
          <p:nvPr>
            <p:ph idx="1" type="body"/>
          </p:nvPr>
        </p:nvSpPr>
        <p:spPr>
          <a:xfrm>
            <a:off x="838200" y="1774700"/>
            <a:ext cx="10515600" cy="4845600"/>
          </a:xfrm>
          <a:prstGeom prst="rect">
            <a:avLst/>
          </a:prstGeom>
        </p:spPr>
        <p:txBody>
          <a:bodyPr anchorCtr="0" anchor="t" bIns="45700" lIns="45700" spcFirstLastPara="1" rIns="45700" wrap="square" tIns="45700">
            <a:noAutofit/>
          </a:bodyPr>
          <a:lstStyle/>
          <a:p>
            <a:pPr indent="0" lvl="0" marL="0" rtl="0" algn="just">
              <a:lnSpc>
                <a:spcPct val="115000"/>
              </a:lnSpc>
              <a:spcBef>
                <a:spcPts val="0"/>
              </a:spcBef>
              <a:spcAft>
                <a:spcPts val="0"/>
              </a:spcAft>
              <a:buClr>
                <a:schemeClr val="dk1"/>
              </a:buClr>
              <a:buSzPts val="1100"/>
              <a:buFont typeface="Arial"/>
              <a:buNone/>
            </a:pPr>
            <a:r>
              <a:rPr b="1" lang="en-US" sz="1400">
                <a:solidFill>
                  <a:schemeClr val="dk1"/>
                </a:solidFill>
                <a:latin typeface="Times New Roman"/>
                <a:ea typeface="Times New Roman"/>
                <a:cs typeface="Times New Roman"/>
                <a:sym typeface="Times New Roman"/>
              </a:rPr>
              <a:t>Swift Guard Statement</a:t>
            </a:r>
            <a:endParaRPr b="1" sz="14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t/>
            </a:r>
            <a:endParaRPr b="1" sz="14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lang="en-US" sz="1400">
                <a:solidFill>
                  <a:schemeClr val="dk1"/>
                </a:solidFill>
                <a:latin typeface="Times New Roman"/>
                <a:ea typeface="Times New Roman"/>
                <a:cs typeface="Times New Roman"/>
                <a:sym typeface="Times New Roman"/>
              </a:rPr>
              <a:t>The main use of guard statement is to transfer program control out of a scope on certain conditions. These statements are similar with if statements which executes statements based on certain condition (boolean value) but unlike if, the guard statements only run when certain conditions are not met.</a:t>
            </a:r>
            <a:endParaRPr sz="14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t/>
            </a:r>
            <a:endParaRPr sz="14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lang="en-US" sz="1400">
                <a:solidFill>
                  <a:schemeClr val="dk1"/>
                </a:solidFill>
                <a:latin typeface="Times New Roman"/>
                <a:ea typeface="Times New Roman"/>
                <a:cs typeface="Times New Roman"/>
                <a:sym typeface="Times New Roman"/>
              </a:rPr>
              <a:t>Moreover, statements inside the guard must exit from the scope. Therefore, we have to user program control statements </a:t>
            </a:r>
            <a:r>
              <a:rPr b="1" lang="en-US" sz="1400">
                <a:solidFill>
                  <a:schemeClr val="dk1"/>
                </a:solidFill>
                <a:latin typeface="Times New Roman"/>
                <a:ea typeface="Times New Roman"/>
                <a:cs typeface="Times New Roman"/>
                <a:sym typeface="Times New Roman"/>
              </a:rPr>
              <a:t>return, break, continue or throw</a:t>
            </a:r>
            <a:r>
              <a:rPr lang="en-US" sz="1400">
                <a:solidFill>
                  <a:schemeClr val="dk1"/>
                </a:solidFill>
                <a:latin typeface="Times New Roman"/>
                <a:ea typeface="Times New Roman"/>
                <a:cs typeface="Times New Roman"/>
                <a:sym typeface="Times New Roman"/>
              </a:rPr>
              <a:t> at the end of the </a:t>
            </a:r>
            <a:r>
              <a:rPr b="1" lang="en-US" sz="1400">
                <a:solidFill>
                  <a:schemeClr val="dk1"/>
                </a:solidFill>
                <a:latin typeface="Times New Roman"/>
                <a:ea typeface="Times New Roman"/>
                <a:cs typeface="Times New Roman"/>
                <a:sym typeface="Times New Roman"/>
              </a:rPr>
              <a:t>guard</a:t>
            </a:r>
            <a:r>
              <a:rPr lang="en-US" sz="1400">
                <a:solidFill>
                  <a:schemeClr val="dk1"/>
                </a:solidFill>
                <a:latin typeface="Times New Roman"/>
                <a:ea typeface="Times New Roman"/>
                <a:cs typeface="Times New Roman"/>
                <a:sym typeface="Times New Roman"/>
              </a:rPr>
              <a:t> statement.</a:t>
            </a:r>
            <a:endParaRPr sz="14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b="1" lang="en-US" sz="1400">
                <a:solidFill>
                  <a:schemeClr val="dk1"/>
                </a:solidFill>
                <a:latin typeface="Times New Roman"/>
                <a:ea typeface="Times New Roman"/>
                <a:cs typeface="Times New Roman"/>
                <a:sym typeface="Times New Roman"/>
              </a:rPr>
              <a:t>Syntax of Guard Statement</a:t>
            </a:r>
            <a:endParaRPr b="1" sz="14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t/>
            </a:r>
            <a:endParaRPr b="1" sz="14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b="1" lang="en-US" sz="1400">
                <a:solidFill>
                  <a:schemeClr val="dk1"/>
                </a:solidFill>
                <a:latin typeface="Times New Roman"/>
                <a:ea typeface="Times New Roman"/>
                <a:cs typeface="Times New Roman"/>
                <a:sym typeface="Times New Roman"/>
              </a:rPr>
              <a:t>guard expression else {</a:t>
            </a:r>
            <a:endParaRPr b="1" sz="14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b="1" lang="en-US" sz="1400">
                <a:solidFill>
                  <a:schemeClr val="dk1"/>
                </a:solidFill>
                <a:latin typeface="Times New Roman"/>
                <a:ea typeface="Times New Roman"/>
                <a:cs typeface="Times New Roman"/>
                <a:sym typeface="Times New Roman"/>
              </a:rPr>
              <a:t>	</a:t>
            </a:r>
            <a:r>
              <a:rPr lang="en-US" sz="1400">
                <a:solidFill>
                  <a:schemeClr val="dk1"/>
                </a:solidFill>
                <a:latin typeface="Times New Roman"/>
                <a:ea typeface="Times New Roman"/>
                <a:cs typeface="Times New Roman"/>
                <a:sym typeface="Times New Roman"/>
              </a:rPr>
              <a:t>//statements</a:t>
            </a:r>
            <a:endParaRPr sz="14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lang="en-US" sz="1400">
                <a:solidFill>
                  <a:schemeClr val="dk1"/>
                </a:solidFill>
                <a:latin typeface="Times New Roman"/>
                <a:ea typeface="Times New Roman"/>
                <a:cs typeface="Times New Roman"/>
                <a:sym typeface="Times New Roman"/>
              </a:rPr>
              <a:t>	//must contain a control statement: return, break, continue or throw.</a:t>
            </a:r>
            <a:endParaRPr sz="14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b="1" lang="en-US" sz="1400">
                <a:solidFill>
                  <a:schemeClr val="dk1"/>
                </a:solidFill>
                <a:latin typeface="Times New Roman"/>
                <a:ea typeface="Times New Roman"/>
                <a:cs typeface="Times New Roman"/>
                <a:sym typeface="Times New Roman"/>
              </a:rPr>
              <a:t>}</a:t>
            </a:r>
            <a:endParaRPr b="1" sz="14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t/>
            </a:r>
            <a:endParaRPr b="1" sz="14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lang="en-US" sz="1400">
                <a:solidFill>
                  <a:schemeClr val="dk1"/>
                </a:solidFill>
                <a:latin typeface="Times New Roman"/>
                <a:ea typeface="Times New Roman"/>
                <a:cs typeface="Times New Roman"/>
                <a:sym typeface="Times New Roman"/>
              </a:rPr>
              <a:t>Here, </a:t>
            </a:r>
            <a:r>
              <a:rPr b="1" lang="en-US" sz="1400">
                <a:solidFill>
                  <a:schemeClr val="dk1"/>
                </a:solidFill>
                <a:latin typeface="Times New Roman"/>
                <a:ea typeface="Times New Roman"/>
                <a:cs typeface="Times New Roman"/>
                <a:sym typeface="Times New Roman"/>
              </a:rPr>
              <a:t>expression</a:t>
            </a:r>
            <a:r>
              <a:rPr lang="en-US" sz="1400">
                <a:solidFill>
                  <a:schemeClr val="dk1"/>
                </a:solidFill>
                <a:latin typeface="Times New Roman"/>
                <a:ea typeface="Times New Roman"/>
                <a:cs typeface="Times New Roman"/>
                <a:sym typeface="Times New Roman"/>
              </a:rPr>
              <a:t> is a boolean expression (returns either </a:t>
            </a:r>
            <a:r>
              <a:rPr b="1" lang="en-US" sz="1400">
                <a:solidFill>
                  <a:schemeClr val="dk1"/>
                </a:solidFill>
                <a:latin typeface="Times New Roman"/>
                <a:ea typeface="Times New Roman"/>
                <a:cs typeface="Times New Roman"/>
                <a:sym typeface="Times New Roman"/>
              </a:rPr>
              <a:t>true or false</a:t>
            </a:r>
            <a:r>
              <a:rPr lang="en-US" sz="1400">
                <a:solidFill>
                  <a:schemeClr val="dk1"/>
                </a:solidFill>
                <a:latin typeface="Times New Roman"/>
                <a:ea typeface="Times New Roman"/>
                <a:cs typeface="Times New Roman"/>
                <a:sym typeface="Times New Roman"/>
              </a:rPr>
              <a:t>).</a:t>
            </a:r>
            <a:endParaRPr sz="14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t/>
            </a:r>
            <a:endParaRPr sz="14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lang="en-US" sz="1400">
                <a:solidFill>
                  <a:schemeClr val="dk1"/>
                </a:solidFill>
                <a:latin typeface="Times New Roman"/>
                <a:ea typeface="Times New Roman"/>
                <a:cs typeface="Times New Roman"/>
                <a:sym typeface="Times New Roman"/>
              </a:rPr>
              <a:t>If the </a:t>
            </a:r>
            <a:r>
              <a:rPr b="1" lang="en-US" sz="1400">
                <a:solidFill>
                  <a:schemeClr val="dk1"/>
                </a:solidFill>
                <a:latin typeface="Times New Roman"/>
                <a:ea typeface="Times New Roman"/>
                <a:cs typeface="Times New Roman"/>
                <a:sym typeface="Times New Roman"/>
              </a:rPr>
              <a:t>expression</a:t>
            </a:r>
            <a:r>
              <a:rPr lang="en-US" sz="1400">
                <a:solidFill>
                  <a:schemeClr val="dk1"/>
                </a:solidFill>
                <a:latin typeface="Times New Roman"/>
                <a:ea typeface="Times New Roman"/>
                <a:cs typeface="Times New Roman"/>
                <a:sym typeface="Times New Roman"/>
              </a:rPr>
              <a:t> is evaluated to </a:t>
            </a:r>
            <a:r>
              <a:rPr b="1" lang="en-US" sz="1400">
                <a:solidFill>
                  <a:schemeClr val="dk1"/>
                </a:solidFill>
                <a:latin typeface="Times New Roman"/>
                <a:ea typeface="Times New Roman"/>
                <a:cs typeface="Times New Roman"/>
                <a:sym typeface="Times New Roman"/>
              </a:rPr>
              <a:t>false</a:t>
            </a:r>
            <a:r>
              <a:rPr lang="en-US" sz="1400">
                <a:solidFill>
                  <a:schemeClr val="dk1"/>
                </a:solidFill>
                <a:latin typeface="Times New Roman"/>
                <a:ea typeface="Times New Roman"/>
                <a:cs typeface="Times New Roman"/>
                <a:sym typeface="Times New Roman"/>
              </a:rPr>
              <a:t>, statements inside the code block of </a:t>
            </a:r>
            <a:r>
              <a:rPr b="1" lang="en-US" sz="1400">
                <a:solidFill>
                  <a:schemeClr val="dk1"/>
                </a:solidFill>
                <a:latin typeface="Times New Roman"/>
                <a:ea typeface="Times New Roman"/>
                <a:cs typeface="Times New Roman"/>
                <a:sym typeface="Times New Roman"/>
              </a:rPr>
              <a:t>guard</a:t>
            </a:r>
            <a:r>
              <a:rPr lang="en-US" sz="1400">
                <a:solidFill>
                  <a:schemeClr val="dk1"/>
                </a:solidFill>
                <a:latin typeface="Times New Roman"/>
                <a:ea typeface="Times New Roman"/>
                <a:cs typeface="Times New Roman"/>
                <a:sym typeface="Times New Roman"/>
              </a:rPr>
              <a:t> is executed.</a:t>
            </a:r>
            <a:endParaRPr sz="14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t/>
            </a:r>
            <a:endParaRPr sz="14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lang="en-US" sz="1400">
                <a:solidFill>
                  <a:schemeClr val="dk1"/>
                </a:solidFill>
                <a:latin typeface="Times New Roman"/>
                <a:ea typeface="Times New Roman"/>
                <a:cs typeface="Times New Roman"/>
                <a:sym typeface="Times New Roman"/>
              </a:rPr>
              <a:t>If the </a:t>
            </a:r>
            <a:r>
              <a:rPr b="1" lang="en-US" sz="1400">
                <a:solidFill>
                  <a:schemeClr val="dk1"/>
                </a:solidFill>
                <a:latin typeface="Times New Roman"/>
                <a:ea typeface="Times New Roman"/>
                <a:cs typeface="Times New Roman"/>
                <a:sym typeface="Times New Roman"/>
              </a:rPr>
              <a:t>expression</a:t>
            </a:r>
            <a:r>
              <a:rPr lang="en-US" sz="1400">
                <a:solidFill>
                  <a:schemeClr val="dk1"/>
                </a:solidFill>
                <a:latin typeface="Times New Roman"/>
                <a:ea typeface="Times New Roman"/>
                <a:cs typeface="Times New Roman"/>
                <a:sym typeface="Times New Roman"/>
              </a:rPr>
              <a:t> is evaluated to </a:t>
            </a:r>
            <a:r>
              <a:rPr b="1" lang="en-US" sz="1400">
                <a:solidFill>
                  <a:schemeClr val="dk1"/>
                </a:solidFill>
                <a:latin typeface="Times New Roman"/>
                <a:ea typeface="Times New Roman"/>
                <a:cs typeface="Times New Roman"/>
                <a:sym typeface="Times New Roman"/>
              </a:rPr>
              <a:t>true</a:t>
            </a:r>
            <a:r>
              <a:rPr lang="en-US" sz="1400">
                <a:solidFill>
                  <a:schemeClr val="dk1"/>
                </a:solidFill>
                <a:latin typeface="Times New Roman"/>
                <a:ea typeface="Times New Roman"/>
                <a:cs typeface="Times New Roman"/>
                <a:sym typeface="Times New Roman"/>
              </a:rPr>
              <a:t>, statements inside the code block of </a:t>
            </a:r>
            <a:r>
              <a:rPr b="1" lang="en-US" sz="1400">
                <a:solidFill>
                  <a:schemeClr val="dk1"/>
                </a:solidFill>
                <a:latin typeface="Times New Roman"/>
                <a:ea typeface="Times New Roman"/>
                <a:cs typeface="Times New Roman"/>
                <a:sym typeface="Times New Roman"/>
              </a:rPr>
              <a:t>guard</a:t>
            </a:r>
            <a:r>
              <a:rPr lang="en-US" sz="1400">
                <a:solidFill>
                  <a:schemeClr val="dk1"/>
                </a:solidFill>
                <a:latin typeface="Times New Roman"/>
                <a:ea typeface="Times New Roman"/>
                <a:cs typeface="Times New Roman"/>
                <a:sym typeface="Times New Roman"/>
              </a:rPr>
              <a:t> are skipped from execution.</a:t>
            </a:r>
            <a:endParaRPr sz="1400">
              <a:solidFill>
                <a:schemeClr val="dk1"/>
              </a:solidFill>
              <a:latin typeface="Times New Roman"/>
              <a:ea typeface="Times New Roman"/>
              <a:cs typeface="Times New Roman"/>
              <a:sym typeface="Times New Roman"/>
            </a:endParaRPr>
          </a:p>
          <a:p>
            <a:pPr indent="0" lvl="0" marL="0" rtl="0" algn="l">
              <a:spcBef>
                <a:spcPts val="1000"/>
              </a:spcBef>
              <a:spcAft>
                <a:spcPts val="0"/>
              </a:spcAft>
              <a:buNone/>
            </a:pPr>
            <a:r>
              <a:t/>
            </a:r>
            <a:endParaRPr sz="1400">
              <a:latin typeface="Times New Roman"/>
              <a:ea typeface="Times New Roman"/>
              <a:cs typeface="Times New Roman"/>
              <a:sym typeface="Times New Roman"/>
            </a:endParaRPr>
          </a:p>
        </p:txBody>
      </p:sp>
      <p:sp>
        <p:nvSpPr>
          <p:cNvPr id="133" name="Google Shape;133;p23"/>
          <p:cNvSpPr txBox="1"/>
          <p:nvPr/>
        </p:nvSpPr>
        <p:spPr>
          <a:xfrm>
            <a:off x="248920" y="377825"/>
            <a:ext cx="4909200" cy="459600"/>
          </a:xfrm>
          <a:prstGeom prst="rect">
            <a:avLst/>
          </a:prstGeom>
          <a:noFill/>
          <a:ln>
            <a:noFill/>
          </a:ln>
        </p:spPr>
        <p:txBody>
          <a:bodyPr anchorCtr="0" anchor="t" bIns="45700" lIns="45700" spcFirstLastPara="1" rIns="45700" wrap="square" tIns="45700">
            <a:noAutofit/>
          </a:bodyPr>
          <a:lstStyle/>
          <a:p>
            <a:pPr indent="0" lvl="0" marL="0" rtl="0" algn="l">
              <a:spcBef>
                <a:spcPts val="0"/>
              </a:spcBef>
              <a:spcAft>
                <a:spcPts val="0"/>
              </a:spcAft>
              <a:buClr>
                <a:schemeClr val="dk1"/>
              </a:buClr>
              <a:buSzPts val="2400"/>
              <a:buFont typeface="Helvetica Neue"/>
              <a:buNone/>
            </a:pPr>
            <a:r>
              <a:rPr b="1" lang="en-US" sz="2400">
                <a:solidFill>
                  <a:schemeClr val="dk1"/>
                </a:solidFill>
                <a:latin typeface="Helvetica Neue"/>
                <a:ea typeface="Helvetica Neue"/>
                <a:cs typeface="Helvetica Neue"/>
                <a:sym typeface="Helvetica Neue"/>
              </a:rPr>
              <a:t>Autolayouts &amp; StackViews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4"/>
          <p:cNvSpPr txBox="1"/>
          <p:nvPr>
            <p:ph idx="1" type="body"/>
          </p:nvPr>
        </p:nvSpPr>
        <p:spPr>
          <a:xfrm>
            <a:off x="838200" y="1146625"/>
            <a:ext cx="10515600" cy="449100"/>
          </a:xfrm>
          <a:prstGeom prst="rect">
            <a:avLst/>
          </a:prstGeom>
        </p:spPr>
        <p:txBody>
          <a:bodyPr anchorCtr="0" anchor="t" bIns="45700" lIns="45700" spcFirstLastPara="1" rIns="45700" wrap="square" tIns="45700">
            <a:noAutofit/>
          </a:bodyPr>
          <a:lstStyle/>
          <a:p>
            <a:pPr indent="0" lvl="0" marL="0" rtl="0" algn="just">
              <a:lnSpc>
                <a:spcPct val="115000"/>
              </a:lnSpc>
              <a:spcBef>
                <a:spcPts val="0"/>
              </a:spcBef>
              <a:spcAft>
                <a:spcPts val="0"/>
              </a:spcAft>
              <a:buClr>
                <a:schemeClr val="dk1"/>
              </a:buClr>
              <a:buSzPts val="1100"/>
              <a:buFont typeface="Arial"/>
              <a:buNone/>
            </a:pPr>
            <a:r>
              <a:rPr b="1" lang="en-US" sz="2400">
                <a:solidFill>
                  <a:schemeClr val="dk1"/>
                </a:solidFill>
                <a:latin typeface="Times New Roman"/>
                <a:ea typeface="Times New Roman"/>
                <a:cs typeface="Times New Roman"/>
                <a:sym typeface="Times New Roman"/>
              </a:rPr>
              <a:t>How guard statement works?</a:t>
            </a:r>
            <a:endParaRPr b="1" sz="2400">
              <a:solidFill>
                <a:schemeClr val="dk1"/>
              </a:solidFill>
              <a:latin typeface="Times New Roman"/>
              <a:ea typeface="Times New Roman"/>
              <a:cs typeface="Times New Roman"/>
              <a:sym typeface="Times New Roman"/>
            </a:endParaRPr>
          </a:p>
          <a:p>
            <a:pPr indent="0" lvl="0" marL="0" rtl="0" algn="l">
              <a:spcBef>
                <a:spcPts val="1000"/>
              </a:spcBef>
              <a:spcAft>
                <a:spcPts val="0"/>
              </a:spcAft>
              <a:buNone/>
            </a:pPr>
            <a:r>
              <a:t/>
            </a:r>
            <a:endParaRPr/>
          </a:p>
        </p:txBody>
      </p:sp>
      <p:pic>
        <p:nvPicPr>
          <p:cNvPr id="139" name="Google Shape;139;p24"/>
          <p:cNvPicPr preferRelativeResize="0"/>
          <p:nvPr/>
        </p:nvPicPr>
        <p:blipFill>
          <a:blip r:embed="rId3">
            <a:alphaModFix/>
          </a:blip>
          <a:stretch>
            <a:fillRect/>
          </a:stretch>
        </p:blipFill>
        <p:spPr>
          <a:xfrm>
            <a:off x="1830575" y="1841650"/>
            <a:ext cx="8530875" cy="3760175"/>
          </a:xfrm>
          <a:prstGeom prst="rect">
            <a:avLst/>
          </a:prstGeom>
          <a:noFill/>
          <a:ln>
            <a:noFill/>
          </a:ln>
        </p:spPr>
      </p:pic>
      <p:sp>
        <p:nvSpPr>
          <p:cNvPr id="140" name="Google Shape;140;p24"/>
          <p:cNvSpPr txBox="1"/>
          <p:nvPr/>
        </p:nvSpPr>
        <p:spPr>
          <a:xfrm>
            <a:off x="838200" y="5703300"/>
            <a:ext cx="10515600" cy="764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US" sz="1800">
                <a:solidFill>
                  <a:schemeClr val="dk1"/>
                </a:solidFill>
                <a:latin typeface="Times New Roman"/>
                <a:ea typeface="Times New Roman"/>
                <a:cs typeface="Times New Roman"/>
                <a:sym typeface="Times New Roman"/>
              </a:rPr>
              <a:t>Note: The end of the guard statement must contain a control statement </a:t>
            </a:r>
            <a:r>
              <a:rPr b="1" lang="en-US" sz="1800">
                <a:solidFill>
                  <a:schemeClr val="dk1"/>
                </a:solidFill>
                <a:latin typeface="Times New Roman"/>
                <a:ea typeface="Times New Roman"/>
                <a:cs typeface="Times New Roman"/>
                <a:sym typeface="Times New Roman"/>
              </a:rPr>
              <a:t>return, break, continue or throw.</a:t>
            </a:r>
            <a:endParaRPr b="1" sz="1800">
              <a:solidFill>
                <a:schemeClr val="dk1"/>
              </a:solidFill>
              <a:latin typeface="Times New Roman"/>
              <a:ea typeface="Times New Roman"/>
              <a:cs typeface="Times New Roman"/>
              <a:sym typeface="Times New Roman"/>
            </a:endParaRPr>
          </a:p>
        </p:txBody>
      </p:sp>
      <p:sp>
        <p:nvSpPr>
          <p:cNvPr id="141" name="Google Shape;141;p24"/>
          <p:cNvSpPr txBox="1"/>
          <p:nvPr/>
        </p:nvSpPr>
        <p:spPr>
          <a:xfrm>
            <a:off x="248920" y="377825"/>
            <a:ext cx="4909200" cy="459600"/>
          </a:xfrm>
          <a:prstGeom prst="rect">
            <a:avLst/>
          </a:prstGeom>
          <a:noFill/>
          <a:ln>
            <a:noFill/>
          </a:ln>
        </p:spPr>
        <p:txBody>
          <a:bodyPr anchorCtr="0" anchor="t" bIns="45700" lIns="45700" spcFirstLastPara="1" rIns="45700" wrap="square" tIns="45700">
            <a:noAutofit/>
          </a:bodyPr>
          <a:lstStyle/>
          <a:p>
            <a:pPr indent="0" lvl="0" marL="0" rtl="0" algn="l">
              <a:spcBef>
                <a:spcPts val="0"/>
              </a:spcBef>
              <a:spcAft>
                <a:spcPts val="0"/>
              </a:spcAft>
              <a:buClr>
                <a:schemeClr val="dk1"/>
              </a:buClr>
              <a:buSzPts val="2400"/>
              <a:buFont typeface="Helvetica Neue"/>
              <a:buNone/>
            </a:pPr>
            <a:r>
              <a:rPr b="1" lang="en-US" sz="2400">
                <a:solidFill>
                  <a:schemeClr val="dk1"/>
                </a:solidFill>
                <a:latin typeface="Helvetica Neue"/>
                <a:ea typeface="Helvetica Neue"/>
                <a:cs typeface="Helvetica Neue"/>
                <a:sym typeface="Helvetica Neue"/>
              </a:rPr>
              <a:t>Autolayouts &amp; StackViews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5"/>
          <p:cNvSpPr txBox="1"/>
          <p:nvPr>
            <p:ph idx="1" type="body"/>
          </p:nvPr>
        </p:nvSpPr>
        <p:spPr>
          <a:xfrm>
            <a:off x="838200" y="1188275"/>
            <a:ext cx="10515600" cy="4988400"/>
          </a:xfrm>
          <a:prstGeom prst="rect">
            <a:avLst/>
          </a:prstGeom>
        </p:spPr>
        <p:txBody>
          <a:bodyPr anchorCtr="0" anchor="t" bIns="45700" lIns="45700" spcFirstLastPara="1" rIns="45700" wrap="square" tIns="45700">
            <a:noAutofit/>
          </a:bodyPr>
          <a:lstStyle/>
          <a:p>
            <a:pPr indent="0" lvl="0" marL="0" rtl="0" algn="just">
              <a:lnSpc>
                <a:spcPct val="115000"/>
              </a:lnSpc>
              <a:spcBef>
                <a:spcPts val="0"/>
              </a:spcBef>
              <a:spcAft>
                <a:spcPts val="0"/>
              </a:spcAft>
              <a:buClr>
                <a:schemeClr val="dk1"/>
              </a:buClr>
              <a:buSzPts val="1100"/>
              <a:buFont typeface="Arial"/>
              <a:buNone/>
            </a:pPr>
            <a:r>
              <a:rPr b="1" lang="en-US" sz="1700">
                <a:solidFill>
                  <a:schemeClr val="dk1"/>
                </a:solidFill>
                <a:latin typeface="Times New Roman"/>
                <a:ea typeface="Times New Roman"/>
                <a:cs typeface="Times New Roman"/>
                <a:sym typeface="Times New Roman"/>
              </a:rPr>
              <a:t>Example 1: How guard statement works?</a:t>
            </a:r>
            <a:endParaRPr b="1" sz="17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t/>
            </a:r>
            <a:endParaRPr b="1" sz="17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lang="en-US" sz="1700">
                <a:solidFill>
                  <a:schemeClr val="dk1"/>
                </a:solidFill>
                <a:latin typeface="Times New Roman"/>
                <a:ea typeface="Times New Roman"/>
                <a:cs typeface="Times New Roman"/>
                <a:sym typeface="Times New Roman"/>
              </a:rPr>
              <a:t>A simple valid guard statement is as below:</a:t>
            </a:r>
            <a:endParaRPr sz="17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t/>
            </a:r>
            <a:endParaRPr sz="17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b="1" lang="en-US" sz="1700">
                <a:solidFill>
                  <a:schemeClr val="dk1"/>
                </a:solidFill>
                <a:latin typeface="Times New Roman"/>
                <a:ea typeface="Times New Roman"/>
                <a:cs typeface="Times New Roman"/>
                <a:sym typeface="Times New Roman"/>
              </a:rPr>
              <a:t>guard true else {</a:t>
            </a:r>
            <a:endParaRPr b="1" sz="17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b="1" lang="en-US" sz="1700">
                <a:solidFill>
                  <a:schemeClr val="dk1"/>
                </a:solidFill>
                <a:latin typeface="Times New Roman"/>
                <a:ea typeface="Times New Roman"/>
                <a:cs typeface="Times New Roman"/>
                <a:sym typeface="Times New Roman"/>
              </a:rPr>
              <a:t>	print("Condition not met")</a:t>
            </a:r>
            <a:endParaRPr b="1" sz="17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b="1" lang="en-US" sz="1700">
                <a:solidFill>
                  <a:schemeClr val="dk1"/>
                </a:solidFill>
                <a:latin typeface="Times New Roman"/>
                <a:ea typeface="Times New Roman"/>
                <a:cs typeface="Times New Roman"/>
                <a:sym typeface="Times New Roman"/>
              </a:rPr>
              <a:t>}</a:t>
            </a:r>
            <a:endParaRPr b="1" sz="17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b="1" lang="en-US" sz="1700">
                <a:solidFill>
                  <a:schemeClr val="dk1"/>
                </a:solidFill>
                <a:latin typeface="Times New Roman"/>
                <a:ea typeface="Times New Roman"/>
                <a:cs typeface="Times New Roman"/>
                <a:sym typeface="Times New Roman"/>
              </a:rPr>
              <a:t>print("Condition met")</a:t>
            </a:r>
            <a:endParaRPr b="1" sz="17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t/>
            </a:r>
            <a:endParaRPr sz="17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lang="en-US" sz="1700">
                <a:solidFill>
                  <a:schemeClr val="dk1"/>
                </a:solidFill>
                <a:latin typeface="Times New Roman"/>
                <a:ea typeface="Times New Roman"/>
                <a:cs typeface="Times New Roman"/>
                <a:sym typeface="Times New Roman"/>
              </a:rPr>
              <a:t>When you run the program, the output will be:</a:t>
            </a:r>
            <a:endParaRPr sz="17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t/>
            </a:r>
            <a:endParaRPr sz="17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b="1" lang="en-US" sz="1700">
                <a:solidFill>
                  <a:schemeClr val="dk1"/>
                </a:solidFill>
                <a:latin typeface="Times New Roman"/>
                <a:ea typeface="Times New Roman"/>
                <a:cs typeface="Times New Roman"/>
                <a:sym typeface="Times New Roman"/>
              </a:rPr>
              <a:t>Condition met</a:t>
            </a:r>
            <a:endParaRPr b="1" sz="17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t/>
            </a:r>
            <a:endParaRPr sz="17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lang="en-US" sz="1700">
                <a:solidFill>
                  <a:schemeClr val="dk1"/>
                </a:solidFill>
                <a:latin typeface="Times New Roman"/>
                <a:ea typeface="Times New Roman"/>
                <a:cs typeface="Times New Roman"/>
                <a:sym typeface="Times New Roman"/>
              </a:rPr>
              <a:t>In the above program, guard contains a boolean value true (condition is met). Since, guard statements only run when the condition is not met, the statement inside the guard is not executed. That's why print("Condition met") is executed and outputs Condition met on the screen.</a:t>
            </a:r>
            <a:endParaRPr sz="17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t/>
            </a:r>
            <a:endParaRPr sz="17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rPr lang="en-US" sz="1700">
                <a:solidFill>
                  <a:schemeClr val="dk1"/>
                </a:solidFill>
                <a:latin typeface="Times New Roman"/>
                <a:ea typeface="Times New Roman"/>
                <a:cs typeface="Times New Roman"/>
                <a:sym typeface="Times New Roman"/>
              </a:rPr>
              <a:t>Now let's change the condition to false as:</a:t>
            </a:r>
            <a:endParaRPr sz="1700">
              <a:latin typeface="Times New Roman"/>
              <a:ea typeface="Times New Roman"/>
              <a:cs typeface="Times New Roman"/>
              <a:sym typeface="Times New Roman"/>
            </a:endParaRPr>
          </a:p>
        </p:txBody>
      </p:sp>
      <p:sp>
        <p:nvSpPr>
          <p:cNvPr id="147" name="Google Shape;147;p25"/>
          <p:cNvSpPr txBox="1"/>
          <p:nvPr/>
        </p:nvSpPr>
        <p:spPr>
          <a:xfrm>
            <a:off x="248920" y="377825"/>
            <a:ext cx="4909200" cy="459600"/>
          </a:xfrm>
          <a:prstGeom prst="rect">
            <a:avLst/>
          </a:prstGeom>
          <a:noFill/>
          <a:ln>
            <a:noFill/>
          </a:ln>
        </p:spPr>
        <p:txBody>
          <a:bodyPr anchorCtr="0" anchor="t" bIns="45700" lIns="45700" spcFirstLastPara="1" rIns="45700" wrap="square" tIns="45700">
            <a:noAutofit/>
          </a:bodyPr>
          <a:lstStyle/>
          <a:p>
            <a:pPr indent="0" lvl="0" marL="0" rtl="0" algn="l">
              <a:spcBef>
                <a:spcPts val="0"/>
              </a:spcBef>
              <a:spcAft>
                <a:spcPts val="0"/>
              </a:spcAft>
              <a:buClr>
                <a:schemeClr val="dk1"/>
              </a:buClr>
              <a:buSzPts val="2400"/>
              <a:buFont typeface="Helvetica Neue"/>
              <a:buNone/>
            </a:pPr>
            <a:r>
              <a:rPr b="1" lang="en-US" sz="2400">
                <a:solidFill>
                  <a:schemeClr val="dk1"/>
                </a:solidFill>
                <a:latin typeface="Helvetica Neue"/>
                <a:ea typeface="Helvetica Neue"/>
                <a:cs typeface="Helvetica Neue"/>
                <a:sym typeface="Helvetica Neue"/>
              </a:rPr>
              <a:t>Autolayouts &amp; StackViews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6"/>
          <p:cNvSpPr txBox="1"/>
          <p:nvPr>
            <p:ph idx="1" type="body"/>
          </p:nvPr>
        </p:nvSpPr>
        <p:spPr>
          <a:xfrm>
            <a:off x="838200" y="1086425"/>
            <a:ext cx="10515600" cy="5584800"/>
          </a:xfrm>
          <a:prstGeom prst="rect">
            <a:avLst/>
          </a:prstGeom>
        </p:spPr>
        <p:txBody>
          <a:bodyPr anchorCtr="0" anchor="t" bIns="45700" lIns="45700" spcFirstLastPara="1" rIns="45700" wrap="square" tIns="45700">
            <a:noAutofit/>
          </a:bodyPr>
          <a:lstStyle/>
          <a:p>
            <a:pPr indent="0" lvl="0" marL="0" rtl="0" algn="just">
              <a:lnSpc>
                <a:spcPct val="115000"/>
              </a:lnSpc>
              <a:spcBef>
                <a:spcPts val="0"/>
              </a:spcBef>
              <a:spcAft>
                <a:spcPts val="0"/>
              </a:spcAft>
              <a:buClr>
                <a:schemeClr val="dk1"/>
              </a:buClr>
              <a:buSzPts val="1100"/>
              <a:buFont typeface="Arial"/>
              <a:buNone/>
            </a:pPr>
            <a:r>
              <a:rPr b="1" lang="en-US" sz="1800">
                <a:solidFill>
                  <a:schemeClr val="dk1"/>
                </a:solidFill>
                <a:latin typeface="Times New Roman"/>
                <a:ea typeface="Times New Roman"/>
                <a:cs typeface="Times New Roman"/>
                <a:sym typeface="Times New Roman"/>
              </a:rPr>
              <a:t>Example 2: guard statement has to exit the scope</a:t>
            </a:r>
            <a:endParaRPr b="1" sz="18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t/>
            </a:r>
            <a:endParaRPr b="1" sz="18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b="1" lang="en-US" sz="1800">
                <a:solidFill>
                  <a:schemeClr val="dk1"/>
                </a:solidFill>
                <a:latin typeface="Times New Roman"/>
                <a:ea typeface="Times New Roman"/>
                <a:cs typeface="Times New Roman"/>
                <a:sym typeface="Times New Roman"/>
              </a:rPr>
              <a:t>guard false else {</a:t>
            </a:r>
            <a:endParaRPr b="1" sz="18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b="1" lang="en-US" sz="1800">
                <a:solidFill>
                  <a:schemeClr val="dk1"/>
                </a:solidFill>
                <a:latin typeface="Times New Roman"/>
                <a:ea typeface="Times New Roman"/>
                <a:cs typeface="Times New Roman"/>
                <a:sym typeface="Times New Roman"/>
              </a:rPr>
              <a:t>	print("Condition not met")</a:t>
            </a:r>
            <a:endParaRPr b="1" sz="18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b="1" lang="en-US" sz="1800">
                <a:solidFill>
                  <a:schemeClr val="dk1"/>
                </a:solidFill>
                <a:latin typeface="Times New Roman"/>
                <a:ea typeface="Times New Roman"/>
                <a:cs typeface="Times New Roman"/>
                <a:sym typeface="Times New Roman"/>
              </a:rPr>
              <a:t>}</a:t>
            </a:r>
            <a:endParaRPr b="1" sz="18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b="1" lang="en-US" sz="1800">
                <a:solidFill>
                  <a:schemeClr val="dk1"/>
                </a:solidFill>
                <a:latin typeface="Times New Roman"/>
                <a:ea typeface="Times New Roman"/>
                <a:cs typeface="Times New Roman"/>
                <a:sym typeface="Times New Roman"/>
              </a:rPr>
              <a:t>print("Condition met")</a:t>
            </a:r>
            <a:endParaRPr b="1" sz="18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t/>
            </a:r>
            <a:endParaRPr b="1" sz="18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lang="en-US" sz="1800">
                <a:solidFill>
                  <a:schemeClr val="dk1"/>
                </a:solidFill>
                <a:latin typeface="Times New Roman"/>
                <a:ea typeface="Times New Roman"/>
                <a:cs typeface="Times New Roman"/>
                <a:sym typeface="Times New Roman"/>
              </a:rPr>
              <a:t>In the above program, the guard condition evaluates to false. So, the statement print("Condition not met") inside else should execute. But you will get an error saying </a:t>
            </a:r>
            <a:r>
              <a:rPr b="1" lang="en-US" sz="1800">
                <a:solidFill>
                  <a:schemeClr val="dk1"/>
                </a:solidFill>
                <a:latin typeface="Times New Roman"/>
                <a:ea typeface="Times New Roman"/>
                <a:cs typeface="Times New Roman"/>
                <a:sym typeface="Times New Roman"/>
              </a:rPr>
              <a:t>'guard' body may not fall through, consider using a 'return' or 'throw' to exit the scope.</a:t>
            </a:r>
            <a:endParaRPr b="1" sz="18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t/>
            </a:r>
            <a:endParaRPr sz="18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lang="en-US" sz="1800">
                <a:solidFill>
                  <a:schemeClr val="dk1"/>
                </a:solidFill>
                <a:latin typeface="Times New Roman"/>
                <a:ea typeface="Times New Roman"/>
                <a:cs typeface="Times New Roman"/>
                <a:sym typeface="Times New Roman"/>
              </a:rPr>
              <a:t>The error message in simple word means, you need to transfer program control from the guard statement using return, break, continue or throw statements. For now we are going to use return. And since return statement can be used only inside a function, we are going to wrap above code in Swift Functions.</a:t>
            </a:r>
            <a:endParaRPr sz="1800">
              <a:solidFill>
                <a:schemeClr val="dk1"/>
              </a:solidFill>
              <a:latin typeface="Times New Roman"/>
              <a:ea typeface="Times New Roman"/>
              <a:cs typeface="Times New Roman"/>
              <a:sym typeface="Times New Roman"/>
            </a:endParaRPr>
          </a:p>
          <a:p>
            <a:pPr indent="0" lvl="0" marL="0" rtl="0" algn="l">
              <a:spcBef>
                <a:spcPts val="1000"/>
              </a:spcBef>
              <a:spcAft>
                <a:spcPts val="0"/>
              </a:spcAft>
              <a:buNone/>
            </a:pPr>
            <a:r>
              <a:t/>
            </a:r>
            <a:endParaRPr/>
          </a:p>
        </p:txBody>
      </p:sp>
      <p:sp>
        <p:nvSpPr>
          <p:cNvPr id="153" name="Google Shape;153;p26"/>
          <p:cNvSpPr txBox="1"/>
          <p:nvPr/>
        </p:nvSpPr>
        <p:spPr>
          <a:xfrm>
            <a:off x="248920" y="377825"/>
            <a:ext cx="4909200" cy="459600"/>
          </a:xfrm>
          <a:prstGeom prst="rect">
            <a:avLst/>
          </a:prstGeom>
          <a:noFill/>
          <a:ln>
            <a:noFill/>
          </a:ln>
        </p:spPr>
        <p:txBody>
          <a:bodyPr anchorCtr="0" anchor="t" bIns="45700" lIns="45700" spcFirstLastPara="1" rIns="45700" wrap="square" tIns="45700">
            <a:noAutofit/>
          </a:bodyPr>
          <a:lstStyle/>
          <a:p>
            <a:pPr indent="0" lvl="0" marL="0" rtl="0" algn="l">
              <a:spcBef>
                <a:spcPts val="0"/>
              </a:spcBef>
              <a:spcAft>
                <a:spcPts val="0"/>
              </a:spcAft>
              <a:buClr>
                <a:schemeClr val="dk1"/>
              </a:buClr>
              <a:buSzPts val="2400"/>
              <a:buFont typeface="Helvetica Neue"/>
              <a:buNone/>
            </a:pPr>
            <a:r>
              <a:rPr b="1" lang="en-US" sz="2400">
                <a:solidFill>
                  <a:schemeClr val="dk1"/>
                </a:solidFill>
                <a:latin typeface="Helvetica Neue"/>
                <a:ea typeface="Helvetica Neue"/>
                <a:cs typeface="Helvetica Neue"/>
                <a:sym typeface="Helvetica Neue"/>
              </a:rPr>
              <a:t>Autolayouts &amp; StackViews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7"/>
          <p:cNvSpPr txBox="1"/>
          <p:nvPr>
            <p:ph idx="1" type="body"/>
          </p:nvPr>
        </p:nvSpPr>
        <p:spPr>
          <a:xfrm>
            <a:off x="838200" y="1120375"/>
            <a:ext cx="10515600" cy="5499900"/>
          </a:xfrm>
          <a:prstGeom prst="rect">
            <a:avLst/>
          </a:prstGeom>
        </p:spPr>
        <p:txBody>
          <a:bodyPr anchorCtr="0" anchor="t" bIns="45700" lIns="45700" spcFirstLastPara="1" rIns="45700" wrap="square" tIns="45700">
            <a:noAutofit/>
          </a:bodyPr>
          <a:lstStyle/>
          <a:p>
            <a:pPr indent="0" lvl="0" marL="0" rtl="0" algn="just">
              <a:lnSpc>
                <a:spcPct val="115000"/>
              </a:lnSpc>
              <a:spcBef>
                <a:spcPts val="0"/>
              </a:spcBef>
              <a:spcAft>
                <a:spcPts val="0"/>
              </a:spcAft>
              <a:buClr>
                <a:schemeClr val="dk1"/>
              </a:buClr>
              <a:buSzPts val="1100"/>
              <a:buFont typeface="Arial"/>
              <a:buNone/>
            </a:pPr>
            <a:r>
              <a:rPr b="1" lang="en-US" sz="1600">
                <a:solidFill>
                  <a:schemeClr val="dk1"/>
                </a:solidFill>
                <a:latin typeface="Times New Roman"/>
                <a:ea typeface="Times New Roman"/>
                <a:cs typeface="Times New Roman"/>
                <a:sym typeface="Times New Roman"/>
              </a:rPr>
              <a:t>Example 3: guard statement inside a function</a:t>
            </a:r>
            <a:endParaRPr b="1" sz="16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t/>
            </a:r>
            <a:endParaRPr b="1" sz="16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lang="en-US" sz="1600">
                <a:solidFill>
                  <a:schemeClr val="dk1"/>
                </a:solidFill>
                <a:latin typeface="Times New Roman"/>
                <a:ea typeface="Times New Roman"/>
                <a:cs typeface="Times New Roman"/>
                <a:sym typeface="Times New Roman"/>
              </a:rPr>
              <a:t>We can use the guard statement inside in a function in Swift as:</a:t>
            </a:r>
            <a:endParaRPr sz="16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t/>
            </a:r>
            <a:endParaRPr b="1" sz="16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b="1" lang="en-US" sz="1600">
                <a:solidFill>
                  <a:schemeClr val="dk1"/>
                </a:solidFill>
                <a:latin typeface="Times New Roman"/>
                <a:ea typeface="Times New Roman"/>
                <a:cs typeface="Times New Roman"/>
                <a:sym typeface="Times New Roman"/>
              </a:rPr>
              <a:t>func someFunction() {</a:t>
            </a:r>
            <a:endParaRPr b="1" sz="16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t/>
            </a:r>
            <a:endParaRPr b="1" sz="16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b="1" lang="en-US" sz="1600">
                <a:solidFill>
                  <a:schemeClr val="dk1"/>
                </a:solidFill>
                <a:latin typeface="Times New Roman"/>
                <a:ea typeface="Times New Roman"/>
                <a:cs typeface="Times New Roman"/>
                <a:sym typeface="Times New Roman"/>
              </a:rPr>
              <a:t>	guard false else {</a:t>
            </a:r>
            <a:endParaRPr b="1" sz="16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b="1" lang="en-US" sz="1600">
                <a:solidFill>
                  <a:schemeClr val="dk1"/>
                </a:solidFill>
                <a:latin typeface="Times New Roman"/>
                <a:ea typeface="Times New Roman"/>
                <a:cs typeface="Times New Roman"/>
                <a:sym typeface="Times New Roman"/>
              </a:rPr>
              <a:t>		print("Condition not met")</a:t>
            </a:r>
            <a:endParaRPr b="1" sz="16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b="1" lang="en-US" sz="1600">
                <a:solidFill>
                  <a:schemeClr val="dk1"/>
                </a:solidFill>
                <a:latin typeface="Times New Roman"/>
                <a:ea typeface="Times New Roman"/>
                <a:cs typeface="Times New Roman"/>
                <a:sym typeface="Times New Roman"/>
              </a:rPr>
              <a:t>		return</a:t>
            </a:r>
            <a:endParaRPr b="1" sz="16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b="1" lang="en-US" sz="1600">
                <a:solidFill>
                  <a:schemeClr val="dk1"/>
                </a:solidFill>
                <a:latin typeface="Times New Roman"/>
                <a:ea typeface="Times New Roman"/>
                <a:cs typeface="Times New Roman"/>
                <a:sym typeface="Times New Roman"/>
              </a:rPr>
              <a:t>	}</a:t>
            </a:r>
            <a:endParaRPr b="1" sz="16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b="1" lang="en-US" sz="1600">
                <a:solidFill>
                  <a:schemeClr val="dk1"/>
                </a:solidFill>
                <a:latin typeface="Times New Roman"/>
                <a:ea typeface="Times New Roman"/>
                <a:cs typeface="Times New Roman"/>
                <a:sym typeface="Times New Roman"/>
              </a:rPr>
              <a:t>	print("Condition met")</a:t>
            </a:r>
            <a:endParaRPr b="1" sz="16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b="1" lang="en-US" sz="1600">
                <a:solidFill>
                  <a:schemeClr val="dk1"/>
                </a:solidFill>
                <a:latin typeface="Times New Roman"/>
                <a:ea typeface="Times New Roman"/>
                <a:cs typeface="Times New Roman"/>
                <a:sym typeface="Times New Roman"/>
              </a:rPr>
              <a:t>}</a:t>
            </a:r>
            <a:endParaRPr b="1" sz="16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t/>
            </a:r>
            <a:endParaRPr b="1" sz="16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b="1" lang="en-US" sz="1600">
                <a:solidFill>
                  <a:schemeClr val="dk1"/>
                </a:solidFill>
                <a:latin typeface="Times New Roman"/>
                <a:ea typeface="Times New Roman"/>
                <a:cs typeface="Times New Roman"/>
                <a:sym typeface="Times New Roman"/>
              </a:rPr>
              <a:t>someFunction()</a:t>
            </a:r>
            <a:endParaRPr b="1" sz="16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b="1" lang="en-US" sz="1600">
                <a:solidFill>
                  <a:schemeClr val="dk1"/>
                </a:solidFill>
                <a:latin typeface="Times New Roman"/>
                <a:ea typeface="Times New Roman"/>
                <a:cs typeface="Times New Roman"/>
                <a:sym typeface="Times New Roman"/>
              </a:rPr>
              <a:t>print("Hello after function call")</a:t>
            </a:r>
            <a:endParaRPr b="1" sz="16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t/>
            </a:r>
            <a:endParaRPr b="1" sz="16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lang="en-US" sz="1600">
                <a:solidFill>
                  <a:schemeClr val="dk1"/>
                </a:solidFill>
                <a:latin typeface="Times New Roman"/>
                <a:ea typeface="Times New Roman"/>
                <a:cs typeface="Times New Roman"/>
                <a:sym typeface="Times New Roman"/>
              </a:rPr>
              <a:t>When you run the above program, the output will be:</a:t>
            </a:r>
            <a:endParaRPr sz="16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t/>
            </a:r>
            <a:endParaRPr sz="16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b="1" lang="en-US" sz="1600">
                <a:solidFill>
                  <a:schemeClr val="dk1"/>
                </a:solidFill>
                <a:latin typeface="Times New Roman"/>
                <a:ea typeface="Times New Roman"/>
                <a:cs typeface="Times New Roman"/>
                <a:sym typeface="Times New Roman"/>
              </a:rPr>
              <a:t>Condition not met</a:t>
            </a:r>
            <a:endParaRPr b="1" sz="16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rPr b="1" lang="en-US" sz="1600">
                <a:solidFill>
                  <a:schemeClr val="dk1"/>
                </a:solidFill>
                <a:latin typeface="Times New Roman"/>
                <a:ea typeface="Times New Roman"/>
                <a:cs typeface="Times New Roman"/>
                <a:sym typeface="Times New Roman"/>
              </a:rPr>
              <a:t>Hello after function call</a:t>
            </a:r>
            <a:endParaRPr sz="1600">
              <a:latin typeface="Times New Roman"/>
              <a:ea typeface="Times New Roman"/>
              <a:cs typeface="Times New Roman"/>
              <a:sym typeface="Times New Roman"/>
            </a:endParaRPr>
          </a:p>
        </p:txBody>
      </p:sp>
      <p:sp>
        <p:nvSpPr>
          <p:cNvPr id="159" name="Google Shape;159;p27"/>
          <p:cNvSpPr txBox="1"/>
          <p:nvPr/>
        </p:nvSpPr>
        <p:spPr>
          <a:xfrm>
            <a:off x="248920" y="377825"/>
            <a:ext cx="4909200" cy="459600"/>
          </a:xfrm>
          <a:prstGeom prst="rect">
            <a:avLst/>
          </a:prstGeom>
          <a:noFill/>
          <a:ln>
            <a:noFill/>
          </a:ln>
        </p:spPr>
        <p:txBody>
          <a:bodyPr anchorCtr="0" anchor="t" bIns="45700" lIns="45700" spcFirstLastPara="1" rIns="45700" wrap="square" tIns="45700">
            <a:noAutofit/>
          </a:bodyPr>
          <a:lstStyle/>
          <a:p>
            <a:pPr indent="0" lvl="0" marL="0" rtl="0" algn="l">
              <a:spcBef>
                <a:spcPts val="0"/>
              </a:spcBef>
              <a:spcAft>
                <a:spcPts val="0"/>
              </a:spcAft>
              <a:buClr>
                <a:schemeClr val="dk1"/>
              </a:buClr>
              <a:buSzPts val="2400"/>
              <a:buFont typeface="Helvetica Neue"/>
              <a:buNone/>
            </a:pPr>
            <a:r>
              <a:rPr b="1" lang="en-US" sz="2400">
                <a:solidFill>
                  <a:schemeClr val="dk1"/>
                </a:solidFill>
                <a:latin typeface="Helvetica Neue"/>
                <a:ea typeface="Helvetica Neue"/>
                <a:cs typeface="Helvetica Neue"/>
                <a:sym typeface="Helvetica Neue"/>
              </a:rPr>
              <a:t>Autolayouts &amp; StackViews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8"/>
          <p:cNvSpPr txBox="1"/>
          <p:nvPr>
            <p:ph idx="1" type="body"/>
          </p:nvPr>
        </p:nvSpPr>
        <p:spPr>
          <a:xfrm>
            <a:off x="838200" y="1825625"/>
            <a:ext cx="10515600" cy="4351200"/>
          </a:xfrm>
          <a:prstGeom prst="rect">
            <a:avLst/>
          </a:prstGeom>
        </p:spPr>
        <p:txBody>
          <a:bodyPr anchorCtr="0" anchor="t" bIns="45700" lIns="45700" spcFirstLastPara="1" rIns="45700" wrap="square" tIns="45700">
            <a:noAutofit/>
          </a:bodyPr>
          <a:lstStyle/>
          <a:p>
            <a:pPr indent="0" lvl="0" marL="0" rtl="0" algn="just">
              <a:lnSpc>
                <a:spcPct val="115000"/>
              </a:lnSpc>
              <a:spcBef>
                <a:spcPts val="0"/>
              </a:spcBef>
              <a:spcAft>
                <a:spcPts val="0"/>
              </a:spcAft>
              <a:buClr>
                <a:schemeClr val="dk1"/>
              </a:buClr>
              <a:buSzPts val="1100"/>
              <a:buFont typeface="Arial"/>
              <a:buNone/>
            </a:pPr>
            <a:r>
              <a:rPr lang="en-US" sz="2000">
                <a:solidFill>
                  <a:schemeClr val="dk1"/>
                </a:solidFill>
                <a:latin typeface="Times New Roman"/>
                <a:ea typeface="Times New Roman"/>
                <a:cs typeface="Times New Roman"/>
                <a:sym typeface="Times New Roman"/>
              </a:rPr>
              <a:t>In the above program, the guard condition evaluates to </a:t>
            </a:r>
            <a:r>
              <a:rPr b="1" lang="en-US" sz="2000">
                <a:solidFill>
                  <a:schemeClr val="dk1"/>
                </a:solidFill>
                <a:latin typeface="Times New Roman"/>
                <a:ea typeface="Times New Roman"/>
                <a:cs typeface="Times New Roman"/>
                <a:sym typeface="Times New Roman"/>
              </a:rPr>
              <a:t>false</a:t>
            </a:r>
            <a:r>
              <a:rPr lang="en-US" sz="2000">
                <a:solidFill>
                  <a:schemeClr val="dk1"/>
                </a:solidFill>
                <a:latin typeface="Times New Roman"/>
                <a:ea typeface="Times New Roman"/>
                <a:cs typeface="Times New Roman"/>
                <a:sym typeface="Times New Roman"/>
              </a:rPr>
              <a:t>, therefore the statements inside the guard executes. The first statement </a:t>
            </a:r>
            <a:r>
              <a:rPr b="1" lang="en-US" sz="2000">
                <a:solidFill>
                  <a:schemeClr val="dk1"/>
                </a:solidFill>
                <a:latin typeface="Times New Roman"/>
                <a:ea typeface="Times New Roman"/>
                <a:cs typeface="Times New Roman"/>
                <a:sym typeface="Times New Roman"/>
              </a:rPr>
              <a:t>print("Condition not met")</a:t>
            </a:r>
            <a:r>
              <a:rPr lang="en-US" sz="2000">
                <a:solidFill>
                  <a:schemeClr val="dk1"/>
                </a:solidFill>
                <a:latin typeface="Times New Roman"/>
                <a:ea typeface="Times New Roman"/>
                <a:cs typeface="Times New Roman"/>
                <a:sym typeface="Times New Roman"/>
              </a:rPr>
              <a:t> outputs </a:t>
            </a:r>
            <a:r>
              <a:rPr b="1" lang="en-US" sz="2000">
                <a:solidFill>
                  <a:schemeClr val="dk1"/>
                </a:solidFill>
                <a:latin typeface="Times New Roman"/>
                <a:ea typeface="Times New Roman"/>
                <a:cs typeface="Times New Roman"/>
                <a:sym typeface="Times New Roman"/>
              </a:rPr>
              <a:t>Condition not met</a:t>
            </a:r>
            <a:r>
              <a:rPr lang="en-US" sz="2000">
                <a:solidFill>
                  <a:schemeClr val="dk1"/>
                </a:solidFill>
                <a:latin typeface="Times New Roman"/>
                <a:ea typeface="Times New Roman"/>
                <a:cs typeface="Times New Roman"/>
                <a:sym typeface="Times New Roman"/>
              </a:rPr>
              <a:t> in the console.</a:t>
            </a:r>
            <a:endParaRPr sz="20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t/>
            </a:r>
            <a:endParaRPr sz="20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lang="en-US" sz="2000">
                <a:solidFill>
                  <a:schemeClr val="dk1"/>
                </a:solidFill>
                <a:latin typeface="Times New Roman"/>
                <a:ea typeface="Times New Roman"/>
                <a:cs typeface="Times New Roman"/>
                <a:sym typeface="Times New Roman"/>
              </a:rPr>
              <a:t>And the statement return terminates execution of a function and the statement </a:t>
            </a:r>
            <a:r>
              <a:rPr b="1" lang="en-US" sz="2000">
                <a:solidFill>
                  <a:schemeClr val="dk1"/>
                </a:solidFill>
                <a:latin typeface="Times New Roman"/>
                <a:ea typeface="Times New Roman"/>
                <a:cs typeface="Times New Roman"/>
                <a:sym typeface="Times New Roman"/>
              </a:rPr>
              <a:t>print("Hello, after function call")</a:t>
            </a:r>
            <a:r>
              <a:rPr lang="en-US" sz="2000">
                <a:solidFill>
                  <a:schemeClr val="dk1"/>
                </a:solidFill>
                <a:latin typeface="Times New Roman"/>
                <a:ea typeface="Times New Roman"/>
                <a:cs typeface="Times New Roman"/>
                <a:sym typeface="Times New Roman"/>
              </a:rPr>
              <a:t> after the function call executes which outputs Hello after function call in the console.</a:t>
            </a:r>
            <a:endParaRPr sz="3300"/>
          </a:p>
        </p:txBody>
      </p:sp>
      <p:sp>
        <p:nvSpPr>
          <p:cNvPr id="165" name="Google Shape;165;p28"/>
          <p:cNvSpPr txBox="1"/>
          <p:nvPr/>
        </p:nvSpPr>
        <p:spPr>
          <a:xfrm>
            <a:off x="248920" y="377825"/>
            <a:ext cx="4909200" cy="459600"/>
          </a:xfrm>
          <a:prstGeom prst="rect">
            <a:avLst/>
          </a:prstGeom>
          <a:noFill/>
          <a:ln>
            <a:noFill/>
          </a:ln>
        </p:spPr>
        <p:txBody>
          <a:bodyPr anchorCtr="0" anchor="t" bIns="45700" lIns="45700" spcFirstLastPara="1" rIns="45700" wrap="square" tIns="45700">
            <a:noAutofit/>
          </a:bodyPr>
          <a:lstStyle/>
          <a:p>
            <a:pPr indent="0" lvl="0" marL="0" rtl="0" algn="l">
              <a:spcBef>
                <a:spcPts val="0"/>
              </a:spcBef>
              <a:spcAft>
                <a:spcPts val="0"/>
              </a:spcAft>
              <a:buClr>
                <a:schemeClr val="dk1"/>
              </a:buClr>
              <a:buSzPts val="2400"/>
              <a:buFont typeface="Helvetica Neue"/>
              <a:buNone/>
            </a:pPr>
            <a:r>
              <a:rPr b="1" lang="en-US" sz="2400">
                <a:solidFill>
                  <a:schemeClr val="dk1"/>
                </a:solidFill>
                <a:latin typeface="Helvetica Neue"/>
                <a:ea typeface="Helvetica Neue"/>
                <a:cs typeface="Helvetica Neue"/>
                <a:sym typeface="Helvetica Neue"/>
              </a:rPr>
              <a:t>Autolayouts &amp; StackViews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9"/>
          <p:cNvSpPr txBox="1"/>
          <p:nvPr>
            <p:ph type="title"/>
          </p:nvPr>
        </p:nvSpPr>
        <p:spPr>
          <a:xfrm>
            <a:off x="838200" y="1181450"/>
            <a:ext cx="10515600" cy="509400"/>
          </a:xfrm>
          <a:prstGeom prst="rect">
            <a:avLst/>
          </a:prstGeom>
        </p:spPr>
        <p:txBody>
          <a:bodyPr anchorCtr="0" anchor="ctr" bIns="45700" lIns="45700" spcFirstLastPara="1" rIns="45700" wrap="square" tIns="45700">
            <a:noAutofit/>
          </a:bodyPr>
          <a:lstStyle/>
          <a:p>
            <a:pPr indent="0" lvl="0" marL="0" rtl="0" algn="ctr">
              <a:spcBef>
                <a:spcPts val="0"/>
              </a:spcBef>
              <a:spcAft>
                <a:spcPts val="0"/>
              </a:spcAft>
              <a:buNone/>
            </a:pPr>
            <a:r>
              <a:rPr b="1" lang="en-US" sz="3000">
                <a:latin typeface="Times New Roman"/>
                <a:ea typeface="Times New Roman"/>
                <a:cs typeface="Times New Roman"/>
                <a:sym typeface="Times New Roman"/>
              </a:rPr>
              <a:t>Introduction to Auto Layouts</a:t>
            </a:r>
            <a:endParaRPr b="1" sz="3000">
              <a:latin typeface="Times New Roman"/>
              <a:ea typeface="Times New Roman"/>
              <a:cs typeface="Times New Roman"/>
              <a:sym typeface="Times New Roman"/>
            </a:endParaRPr>
          </a:p>
        </p:txBody>
      </p:sp>
      <p:sp>
        <p:nvSpPr>
          <p:cNvPr id="171" name="Google Shape;171;p29"/>
          <p:cNvSpPr txBox="1"/>
          <p:nvPr>
            <p:ph idx="1" type="body"/>
          </p:nvPr>
        </p:nvSpPr>
        <p:spPr>
          <a:xfrm>
            <a:off x="838200" y="1690850"/>
            <a:ext cx="10515600" cy="4886400"/>
          </a:xfrm>
          <a:prstGeom prst="rect">
            <a:avLst/>
          </a:prstGeom>
        </p:spPr>
        <p:txBody>
          <a:bodyPr anchorCtr="0" anchor="t" bIns="45700" lIns="45700" spcFirstLastPara="1" rIns="45700" wrap="square" tIns="45700">
            <a:noAutofit/>
          </a:bodyPr>
          <a:lstStyle/>
          <a:p>
            <a:pPr indent="-355600" lvl="0" marL="457200" rtl="0" algn="just">
              <a:spcBef>
                <a:spcPts val="1000"/>
              </a:spcBef>
              <a:spcAft>
                <a:spcPts val="0"/>
              </a:spcAft>
              <a:buSzPts val="2000"/>
              <a:buFont typeface="Times New Roman"/>
              <a:buChar char="•"/>
            </a:pPr>
            <a:r>
              <a:rPr lang="en-US" sz="2000">
                <a:latin typeface="Times New Roman"/>
                <a:ea typeface="Times New Roman"/>
                <a:cs typeface="Times New Roman"/>
                <a:sym typeface="Times New Roman"/>
              </a:rPr>
              <a:t>Auto layout is a constraint-based layout system. It allows developers to create an adaptive UI that responds appropriately to changes in screen size and device orientation.</a:t>
            </a:r>
            <a:endParaRPr sz="2000">
              <a:latin typeface="Times New Roman"/>
              <a:ea typeface="Times New Roman"/>
              <a:cs typeface="Times New Roman"/>
              <a:sym typeface="Times New Roman"/>
            </a:endParaRPr>
          </a:p>
          <a:p>
            <a:pPr indent="0" lvl="0" marL="457200" rtl="0" algn="just">
              <a:spcBef>
                <a:spcPts val="1000"/>
              </a:spcBef>
              <a:spcAft>
                <a:spcPts val="0"/>
              </a:spcAft>
              <a:buNone/>
            </a:pPr>
            <a:r>
              <a:t/>
            </a:r>
            <a:endParaRPr sz="2000">
              <a:latin typeface="Times New Roman"/>
              <a:ea typeface="Times New Roman"/>
              <a:cs typeface="Times New Roman"/>
              <a:sym typeface="Times New Roman"/>
            </a:endParaRPr>
          </a:p>
          <a:p>
            <a:pPr indent="-355600" lvl="0" marL="457200" rtl="0" algn="just">
              <a:spcBef>
                <a:spcPts val="1000"/>
              </a:spcBef>
              <a:spcAft>
                <a:spcPts val="0"/>
              </a:spcAft>
              <a:buSzPts val="2000"/>
              <a:buFont typeface="Times New Roman"/>
              <a:buChar char="•"/>
            </a:pPr>
            <a:r>
              <a:rPr lang="en-US" sz="2000">
                <a:latin typeface="Times New Roman"/>
                <a:ea typeface="Times New Roman"/>
                <a:cs typeface="Times New Roman"/>
                <a:sym typeface="Times New Roman"/>
              </a:rPr>
              <a:t>Some beginners find it hard to learn. Even some developers avoid using it. But believe me, you won't be able to live without it when developing an app today.</a:t>
            </a:r>
            <a:endParaRPr sz="2000">
              <a:latin typeface="Times New Roman"/>
              <a:ea typeface="Times New Roman"/>
              <a:cs typeface="Times New Roman"/>
              <a:sym typeface="Times New Roman"/>
            </a:endParaRPr>
          </a:p>
          <a:p>
            <a:pPr indent="0" lvl="0" marL="457200" rtl="0" algn="just">
              <a:spcBef>
                <a:spcPts val="1000"/>
              </a:spcBef>
              <a:spcAft>
                <a:spcPts val="0"/>
              </a:spcAft>
              <a:buNone/>
            </a:pPr>
            <a:r>
              <a:t/>
            </a:r>
            <a:endParaRPr sz="2000">
              <a:latin typeface="Times New Roman"/>
              <a:ea typeface="Times New Roman"/>
              <a:cs typeface="Times New Roman"/>
              <a:sym typeface="Times New Roman"/>
            </a:endParaRPr>
          </a:p>
          <a:p>
            <a:pPr indent="-355600" lvl="0" marL="457200" rtl="0" algn="just">
              <a:spcBef>
                <a:spcPts val="1000"/>
              </a:spcBef>
              <a:spcAft>
                <a:spcPts val="0"/>
              </a:spcAft>
              <a:buSzPts val="2000"/>
              <a:buFont typeface="Times New Roman"/>
              <a:buChar char="•"/>
            </a:pPr>
            <a:r>
              <a:rPr lang="en-US" sz="2000">
                <a:latin typeface="Times New Roman"/>
                <a:ea typeface="Times New Roman"/>
                <a:cs typeface="Times New Roman"/>
                <a:sym typeface="Times New Roman"/>
              </a:rPr>
              <a:t>When iPhone was first released over ten years ago, it only came with a single screen size: 3.5-inch. Later we had the 4-inch iPhone. In September 2014, Apple introduced the iPhone 6 and 6 Plus. </a:t>
            </a:r>
            <a:endParaRPr sz="2000">
              <a:latin typeface="Times New Roman"/>
              <a:ea typeface="Times New Roman"/>
              <a:cs typeface="Times New Roman"/>
              <a:sym typeface="Times New Roman"/>
            </a:endParaRPr>
          </a:p>
          <a:p>
            <a:pPr indent="0" lvl="0" marL="457200" rtl="0" algn="just">
              <a:spcBef>
                <a:spcPts val="1000"/>
              </a:spcBef>
              <a:spcAft>
                <a:spcPts val="0"/>
              </a:spcAft>
              <a:buNone/>
            </a:pPr>
            <a:r>
              <a:t/>
            </a:r>
            <a:endParaRPr sz="2000">
              <a:latin typeface="Times New Roman"/>
              <a:ea typeface="Times New Roman"/>
              <a:cs typeface="Times New Roman"/>
              <a:sym typeface="Times New Roman"/>
            </a:endParaRPr>
          </a:p>
          <a:p>
            <a:pPr indent="-355600" lvl="0" marL="457200" rtl="0" algn="just">
              <a:spcBef>
                <a:spcPts val="1000"/>
              </a:spcBef>
              <a:spcAft>
                <a:spcPts val="0"/>
              </a:spcAft>
              <a:buSzPts val="2000"/>
              <a:buFont typeface="Times New Roman"/>
              <a:buChar char="•"/>
            </a:pPr>
            <a:r>
              <a:rPr lang="en-US" sz="2000">
                <a:latin typeface="Times New Roman"/>
                <a:ea typeface="Times New Roman"/>
                <a:cs typeface="Times New Roman"/>
                <a:sym typeface="Times New Roman"/>
              </a:rPr>
              <a:t>Now Apple's iPhones are available in different screen sizes including 3.5-inch, 4-inch, 4.7-inch, 5.5-inch, 5.8-inch, 6.1-inch, and 6.5-inch displays. When you design your app UI, you have to cater for all these screen sizes. </a:t>
            </a:r>
            <a:endParaRPr sz="2000">
              <a:latin typeface="Times New Roman"/>
              <a:ea typeface="Times New Roman"/>
              <a:cs typeface="Times New Roman"/>
              <a:sym typeface="Times New Roman"/>
            </a:endParaRPr>
          </a:p>
          <a:p>
            <a:pPr indent="0" lvl="0" marL="457200" rtl="0" algn="just">
              <a:spcBef>
                <a:spcPts val="1000"/>
              </a:spcBef>
              <a:spcAft>
                <a:spcPts val="0"/>
              </a:spcAft>
              <a:buNone/>
            </a:pPr>
            <a:r>
              <a:t/>
            </a:r>
            <a:endParaRPr sz="2000">
              <a:latin typeface="Times New Roman"/>
              <a:ea typeface="Times New Roman"/>
              <a:cs typeface="Times New Roman"/>
              <a:sym typeface="Times New Roman"/>
            </a:endParaRPr>
          </a:p>
          <a:p>
            <a:pPr indent="0" lvl="0" marL="0" rtl="0" algn="just">
              <a:spcBef>
                <a:spcPts val="1000"/>
              </a:spcBef>
              <a:spcAft>
                <a:spcPts val="0"/>
              </a:spcAft>
              <a:buNone/>
            </a:pPr>
            <a:r>
              <a:t/>
            </a:r>
            <a:endParaRPr sz="2000">
              <a:latin typeface="Times New Roman"/>
              <a:ea typeface="Times New Roman"/>
              <a:cs typeface="Times New Roman"/>
              <a:sym typeface="Times New Roman"/>
            </a:endParaRPr>
          </a:p>
        </p:txBody>
      </p:sp>
      <p:sp>
        <p:nvSpPr>
          <p:cNvPr id="172" name="Google Shape;172;p29"/>
          <p:cNvSpPr txBox="1"/>
          <p:nvPr/>
        </p:nvSpPr>
        <p:spPr>
          <a:xfrm>
            <a:off x="248920" y="377825"/>
            <a:ext cx="4909200" cy="459600"/>
          </a:xfrm>
          <a:prstGeom prst="rect">
            <a:avLst/>
          </a:prstGeom>
          <a:noFill/>
          <a:ln>
            <a:noFill/>
          </a:ln>
        </p:spPr>
        <p:txBody>
          <a:bodyPr anchorCtr="0" anchor="t" bIns="45700" lIns="45700" spcFirstLastPara="1" rIns="45700" wrap="square" tIns="45700">
            <a:noAutofit/>
          </a:bodyPr>
          <a:lstStyle/>
          <a:p>
            <a:pPr indent="0" lvl="0" marL="0" rtl="0" algn="l">
              <a:spcBef>
                <a:spcPts val="0"/>
              </a:spcBef>
              <a:spcAft>
                <a:spcPts val="0"/>
              </a:spcAft>
              <a:buClr>
                <a:schemeClr val="dk1"/>
              </a:buClr>
              <a:buSzPts val="2400"/>
              <a:buFont typeface="Helvetica Neue"/>
              <a:buNone/>
            </a:pPr>
            <a:r>
              <a:rPr b="1" lang="en-US" sz="2400">
                <a:solidFill>
                  <a:schemeClr val="dk1"/>
                </a:solidFill>
                <a:latin typeface="Helvetica Neue"/>
                <a:ea typeface="Helvetica Neue"/>
                <a:cs typeface="Helvetica Neue"/>
                <a:sym typeface="Helvetica Neue"/>
              </a:rPr>
              <a:t>Autolayouts &amp; StackViews</a:t>
            </a:r>
            <a:endParaRPr/>
          </a:p>
          <a:p>
            <a:pPr indent="0" lvl="0" marL="0" marR="0" rtl="0" algn="l">
              <a:lnSpc>
                <a:spcPct val="100000"/>
              </a:lnSpc>
              <a:spcBef>
                <a:spcPts val="0"/>
              </a:spcBef>
              <a:spcAft>
                <a:spcPts val="0"/>
              </a:spcAft>
              <a:buClr>
                <a:srgbClr val="000000"/>
              </a:buClr>
              <a:buSzPts val="2400"/>
              <a:buFont typeface="Helvetica Neue"/>
              <a:buNone/>
            </a:pPr>
            <a:r>
              <a:t/>
            </a:r>
            <a:endParaRPr b="1" sz="2400">
              <a:latin typeface="Helvetica Neue"/>
              <a:ea typeface="Helvetica Neue"/>
              <a:cs typeface="Helvetica Neue"/>
              <a:sym typeface="Helvetica Neue"/>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 name="Shape 56"/>
        <p:cNvGrpSpPr/>
        <p:nvPr/>
      </p:nvGrpSpPr>
      <p:grpSpPr>
        <a:xfrm>
          <a:off x="0" y="0"/>
          <a:ext cx="0" cy="0"/>
          <a:chOff x="0" y="0"/>
          <a:chExt cx="0" cy="0"/>
        </a:xfrm>
      </p:grpSpPr>
      <p:sp>
        <p:nvSpPr>
          <p:cNvPr id="57" name="Google Shape;57;p12"/>
          <p:cNvSpPr txBox="1"/>
          <p:nvPr/>
        </p:nvSpPr>
        <p:spPr>
          <a:xfrm>
            <a:off x="448632" y="1180362"/>
            <a:ext cx="11743500" cy="421500"/>
          </a:xfrm>
          <a:prstGeom prst="rect">
            <a:avLst/>
          </a:prstGeom>
          <a:noFill/>
          <a:ln>
            <a:noFill/>
          </a:ln>
        </p:spPr>
        <p:txBody>
          <a:bodyPr anchorCtr="0" anchor="t" bIns="45700" lIns="45700" spcFirstLastPara="1" rIns="45700" wrap="square" tIns="45700">
            <a:noAutofit/>
          </a:bodyPr>
          <a:lstStyle/>
          <a:p>
            <a:pPr indent="358775" lvl="4" marL="0" marR="0" rtl="0" algn="l">
              <a:lnSpc>
                <a:spcPct val="100000"/>
              </a:lnSpc>
              <a:spcBef>
                <a:spcPts val="0"/>
              </a:spcBef>
              <a:spcAft>
                <a:spcPts val="0"/>
              </a:spcAft>
              <a:buClr>
                <a:srgbClr val="000000"/>
              </a:buClr>
              <a:buSzPts val="2400"/>
              <a:buFont typeface="Times New Roman"/>
              <a:buNone/>
            </a:pPr>
            <a:r>
              <a:rPr b="1" i="0" lang="en-US" sz="3000" u="none" cap="none" strike="noStrike">
                <a:solidFill>
                  <a:srgbClr val="000000"/>
                </a:solidFill>
                <a:latin typeface="Times New Roman"/>
                <a:ea typeface="Times New Roman"/>
                <a:cs typeface="Times New Roman"/>
                <a:sym typeface="Times New Roman"/>
              </a:rPr>
              <a:t>Syllabus </a:t>
            </a:r>
            <a:endParaRPr b="0" i="0" sz="3000" u="none" cap="none" strike="noStrike">
              <a:solidFill>
                <a:srgbClr val="000000"/>
              </a:solidFill>
              <a:latin typeface="Times New Roman"/>
              <a:ea typeface="Times New Roman"/>
              <a:cs typeface="Times New Roman"/>
              <a:sym typeface="Times New Roman"/>
            </a:endParaRPr>
          </a:p>
        </p:txBody>
      </p:sp>
      <p:sp>
        <p:nvSpPr>
          <p:cNvPr id="58" name="Google Shape;58;p12"/>
          <p:cNvSpPr txBox="1"/>
          <p:nvPr/>
        </p:nvSpPr>
        <p:spPr>
          <a:xfrm>
            <a:off x="1107000" y="1808825"/>
            <a:ext cx="9978000" cy="4828500"/>
          </a:xfrm>
          <a:prstGeom prst="rect">
            <a:avLst/>
          </a:prstGeom>
          <a:noFill/>
          <a:ln>
            <a:noFill/>
          </a:ln>
        </p:spPr>
        <p:txBody>
          <a:bodyPr anchorCtr="0" anchor="t" bIns="45700" lIns="45700" spcFirstLastPara="1" rIns="45700" wrap="square" tIns="45700">
            <a:noAutofit/>
          </a:bodyPr>
          <a:lstStyle/>
          <a:p>
            <a:pPr indent="-457200" lvl="0" marL="457200" marR="0" rtl="0" algn="l">
              <a:lnSpc>
                <a:spcPct val="150000"/>
              </a:lnSpc>
              <a:spcBef>
                <a:spcPts val="0"/>
              </a:spcBef>
              <a:spcAft>
                <a:spcPts val="0"/>
              </a:spcAft>
              <a:buClr>
                <a:srgbClr val="000000"/>
              </a:buClr>
              <a:buSzPts val="2000"/>
              <a:buFont typeface="Times New Roman"/>
              <a:buChar char="➢"/>
            </a:pPr>
            <a:r>
              <a:rPr lang="en-US" sz="2000">
                <a:latin typeface="Times New Roman"/>
                <a:ea typeface="Times New Roman"/>
                <a:cs typeface="Times New Roman"/>
                <a:sym typeface="Times New Roman"/>
              </a:rPr>
              <a:t>Optionals</a:t>
            </a:r>
            <a:endParaRPr sz="2000">
              <a:latin typeface="Times New Roman"/>
              <a:ea typeface="Times New Roman"/>
              <a:cs typeface="Times New Roman"/>
              <a:sym typeface="Times New Roman"/>
            </a:endParaRPr>
          </a:p>
          <a:p>
            <a:pPr indent="-457200" lvl="0" marL="457200" marR="0" rtl="0" algn="l">
              <a:lnSpc>
                <a:spcPct val="150000"/>
              </a:lnSpc>
              <a:spcBef>
                <a:spcPts val="0"/>
              </a:spcBef>
              <a:spcAft>
                <a:spcPts val="0"/>
              </a:spcAft>
              <a:buSzPts val="2000"/>
              <a:buFont typeface="Times New Roman"/>
              <a:buChar char="➢"/>
            </a:pPr>
            <a:r>
              <a:rPr lang="en-US" sz="2000">
                <a:latin typeface="Times New Roman"/>
                <a:ea typeface="Times New Roman"/>
                <a:cs typeface="Times New Roman"/>
                <a:sym typeface="Times New Roman"/>
              </a:rPr>
              <a:t>Type Casting</a:t>
            </a:r>
            <a:endParaRPr sz="2000">
              <a:latin typeface="Times New Roman"/>
              <a:ea typeface="Times New Roman"/>
              <a:cs typeface="Times New Roman"/>
              <a:sym typeface="Times New Roman"/>
            </a:endParaRPr>
          </a:p>
          <a:p>
            <a:pPr indent="-457200" lvl="0" marL="457200" marR="0" rtl="0" algn="l">
              <a:lnSpc>
                <a:spcPct val="150000"/>
              </a:lnSpc>
              <a:spcBef>
                <a:spcPts val="0"/>
              </a:spcBef>
              <a:spcAft>
                <a:spcPts val="0"/>
              </a:spcAft>
              <a:buSzPts val="2000"/>
              <a:buFont typeface="Times New Roman"/>
              <a:buChar char="➢"/>
            </a:pPr>
            <a:r>
              <a:rPr lang="en-US" sz="2000">
                <a:latin typeface="Times New Roman"/>
                <a:ea typeface="Times New Roman"/>
                <a:cs typeface="Times New Roman"/>
                <a:sym typeface="Times New Roman"/>
              </a:rPr>
              <a:t>Guard</a:t>
            </a:r>
            <a:endParaRPr sz="2000">
              <a:latin typeface="Times New Roman"/>
              <a:ea typeface="Times New Roman"/>
              <a:cs typeface="Times New Roman"/>
              <a:sym typeface="Times New Roman"/>
            </a:endParaRPr>
          </a:p>
          <a:p>
            <a:pPr indent="-457200" lvl="0" marL="457200" marR="0" rtl="0" algn="l">
              <a:lnSpc>
                <a:spcPct val="150000"/>
              </a:lnSpc>
              <a:spcBef>
                <a:spcPts val="0"/>
              </a:spcBef>
              <a:spcAft>
                <a:spcPts val="0"/>
              </a:spcAft>
              <a:buClr>
                <a:srgbClr val="000000"/>
              </a:buClr>
              <a:buSzPts val="2000"/>
              <a:buFont typeface="Times New Roman"/>
              <a:buChar char="➢"/>
            </a:pPr>
            <a:r>
              <a:rPr lang="en-US" sz="2000">
                <a:latin typeface="Times New Roman"/>
                <a:ea typeface="Times New Roman"/>
                <a:cs typeface="Times New Roman"/>
                <a:sym typeface="Times New Roman"/>
              </a:rPr>
              <a:t>Introduction to Autolaytouts &amp; SatckViews</a:t>
            </a:r>
            <a:endParaRPr b="0" i="0" sz="2000" u="none" cap="none" strike="noStrike">
              <a:solidFill>
                <a:srgbClr val="000000"/>
              </a:solidFill>
              <a:latin typeface="Times New Roman"/>
              <a:ea typeface="Times New Roman"/>
              <a:cs typeface="Times New Roman"/>
              <a:sym typeface="Times New Roman"/>
            </a:endParaRPr>
          </a:p>
          <a:p>
            <a:pPr indent="-457200" lvl="0" marL="457200" marR="0" rtl="0" algn="l">
              <a:lnSpc>
                <a:spcPct val="150000"/>
              </a:lnSpc>
              <a:spcBef>
                <a:spcPts val="0"/>
              </a:spcBef>
              <a:spcAft>
                <a:spcPts val="0"/>
              </a:spcAft>
              <a:buClr>
                <a:srgbClr val="000000"/>
              </a:buClr>
              <a:buSzPts val="2000"/>
              <a:buFont typeface="Times New Roman"/>
              <a:buChar char="➢"/>
            </a:pPr>
            <a:r>
              <a:rPr lang="en-US" sz="2000">
                <a:latin typeface="Times New Roman"/>
                <a:ea typeface="Times New Roman"/>
                <a:cs typeface="Times New Roman"/>
                <a:sym typeface="Times New Roman"/>
              </a:rPr>
              <a:t>Constraints</a:t>
            </a:r>
            <a:endParaRPr b="0" i="0" sz="2000" u="none" cap="none" strike="noStrike">
              <a:solidFill>
                <a:srgbClr val="000000"/>
              </a:solidFill>
              <a:latin typeface="Times New Roman"/>
              <a:ea typeface="Times New Roman"/>
              <a:cs typeface="Times New Roman"/>
              <a:sym typeface="Times New Roman"/>
            </a:endParaRPr>
          </a:p>
          <a:p>
            <a:pPr indent="-457200" lvl="0" marL="457200" marR="0" rtl="0" algn="l">
              <a:lnSpc>
                <a:spcPct val="150000"/>
              </a:lnSpc>
              <a:spcBef>
                <a:spcPts val="0"/>
              </a:spcBef>
              <a:spcAft>
                <a:spcPts val="0"/>
              </a:spcAft>
              <a:buClr>
                <a:srgbClr val="000000"/>
              </a:buClr>
              <a:buSzPts val="2000"/>
              <a:buFont typeface="Times New Roman"/>
              <a:buChar char="➢"/>
            </a:pPr>
            <a:r>
              <a:rPr lang="en-US" sz="2000">
                <a:latin typeface="Times New Roman"/>
                <a:ea typeface="Times New Roman"/>
                <a:cs typeface="Times New Roman"/>
                <a:sym typeface="Times New Roman"/>
              </a:rPr>
              <a:t>Alignment Rect</a:t>
            </a:r>
            <a:endParaRPr sz="2000">
              <a:latin typeface="Times New Roman"/>
              <a:ea typeface="Times New Roman"/>
              <a:cs typeface="Times New Roman"/>
              <a:sym typeface="Times New Roman"/>
            </a:endParaRPr>
          </a:p>
          <a:p>
            <a:pPr indent="-355600" lvl="0" marL="457200" marR="0" rtl="0" algn="l">
              <a:lnSpc>
                <a:spcPct val="150000"/>
              </a:lnSpc>
              <a:spcBef>
                <a:spcPts val="0"/>
              </a:spcBef>
              <a:spcAft>
                <a:spcPts val="0"/>
              </a:spcAft>
              <a:buSzPts val="2000"/>
              <a:buFont typeface="Times New Roman"/>
              <a:buChar char="➢"/>
            </a:pPr>
            <a:r>
              <a:rPr lang="en-US" sz="2000">
                <a:latin typeface="Times New Roman"/>
                <a:ea typeface="Times New Roman"/>
                <a:cs typeface="Times New Roman"/>
                <a:sym typeface="Times New Roman"/>
              </a:rPr>
              <a:t>Content Size</a:t>
            </a:r>
            <a:endParaRPr sz="2000">
              <a:latin typeface="Times New Roman"/>
              <a:ea typeface="Times New Roman"/>
              <a:cs typeface="Times New Roman"/>
              <a:sym typeface="Times New Roman"/>
            </a:endParaRPr>
          </a:p>
          <a:p>
            <a:pPr indent="-355600" lvl="0" marL="457200" rtl="0" algn="l">
              <a:lnSpc>
                <a:spcPct val="150000"/>
              </a:lnSpc>
              <a:spcBef>
                <a:spcPts val="0"/>
              </a:spcBef>
              <a:spcAft>
                <a:spcPts val="0"/>
              </a:spcAft>
              <a:buSzPts val="2000"/>
              <a:buFont typeface="Times New Roman"/>
              <a:buChar char="➢"/>
            </a:pPr>
            <a:r>
              <a:rPr lang="en-US" sz="2000">
                <a:solidFill>
                  <a:schemeClr val="dk1"/>
                </a:solidFill>
                <a:latin typeface="Times New Roman"/>
                <a:ea typeface="Times New Roman"/>
                <a:cs typeface="Times New Roman"/>
                <a:sym typeface="Times New Roman"/>
              </a:rPr>
              <a:t>Auto Layout Features</a:t>
            </a:r>
            <a:endParaRPr sz="2000">
              <a:latin typeface="Times New Roman"/>
              <a:ea typeface="Times New Roman"/>
              <a:cs typeface="Times New Roman"/>
              <a:sym typeface="Times New Roman"/>
            </a:endParaRPr>
          </a:p>
          <a:p>
            <a:pPr indent="-355600" lvl="0" marL="457200" marR="0" rtl="0" algn="l">
              <a:lnSpc>
                <a:spcPct val="150000"/>
              </a:lnSpc>
              <a:spcBef>
                <a:spcPts val="0"/>
              </a:spcBef>
              <a:spcAft>
                <a:spcPts val="0"/>
              </a:spcAft>
              <a:buSzPts val="2000"/>
              <a:buFont typeface="Times New Roman"/>
              <a:buChar char="➢"/>
            </a:pPr>
            <a:r>
              <a:rPr lang="en-US" sz="2000">
                <a:latin typeface="Times New Roman"/>
                <a:ea typeface="Times New Roman"/>
                <a:cs typeface="Times New Roman"/>
                <a:sym typeface="Times New Roman"/>
              </a:rPr>
              <a:t>Visual Cues</a:t>
            </a:r>
            <a:endParaRPr sz="2000">
              <a:latin typeface="Times New Roman"/>
              <a:ea typeface="Times New Roman"/>
              <a:cs typeface="Times New Roman"/>
              <a:sym typeface="Times New Roman"/>
            </a:endParaRPr>
          </a:p>
          <a:p>
            <a:pPr indent="-355600" lvl="0" marL="457200" marR="0" rtl="0" algn="l">
              <a:lnSpc>
                <a:spcPct val="150000"/>
              </a:lnSpc>
              <a:spcBef>
                <a:spcPts val="0"/>
              </a:spcBef>
              <a:spcAft>
                <a:spcPts val="0"/>
              </a:spcAft>
              <a:buSzPts val="2000"/>
              <a:buFont typeface="Times New Roman"/>
              <a:buChar char="➢"/>
            </a:pPr>
            <a:r>
              <a:rPr lang="en-US" sz="2000">
                <a:latin typeface="Times New Roman"/>
                <a:ea typeface="Times New Roman"/>
                <a:cs typeface="Times New Roman"/>
                <a:sym typeface="Times New Roman"/>
              </a:rPr>
              <a:t>Aspect Ratio Constraints</a:t>
            </a:r>
            <a:endParaRPr sz="2000">
              <a:latin typeface="Times New Roman"/>
              <a:ea typeface="Times New Roman"/>
              <a:cs typeface="Times New Roman"/>
              <a:sym typeface="Times New Roman"/>
            </a:endParaRPr>
          </a:p>
          <a:p>
            <a:pPr indent="-355600" lvl="0" marL="457200" marR="0" rtl="0" algn="l">
              <a:lnSpc>
                <a:spcPct val="150000"/>
              </a:lnSpc>
              <a:spcBef>
                <a:spcPts val="0"/>
              </a:spcBef>
              <a:spcAft>
                <a:spcPts val="0"/>
              </a:spcAft>
              <a:buSzPts val="2000"/>
              <a:buFont typeface="Times New Roman"/>
              <a:buChar char="➢"/>
            </a:pPr>
            <a:r>
              <a:rPr lang="en-US" sz="2000">
                <a:latin typeface="Times New Roman"/>
                <a:ea typeface="Times New Roman"/>
                <a:cs typeface="Times New Roman"/>
                <a:sym typeface="Times New Roman"/>
              </a:rPr>
              <a:t>Size Classes</a:t>
            </a:r>
            <a:endParaRPr sz="2000">
              <a:latin typeface="Times New Roman"/>
              <a:ea typeface="Times New Roman"/>
              <a:cs typeface="Times New Roman"/>
              <a:sym typeface="Times New Roman"/>
            </a:endParaRPr>
          </a:p>
        </p:txBody>
      </p:sp>
      <p:sp>
        <p:nvSpPr>
          <p:cNvPr id="59" name="Google Shape;59;p12"/>
          <p:cNvSpPr txBox="1"/>
          <p:nvPr/>
        </p:nvSpPr>
        <p:spPr>
          <a:xfrm>
            <a:off x="248920" y="377825"/>
            <a:ext cx="4909185" cy="459740"/>
          </a:xfrm>
          <a:prstGeom prst="rect">
            <a:avLst/>
          </a:prstGeom>
          <a:no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2400"/>
              <a:buFont typeface="Helvetica Neue"/>
              <a:buNone/>
            </a:pPr>
            <a:r>
              <a:rPr b="1" lang="en-US" sz="2400">
                <a:latin typeface="Helvetica Neue"/>
                <a:ea typeface="Helvetica Neue"/>
                <a:cs typeface="Helvetica Neue"/>
                <a:sym typeface="Helvetica Neue"/>
              </a:rPr>
              <a:t>Autolayouts &amp; StackViews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30"/>
          <p:cNvSpPr txBox="1"/>
          <p:nvPr>
            <p:ph idx="1" type="body"/>
          </p:nvPr>
        </p:nvSpPr>
        <p:spPr>
          <a:xfrm>
            <a:off x="838200" y="2211305"/>
            <a:ext cx="10515600" cy="2435400"/>
          </a:xfrm>
          <a:prstGeom prst="rect">
            <a:avLst/>
          </a:prstGeom>
        </p:spPr>
        <p:txBody>
          <a:bodyPr anchorCtr="0" anchor="t" bIns="45700" lIns="45700" spcFirstLastPara="1" rIns="45700" wrap="square" tIns="45700">
            <a:noAutofit/>
          </a:bodyPr>
          <a:lstStyle/>
          <a:p>
            <a:pPr indent="-355600" lvl="0" marL="457200" rtl="0" algn="just">
              <a:spcBef>
                <a:spcPts val="1000"/>
              </a:spcBef>
              <a:spcAft>
                <a:spcPts val="0"/>
              </a:spcAft>
              <a:buSzPts val="2000"/>
              <a:buFont typeface="Times New Roman"/>
              <a:buChar char="•"/>
            </a:pPr>
            <a:r>
              <a:rPr lang="en-US" sz="2000">
                <a:latin typeface="Times New Roman"/>
                <a:ea typeface="Times New Roman"/>
                <a:cs typeface="Times New Roman"/>
                <a:sym typeface="Times New Roman"/>
              </a:rPr>
              <a:t>If your app is going to support both iPhone and iPad (also known as a universal app), you will need to make sure the app fits additional screen sizes including 7.9-inch, 9.7-inch, 10.5-inch, and 12.9-inch.</a:t>
            </a:r>
            <a:endParaRPr sz="2000">
              <a:latin typeface="Times New Roman"/>
              <a:ea typeface="Times New Roman"/>
              <a:cs typeface="Times New Roman"/>
              <a:sym typeface="Times New Roman"/>
            </a:endParaRPr>
          </a:p>
          <a:p>
            <a:pPr indent="0" lvl="0" marL="457200" rtl="0" algn="just">
              <a:spcBef>
                <a:spcPts val="1000"/>
              </a:spcBef>
              <a:spcAft>
                <a:spcPts val="0"/>
              </a:spcAft>
              <a:buNone/>
            </a:pPr>
            <a:r>
              <a:t/>
            </a:r>
            <a:endParaRPr sz="2000">
              <a:latin typeface="Times New Roman"/>
              <a:ea typeface="Times New Roman"/>
              <a:cs typeface="Times New Roman"/>
              <a:sym typeface="Times New Roman"/>
            </a:endParaRPr>
          </a:p>
          <a:p>
            <a:pPr indent="-355600" lvl="0" marL="457200" rtl="0" algn="just">
              <a:spcBef>
                <a:spcPts val="1000"/>
              </a:spcBef>
              <a:spcAft>
                <a:spcPts val="0"/>
              </a:spcAft>
              <a:buSzPts val="2000"/>
              <a:buFont typeface="Times New Roman"/>
              <a:buChar char="•"/>
            </a:pPr>
            <a:r>
              <a:rPr lang="en-US" sz="2000">
                <a:latin typeface="Times New Roman"/>
                <a:ea typeface="Times New Roman"/>
                <a:cs typeface="Times New Roman"/>
                <a:sym typeface="Times New Roman"/>
              </a:rPr>
              <a:t>Without using auto layout, it would be very hard for you to create an app that supports all screen resolutions.</a:t>
            </a:r>
            <a:endParaRPr sz="2000">
              <a:latin typeface="Times New Roman"/>
              <a:ea typeface="Times New Roman"/>
              <a:cs typeface="Times New Roman"/>
              <a:sym typeface="Times New Roman"/>
            </a:endParaRPr>
          </a:p>
          <a:p>
            <a:pPr indent="0" lvl="0" marL="0" rtl="0" algn="just">
              <a:spcBef>
                <a:spcPts val="1000"/>
              </a:spcBef>
              <a:spcAft>
                <a:spcPts val="0"/>
              </a:spcAft>
              <a:buNone/>
            </a:pPr>
            <a:r>
              <a:t/>
            </a:r>
            <a:endParaRPr sz="2000">
              <a:latin typeface="Times New Roman"/>
              <a:ea typeface="Times New Roman"/>
              <a:cs typeface="Times New Roman"/>
              <a:sym typeface="Times New Roman"/>
            </a:endParaRPr>
          </a:p>
        </p:txBody>
      </p:sp>
      <p:sp>
        <p:nvSpPr>
          <p:cNvPr id="178" name="Google Shape;178;p30"/>
          <p:cNvSpPr txBox="1"/>
          <p:nvPr/>
        </p:nvSpPr>
        <p:spPr>
          <a:xfrm>
            <a:off x="248920" y="377825"/>
            <a:ext cx="4909200" cy="459600"/>
          </a:xfrm>
          <a:prstGeom prst="rect">
            <a:avLst/>
          </a:prstGeom>
          <a:noFill/>
          <a:ln>
            <a:noFill/>
          </a:ln>
        </p:spPr>
        <p:txBody>
          <a:bodyPr anchorCtr="0" anchor="t" bIns="45700" lIns="45700" spcFirstLastPara="1" rIns="45700" wrap="square" tIns="45700">
            <a:noAutofit/>
          </a:bodyPr>
          <a:lstStyle/>
          <a:p>
            <a:pPr indent="0" lvl="0" marL="0" rtl="0" algn="l">
              <a:spcBef>
                <a:spcPts val="0"/>
              </a:spcBef>
              <a:spcAft>
                <a:spcPts val="0"/>
              </a:spcAft>
              <a:buClr>
                <a:schemeClr val="dk1"/>
              </a:buClr>
              <a:buSzPts val="2400"/>
              <a:buFont typeface="Helvetica Neue"/>
              <a:buNone/>
            </a:pPr>
            <a:r>
              <a:rPr b="1" lang="en-US" sz="2400">
                <a:solidFill>
                  <a:schemeClr val="dk1"/>
                </a:solidFill>
                <a:latin typeface="Helvetica Neue"/>
                <a:ea typeface="Helvetica Neue"/>
                <a:cs typeface="Helvetica Neue"/>
                <a:sym typeface="Helvetica Neue"/>
              </a:rPr>
              <a:t>Autolayouts &amp; StackViews</a:t>
            </a:r>
            <a:endParaRPr/>
          </a:p>
          <a:p>
            <a:pPr indent="0" lvl="0" marL="0" marR="0" rtl="0" algn="l">
              <a:lnSpc>
                <a:spcPct val="100000"/>
              </a:lnSpc>
              <a:spcBef>
                <a:spcPts val="0"/>
              </a:spcBef>
              <a:spcAft>
                <a:spcPts val="0"/>
              </a:spcAft>
              <a:buClr>
                <a:srgbClr val="000000"/>
              </a:buClr>
              <a:buSzPts val="2400"/>
              <a:buFont typeface="Helvetica Neue"/>
              <a:buNone/>
            </a:pPr>
            <a:r>
              <a:t/>
            </a:r>
            <a:endParaRPr b="1" sz="2400">
              <a:latin typeface="Helvetica Neue"/>
              <a:ea typeface="Helvetica Neue"/>
              <a:cs typeface="Helvetica Neue"/>
              <a:sym typeface="Helvetica Neue"/>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31"/>
          <p:cNvSpPr txBox="1"/>
          <p:nvPr>
            <p:ph idx="1" type="body"/>
          </p:nvPr>
        </p:nvSpPr>
        <p:spPr>
          <a:xfrm>
            <a:off x="838200" y="974391"/>
            <a:ext cx="10515600" cy="609000"/>
          </a:xfrm>
          <a:prstGeom prst="rect">
            <a:avLst/>
          </a:prstGeom>
        </p:spPr>
        <p:txBody>
          <a:bodyPr anchorCtr="0" anchor="t" bIns="45700" lIns="45700" spcFirstLastPara="1" rIns="45700" wrap="square" tIns="45700">
            <a:noAutofit/>
          </a:bodyPr>
          <a:lstStyle/>
          <a:p>
            <a:pPr indent="0" lvl="0" marL="0" rtl="0" algn="just">
              <a:spcBef>
                <a:spcPts val="1000"/>
              </a:spcBef>
              <a:spcAft>
                <a:spcPts val="0"/>
              </a:spcAft>
              <a:buNone/>
            </a:pPr>
            <a:r>
              <a:rPr b="1" lang="en-US" sz="2500">
                <a:latin typeface="Times New Roman"/>
                <a:ea typeface="Times New Roman"/>
                <a:cs typeface="Times New Roman"/>
                <a:sym typeface="Times New Roman"/>
              </a:rPr>
              <a:t>Why Auto Layout?</a:t>
            </a:r>
            <a:endParaRPr b="1" sz="2500">
              <a:latin typeface="Times New Roman"/>
              <a:ea typeface="Times New Roman"/>
              <a:cs typeface="Times New Roman"/>
              <a:sym typeface="Times New Roman"/>
            </a:endParaRPr>
          </a:p>
          <a:p>
            <a:pPr indent="0" lvl="0" marL="0" rtl="0" algn="just">
              <a:spcBef>
                <a:spcPts val="1000"/>
              </a:spcBef>
              <a:spcAft>
                <a:spcPts val="0"/>
              </a:spcAft>
              <a:buNone/>
            </a:pPr>
            <a:r>
              <a:t/>
            </a:r>
            <a:endParaRPr sz="2000">
              <a:latin typeface="Times New Roman"/>
              <a:ea typeface="Times New Roman"/>
              <a:cs typeface="Times New Roman"/>
              <a:sym typeface="Times New Roman"/>
            </a:endParaRPr>
          </a:p>
        </p:txBody>
      </p:sp>
      <p:pic>
        <p:nvPicPr>
          <p:cNvPr id="184" name="Google Shape;184;p31"/>
          <p:cNvPicPr preferRelativeResize="0"/>
          <p:nvPr/>
        </p:nvPicPr>
        <p:blipFill>
          <a:blip r:embed="rId3">
            <a:alphaModFix/>
          </a:blip>
          <a:stretch>
            <a:fillRect/>
          </a:stretch>
        </p:blipFill>
        <p:spPr>
          <a:xfrm>
            <a:off x="2018350" y="1720375"/>
            <a:ext cx="8155301" cy="4140800"/>
          </a:xfrm>
          <a:prstGeom prst="rect">
            <a:avLst/>
          </a:prstGeom>
          <a:noFill/>
          <a:ln>
            <a:noFill/>
          </a:ln>
        </p:spPr>
      </p:pic>
      <p:sp>
        <p:nvSpPr>
          <p:cNvPr id="185" name="Google Shape;185;p31"/>
          <p:cNvSpPr txBox="1"/>
          <p:nvPr/>
        </p:nvSpPr>
        <p:spPr>
          <a:xfrm>
            <a:off x="248920" y="377825"/>
            <a:ext cx="4909200" cy="459600"/>
          </a:xfrm>
          <a:prstGeom prst="rect">
            <a:avLst/>
          </a:prstGeom>
          <a:noFill/>
          <a:ln>
            <a:noFill/>
          </a:ln>
        </p:spPr>
        <p:txBody>
          <a:bodyPr anchorCtr="0" anchor="t" bIns="45700" lIns="45700" spcFirstLastPara="1" rIns="45700" wrap="square" tIns="45700">
            <a:noAutofit/>
          </a:bodyPr>
          <a:lstStyle/>
          <a:p>
            <a:pPr indent="0" lvl="0" marL="0" rtl="0" algn="l">
              <a:spcBef>
                <a:spcPts val="0"/>
              </a:spcBef>
              <a:spcAft>
                <a:spcPts val="0"/>
              </a:spcAft>
              <a:buClr>
                <a:schemeClr val="dk1"/>
              </a:buClr>
              <a:buSzPts val="2400"/>
              <a:buFont typeface="Helvetica Neue"/>
              <a:buNone/>
            </a:pPr>
            <a:r>
              <a:rPr b="1" lang="en-US" sz="2400">
                <a:solidFill>
                  <a:schemeClr val="dk1"/>
                </a:solidFill>
                <a:latin typeface="Helvetica Neue"/>
                <a:ea typeface="Helvetica Neue"/>
                <a:cs typeface="Helvetica Neue"/>
                <a:sym typeface="Helvetica Neue"/>
              </a:rPr>
              <a:t>Autolayouts &amp; StackViews</a:t>
            </a:r>
            <a:endParaRPr/>
          </a:p>
          <a:p>
            <a:pPr indent="0" lvl="0" marL="0" marR="0" rtl="0" algn="l">
              <a:lnSpc>
                <a:spcPct val="100000"/>
              </a:lnSpc>
              <a:spcBef>
                <a:spcPts val="0"/>
              </a:spcBef>
              <a:spcAft>
                <a:spcPts val="0"/>
              </a:spcAft>
              <a:buClr>
                <a:srgbClr val="000000"/>
              </a:buClr>
              <a:buSzPts val="2400"/>
              <a:buFont typeface="Helvetica Neue"/>
              <a:buNone/>
            </a:pPr>
            <a:r>
              <a:t/>
            </a:r>
            <a:endParaRPr b="1" sz="2400">
              <a:latin typeface="Helvetica Neue"/>
              <a:ea typeface="Helvetica Neue"/>
              <a:cs typeface="Helvetica Neue"/>
              <a:sym typeface="Helvetica Neue"/>
            </a:endParaRPr>
          </a:p>
        </p:txBody>
      </p:sp>
      <p:sp>
        <p:nvSpPr>
          <p:cNvPr id="186" name="Google Shape;186;p31"/>
          <p:cNvSpPr txBox="1"/>
          <p:nvPr/>
        </p:nvSpPr>
        <p:spPr>
          <a:xfrm>
            <a:off x="1009200" y="5998150"/>
            <a:ext cx="10173600" cy="85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2000">
                <a:latin typeface="Times New Roman"/>
                <a:ea typeface="Times New Roman"/>
                <a:cs typeface="Times New Roman"/>
                <a:sym typeface="Times New Roman"/>
              </a:rPr>
              <a:t>Figure:  The app UI looks different when running on iPhone SE, iPhone 8, iPhone 11 and iPhone 11 Pro</a:t>
            </a:r>
            <a:endParaRPr b="1" sz="2000">
              <a:latin typeface="Times New Roman"/>
              <a:ea typeface="Times New Roman"/>
              <a:cs typeface="Times New Roman"/>
              <a:sym typeface="Times New Roman"/>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2"/>
          <p:cNvSpPr txBox="1"/>
          <p:nvPr>
            <p:ph idx="1" type="body"/>
          </p:nvPr>
        </p:nvSpPr>
        <p:spPr>
          <a:xfrm>
            <a:off x="838200" y="1084000"/>
            <a:ext cx="10515600" cy="5774100"/>
          </a:xfrm>
          <a:prstGeom prst="rect">
            <a:avLst/>
          </a:prstGeom>
        </p:spPr>
        <p:txBody>
          <a:bodyPr anchorCtr="0" anchor="t" bIns="45700" lIns="45700" spcFirstLastPara="1" rIns="45700" wrap="square" tIns="45700">
            <a:noAutofit/>
          </a:bodyPr>
          <a:lstStyle/>
          <a:p>
            <a:pPr indent="0" lvl="0" marL="0" rtl="0" algn="just">
              <a:spcBef>
                <a:spcPts val="1000"/>
              </a:spcBef>
              <a:spcAft>
                <a:spcPts val="0"/>
              </a:spcAft>
              <a:buNone/>
            </a:pPr>
            <a:r>
              <a:rPr lang="en-US" sz="1400">
                <a:latin typeface="Times New Roman"/>
                <a:ea typeface="Times New Roman"/>
                <a:cs typeface="Times New Roman"/>
                <a:sym typeface="Times New Roman"/>
              </a:rPr>
              <a:t>As you know, the iPhone devices have different screen dimensions:</a:t>
            </a:r>
            <a:endParaRPr sz="1400">
              <a:latin typeface="Times New Roman"/>
              <a:ea typeface="Times New Roman"/>
              <a:cs typeface="Times New Roman"/>
              <a:sym typeface="Times New Roman"/>
            </a:endParaRPr>
          </a:p>
          <a:p>
            <a:pPr indent="-317500" lvl="0" marL="457200" rtl="0" algn="just">
              <a:spcBef>
                <a:spcPts val="1000"/>
              </a:spcBef>
              <a:spcAft>
                <a:spcPts val="0"/>
              </a:spcAft>
              <a:buSzPts val="1400"/>
              <a:buFont typeface="Times New Roman"/>
              <a:buChar char="•"/>
            </a:pPr>
            <a:r>
              <a:rPr lang="en-US" sz="1400">
                <a:latin typeface="Times New Roman"/>
                <a:ea typeface="Times New Roman"/>
                <a:cs typeface="Times New Roman"/>
                <a:sym typeface="Times New Roman"/>
              </a:rPr>
              <a:t>For iPhone 5/5s/SE, the screen in portrait mode consists of 320 points (or 640 pixels) horizontally and 568 points (or 1136 pixels) vertically.</a:t>
            </a:r>
            <a:endParaRPr sz="1400">
              <a:latin typeface="Times New Roman"/>
              <a:ea typeface="Times New Roman"/>
              <a:cs typeface="Times New Roman"/>
              <a:sym typeface="Times New Roman"/>
            </a:endParaRPr>
          </a:p>
          <a:p>
            <a:pPr indent="0" lvl="0" marL="457200" rtl="0" algn="just">
              <a:spcBef>
                <a:spcPts val="1000"/>
              </a:spcBef>
              <a:spcAft>
                <a:spcPts val="0"/>
              </a:spcAft>
              <a:buNone/>
            </a:pPr>
            <a:r>
              <a:t/>
            </a:r>
            <a:endParaRPr sz="1400">
              <a:latin typeface="Times New Roman"/>
              <a:ea typeface="Times New Roman"/>
              <a:cs typeface="Times New Roman"/>
              <a:sym typeface="Times New Roman"/>
            </a:endParaRPr>
          </a:p>
          <a:p>
            <a:pPr indent="-317500" lvl="0" marL="457200" rtl="0" algn="just">
              <a:spcBef>
                <a:spcPts val="1000"/>
              </a:spcBef>
              <a:spcAft>
                <a:spcPts val="0"/>
              </a:spcAft>
              <a:buSzPts val="1400"/>
              <a:buFont typeface="Times New Roman"/>
              <a:buChar char="•"/>
            </a:pPr>
            <a:r>
              <a:rPr lang="en-US" sz="1400">
                <a:latin typeface="Times New Roman"/>
                <a:ea typeface="Times New Roman"/>
                <a:cs typeface="Times New Roman"/>
                <a:sym typeface="Times New Roman"/>
              </a:rPr>
              <a:t>For iPhone 6/6s/7/8, the screen consists of 375 points (or 750 pixels) horizontally and 667 points (or 1334 pixels) vertically.</a:t>
            </a:r>
            <a:endParaRPr sz="1400">
              <a:latin typeface="Times New Roman"/>
              <a:ea typeface="Times New Roman"/>
              <a:cs typeface="Times New Roman"/>
              <a:sym typeface="Times New Roman"/>
            </a:endParaRPr>
          </a:p>
          <a:p>
            <a:pPr indent="0" lvl="0" marL="457200" rtl="0" algn="just">
              <a:spcBef>
                <a:spcPts val="1000"/>
              </a:spcBef>
              <a:spcAft>
                <a:spcPts val="0"/>
              </a:spcAft>
              <a:buNone/>
            </a:pPr>
            <a:r>
              <a:t/>
            </a:r>
            <a:endParaRPr sz="1400">
              <a:latin typeface="Times New Roman"/>
              <a:ea typeface="Times New Roman"/>
              <a:cs typeface="Times New Roman"/>
              <a:sym typeface="Times New Roman"/>
            </a:endParaRPr>
          </a:p>
          <a:p>
            <a:pPr indent="-317500" lvl="0" marL="457200" rtl="0" algn="just">
              <a:spcBef>
                <a:spcPts val="1000"/>
              </a:spcBef>
              <a:spcAft>
                <a:spcPts val="0"/>
              </a:spcAft>
              <a:buSzPts val="1400"/>
              <a:buFont typeface="Times New Roman"/>
              <a:buChar char="•"/>
            </a:pPr>
            <a:r>
              <a:rPr lang="en-US" sz="1400">
                <a:latin typeface="Times New Roman"/>
                <a:ea typeface="Times New Roman"/>
                <a:cs typeface="Times New Roman"/>
                <a:sym typeface="Times New Roman"/>
              </a:rPr>
              <a:t>For iPhone 6/6s/7/8 Plus, the screen consists of 414 points (or 1242 pixels) horizontally and 736 points (or 2208 pixels) vertically.</a:t>
            </a:r>
            <a:endParaRPr sz="1400">
              <a:latin typeface="Times New Roman"/>
              <a:ea typeface="Times New Roman"/>
              <a:cs typeface="Times New Roman"/>
              <a:sym typeface="Times New Roman"/>
            </a:endParaRPr>
          </a:p>
          <a:p>
            <a:pPr indent="0" lvl="0" marL="457200" rtl="0" algn="just">
              <a:spcBef>
                <a:spcPts val="1000"/>
              </a:spcBef>
              <a:spcAft>
                <a:spcPts val="0"/>
              </a:spcAft>
              <a:buNone/>
            </a:pPr>
            <a:r>
              <a:t/>
            </a:r>
            <a:endParaRPr sz="1400">
              <a:latin typeface="Times New Roman"/>
              <a:ea typeface="Times New Roman"/>
              <a:cs typeface="Times New Roman"/>
              <a:sym typeface="Times New Roman"/>
            </a:endParaRPr>
          </a:p>
          <a:p>
            <a:pPr indent="-317500" lvl="0" marL="457200" rtl="0" algn="just">
              <a:spcBef>
                <a:spcPts val="1000"/>
              </a:spcBef>
              <a:spcAft>
                <a:spcPts val="0"/>
              </a:spcAft>
              <a:buSzPts val="1400"/>
              <a:buFont typeface="Times New Roman"/>
              <a:buChar char="•"/>
            </a:pPr>
            <a:r>
              <a:rPr lang="en-US" sz="1400">
                <a:latin typeface="Times New Roman"/>
                <a:ea typeface="Times New Roman"/>
                <a:cs typeface="Times New Roman"/>
                <a:sym typeface="Times New Roman"/>
              </a:rPr>
              <a:t>For iPhone X/XS/11 Pro, the screen consists of 375 points (or 1125 pixels) horizontally and 812 points (or 2436 pixels) vertically.</a:t>
            </a:r>
            <a:endParaRPr sz="1400">
              <a:latin typeface="Times New Roman"/>
              <a:ea typeface="Times New Roman"/>
              <a:cs typeface="Times New Roman"/>
              <a:sym typeface="Times New Roman"/>
            </a:endParaRPr>
          </a:p>
          <a:p>
            <a:pPr indent="0" lvl="0" marL="457200" rtl="0" algn="just">
              <a:spcBef>
                <a:spcPts val="1000"/>
              </a:spcBef>
              <a:spcAft>
                <a:spcPts val="0"/>
              </a:spcAft>
              <a:buNone/>
            </a:pPr>
            <a:r>
              <a:t/>
            </a:r>
            <a:endParaRPr sz="1400">
              <a:latin typeface="Times New Roman"/>
              <a:ea typeface="Times New Roman"/>
              <a:cs typeface="Times New Roman"/>
              <a:sym typeface="Times New Roman"/>
            </a:endParaRPr>
          </a:p>
          <a:p>
            <a:pPr indent="-317500" lvl="0" marL="457200" rtl="0" algn="just">
              <a:spcBef>
                <a:spcPts val="1000"/>
              </a:spcBef>
              <a:spcAft>
                <a:spcPts val="0"/>
              </a:spcAft>
              <a:buSzPts val="1400"/>
              <a:buFont typeface="Times New Roman"/>
              <a:buChar char="•"/>
            </a:pPr>
            <a:r>
              <a:rPr lang="en-US" sz="1400">
                <a:latin typeface="Times New Roman"/>
                <a:ea typeface="Times New Roman"/>
                <a:cs typeface="Times New Roman"/>
                <a:sym typeface="Times New Roman"/>
              </a:rPr>
              <a:t>For iPhone XR/11, the screen consists of 414 points (or 828 pixels) </a:t>
            </a:r>
            <a:r>
              <a:rPr lang="en-US" sz="1400">
                <a:latin typeface="Times New Roman"/>
                <a:ea typeface="Times New Roman"/>
                <a:cs typeface="Times New Roman"/>
                <a:sym typeface="Times New Roman"/>
              </a:rPr>
              <a:t>horizontally</a:t>
            </a:r>
            <a:r>
              <a:rPr lang="en-US" sz="1400">
                <a:latin typeface="Times New Roman"/>
                <a:ea typeface="Times New Roman"/>
                <a:cs typeface="Times New Roman"/>
                <a:sym typeface="Times New Roman"/>
              </a:rPr>
              <a:t> and 896 points (or 1792 pixels) vertically.</a:t>
            </a:r>
            <a:endParaRPr sz="1400">
              <a:latin typeface="Times New Roman"/>
              <a:ea typeface="Times New Roman"/>
              <a:cs typeface="Times New Roman"/>
              <a:sym typeface="Times New Roman"/>
            </a:endParaRPr>
          </a:p>
          <a:p>
            <a:pPr indent="0" lvl="0" marL="457200" rtl="0" algn="just">
              <a:spcBef>
                <a:spcPts val="1000"/>
              </a:spcBef>
              <a:spcAft>
                <a:spcPts val="0"/>
              </a:spcAft>
              <a:buNone/>
            </a:pPr>
            <a:r>
              <a:t/>
            </a:r>
            <a:endParaRPr sz="1400">
              <a:latin typeface="Times New Roman"/>
              <a:ea typeface="Times New Roman"/>
              <a:cs typeface="Times New Roman"/>
              <a:sym typeface="Times New Roman"/>
            </a:endParaRPr>
          </a:p>
          <a:p>
            <a:pPr indent="-317500" lvl="0" marL="457200" rtl="0" algn="just">
              <a:spcBef>
                <a:spcPts val="1000"/>
              </a:spcBef>
              <a:spcAft>
                <a:spcPts val="0"/>
              </a:spcAft>
              <a:buSzPts val="1400"/>
              <a:buFont typeface="Times New Roman"/>
              <a:buChar char="•"/>
            </a:pPr>
            <a:r>
              <a:rPr lang="en-US" sz="1400">
                <a:latin typeface="Times New Roman"/>
                <a:ea typeface="Times New Roman"/>
                <a:cs typeface="Times New Roman"/>
                <a:sym typeface="Times New Roman"/>
              </a:rPr>
              <a:t>For iPhone XS Max/11 Pro Max, the screen consists of 414 points (or 1242 pixels) horizontally and 896 points (or 2688 pixels) vertically.</a:t>
            </a:r>
            <a:endParaRPr sz="1400">
              <a:latin typeface="Times New Roman"/>
              <a:ea typeface="Times New Roman"/>
              <a:cs typeface="Times New Roman"/>
              <a:sym typeface="Times New Roman"/>
            </a:endParaRPr>
          </a:p>
          <a:p>
            <a:pPr indent="0" lvl="0" marL="457200" rtl="0" algn="just">
              <a:spcBef>
                <a:spcPts val="1000"/>
              </a:spcBef>
              <a:spcAft>
                <a:spcPts val="0"/>
              </a:spcAft>
              <a:buNone/>
            </a:pPr>
            <a:r>
              <a:t/>
            </a:r>
            <a:endParaRPr sz="1400">
              <a:latin typeface="Times New Roman"/>
              <a:ea typeface="Times New Roman"/>
              <a:cs typeface="Times New Roman"/>
              <a:sym typeface="Times New Roman"/>
            </a:endParaRPr>
          </a:p>
          <a:p>
            <a:pPr indent="-317500" lvl="0" marL="457200" rtl="0" algn="just">
              <a:spcBef>
                <a:spcPts val="1000"/>
              </a:spcBef>
              <a:spcAft>
                <a:spcPts val="0"/>
              </a:spcAft>
              <a:buSzPts val="1400"/>
              <a:buFont typeface="Times New Roman"/>
              <a:buChar char="•"/>
            </a:pPr>
            <a:r>
              <a:rPr lang="en-US" sz="1400">
                <a:latin typeface="Times New Roman"/>
                <a:ea typeface="Times New Roman"/>
                <a:cs typeface="Times New Roman"/>
                <a:sym typeface="Times New Roman"/>
              </a:rPr>
              <a:t>For iPhone 4s, the screen consists of 320 points (or 640 pixels) and 480 points (or 960 pixels).</a:t>
            </a:r>
            <a:endParaRPr sz="1400">
              <a:latin typeface="Times New Roman"/>
              <a:ea typeface="Times New Roman"/>
              <a:cs typeface="Times New Roman"/>
              <a:sym typeface="Times New Roman"/>
            </a:endParaRPr>
          </a:p>
        </p:txBody>
      </p:sp>
      <p:sp>
        <p:nvSpPr>
          <p:cNvPr id="192" name="Google Shape;192;p32"/>
          <p:cNvSpPr txBox="1"/>
          <p:nvPr/>
        </p:nvSpPr>
        <p:spPr>
          <a:xfrm>
            <a:off x="248920" y="377825"/>
            <a:ext cx="4909200" cy="459600"/>
          </a:xfrm>
          <a:prstGeom prst="rect">
            <a:avLst/>
          </a:prstGeom>
          <a:noFill/>
          <a:ln>
            <a:noFill/>
          </a:ln>
        </p:spPr>
        <p:txBody>
          <a:bodyPr anchorCtr="0" anchor="t" bIns="45700" lIns="45700" spcFirstLastPara="1" rIns="45700" wrap="square" tIns="45700">
            <a:noAutofit/>
          </a:bodyPr>
          <a:lstStyle/>
          <a:p>
            <a:pPr indent="0" lvl="0" marL="0" rtl="0" algn="l">
              <a:spcBef>
                <a:spcPts val="0"/>
              </a:spcBef>
              <a:spcAft>
                <a:spcPts val="0"/>
              </a:spcAft>
              <a:buClr>
                <a:schemeClr val="dk1"/>
              </a:buClr>
              <a:buSzPts val="2400"/>
              <a:buFont typeface="Helvetica Neue"/>
              <a:buNone/>
            </a:pPr>
            <a:r>
              <a:rPr b="1" lang="en-US" sz="2400">
                <a:solidFill>
                  <a:schemeClr val="dk1"/>
                </a:solidFill>
                <a:latin typeface="Helvetica Neue"/>
                <a:ea typeface="Helvetica Neue"/>
                <a:cs typeface="Helvetica Neue"/>
                <a:sym typeface="Helvetica Neue"/>
              </a:rPr>
              <a:t>Autolayouts &amp; StackViews</a:t>
            </a:r>
            <a:endParaRPr/>
          </a:p>
          <a:p>
            <a:pPr indent="0" lvl="0" marL="0" marR="0" rtl="0" algn="l">
              <a:lnSpc>
                <a:spcPct val="100000"/>
              </a:lnSpc>
              <a:spcBef>
                <a:spcPts val="0"/>
              </a:spcBef>
              <a:spcAft>
                <a:spcPts val="0"/>
              </a:spcAft>
              <a:buClr>
                <a:srgbClr val="000000"/>
              </a:buClr>
              <a:buSzPts val="2400"/>
              <a:buFont typeface="Helvetica Neue"/>
              <a:buNone/>
            </a:pPr>
            <a:r>
              <a:t/>
            </a:r>
            <a:endParaRPr b="1" sz="2400">
              <a:latin typeface="Helvetica Neue"/>
              <a:ea typeface="Helvetica Neue"/>
              <a:cs typeface="Helvetica Neue"/>
              <a:sym typeface="Helvetica Neue"/>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33"/>
          <p:cNvSpPr txBox="1"/>
          <p:nvPr>
            <p:ph idx="1" type="body"/>
          </p:nvPr>
        </p:nvSpPr>
        <p:spPr>
          <a:xfrm>
            <a:off x="838200" y="1072200"/>
            <a:ext cx="10515600" cy="5785800"/>
          </a:xfrm>
          <a:prstGeom prst="rect">
            <a:avLst/>
          </a:prstGeom>
        </p:spPr>
        <p:txBody>
          <a:bodyPr anchorCtr="0" anchor="t" bIns="45700" lIns="45700" spcFirstLastPara="1" rIns="45700" wrap="square" tIns="45700">
            <a:noAutofit/>
          </a:bodyPr>
          <a:lstStyle/>
          <a:p>
            <a:pPr indent="0" lvl="0" marL="0" rtl="0" algn="just">
              <a:spcBef>
                <a:spcPts val="1000"/>
              </a:spcBef>
              <a:spcAft>
                <a:spcPts val="0"/>
              </a:spcAft>
              <a:buNone/>
            </a:pPr>
            <a:r>
              <a:rPr b="1" lang="en-US" sz="2500">
                <a:latin typeface="Times New Roman"/>
                <a:ea typeface="Times New Roman"/>
                <a:cs typeface="Times New Roman"/>
                <a:sym typeface="Times New Roman"/>
              </a:rPr>
              <a:t>Why Points instead of Pixels?</a:t>
            </a:r>
            <a:endParaRPr b="1" sz="2500">
              <a:latin typeface="Times New Roman"/>
              <a:ea typeface="Times New Roman"/>
              <a:cs typeface="Times New Roman"/>
              <a:sym typeface="Times New Roman"/>
            </a:endParaRPr>
          </a:p>
          <a:p>
            <a:pPr indent="-349250" lvl="0" marL="457200" rtl="0" algn="just">
              <a:spcBef>
                <a:spcPts val="1000"/>
              </a:spcBef>
              <a:spcAft>
                <a:spcPts val="0"/>
              </a:spcAft>
              <a:buSzPts val="1900"/>
              <a:buFont typeface="Times New Roman"/>
              <a:buChar char="•"/>
            </a:pPr>
            <a:r>
              <a:rPr lang="en-US" sz="1900">
                <a:latin typeface="Times New Roman"/>
                <a:ea typeface="Times New Roman"/>
                <a:cs typeface="Times New Roman"/>
                <a:sym typeface="Times New Roman"/>
              </a:rPr>
              <a:t>Back in 2007, Apple introduced the original iPhone with a 3.5-inch display with a resolution of 320x480. That is 320 pixels horizontally and 480 pixels vertically.</a:t>
            </a:r>
            <a:endParaRPr sz="1900">
              <a:latin typeface="Times New Roman"/>
              <a:ea typeface="Times New Roman"/>
              <a:cs typeface="Times New Roman"/>
              <a:sym typeface="Times New Roman"/>
            </a:endParaRPr>
          </a:p>
          <a:p>
            <a:pPr indent="0" lvl="0" marL="457200" rtl="0" algn="just">
              <a:spcBef>
                <a:spcPts val="1000"/>
              </a:spcBef>
              <a:spcAft>
                <a:spcPts val="0"/>
              </a:spcAft>
              <a:buNone/>
            </a:pPr>
            <a:r>
              <a:t/>
            </a:r>
            <a:endParaRPr sz="1900">
              <a:latin typeface="Times New Roman"/>
              <a:ea typeface="Times New Roman"/>
              <a:cs typeface="Times New Roman"/>
              <a:sym typeface="Times New Roman"/>
            </a:endParaRPr>
          </a:p>
          <a:p>
            <a:pPr indent="-349250" lvl="0" marL="457200" rtl="0" algn="just">
              <a:spcBef>
                <a:spcPts val="1000"/>
              </a:spcBef>
              <a:spcAft>
                <a:spcPts val="0"/>
              </a:spcAft>
              <a:buSzPts val="1900"/>
              <a:buFont typeface="Times New Roman"/>
              <a:buChar char="•"/>
            </a:pPr>
            <a:r>
              <a:rPr lang="en-US" sz="1900">
                <a:latin typeface="Times New Roman"/>
                <a:ea typeface="Times New Roman"/>
                <a:cs typeface="Times New Roman"/>
                <a:sym typeface="Times New Roman"/>
              </a:rPr>
              <a:t>Apple retained this screen resolution with the succeeding iPhone 3G and iPhone 3GS. Obviously, if you were building an app at that time, one point corresponds to one pixel.</a:t>
            </a:r>
            <a:endParaRPr sz="1900">
              <a:latin typeface="Times New Roman"/>
              <a:ea typeface="Times New Roman"/>
              <a:cs typeface="Times New Roman"/>
              <a:sym typeface="Times New Roman"/>
            </a:endParaRPr>
          </a:p>
          <a:p>
            <a:pPr indent="0" lvl="0" marL="457200" rtl="0" algn="just">
              <a:spcBef>
                <a:spcPts val="1000"/>
              </a:spcBef>
              <a:spcAft>
                <a:spcPts val="0"/>
              </a:spcAft>
              <a:buNone/>
            </a:pPr>
            <a:r>
              <a:t/>
            </a:r>
            <a:endParaRPr sz="1900">
              <a:latin typeface="Times New Roman"/>
              <a:ea typeface="Times New Roman"/>
              <a:cs typeface="Times New Roman"/>
              <a:sym typeface="Times New Roman"/>
            </a:endParaRPr>
          </a:p>
          <a:p>
            <a:pPr indent="-349250" lvl="0" marL="457200" rtl="0" algn="just">
              <a:spcBef>
                <a:spcPts val="1000"/>
              </a:spcBef>
              <a:spcAft>
                <a:spcPts val="0"/>
              </a:spcAft>
              <a:buSzPts val="1900"/>
              <a:buFont typeface="Times New Roman"/>
              <a:buChar char="•"/>
            </a:pPr>
            <a:r>
              <a:rPr lang="en-US" sz="1900">
                <a:latin typeface="Times New Roman"/>
                <a:ea typeface="Times New Roman"/>
                <a:cs typeface="Times New Roman"/>
                <a:sym typeface="Times New Roman"/>
              </a:rPr>
              <a:t>Later, Apple introduced iPhone 4 with retina display. The screen resolution was doubled to 640x960 pixels. So one point corresponds to two pixels for retina display.</a:t>
            </a:r>
            <a:endParaRPr sz="1900">
              <a:latin typeface="Times New Roman"/>
              <a:ea typeface="Times New Roman"/>
              <a:cs typeface="Times New Roman"/>
              <a:sym typeface="Times New Roman"/>
            </a:endParaRPr>
          </a:p>
          <a:p>
            <a:pPr indent="0" lvl="0" marL="0" rtl="0" algn="just">
              <a:spcBef>
                <a:spcPts val="1000"/>
              </a:spcBef>
              <a:spcAft>
                <a:spcPts val="0"/>
              </a:spcAft>
              <a:buNone/>
            </a:pPr>
            <a:r>
              <a:t/>
            </a:r>
            <a:endParaRPr sz="1900">
              <a:latin typeface="Times New Roman"/>
              <a:ea typeface="Times New Roman"/>
              <a:cs typeface="Times New Roman"/>
              <a:sym typeface="Times New Roman"/>
            </a:endParaRPr>
          </a:p>
          <a:p>
            <a:pPr indent="-349250" lvl="0" marL="457200" rtl="0" algn="just">
              <a:spcBef>
                <a:spcPts val="1000"/>
              </a:spcBef>
              <a:spcAft>
                <a:spcPts val="0"/>
              </a:spcAft>
              <a:buSzPts val="1900"/>
              <a:buFont typeface="Times New Roman"/>
              <a:buChar char="•"/>
            </a:pPr>
            <a:r>
              <a:rPr lang="en-US" sz="1900">
                <a:latin typeface="Times New Roman"/>
                <a:ea typeface="Times New Roman"/>
                <a:cs typeface="Times New Roman"/>
                <a:sym typeface="Times New Roman"/>
              </a:rPr>
              <a:t>The point system makes our developers' lives easier. No matter how the screen resolution is changed (say, the resolution is doubled again to 1280x1920 pixels), we still deal with points and the base resolution (i.e. 320x480 for iPhone 4/4s or 320x568 for iPhone 5/5s/SE). The translation between points and pixels is handled by iOS.</a:t>
            </a:r>
            <a:endParaRPr sz="1900">
              <a:latin typeface="Times New Roman"/>
              <a:ea typeface="Times New Roman"/>
              <a:cs typeface="Times New Roman"/>
              <a:sym typeface="Times New Roman"/>
            </a:endParaRPr>
          </a:p>
        </p:txBody>
      </p:sp>
      <p:sp>
        <p:nvSpPr>
          <p:cNvPr id="198" name="Google Shape;198;p33"/>
          <p:cNvSpPr txBox="1"/>
          <p:nvPr/>
        </p:nvSpPr>
        <p:spPr>
          <a:xfrm>
            <a:off x="248920" y="377825"/>
            <a:ext cx="4909200" cy="459600"/>
          </a:xfrm>
          <a:prstGeom prst="rect">
            <a:avLst/>
          </a:prstGeom>
          <a:noFill/>
          <a:ln>
            <a:noFill/>
          </a:ln>
        </p:spPr>
        <p:txBody>
          <a:bodyPr anchorCtr="0" anchor="t" bIns="45700" lIns="45700" spcFirstLastPara="1" rIns="45700" wrap="square" tIns="45700">
            <a:noAutofit/>
          </a:bodyPr>
          <a:lstStyle/>
          <a:p>
            <a:pPr indent="0" lvl="0" marL="0" rtl="0" algn="l">
              <a:spcBef>
                <a:spcPts val="0"/>
              </a:spcBef>
              <a:spcAft>
                <a:spcPts val="0"/>
              </a:spcAft>
              <a:buClr>
                <a:schemeClr val="dk1"/>
              </a:buClr>
              <a:buSzPts val="2400"/>
              <a:buFont typeface="Helvetica Neue"/>
              <a:buNone/>
            </a:pPr>
            <a:r>
              <a:rPr b="1" lang="en-US" sz="2400">
                <a:solidFill>
                  <a:schemeClr val="dk1"/>
                </a:solidFill>
                <a:latin typeface="Helvetica Neue"/>
                <a:ea typeface="Helvetica Neue"/>
                <a:cs typeface="Helvetica Neue"/>
                <a:sym typeface="Helvetica Neue"/>
              </a:rPr>
              <a:t>Autolayouts &amp; StackViews</a:t>
            </a:r>
            <a:endParaRPr/>
          </a:p>
          <a:p>
            <a:pPr indent="0" lvl="0" marL="0" marR="0" rtl="0" algn="l">
              <a:lnSpc>
                <a:spcPct val="100000"/>
              </a:lnSpc>
              <a:spcBef>
                <a:spcPts val="0"/>
              </a:spcBef>
              <a:spcAft>
                <a:spcPts val="0"/>
              </a:spcAft>
              <a:buClr>
                <a:srgbClr val="000000"/>
              </a:buClr>
              <a:buSzPts val="2400"/>
              <a:buFont typeface="Helvetica Neue"/>
              <a:buNone/>
            </a:pPr>
            <a:r>
              <a:t/>
            </a:r>
            <a:endParaRPr b="1" sz="2400">
              <a:latin typeface="Helvetica Neue"/>
              <a:ea typeface="Helvetica Neue"/>
              <a:cs typeface="Helvetica Neue"/>
              <a:sym typeface="Helvetica Neue"/>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4"/>
          <p:cNvSpPr txBox="1"/>
          <p:nvPr>
            <p:ph idx="1" type="body"/>
          </p:nvPr>
        </p:nvSpPr>
        <p:spPr>
          <a:xfrm>
            <a:off x="838200" y="1059650"/>
            <a:ext cx="10515600" cy="5152200"/>
          </a:xfrm>
          <a:prstGeom prst="rect">
            <a:avLst/>
          </a:prstGeom>
        </p:spPr>
        <p:txBody>
          <a:bodyPr anchorCtr="0" anchor="t" bIns="45700" lIns="45700" spcFirstLastPara="1" rIns="45700" wrap="square" tIns="45700">
            <a:noAutofit/>
          </a:bodyPr>
          <a:lstStyle/>
          <a:p>
            <a:pPr indent="-355600" lvl="0" marL="457200" rtl="0" algn="just">
              <a:lnSpc>
                <a:spcPct val="100000"/>
              </a:lnSpc>
              <a:spcBef>
                <a:spcPts val="1000"/>
              </a:spcBef>
              <a:spcAft>
                <a:spcPts val="0"/>
              </a:spcAft>
              <a:buSzPts val="2000"/>
              <a:buFont typeface="Times New Roman"/>
              <a:buChar char="•"/>
            </a:pPr>
            <a:r>
              <a:rPr lang="en-US" sz="2000">
                <a:latin typeface="Times New Roman"/>
                <a:ea typeface="Times New Roman"/>
                <a:cs typeface="Times New Roman"/>
                <a:sym typeface="Times New Roman"/>
              </a:rPr>
              <a:t>Without using auto layout, the position of the button we lay out in the storyboard is fixed. In other words, we "hard-code" the frame origin of the button. </a:t>
            </a:r>
            <a:endParaRPr sz="2000">
              <a:latin typeface="Times New Roman"/>
              <a:ea typeface="Times New Roman"/>
              <a:cs typeface="Times New Roman"/>
              <a:sym typeface="Times New Roman"/>
            </a:endParaRPr>
          </a:p>
          <a:p>
            <a:pPr indent="0" lvl="0" marL="457200" rtl="0" algn="just">
              <a:lnSpc>
                <a:spcPct val="100000"/>
              </a:lnSpc>
              <a:spcBef>
                <a:spcPts val="1000"/>
              </a:spcBef>
              <a:spcAft>
                <a:spcPts val="0"/>
              </a:spcAft>
              <a:buNone/>
            </a:pPr>
            <a:r>
              <a:t/>
            </a:r>
            <a:endParaRPr sz="2000">
              <a:latin typeface="Times New Roman"/>
              <a:ea typeface="Times New Roman"/>
              <a:cs typeface="Times New Roman"/>
              <a:sym typeface="Times New Roman"/>
            </a:endParaRPr>
          </a:p>
          <a:p>
            <a:pPr indent="-355600" lvl="0" marL="457200" rtl="0" algn="just">
              <a:lnSpc>
                <a:spcPct val="100000"/>
              </a:lnSpc>
              <a:spcBef>
                <a:spcPts val="1000"/>
              </a:spcBef>
              <a:spcAft>
                <a:spcPts val="0"/>
              </a:spcAft>
              <a:buSzPts val="2000"/>
              <a:buFont typeface="Times New Roman"/>
              <a:buChar char="•"/>
            </a:pPr>
            <a:r>
              <a:rPr lang="en-US" sz="2000">
                <a:latin typeface="Times New Roman"/>
                <a:ea typeface="Times New Roman"/>
                <a:cs typeface="Times New Roman"/>
                <a:sym typeface="Times New Roman"/>
              </a:rPr>
              <a:t>In our example, the "Hello World" button's frame origin is set to (147, 318). Therefore, whether you're using a 4.7-inch or 5.5-inch or 5.8-inch simulator, iOS draws the button in the specified position. Figure illustrates the frame origin on different devices. </a:t>
            </a:r>
            <a:endParaRPr sz="2000">
              <a:latin typeface="Times New Roman"/>
              <a:ea typeface="Times New Roman"/>
              <a:cs typeface="Times New Roman"/>
              <a:sym typeface="Times New Roman"/>
            </a:endParaRPr>
          </a:p>
          <a:p>
            <a:pPr indent="0" lvl="0" marL="457200" rtl="0" algn="just">
              <a:lnSpc>
                <a:spcPct val="100000"/>
              </a:lnSpc>
              <a:spcBef>
                <a:spcPts val="1000"/>
              </a:spcBef>
              <a:spcAft>
                <a:spcPts val="0"/>
              </a:spcAft>
              <a:buNone/>
            </a:pPr>
            <a:r>
              <a:t/>
            </a:r>
            <a:endParaRPr sz="2000">
              <a:latin typeface="Times New Roman"/>
              <a:ea typeface="Times New Roman"/>
              <a:cs typeface="Times New Roman"/>
              <a:sym typeface="Times New Roman"/>
            </a:endParaRPr>
          </a:p>
          <a:p>
            <a:pPr indent="-355600" lvl="0" marL="457200" rtl="0" algn="just">
              <a:lnSpc>
                <a:spcPct val="100000"/>
              </a:lnSpc>
              <a:spcBef>
                <a:spcPts val="1000"/>
              </a:spcBef>
              <a:spcAft>
                <a:spcPts val="0"/>
              </a:spcAft>
              <a:buSzPts val="2000"/>
              <a:buFont typeface="Times New Roman"/>
              <a:buChar char="•"/>
            </a:pPr>
            <a:r>
              <a:rPr lang="en-US" sz="2000">
                <a:latin typeface="Times New Roman"/>
                <a:ea typeface="Times New Roman"/>
                <a:cs typeface="Times New Roman"/>
                <a:sym typeface="Times New Roman"/>
              </a:rPr>
              <a:t>This explains why the "Hello World" button can only be centered on iPhone 11, and it is shifted away from the screen center on other iOS devices, as well as, in landscape orientation.</a:t>
            </a:r>
            <a:endParaRPr sz="2000">
              <a:latin typeface="Times New Roman"/>
              <a:ea typeface="Times New Roman"/>
              <a:cs typeface="Times New Roman"/>
              <a:sym typeface="Times New Roman"/>
            </a:endParaRPr>
          </a:p>
        </p:txBody>
      </p:sp>
      <p:sp>
        <p:nvSpPr>
          <p:cNvPr id="204" name="Google Shape;204;p34"/>
          <p:cNvSpPr txBox="1"/>
          <p:nvPr/>
        </p:nvSpPr>
        <p:spPr>
          <a:xfrm>
            <a:off x="248920" y="377825"/>
            <a:ext cx="4909200" cy="459600"/>
          </a:xfrm>
          <a:prstGeom prst="rect">
            <a:avLst/>
          </a:prstGeom>
          <a:noFill/>
          <a:ln>
            <a:noFill/>
          </a:ln>
        </p:spPr>
        <p:txBody>
          <a:bodyPr anchorCtr="0" anchor="t" bIns="45700" lIns="45700" spcFirstLastPara="1" rIns="45700" wrap="square" tIns="45700">
            <a:noAutofit/>
          </a:bodyPr>
          <a:lstStyle/>
          <a:p>
            <a:pPr indent="0" lvl="0" marL="0" rtl="0" algn="l">
              <a:spcBef>
                <a:spcPts val="0"/>
              </a:spcBef>
              <a:spcAft>
                <a:spcPts val="0"/>
              </a:spcAft>
              <a:buClr>
                <a:schemeClr val="dk1"/>
              </a:buClr>
              <a:buSzPts val="2400"/>
              <a:buFont typeface="Helvetica Neue"/>
              <a:buNone/>
            </a:pPr>
            <a:r>
              <a:rPr b="1" lang="en-US" sz="2400">
                <a:solidFill>
                  <a:schemeClr val="dk1"/>
                </a:solidFill>
                <a:latin typeface="Helvetica Neue"/>
                <a:ea typeface="Helvetica Neue"/>
                <a:cs typeface="Helvetica Neue"/>
                <a:sym typeface="Helvetica Neue"/>
              </a:rPr>
              <a:t>Autolayouts &amp; StackViews</a:t>
            </a:r>
            <a:endParaRPr/>
          </a:p>
          <a:p>
            <a:pPr indent="0" lvl="0" marL="0" marR="0" rtl="0" algn="l">
              <a:lnSpc>
                <a:spcPct val="100000"/>
              </a:lnSpc>
              <a:spcBef>
                <a:spcPts val="0"/>
              </a:spcBef>
              <a:spcAft>
                <a:spcPts val="0"/>
              </a:spcAft>
              <a:buClr>
                <a:srgbClr val="000000"/>
              </a:buClr>
              <a:buSzPts val="2400"/>
              <a:buFont typeface="Helvetica Neue"/>
              <a:buNone/>
            </a:pPr>
            <a:r>
              <a:t/>
            </a:r>
            <a:endParaRPr b="1" sz="2400">
              <a:latin typeface="Helvetica Neue"/>
              <a:ea typeface="Helvetica Neue"/>
              <a:cs typeface="Helvetica Neue"/>
              <a:sym typeface="Helvetica Neue"/>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5"/>
          <p:cNvSpPr txBox="1"/>
          <p:nvPr>
            <p:ph idx="1" type="body"/>
          </p:nvPr>
        </p:nvSpPr>
        <p:spPr>
          <a:xfrm>
            <a:off x="838200" y="5284694"/>
            <a:ext cx="10515600" cy="1122000"/>
          </a:xfrm>
          <a:prstGeom prst="rect">
            <a:avLst/>
          </a:prstGeom>
        </p:spPr>
        <p:txBody>
          <a:bodyPr anchorCtr="0" anchor="t" bIns="45700" lIns="45700" spcFirstLastPara="1" rIns="45700" wrap="square" tIns="45700">
            <a:noAutofit/>
          </a:bodyPr>
          <a:lstStyle/>
          <a:p>
            <a:pPr indent="0" lvl="0" marL="0" rtl="0" algn="just">
              <a:lnSpc>
                <a:spcPct val="100000"/>
              </a:lnSpc>
              <a:spcBef>
                <a:spcPts val="0"/>
              </a:spcBef>
              <a:spcAft>
                <a:spcPts val="0"/>
              </a:spcAft>
              <a:buClr>
                <a:schemeClr val="dk1"/>
              </a:buClr>
              <a:buSzPts val="1100"/>
              <a:buFont typeface="Arial"/>
              <a:buNone/>
            </a:pPr>
            <a:r>
              <a:rPr lang="en-US" sz="2000">
                <a:solidFill>
                  <a:schemeClr val="dk1"/>
                </a:solidFill>
                <a:latin typeface="Times New Roman"/>
                <a:ea typeface="Times New Roman"/>
                <a:cs typeface="Times New Roman"/>
                <a:sym typeface="Times New Roman"/>
              </a:rPr>
              <a:t>Obviously, we want the app to look good on all iPhone models, and in both portrait &amp; landscape orientation. This is why we have to learn auto layout. It's the answer to the layout issues, that we have just talked about.</a:t>
            </a:r>
            <a:endParaRPr sz="2000">
              <a:solidFill>
                <a:schemeClr val="dk1"/>
              </a:solidFill>
              <a:latin typeface="Times New Roman"/>
              <a:ea typeface="Times New Roman"/>
              <a:cs typeface="Times New Roman"/>
              <a:sym typeface="Times New Roman"/>
            </a:endParaRPr>
          </a:p>
        </p:txBody>
      </p:sp>
      <p:pic>
        <p:nvPicPr>
          <p:cNvPr id="210" name="Google Shape;210;p35"/>
          <p:cNvPicPr preferRelativeResize="0"/>
          <p:nvPr/>
        </p:nvPicPr>
        <p:blipFill>
          <a:blip r:embed="rId3">
            <a:alphaModFix/>
          </a:blip>
          <a:stretch>
            <a:fillRect/>
          </a:stretch>
        </p:blipFill>
        <p:spPr>
          <a:xfrm>
            <a:off x="2222125" y="1268375"/>
            <a:ext cx="7747749" cy="3664449"/>
          </a:xfrm>
          <a:prstGeom prst="rect">
            <a:avLst/>
          </a:prstGeom>
          <a:noFill/>
          <a:ln>
            <a:noFill/>
          </a:ln>
        </p:spPr>
      </p:pic>
      <p:sp>
        <p:nvSpPr>
          <p:cNvPr id="211" name="Google Shape;211;p35"/>
          <p:cNvSpPr txBox="1"/>
          <p:nvPr/>
        </p:nvSpPr>
        <p:spPr>
          <a:xfrm>
            <a:off x="248920" y="377825"/>
            <a:ext cx="4909200" cy="459600"/>
          </a:xfrm>
          <a:prstGeom prst="rect">
            <a:avLst/>
          </a:prstGeom>
          <a:noFill/>
          <a:ln>
            <a:noFill/>
          </a:ln>
        </p:spPr>
        <p:txBody>
          <a:bodyPr anchorCtr="0" anchor="t" bIns="45700" lIns="45700" spcFirstLastPara="1" rIns="45700" wrap="square" tIns="45700">
            <a:noAutofit/>
          </a:bodyPr>
          <a:lstStyle/>
          <a:p>
            <a:pPr indent="0" lvl="0" marL="0" rtl="0" algn="l">
              <a:spcBef>
                <a:spcPts val="0"/>
              </a:spcBef>
              <a:spcAft>
                <a:spcPts val="0"/>
              </a:spcAft>
              <a:buClr>
                <a:schemeClr val="dk1"/>
              </a:buClr>
              <a:buSzPts val="2400"/>
              <a:buFont typeface="Helvetica Neue"/>
              <a:buNone/>
            </a:pPr>
            <a:r>
              <a:rPr b="1" lang="en-US" sz="2400">
                <a:solidFill>
                  <a:schemeClr val="dk1"/>
                </a:solidFill>
                <a:latin typeface="Helvetica Neue"/>
                <a:ea typeface="Helvetica Neue"/>
                <a:cs typeface="Helvetica Neue"/>
                <a:sym typeface="Helvetica Neue"/>
              </a:rPr>
              <a:t>Autolayouts &amp; StackViews</a:t>
            </a:r>
            <a:endParaRPr/>
          </a:p>
          <a:p>
            <a:pPr indent="0" lvl="0" marL="0" marR="0" rtl="0" algn="l">
              <a:lnSpc>
                <a:spcPct val="100000"/>
              </a:lnSpc>
              <a:spcBef>
                <a:spcPts val="0"/>
              </a:spcBef>
              <a:spcAft>
                <a:spcPts val="0"/>
              </a:spcAft>
              <a:buClr>
                <a:srgbClr val="000000"/>
              </a:buClr>
              <a:buSzPts val="2400"/>
              <a:buFont typeface="Helvetica Neue"/>
              <a:buNone/>
            </a:pPr>
            <a:r>
              <a:t/>
            </a:r>
            <a:endParaRPr b="1" sz="2400">
              <a:latin typeface="Helvetica Neue"/>
              <a:ea typeface="Helvetica Neue"/>
              <a:cs typeface="Helvetica Neue"/>
              <a:sym typeface="Helvetica Neue"/>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6"/>
          <p:cNvSpPr txBox="1"/>
          <p:nvPr>
            <p:ph type="title"/>
          </p:nvPr>
        </p:nvSpPr>
        <p:spPr>
          <a:xfrm>
            <a:off x="838200" y="933675"/>
            <a:ext cx="10515600" cy="638400"/>
          </a:xfrm>
          <a:prstGeom prst="rect">
            <a:avLst/>
          </a:prstGeom>
        </p:spPr>
        <p:txBody>
          <a:bodyPr anchorCtr="0" anchor="ctr" bIns="45700" lIns="45700" spcFirstLastPara="1" rIns="45700" wrap="square" tIns="45700">
            <a:noAutofit/>
          </a:bodyPr>
          <a:lstStyle/>
          <a:p>
            <a:pPr indent="0" lvl="0" marL="0" rtl="0" algn="ctr">
              <a:spcBef>
                <a:spcPts val="0"/>
              </a:spcBef>
              <a:spcAft>
                <a:spcPts val="0"/>
              </a:spcAft>
              <a:buNone/>
            </a:pPr>
            <a:r>
              <a:rPr b="1" lang="en-US" sz="3000">
                <a:latin typeface="Times New Roman"/>
                <a:ea typeface="Times New Roman"/>
                <a:cs typeface="Times New Roman"/>
                <a:sym typeface="Times New Roman"/>
              </a:rPr>
              <a:t>Introduction to StackViews</a:t>
            </a:r>
            <a:endParaRPr b="1" sz="3000">
              <a:latin typeface="Times New Roman"/>
              <a:ea typeface="Times New Roman"/>
              <a:cs typeface="Times New Roman"/>
              <a:sym typeface="Times New Roman"/>
            </a:endParaRPr>
          </a:p>
        </p:txBody>
      </p:sp>
      <p:sp>
        <p:nvSpPr>
          <p:cNvPr id="217" name="Google Shape;217;p36"/>
          <p:cNvSpPr txBox="1"/>
          <p:nvPr>
            <p:ph idx="1" type="body"/>
          </p:nvPr>
        </p:nvSpPr>
        <p:spPr>
          <a:xfrm>
            <a:off x="838200" y="1572075"/>
            <a:ext cx="10515600" cy="3979800"/>
          </a:xfrm>
          <a:prstGeom prst="rect">
            <a:avLst/>
          </a:prstGeom>
        </p:spPr>
        <p:txBody>
          <a:bodyPr anchorCtr="0" anchor="t" bIns="45700" lIns="45700" spcFirstLastPara="1" rIns="45700" wrap="square" tIns="45700">
            <a:noAutofit/>
          </a:bodyPr>
          <a:lstStyle/>
          <a:p>
            <a:pPr indent="0" lvl="0" marL="0" rtl="0" algn="just">
              <a:lnSpc>
                <a:spcPct val="115000"/>
              </a:lnSpc>
              <a:spcBef>
                <a:spcPts val="0"/>
              </a:spcBef>
              <a:spcAft>
                <a:spcPts val="0"/>
              </a:spcAft>
              <a:buClr>
                <a:schemeClr val="dk1"/>
              </a:buClr>
              <a:buSzPts val="1100"/>
              <a:buFont typeface="Arial"/>
              <a:buNone/>
            </a:pPr>
            <a:r>
              <a:rPr lang="en-US" sz="1600">
                <a:solidFill>
                  <a:schemeClr val="dk1"/>
                </a:solidFill>
                <a:latin typeface="Times New Roman"/>
                <a:ea typeface="Times New Roman"/>
                <a:cs typeface="Times New Roman"/>
                <a:sym typeface="Times New Roman"/>
              </a:rPr>
              <a:t>The UIStackView class is a user interface element that allows subviews to be arranged linearly in either a column or row orientation. The class makes extensive use of Auto Layout and automatically sets up many of the Auto Layout constraints needed to provide the required layout behavior. The class goes beyond simple stacking of views, allowing additional Auto Layout constraints to be added to subviews, and providing a range of properties that enable the layout behavior of those subviews to be modified to meet different requirements.</a:t>
            </a:r>
            <a:endParaRPr sz="16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t/>
            </a:r>
            <a:endParaRPr sz="16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rPr lang="en-US" sz="1600">
                <a:solidFill>
                  <a:schemeClr val="dk1"/>
                </a:solidFill>
                <a:latin typeface="Times New Roman"/>
                <a:ea typeface="Times New Roman"/>
                <a:cs typeface="Times New Roman"/>
                <a:sym typeface="Times New Roman"/>
              </a:rPr>
              <a:t>The UIStackView object is available for inclusion with Storyboard scenes simply by dragging and dropping either the Horizontal Stack View or Vertical Stack View from the Object Library onto the scene canvas. Once added to a scene, subviews are added simply by dragging and dropping the required views onto the stack view.</a:t>
            </a:r>
            <a:endParaRPr sz="16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t/>
            </a:r>
            <a:endParaRPr sz="16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lang="en-US" sz="1600">
                <a:solidFill>
                  <a:schemeClr val="dk1"/>
                </a:solidFill>
                <a:latin typeface="Times New Roman"/>
                <a:ea typeface="Times New Roman"/>
                <a:cs typeface="Times New Roman"/>
                <a:sym typeface="Times New Roman"/>
              </a:rPr>
              <a:t>Existing views in a storyboard scene may be wrapped in a stack view simply by Shift-clicking on the views so that they are all selected before clicking on the Stack button located in the bottom of the Interface Builder panel as highlighted in Figure. Interface Builder will decide whether to encapsulate the selected views into a horizontal or vertical stack depending on the layout positions of the views:</a:t>
            </a:r>
            <a:endParaRPr sz="1600">
              <a:latin typeface="Times New Roman"/>
              <a:ea typeface="Times New Roman"/>
              <a:cs typeface="Times New Roman"/>
              <a:sym typeface="Times New Roman"/>
            </a:endParaRPr>
          </a:p>
        </p:txBody>
      </p:sp>
      <p:pic>
        <p:nvPicPr>
          <p:cNvPr id="218" name="Google Shape;218;p36"/>
          <p:cNvPicPr preferRelativeResize="0"/>
          <p:nvPr/>
        </p:nvPicPr>
        <p:blipFill>
          <a:blip r:embed="rId3">
            <a:alphaModFix/>
          </a:blip>
          <a:stretch>
            <a:fillRect/>
          </a:stretch>
        </p:blipFill>
        <p:spPr>
          <a:xfrm>
            <a:off x="4593500" y="5601325"/>
            <a:ext cx="3005000" cy="1089325"/>
          </a:xfrm>
          <a:prstGeom prst="rect">
            <a:avLst/>
          </a:prstGeom>
          <a:noFill/>
          <a:ln>
            <a:noFill/>
          </a:ln>
        </p:spPr>
      </p:pic>
      <p:sp>
        <p:nvSpPr>
          <p:cNvPr id="219" name="Google Shape;219;p36"/>
          <p:cNvSpPr txBox="1"/>
          <p:nvPr/>
        </p:nvSpPr>
        <p:spPr>
          <a:xfrm>
            <a:off x="248920" y="377825"/>
            <a:ext cx="4909200" cy="459600"/>
          </a:xfrm>
          <a:prstGeom prst="rect">
            <a:avLst/>
          </a:prstGeom>
          <a:noFill/>
          <a:ln>
            <a:noFill/>
          </a:ln>
        </p:spPr>
        <p:txBody>
          <a:bodyPr anchorCtr="0" anchor="t" bIns="45700" lIns="45700" spcFirstLastPara="1" rIns="45700" wrap="square" tIns="45700">
            <a:noAutofit/>
          </a:bodyPr>
          <a:lstStyle/>
          <a:p>
            <a:pPr indent="0" lvl="0" marL="0" rtl="0" algn="l">
              <a:spcBef>
                <a:spcPts val="0"/>
              </a:spcBef>
              <a:spcAft>
                <a:spcPts val="0"/>
              </a:spcAft>
              <a:buClr>
                <a:schemeClr val="dk1"/>
              </a:buClr>
              <a:buSzPts val="2400"/>
              <a:buFont typeface="Helvetica Neue"/>
              <a:buNone/>
            </a:pPr>
            <a:r>
              <a:rPr b="1" lang="en-US" sz="2400">
                <a:solidFill>
                  <a:schemeClr val="dk1"/>
                </a:solidFill>
                <a:latin typeface="Helvetica Neue"/>
                <a:ea typeface="Helvetica Neue"/>
                <a:cs typeface="Helvetica Neue"/>
                <a:sym typeface="Helvetica Neue"/>
              </a:rPr>
              <a:t>Autolayouts &amp; StackViews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37"/>
          <p:cNvSpPr txBox="1"/>
          <p:nvPr>
            <p:ph idx="1" type="body"/>
          </p:nvPr>
        </p:nvSpPr>
        <p:spPr>
          <a:xfrm>
            <a:off x="838200" y="1188275"/>
            <a:ext cx="10515600" cy="2750100"/>
          </a:xfrm>
          <a:prstGeom prst="rect">
            <a:avLst/>
          </a:prstGeom>
        </p:spPr>
        <p:txBody>
          <a:bodyPr anchorCtr="0" anchor="t" bIns="45700" lIns="45700" spcFirstLastPara="1" rIns="45700" wrap="square" tIns="45700">
            <a:noAutofit/>
          </a:bodyPr>
          <a:lstStyle/>
          <a:p>
            <a:pPr indent="0" lvl="0" marL="0" rtl="0" algn="just">
              <a:lnSpc>
                <a:spcPct val="115000"/>
              </a:lnSpc>
              <a:spcBef>
                <a:spcPts val="0"/>
              </a:spcBef>
              <a:spcAft>
                <a:spcPts val="0"/>
              </a:spcAft>
              <a:buClr>
                <a:schemeClr val="dk1"/>
              </a:buClr>
              <a:buSzPts val="1100"/>
              <a:buFont typeface="Arial"/>
              <a:buNone/>
            </a:pPr>
            <a:r>
              <a:rPr lang="en-US" sz="1500">
                <a:solidFill>
                  <a:schemeClr val="dk1"/>
                </a:solidFill>
                <a:latin typeface="Times New Roman"/>
                <a:ea typeface="Times New Roman"/>
                <a:cs typeface="Times New Roman"/>
                <a:sym typeface="Times New Roman"/>
              </a:rPr>
              <a:t>By default the stack view will resize to accommodate the subviews as they are added. As with any other view type, however, Auto Layout constraints may be used to constrain and influence the resize behavior of the stack view in relation to the containing view and any the other views in the scene layout.</a:t>
            </a:r>
            <a:endParaRPr sz="15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t/>
            </a:r>
            <a:endParaRPr sz="15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lang="en-US" sz="1500">
                <a:solidFill>
                  <a:schemeClr val="dk1"/>
                </a:solidFill>
                <a:latin typeface="Times New Roman"/>
                <a:ea typeface="Times New Roman"/>
                <a:cs typeface="Times New Roman"/>
                <a:sym typeface="Times New Roman"/>
              </a:rPr>
              <a:t>Once added to a storyboard scene, a range of properties are available within the Attributes Inspector to customize the layout behavior of the object.</a:t>
            </a:r>
            <a:endParaRPr sz="15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t/>
            </a:r>
            <a:endParaRPr sz="15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lang="en-US" sz="1500">
                <a:solidFill>
                  <a:schemeClr val="dk1"/>
                </a:solidFill>
                <a:latin typeface="Times New Roman"/>
                <a:ea typeface="Times New Roman"/>
                <a:cs typeface="Times New Roman"/>
                <a:sym typeface="Times New Roman"/>
              </a:rPr>
              <a:t>Stack views may be used to create simple column or row based layouts, or nested within each other to create more complex layouts. Figure, for example, shows an example layout consisting of a vertical stack view containing 3 horizontal stack views each containing a variety of subviews:</a:t>
            </a:r>
            <a:endParaRPr/>
          </a:p>
        </p:txBody>
      </p:sp>
      <p:pic>
        <p:nvPicPr>
          <p:cNvPr id="225" name="Google Shape;225;p37"/>
          <p:cNvPicPr preferRelativeResize="0"/>
          <p:nvPr/>
        </p:nvPicPr>
        <p:blipFill>
          <a:blip r:embed="rId3">
            <a:alphaModFix/>
          </a:blip>
          <a:stretch>
            <a:fillRect/>
          </a:stretch>
        </p:blipFill>
        <p:spPr>
          <a:xfrm>
            <a:off x="3651375" y="4090775"/>
            <a:ext cx="4889250" cy="2543550"/>
          </a:xfrm>
          <a:prstGeom prst="rect">
            <a:avLst/>
          </a:prstGeom>
          <a:noFill/>
          <a:ln>
            <a:noFill/>
          </a:ln>
        </p:spPr>
      </p:pic>
      <p:sp>
        <p:nvSpPr>
          <p:cNvPr id="226" name="Google Shape;226;p37"/>
          <p:cNvSpPr txBox="1"/>
          <p:nvPr/>
        </p:nvSpPr>
        <p:spPr>
          <a:xfrm>
            <a:off x="248920" y="377825"/>
            <a:ext cx="4909200" cy="459600"/>
          </a:xfrm>
          <a:prstGeom prst="rect">
            <a:avLst/>
          </a:prstGeom>
          <a:noFill/>
          <a:ln>
            <a:noFill/>
          </a:ln>
        </p:spPr>
        <p:txBody>
          <a:bodyPr anchorCtr="0" anchor="t" bIns="45700" lIns="45700" spcFirstLastPara="1" rIns="45700" wrap="square" tIns="45700">
            <a:noAutofit/>
          </a:bodyPr>
          <a:lstStyle/>
          <a:p>
            <a:pPr indent="0" lvl="0" marL="0" rtl="0" algn="l">
              <a:spcBef>
                <a:spcPts val="0"/>
              </a:spcBef>
              <a:spcAft>
                <a:spcPts val="0"/>
              </a:spcAft>
              <a:buClr>
                <a:schemeClr val="dk1"/>
              </a:buClr>
              <a:buSzPts val="2400"/>
              <a:buFont typeface="Helvetica Neue"/>
              <a:buNone/>
            </a:pPr>
            <a:r>
              <a:rPr b="1" lang="en-US" sz="2400">
                <a:solidFill>
                  <a:schemeClr val="dk1"/>
                </a:solidFill>
                <a:latin typeface="Helvetica Neue"/>
                <a:ea typeface="Helvetica Neue"/>
                <a:cs typeface="Helvetica Neue"/>
                <a:sym typeface="Helvetica Neue"/>
              </a:rPr>
              <a:t>Autolayouts &amp; StackViews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38"/>
          <p:cNvSpPr txBox="1"/>
          <p:nvPr>
            <p:ph idx="1" type="body"/>
          </p:nvPr>
        </p:nvSpPr>
        <p:spPr>
          <a:xfrm>
            <a:off x="838200" y="1112675"/>
            <a:ext cx="10515600" cy="3233100"/>
          </a:xfrm>
          <a:prstGeom prst="rect">
            <a:avLst/>
          </a:prstGeom>
        </p:spPr>
        <p:txBody>
          <a:bodyPr anchorCtr="0" anchor="t" bIns="45700" lIns="45700" spcFirstLastPara="1" rIns="45700" wrap="square" tIns="45700">
            <a:noAutofit/>
          </a:bodyPr>
          <a:lstStyle/>
          <a:p>
            <a:pPr indent="0" lvl="0" marL="0" rtl="0" algn="just">
              <a:lnSpc>
                <a:spcPct val="115000"/>
              </a:lnSpc>
              <a:spcBef>
                <a:spcPts val="0"/>
              </a:spcBef>
              <a:spcAft>
                <a:spcPts val="0"/>
              </a:spcAft>
              <a:buNone/>
            </a:pPr>
            <a:r>
              <a:rPr lang="en-US" sz="1800">
                <a:solidFill>
                  <a:schemeClr val="dk1"/>
                </a:solidFill>
                <a:latin typeface="Times New Roman"/>
                <a:ea typeface="Times New Roman"/>
                <a:cs typeface="Times New Roman"/>
                <a:sym typeface="Times New Roman"/>
              </a:rPr>
              <a:t>UIStackView class instances may also be created and managed from within the code of an iOS app. Stack view instances can be created in code and initialized with an array of subviews. Views may also be inserted and removed dynamically from within code and the attributes of the stack view changed via a range of properties. The subviews of a stack view object are held in an array which can be accessed via the arrangedSubviews property of the stack view instance.</a:t>
            </a:r>
            <a:endParaRPr sz="18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b="1" lang="en-US" sz="1800">
                <a:solidFill>
                  <a:schemeClr val="dk1"/>
                </a:solidFill>
                <a:latin typeface="Times New Roman"/>
                <a:ea typeface="Times New Roman"/>
                <a:cs typeface="Times New Roman"/>
                <a:sym typeface="Times New Roman"/>
              </a:rPr>
              <a:t>Understanding Subviews and Arranged Subviews</a:t>
            </a:r>
            <a:endParaRPr b="1" sz="18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lang="en-US" sz="1800">
                <a:solidFill>
                  <a:schemeClr val="dk1"/>
                </a:solidFill>
                <a:latin typeface="Times New Roman"/>
                <a:ea typeface="Times New Roman"/>
                <a:cs typeface="Times New Roman"/>
                <a:sym typeface="Times New Roman"/>
              </a:rPr>
              <a:t>The UIStackView class contains a property named subviews. This is an array containing each of the child views of the stack view object. In below Figure for example shows the view hierarchy for a stack view with four subviews:</a:t>
            </a:r>
            <a:endParaRPr sz="1800">
              <a:solidFill>
                <a:schemeClr val="dk1"/>
              </a:solidFill>
              <a:latin typeface="Times New Roman"/>
              <a:ea typeface="Times New Roman"/>
              <a:cs typeface="Times New Roman"/>
              <a:sym typeface="Times New Roman"/>
            </a:endParaRPr>
          </a:p>
        </p:txBody>
      </p:sp>
      <p:pic>
        <p:nvPicPr>
          <p:cNvPr id="232" name="Google Shape;232;p38"/>
          <p:cNvPicPr preferRelativeResize="0"/>
          <p:nvPr/>
        </p:nvPicPr>
        <p:blipFill>
          <a:blip r:embed="rId3">
            <a:alphaModFix/>
          </a:blip>
          <a:stretch>
            <a:fillRect/>
          </a:stretch>
        </p:blipFill>
        <p:spPr>
          <a:xfrm>
            <a:off x="3535974" y="4515150"/>
            <a:ext cx="4900725" cy="1935450"/>
          </a:xfrm>
          <a:prstGeom prst="rect">
            <a:avLst/>
          </a:prstGeom>
          <a:noFill/>
          <a:ln>
            <a:noFill/>
          </a:ln>
        </p:spPr>
      </p:pic>
      <p:sp>
        <p:nvSpPr>
          <p:cNvPr id="233" name="Google Shape;233;p38"/>
          <p:cNvSpPr txBox="1"/>
          <p:nvPr/>
        </p:nvSpPr>
        <p:spPr>
          <a:xfrm>
            <a:off x="248920" y="377825"/>
            <a:ext cx="4909200" cy="459600"/>
          </a:xfrm>
          <a:prstGeom prst="rect">
            <a:avLst/>
          </a:prstGeom>
          <a:noFill/>
          <a:ln>
            <a:noFill/>
          </a:ln>
        </p:spPr>
        <p:txBody>
          <a:bodyPr anchorCtr="0" anchor="t" bIns="45700" lIns="45700" spcFirstLastPara="1" rIns="45700" wrap="square" tIns="45700">
            <a:noAutofit/>
          </a:bodyPr>
          <a:lstStyle/>
          <a:p>
            <a:pPr indent="0" lvl="0" marL="0" rtl="0" algn="l">
              <a:spcBef>
                <a:spcPts val="0"/>
              </a:spcBef>
              <a:spcAft>
                <a:spcPts val="0"/>
              </a:spcAft>
              <a:buClr>
                <a:schemeClr val="dk1"/>
              </a:buClr>
              <a:buSzPts val="2400"/>
              <a:buFont typeface="Helvetica Neue"/>
              <a:buNone/>
            </a:pPr>
            <a:r>
              <a:rPr b="1" lang="en-US" sz="2400">
                <a:solidFill>
                  <a:schemeClr val="dk1"/>
                </a:solidFill>
                <a:latin typeface="Helvetica Neue"/>
                <a:ea typeface="Helvetica Neue"/>
                <a:cs typeface="Helvetica Neue"/>
                <a:sym typeface="Helvetica Neue"/>
              </a:rPr>
              <a:t>Autolayouts &amp; StackViews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39"/>
          <p:cNvSpPr txBox="1"/>
          <p:nvPr>
            <p:ph idx="1" type="body"/>
          </p:nvPr>
        </p:nvSpPr>
        <p:spPr>
          <a:xfrm>
            <a:off x="838200" y="1253400"/>
            <a:ext cx="10515600" cy="2277300"/>
          </a:xfrm>
          <a:prstGeom prst="rect">
            <a:avLst/>
          </a:prstGeom>
        </p:spPr>
        <p:txBody>
          <a:bodyPr anchorCtr="0" anchor="t" bIns="45700" lIns="45700" spcFirstLastPara="1" rIns="45700" wrap="square" tIns="45700">
            <a:noAutofit/>
          </a:bodyPr>
          <a:lstStyle/>
          <a:p>
            <a:pPr indent="0" lvl="0" marL="0" rtl="0" algn="just">
              <a:lnSpc>
                <a:spcPct val="115000"/>
              </a:lnSpc>
              <a:spcBef>
                <a:spcPts val="0"/>
              </a:spcBef>
              <a:spcAft>
                <a:spcPts val="0"/>
              </a:spcAft>
              <a:buNone/>
            </a:pPr>
            <a:r>
              <a:rPr lang="en-US" sz="1800">
                <a:solidFill>
                  <a:schemeClr val="dk1"/>
                </a:solidFill>
                <a:latin typeface="Times New Roman"/>
                <a:ea typeface="Times New Roman"/>
                <a:cs typeface="Times New Roman"/>
                <a:sym typeface="Times New Roman"/>
              </a:rPr>
              <a:t>At any particular time, however, the stack view will not necessarily be responsible for arranging the layout and positions of all of the subviews it contains. The stack view might, for example, only be configured to arrange the Label3 and Label4 views in the above hierarchy. This essentially means that Label1 and Label2 may still be visible within the user interface but will not be positioned within the stack view. Subviews that are being arranged by the stack view are contained within a second array which is accessible via the arrangedSubviews property. Figure 31-4 shows both the subviews and the subset of the subviews which are currently being arranged by the stack view.</a:t>
            </a:r>
            <a:endParaRPr sz="1800"/>
          </a:p>
        </p:txBody>
      </p:sp>
      <p:pic>
        <p:nvPicPr>
          <p:cNvPr id="239" name="Google Shape;239;p39"/>
          <p:cNvPicPr preferRelativeResize="0"/>
          <p:nvPr/>
        </p:nvPicPr>
        <p:blipFill>
          <a:blip r:embed="rId3">
            <a:alphaModFix/>
          </a:blip>
          <a:stretch>
            <a:fillRect/>
          </a:stretch>
        </p:blipFill>
        <p:spPr>
          <a:xfrm>
            <a:off x="2885800" y="3717050"/>
            <a:ext cx="6484525" cy="2835400"/>
          </a:xfrm>
          <a:prstGeom prst="rect">
            <a:avLst/>
          </a:prstGeom>
          <a:noFill/>
          <a:ln>
            <a:noFill/>
          </a:ln>
        </p:spPr>
      </p:pic>
      <p:sp>
        <p:nvSpPr>
          <p:cNvPr id="240" name="Google Shape;240;p39"/>
          <p:cNvSpPr txBox="1"/>
          <p:nvPr/>
        </p:nvSpPr>
        <p:spPr>
          <a:xfrm>
            <a:off x="248920" y="377825"/>
            <a:ext cx="4909200" cy="459600"/>
          </a:xfrm>
          <a:prstGeom prst="rect">
            <a:avLst/>
          </a:prstGeom>
          <a:noFill/>
          <a:ln>
            <a:noFill/>
          </a:ln>
        </p:spPr>
        <p:txBody>
          <a:bodyPr anchorCtr="0" anchor="t" bIns="45700" lIns="45700" spcFirstLastPara="1" rIns="45700" wrap="square" tIns="45700">
            <a:noAutofit/>
          </a:bodyPr>
          <a:lstStyle/>
          <a:p>
            <a:pPr indent="0" lvl="0" marL="0" rtl="0" algn="l">
              <a:spcBef>
                <a:spcPts val="0"/>
              </a:spcBef>
              <a:spcAft>
                <a:spcPts val="0"/>
              </a:spcAft>
              <a:buClr>
                <a:schemeClr val="dk1"/>
              </a:buClr>
              <a:buSzPts val="2400"/>
              <a:buFont typeface="Helvetica Neue"/>
              <a:buNone/>
            </a:pPr>
            <a:r>
              <a:rPr b="1" lang="en-US" sz="2400">
                <a:solidFill>
                  <a:schemeClr val="dk1"/>
                </a:solidFill>
                <a:latin typeface="Helvetica Neue"/>
                <a:ea typeface="Helvetica Neue"/>
                <a:cs typeface="Helvetica Neue"/>
                <a:sym typeface="Helvetica Neue"/>
              </a:rPr>
              <a:t>Autolayouts &amp; StackViews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3"/>
          <p:cNvSpPr txBox="1"/>
          <p:nvPr/>
        </p:nvSpPr>
        <p:spPr>
          <a:xfrm>
            <a:off x="453707" y="1265237"/>
            <a:ext cx="11743374" cy="421393"/>
          </a:xfrm>
          <a:prstGeom prst="rect">
            <a:avLst/>
          </a:prstGeom>
          <a:noFill/>
          <a:ln>
            <a:noFill/>
          </a:ln>
        </p:spPr>
        <p:txBody>
          <a:bodyPr anchorCtr="0" anchor="t" bIns="45700" lIns="45700" spcFirstLastPara="1" rIns="45700" wrap="square" tIns="45700">
            <a:noAutofit/>
          </a:bodyPr>
          <a:lstStyle/>
          <a:p>
            <a:pPr indent="358775" lvl="4" marL="0" marR="0" rtl="0" algn="l">
              <a:lnSpc>
                <a:spcPct val="100000"/>
              </a:lnSpc>
              <a:spcBef>
                <a:spcPts val="0"/>
              </a:spcBef>
              <a:spcAft>
                <a:spcPts val="0"/>
              </a:spcAft>
              <a:buClr>
                <a:srgbClr val="000000"/>
              </a:buClr>
              <a:buSzPts val="2400"/>
              <a:buFont typeface="Times New Roman"/>
              <a:buNone/>
            </a:pPr>
            <a:r>
              <a:rPr b="1" i="0" lang="en-US" sz="3000" u="none" cap="none" strike="noStrike">
                <a:solidFill>
                  <a:srgbClr val="000000"/>
                </a:solidFill>
                <a:latin typeface="Times New Roman"/>
                <a:ea typeface="Times New Roman"/>
                <a:cs typeface="Times New Roman"/>
                <a:sym typeface="Times New Roman"/>
              </a:rPr>
              <a:t>AIM:</a:t>
            </a:r>
            <a:endParaRPr b="0" i="0" sz="3000" u="none" cap="none" strike="noStrike">
              <a:solidFill>
                <a:srgbClr val="000000"/>
              </a:solidFill>
              <a:latin typeface="Times New Roman"/>
              <a:ea typeface="Times New Roman"/>
              <a:cs typeface="Times New Roman"/>
              <a:sym typeface="Times New Roman"/>
            </a:endParaRPr>
          </a:p>
        </p:txBody>
      </p:sp>
      <p:sp>
        <p:nvSpPr>
          <p:cNvPr id="65" name="Google Shape;65;p13"/>
          <p:cNvSpPr txBox="1"/>
          <p:nvPr/>
        </p:nvSpPr>
        <p:spPr>
          <a:xfrm>
            <a:off x="1027825" y="2447175"/>
            <a:ext cx="10056900" cy="1469100"/>
          </a:xfrm>
          <a:prstGeom prst="rect">
            <a:avLst/>
          </a:prstGeom>
          <a:noFill/>
          <a:ln>
            <a:noFill/>
          </a:ln>
        </p:spPr>
        <p:txBody>
          <a:bodyPr anchorCtr="0" anchor="t" bIns="45700" lIns="45700" spcFirstLastPara="1" rIns="45700" wrap="square" tIns="45700">
            <a:noAutofit/>
          </a:bodyPr>
          <a:lstStyle/>
          <a:p>
            <a:pPr indent="0" lvl="0" marL="0" marR="0" rtl="0" algn="l">
              <a:lnSpc>
                <a:spcPct val="150000"/>
              </a:lnSpc>
              <a:spcBef>
                <a:spcPts val="0"/>
              </a:spcBef>
              <a:spcAft>
                <a:spcPts val="0"/>
              </a:spcAft>
              <a:buNone/>
            </a:pPr>
            <a:r>
              <a:rPr b="0" i="0" lang="en-US" sz="2000" u="none" cap="none" strike="noStrike">
                <a:solidFill>
                  <a:srgbClr val="000000"/>
                </a:solidFill>
                <a:latin typeface="Times New Roman"/>
                <a:ea typeface="Times New Roman"/>
                <a:cs typeface="Times New Roman"/>
                <a:sym typeface="Times New Roman"/>
              </a:rPr>
              <a:t>To understand the concept’s of</a:t>
            </a:r>
            <a:r>
              <a:rPr lang="en-US" sz="2000">
                <a:latin typeface="Times New Roman"/>
                <a:ea typeface="Times New Roman"/>
                <a:cs typeface="Times New Roman"/>
                <a:sym typeface="Times New Roman"/>
              </a:rPr>
              <a:t> Designing Universal App, Auto layouts &amp; StackViews, Auto layouts Features &amp; Size Classes.</a:t>
            </a:r>
            <a:endParaRPr sz="2000">
              <a:latin typeface="Times New Roman"/>
              <a:ea typeface="Times New Roman"/>
              <a:cs typeface="Times New Roman"/>
              <a:sym typeface="Times New Roman"/>
            </a:endParaRPr>
          </a:p>
        </p:txBody>
      </p:sp>
      <p:sp>
        <p:nvSpPr>
          <p:cNvPr id="66" name="Google Shape;66;p13"/>
          <p:cNvSpPr txBox="1"/>
          <p:nvPr/>
        </p:nvSpPr>
        <p:spPr>
          <a:xfrm>
            <a:off x="248920" y="377825"/>
            <a:ext cx="4909200" cy="459600"/>
          </a:xfrm>
          <a:prstGeom prst="rect">
            <a:avLst/>
          </a:prstGeom>
          <a:noFill/>
          <a:ln>
            <a:noFill/>
          </a:ln>
        </p:spPr>
        <p:txBody>
          <a:bodyPr anchorCtr="0" anchor="t" bIns="45700" lIns="45700" spcFirstLastPara="1" rIns="45700" wrap="square" tIns="45700">
            <a:noAutofit/>
          </a:bodyPr>
          <a:lstStyle/>
          <a:p>
            <a:pPr indent="0" lvl="0" marL="0" rtl="0" algn="l">
              <a:spcBef>
                <a:spcPts val="0"/>
              </a:spcBef>
              <a:spcAft>
                <a:spcPts val="0"/>
              </a:spcAft>
              <a:buClr>
                <a:schemeClr val="dk1"/>
              </a:buClr>
              <a:buSzPts val="2400"/>
              <a:buFont typeface="Helvetica Neue"/>
              <a:buNone/>
            </a:pPr>
            <a:r>
              <a:rPr b="1" lang="en-US" sz="2400">
                <a:solidFill>
                  <a:schemeClr val="dk1"/>
                </a:solidFill>
                <a:latin typeface="Helvetica Neue"/>
                <a:ea typeface="Helvetica Neue"/>
                <a:cs typeface="Helvetica Neue"/>
                <a:sym typeface="Helvetica Neue"/>
              </a:rPr>
              <a:t>Autolayouts &amp; StackViews</a:t>
            </a:r>
            <a:endParaRPr b="1" sz="2400">
              <a:latin typeface="Helvetica Neue"/>
              <a:ea typeface="Helvetica Neue"/>
              <a:cs typeface="Helvetica Neue"/>
              <a:sym typeface="Helvetica Neue"/>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40"/>
          <p:cNvSpPr txBox="1"/>
          <p:nvPr>
            <p:ph idx="1" type="body"/>
          </p:nvPr>
        </p:nvSpPr>
        <p:spPr>
          <a:xfrm>
            <a:off x="838200" y="1290125"/>
            <a:ext cx="10515600" cy="4886700"/>
          </a:xfrm>
          <a:prstGeom prst="rect">
            <a:avLst/>
          </a:prstGeom>
        </p:spPr>
        <p:txBody>
          <a:bodyPr anchorCtr="0" anchor="t" bIns="45700" lIns="45700" spcFirstLastPara="1" rIns="45700" wrap="square" tIns="45700">
            <a:noAutofit/>
          </a:bodyPr>
          <a:lstStyle/>
          <a:p>
            <a:pPr indent="0" lvl="0" marL="0" rtl="0" algn="just">
              <a:lnSpc>
                <a:spcPct val="115000"/>
              </a:lnSpc>
              <a:spcBef>
                <a:spcPts val="0"/>
              </a:spcBef>
              <a:spcAft>
                <a:spcPts val="0"/>
              </a:spcAft>
              <a:buNone/>
            </a:pPr>
            <a:r>
              <a:rPr lang="en-US" sz="1800">
                <a:solidFill>
                  <a:schemeClr val="dk1"/>
                </a:solidFill>
                <a:latin typeface="Times New Roman"/>
                <a:ea typeface="Times New Roman"/>
                <a:cs typeface="Times New Roman"/>
                <a:sym typeface="Times New Roman"/>
              </a:rPr>
              <a:t>As will be outlined later in this chapter, the distinction between subview and arranged subviews is of particular importance when removing arranged subviews from a stack view.</a:t>
            </a:r>
            <a:endParaRPr sz="18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b="1" lang="en-US" sz="2000">
                <a:solidFill>
                  <a:schemeClr val="dk1"/>
                </a:solidFill>
                <a:latin typeface="Times New Roman"/>
                <a:ea typeface="Times New Roman"/>
                <a:cs typeface="Times New Roman"/>
                <a:sym typeface="Times New Roman"/>
              </a:rPr>
              <a:t>StackView Configuration Options</a:t>
            </a:r>
            <a:endParaRPr b="1" sz="20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b="1" sz="18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rPr lang="en-US" sz="1800">
                <a:solidFill>
                  <a:schemeClr val="dk1"/>
                </a:solidFill>
                <a:latin typeface="Times New Roman"/>
                <a:ea typeface="Times New Roman"/>
                <a:cs typeface="Times New Roman"/>
                <a:sym typeface="Times New Roman"/>
              </a:rPr>
              <a:t>A range of options are available to customize the way in which the stack view arranges its subviews. These properties are available both from within the Interface Builder Attributes Inspector panel at design time and also to be set dynamically from within the code of the app:</a:t>
            </a:r>
            <a:endParaRPr sz="18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rPr b="1" lang="en-US" sz="1800">
                <a:solidFill>
                  <a:schemeClr val="dk1"/>
                </a:solidFill>
                <a:latin typeface="Times New Roman"/>
                <a:ea typeface="Times New Roman"/>
                <a:cs typeface="Times New Roman"/>
                <a:sym typeface="Times New Roman"/>
              </a:rPr>
              <a:t>axis</a:t>
            </a:r>
            <a:endParaRPr b="1" sz="18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t/>
            </a:r>
            <a:endParaRPr b="1" sz="18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rPr lang="en-US" sz="1800">
                <a:solidFill>
                  <a:schemeClr val="dk1"/>
                </a:solidFill>
                <a:latin typeface="Times New Roman"/>
                <a:ea typeface="Times New Roman"/>
                <a:cs typeface="Times New Roman"/>
                <a:sym typeface="Times New Roman"/>
              </a:rPr>
              <a:t>The axis property controls the orientation of the stack in terms of whether the subviews are arranged in a vertical column layout or a horizontal row. When setting this property in code the axis should be set to UILayoutConstraintAxisVertical or UILayoutConstraintAxisHorizontal.</a:t>
            </a:r>
            <a:endParaRPr sz="18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t/>
            </a:r>
            <a:endParaRPr sz="1500">
              <a:solidFill>
                <a:schemeClr val="dk1"/>
              </a:solidFill>
              <a:latin typeface="Times New Roman"/>
              <a:ea typeface="Times New Roman"/>
              <a:cs typeface="Times New Roman"/>
              <a:sym typeface="Times New Roman"/>
            </a:endParaRPr>
          </a:p>
        </p:txBody>
      </p:sp>
      <p:sp>
        <p:nvSpPr>
          <p:cNvPr id="246" name="Google Shape;246;p40"/>
          <p:cNvSpPr txBox="1"/>
          <p:nvPr/>
        </p:nvSpPr>
        <p:spPr>
          <a:xfrm>
            <a:off x="248920" y="377825"/>
            <a:ext cx="4909200" cy="459600"/>
          </a:xfrm>
          <a:prstGeom prst="rect">
            <a:avLst/>
          </a:prstGeom>
          <a:noFill/>
          <a:ln>
            <a:noFill/>
          </a:ln>
        </p:spPr>
        <p:txBody>
          <a:bodyPr anchorCtr="0" anchor="t" bIns="45700" lIns="45700" spcFirstLastPara="1" rIns="45700" wrap="square" tIns="45700">
            <a:noAutofit/>
          </a:bodyPr>
          <a:lstStyle/>
          <a:p>
            <a:pPr indent="0" lvl="0" marL="0" rtl="0" algn="l">
              <a:spcBef>
                <a:spcPts val="0"/>
              </a:spcBef>
              <a:spcAft>
                <a:spcPts val="0"/>
              </a:spcAft>
              <a:buClr>
                <a:schemeClr val="dk1"/>
              </a:buClr>
              <a:buSzPts val="2400"/>
              <a:buFont typeface="Helvetica Neue"/>
              <a:buNone/>
            </a:pPr>
            <a:r>
              <a:rPr b="1" lang="en-US" sz="2400">
                <a:solidFill>
                  <a:schemeClr val="dk1"/>
                </a:solidFill>
                <a:latin typeface="Helvetica Neue"/>
                <a:ea typeface="Helvetica Neue"/>
                <a:cs typeface="Helvetica Neue"/>
                <a:sym typeface="Helvetica Neue"/>
              </a:rPr>
              <a:t>Autolayouts &amp; StackViews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41"/>
          <p:cNvSpPr txBox="1"/>
          <p:nvPr>
            <p:ph idx="1" type="body"/>
          </p:nvPr>
        </p:nvSpPr>
        <p:spPr>
          <a:xfrm>
            <a:off x="838200" y="1163600"/>
            <a:ext cx="10515600" cy="3165000"/>
          </a:xfrm>
          <a:prstGeom prst="rect">
            <a:avLst/>
          </a:prstGeom>
        </p:spPr>
        <p:txBody>
          <a:bodyPr anchorCtr="0" anchor="t" bIns="45700" lIns="45700" spcFirstLastPara="1" rIns="45700" wrap="square" tIns="45700">
            <a:noAutofit/>
          </a:bodyPr>
          <a:lstStyle/>
          <a:p>
            <a:pPr indent="0" lvl="0" marL="0" rtl="0" algn="just">
              <a:lnSpc>
                <a:spcPct val="115000"/>
              </a:lnSpc>
              <a:spcBef>
                <a:spcPts val="0"/>
              </a:spcBef>
              <a:spcAft>
                <a:spcPts val="0"/>
              </a:spcAft>
              <a:buClr>
                <a:schemeClr val="dk1"/>
              </a:buClr>
              <a:buSzPts val="1100"/>
              <a:buFont typeface="Arial"/>
              <a:buNone/>
            </a:pPr>
            <a:r>
              <a:rPr b="1" lang="en-US" sz="1800">
                <a:solidFill>
                  <a:schemeClr val="dk1"/>
                </a:solidFill>
                <a:latin typeface="Times New Roman"/>
                <a:ea typeface="Times New Roman"/>
                <a:cs typeface="Times New Roman"/>
                <a:sym typeface="Times New Roman"/>
              </a:rPr>
              <a:t>Distribution</a:t>
            </a:r>
            <a:endParaRPr b="1" sz="18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t/>
            </a:r>
            <a:endParaRPr b="1" sz="18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lang="en-US" sz="1800">
                <a:solidFill>
                  <a:schemeClr val="dk1"/>
                </a:solidFill>
                <a:latin typeface="Times New Roman"/>
                <a:ea typeface="Times New Roman"/>
                <a:cs typeface="Times New Roman"/>
                <a:sym typeface="Times New Roman"/>
              </a:rPr>
              <a:t>The distribution property dictates the way in which the subviews of the stack view are sized. Options available are as follows:</a:t>
            </a:r>
            <a:endParaRPr sz="18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t/>
            </a:r>
            <a:endParaRPr sz="18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b="1" lang="en-US" sz="1800">
                <a:solidFill>
                  <a:schemeClr val="dk1"/>
                </a:solidFill>
                <a:latin typeface="Times New Roman"/>
                <a:ea typeface="Times New Roman"/>
                <a:cs typeface="Times New Roman"/>
                <a:sym typeface="Times New Roman"/>
              </a:rPr>
              <a:t>Fill –</a:t>
            </a:r>
            <a:r>
              <a:rPr lang="en-US" sz="1800">
                <a:solidFill>
                  <a:schemeClr val="dk1"/>
                </a:solidFill>
                <a:latin typeface="Times New Roman"/>
                <a:ea typeface="Times New Roman"/>
                <a:cs typeface="Times New Roman"/>
                <a:sym typeface="Times New Roman"/>
              </a:rPr>
              <a:t> The subviews are resized so as to fill the entire space available along the axis of the stack view. In other words the height of the subviews will be modified to fill the full height of the stack view in vertical orientation while the widths will be changed for a stack view in horizontal orientation. The amount by which each subview is resized relative to the other views can be controlled via the compression resistance and hugging priorities of the views and the position of the views in the stack view’s arrangedSubviews array.</a:t>
            </a:r>
            <a:endParaRPr sz="1800"/>
          </a:p>
        </p:txBody>
      </p:sp>
      <p:pic>
        <p:nvPicPr>
          <p:cNvPr id="252" name="Google Shape;252;p41"/>
          <p:cNvPicPr preferRelativeResize="0"/>
          <p:nvPr/>
        </p:nvPicPr>
        <p:blipFill>
          <a:blip r:embed="rId3">
            <a:alphaModFix/>
          </a:blip>
          <a:stretch>
            <a:fillRect/>
          </a:stretch>
        </p:blipFill>
        <p:spPr>
          <a:xfrm>
            <a:off x="3176538" y="4633775"/>
            <a:ext cx="5838925" cy="1782875"/>
          </a:xfrm>
          <a:prstGeom prst="rect">
            <a:avLst/>
          </a:prstGeom>
          <a:noFill/>
          <a:ln>
            <a:noFill/>
          </a:ln>
        </p:spPr>
      </p:pic>
      <p:sp>
        <p:nvSpPr>
          <p:cNvPr id="253" name="Google Shape;253;p41"/>
          <p:cNvSpPr txBox="1"/>
          <p:nvPr/>
        </p:nvSpPr>
        <p:spPr>
          <a:xfrm>
            <a:off x="248920" y="377825"/>
            <a:ext cx="4909200" cy="459600"/>
          </a:xfrm>
          <a:prstGeom prst="rect">
            <a:avLst/>
          </a:prstGeom>
          <a:noFill/>
          <a:ln>
            <a:noFill/>
          </a:ln>
        </p:spPr>
        <p:txBody>
          <a:bodyPr anchorCtr="0" anchor="t" bIns="45700" lIns="45700" spcFirstLastPara="1" rIns="45700" wrap="square" tIns="45700">
            <a:noAutofit/>
          </a:bodyPr>
          <a:lstStyle/>
          <a:p>
            <a:pPr indent="0" lvl="0" marL="0" rtl="0" algn="l">
              <a:spcBef>
                <a:spcPts val="0"/>
              </a:spcBef>
              <a:spcAft>
                <a:spcPts val="0"/>
              </a:spcAft>
              <a:buClr>
                <a:schemeClr val="dk1"/>
              </a:buClr>
              <a:buSzPts val="2400"/>
              <a:buFont typeface="Helvetica Neue"/>
              <a:buNone/>
            </a:pPr>
            <a:r>
              <a:rPr b="1" lang="en-US" sz="2400">
                <a:solidFill>
                  <a:schemeClr val="dk1"/>
                </a:solidFill>
                <a:latin typeface="Helvetica Neue"/>
                <a:ea typeface="Helvetica Neue"/>
                <a:cs typeface="Helvetica Neue"/>
                <a:sym typeface="Helvetica Neue"/>
              </a:rPr>
              <a:t>Autolayouts &amp; StackViews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42"/>
          <p:cNvSpPr txBox="1"/>
          <p:nvPr>
            <p:ph idx="1" type="body"/>
          </p:nvPr>
        </p:nvSpPr>
        <p:spPr>
          <a:xfrm>
            <a:off x="702400" y="1078725"/>
            <a:ext cx="10515600" cy="1077000"/>
          </a:xfrm>
          <a:prstGeom prst="rect">
            <a:avLst/>
          </a:prstGeom>
        </p:spPr>
        <p:txBody>
          <a:bodyPr anchorCtr="0" anchor="t" bIns="45700" lIns="45700" spcFirstLastPara="1" rIns="45700" wrap="square" tIns="45700">
            <a:noAutofit/>
          </a:bodyPr>
          <a:lstStyle/>
          <a:p>
            <a:pPr indent="0" lvl="0" marL="0" rtl="0" algn="just">
              <a:lnSpc>
                <a:spcPct val="115000"/>
              </a:lnSpc>
              <a:spcBef>
                <a:spcPts val="0"/>
              </a:spcBef>
              <a:spcAft>
                <a:spcPts val="0"/>
              </a:spcAft>
              <a:buClr>
                <a:schemeClr val="dk1"/>
              </a:buClr>
              <a:buSzPts val="1100"/>
              <a:buFont typeface="Arial"/>
              <a:buNone/>
            </a:pPr>
            <a:r>
              <a:rPr b="1" lang="en-US" sz="1800">
                <a:solidFill>
                  <a:schemeClr val="dk1"/>
                </a:solidFill>
                <a:latin typeface="Times New Roman"/>
                <a:ea typeface="Times New Roman"/>
                <a:cs typeface="Times New Roman"/>
                <a:sym typeface="Times New Roman"/>
              </a:rPr>
              <a:t>FillEqually –</a:t>
            </a:r>
            <a:r>
              <a:rPr lang="en-US" sz="1800">
                <a:solidFill>
                  <a:schemeClr val="dk1"/>
                </a:solidFill>
                <a:latin typeface="Times New Roman"/>
                <a:ea typeface="Times New Roman"/>
                <a:cs typeface="Times New Roman"/>
                <a:sym typeface="Times New Roman"/>
              </a:rPr>
              <a:t> The subviews are resized equally to fill the stack view along the view’s axis. In a vertical stack, therefore, all of the subviews will be of equal height whilst in a horizontal axis orientation the subviews will be of equal width.</a:t>
            </a:r>
            <a:endParaRPr sz="1800">
              <a:solidFill>
                <a:schemeClr val="dk1"/>
              </a:solidFill>
              <a:latin typeface="Times New Roman"/>
              <a:ea typeface="Times New Roman"/>
              <a:cs typeface="Times New Roman"/>
              <a:sym typeface="Times New Roman"/>
            </a:endParaRPr>
          </a:p>
          <a:p>
            <a:pPr indent="0" lvl="0" marL="0" rtl="0" algn="l">
              <a:spcBef>
                <a:spcPts val="1000"/>
              </a:spcBef>
              <a:spcAft>
                <a:spcPts val="0"/>
              </a:spcAft>
              <a:buNone/>
            </a:pPr>
            <a:r>
              <a:t/>
            </a:r>
            <a:endParaRPr/>
          </a:p>
        </p:txBody>
      </p:sp>
      <p:pic>
        <p:nvPicPr>
          <p:cNvPr id="259" name="Google Shape;259;p42"/>
          <p:cNvPicPr preferRelativeResize="0"/>
          <p:nvPr/>
        </p:nvPicPr>
        <p:blipFill>
          <a:blip r:embed="rId3">
            <a:alphaModFix/>
          </a:blip>
          <a:stretch>
            <a:fillRect/>
          </a:stretch>
        </p:blipFill>
        <p:spPr>
          <a:xfrm>
            <a:off x="4390394" y="2053500"/>
            <a:ext cx="3139606" cy="1077000"/>
          </a:xfrm>
          <a:prstGeom prst="rect">
            <a:avLst/>
          </a:prstGeom>
          <a:noFill/>
          <a:ln>
            <a:noFill/>
          </a:ln>
        </p:spPr>
      </p:pic>
      <p:sp>
        <p:nvSpPr>
          <p:cNvPr id="260" name="Google Shape;260;p42"/>
          <p:cNvSpPr txBox="1"/>
          <p:nvPr/>
        </p:nvSpPr>
        <p:spPr>
          <a:xfrm>
            <a:off x="906700" y="3462675"/>
            <a:ext cx="10107000" cy="19014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b="1" lang="en-US" sz="1800">
                <a:solidFill>
                  <a:schemeClr val="dk1"/>
                </a:solidFill>
                <a:latin typeface="Times New Roman"/>
                <a:ea typeface="Times New Roman"/>
                <a:cs typeface="Times New Roman"/>
                <a:sym typeface="Times New Roman"/>
              </a:rPr>
              <a:t>FillProportionally –</a:t>
            </a:r>
            <a:r>
              <a:rPr lang="en-US" sz="1800">
                <a:solidFill>
                  <a:schemeClr val="dk1"/>
                </a:solidFill>
                <a:latin typeface="Times New Roman"/>
                <a:ea typeface="Times New Roman"/>
                <a:cs typeface="Times New Roman"/>
                <a:sym typeface="Times New Roman"/>
              </a:rPr>
              <a:t> In this mode, the subviews are resized proportionally to their intrinsic content size along the axis of the stack view to fill the width or height of the view.</a:t>
            </a:r>
            <a:endParaRPr sz="18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rPr b="1" lang="en-US" sz="1800">
                <a:solidFill>
                  <a:schemeClr val="dk1"/>
                </a:solidFill>
                <a:latin typeface="Times New Roman"/>
                <a:ea typeface="Times New Roman"/>
                <a:cs typeface="Times New Roman"/>
                <a:sym typeface="Times New Roman"/>
              </a:rPr>
              <a:t>EqualSpacing –</a:t>
            </a:r>
            <a:r>
              <a:rPr lang="en-US" sz="1800">
                <a:solidFill>
                  <a:schemeClr val="dk1"/>
                </a:solidFill>
                <a:latin typeface="Times New Roman"/>
                <a:ea typeface="Times New Roman"/>
                <a:cs typeface="Times New Roman"/>
                <a:sym typeface="Times New Roman"/>
              </a:rPr>
              <a:t> Padding is used to space the subviews equally to fill the stack view along the axis. The size of the subviews will be reduced if necessary in order to fit within the available space based on the compression resistance priority setting and the position within the arrangedSubviews array.</a:t>
            </a:r>
            <a:endParaRPr sz="1700"/>
          </a:p>
        </p:txBody>
      </p:sp>
      <p:pic>
        <p:nvPicPr>
          <p:cNvPr id="261" name="Google Shape;261;p42"/>
          <p:cNvPicPr preferRelativeResize="0"/>
          <p:nvPr/>
        </p:nvPicPr>
        <p:blipFill>
          <a:blip r:embed="rId4">
            <a:alphaModFix/>
          </a:blip>
          <a:stretch>
            <a:fillRect/>
          </a:stretch>
        </p:blipFill>
        <p:spPr>
          <a:xfrm>
            <a:off x="4177764" y="5618350"/>
            <a:ext cx="3836475" cy="1077000"/>
          </a:xfrm>
          <a:prstGeom prst="rect">
            <a:avLst/>
          </a:prstGeom>
          <a:noFill/>
          <a:ln>
            <a:noFill/>
          </a:ln>
        </p:spPr>
      </p:pic>
      <p:sp>
        <p:nvSpPr>
          <p:cNvPr id="262" name="Google Shape;262;p42"/>
          <p:cNvSpPr txBox="1"/>
          <p:nvPr/>
        </p:nvSpPr>
        <p:spPr>
          <a:xfrm>
            <a:off x="248920" y="377825"/>
            <a:ext cx="4909200" cy="459600"/>
          </a:xfrm>
          <a:prstGeom prst="rect">
            <a:avLst/>
          </a:prstGeom>
          <a:noFill/>
          <a:ln>
            <a:noFill/>
          </a:ln>
        </p:spPr>
        <p:txBody>
          <a:bodyPr anchorCtr="0" anchor="t" bIns="45700" lIns="45700" spcFirstLastPara="1" rIns="45700" wrap="square" tIns="45700">
            <a:noAutofit/>
          </a:bodyPr>
          <a:lstStyle/>
          <a:p>
            <a:pPr indent="0" lvl="0" marL="0" rtl="0" algn="l">
              <a:spcBef>
                <a:spcPts val="0"/>
              </a:spcBef>
              <a:spcAft>
                <a:spcPts val="0"/>
              </a:spcAft>
              <a:buClr>
                <a:schemeClr val="dk1"/>
              </a:buClr>
              <a:buSzPts val="2400"/>
              <a:buFont typeface="Helvetica Neue"/>
              <a:buNone/>
            </a:pPr>
            <a:r>
              <a:rPr b="1" lang="en-US" sz="2400">
                <a:solidFill>
                  <a:schemeClr val="dk1"/>
                </a:solidFill>
                <a:latin typeface="Helvetica Neue"/>
                <a:ea typeface="Helvetica Neue"/>
                <a:cs typeface="Helvetica Neue"/>
                <a:sym typeface="Helvetica Neue"/>
              </a:rPr>
              <a:t>Autolayouts &amp; StackViews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43"/>
          <p:cNvSpPr txBox="1"/>
          <p:nvPr>
            <p:ph idx="1" type="body"/>
          </p:nvPr>
        </p:nvSpPr>
        <p:spPr>
          <a:xfrm>
            <a:off x="838200" y="1825625"/>
            <a:ext cx="10515600" cy="2010900"/>
          </a:xfrm>
          <a:prstGeom prst="rect">
            <a:avLst/>
          </a:prstGeom>
        </p:spPr>
        <p:txBody>
          <a:bodyPr anchorCtr="0" anchor="t" bIns="45700" lIns="45700" spcFirstLastPara="1" rIns="45700" wrap="square" tIns="45700">
            <a:noAutofit/>
          </a:bodyPr>
          <a:lstStyle/>
          <a:p>
            <a:pPr indent="0" lvl="0" marL="0" rtl="0" algn="just">
              <a:lnSpc>
                <a:spcPct val="115000"/>
              </a:lnSpc>
              <a:spcBef>
                <a:spcPts val="0"/>
              </a:spcBef>
              <a:spcAft>
                <a:spcPts val="0"/>
              </a:spcAft>
              <a:buClr>
                <a:schemeClr val="dk1"/>
              </a:buClr>
              <a:buSzPts val="1100"/>
              <a:buFont typeface="Arial"/>
              <a:buNone/>
            </a:pPr>
            <a:r>
              <a:rPr b="1" lang="en-US" sz="1800">
                <a:solidFill>
                  <a:schemeClr val="dk1"/>
                </a:solidFill>
                <a:latin typeface="Times New Roman"/>
                <a:ea typeface="Times New Roman"/>
                <a:cs typeface="Times New Roman"/>
                <a:sym typeface="Times New Roman"/>
              </a:rPr>
              <a:t>EqualCentering –</a:t>
            </a:r>
            <a:r>
              <a:rPr lang="en-US" sz="1800">
                <a:solidFill>
                  <a:schemeClr val="dk1"/>
                </a:solidFill>
                <a:latin typeface="Times New Roman"/>
                <a:ea typeface="Times New Roman"/>
                <a:cs typeface="Times New Roman"/>
                <a:sym typeface="Times New Roman"/>
              </a:rPr>
              <a:t> This mode tries to position the subviews along the stack view’s axis such that the views have equal center to center spacing. The spacing used in this mode is influenced by the spacing property (outlined below). Where possible the stack view will honor the prevailing spacing property value, but will reduce this value if necessary. If the views still do not fit, the size of the subviews will be reduced if necessary in order to fit within the available space based on the compression resistance priority setting and the position within the arrangedSubviews array.</a:t>
            </a:r>
            <a:endParaRPr sz="1800">
              <a:solidFill>
                <a:schemeClr val="dk1"/>
              </a:solidFill>
              <a:latin typeface="Times New Roman"/>
              <a:ea typeface="Times New Roman"/>
              <a:cs typeface="Times New Roman"/>
              <a:sym typeface="Times New Roman"/>
            </a:endParaRPr>
          </a:p>
          <a:p>
            <a:pPr indent="0" lvl="0" marL="0" rtl="0" algn="l">
              <a:spcBef>
                <a:spcPts val="1000"/>
              </a:spcBef>
              <a:spcAft>
                <a:spcPts val="0"/>
              </a:spcAft>
              <a:buNone/>
            </a:pPr>
            <a:r>
              <a:t/>
            </a:r>
            <a:endParaRPr/>
          </a:p>
        </p:txBody>
      </p:sp>
      <p:pic>
        <p:nvPicPr>
          <p:cNvPr id="268" name="Google Shape;268;p43"/>
          <p:cNvPicPr preferRelativeResize="0"/>
          <p:nvPr/>
        </p:nvPicPr>
        <p:blipFill>
          <a:blip r:embed="rId3">
            <a:alphaModFix/>
          </a:blip>
          <a:stretch>
            <a:fillRect/>
          </a:stretch>
        </p:blipFill>
        <p:spPr>
          <a:xfrm>
            <a:off x="3303388" y="4073800"/>
            <a:ext cx="5585225" cy="2472850"/>
          </a:xfrm>
          <a:prstGeom prst="rect">
            <a:avLst/>
          </a:prstGeom>
          <a:noFill/>
          <a:ln>
            <a:noFill/>
          </a:ln>
        </p:spPr>
      </p:pic>
      <p:sp>
        <p:nvSpPr>
          <p:cNvPr id="269" name="Google Shape;269;p43"/>
          <p:cNvSpPr txBox="1"/>
          <p:nvPr/>
        </p:nvSpPr>
        <p:spPr>
          <a:xfrm>
            <a:off x="248920" y="377825"/>
            <a:ext cx="4909200" cy="459600"/>
          </a:xfrm>
          <a:prstGeom prst="rect">
            <a:avLst/>
          </a:prstGeom>
          <a:noFill/>
          <a:ln>
            <a:noFill/>
          </a:ln>
        </p:spPr>
        <p:txBody>
          <a:bodyPr anchorCtr="0" anchor="t" bIns="45700" lIns="45700" spcFirstLastPara="1" rIns="45700" wrap="square" tIns="45700">
            <a:noAutofit/>
          </a:bodyPr>
          <a:lstStyle/>
          <a:p>
            <a:pPr indent="0" lvl="0" marL="0" rtl="0" algn="l">
              <a:spcBef>
                <a:spcPts val="0"/>
              </a:spcBef>
              <a:spcAft>
                <a:spcPts val="0"/>
              </a:spcAft>
              <a:buClr>
                <a:schemeClr val="dk1"/>
              </a:buClr>
              <a:buSzPts val="2400"/>
              <a:buFont typeface="Helvetica Neue"/>
              <a:buNone/>
            </a:pPr>
            <a:r>
              <a:rPr b="1" lang="en-US" sz="2400">
                <a:solidFill>
                  <a:schemeClr val="dk1"/>
                </a:solidFill>
                <a:latin typeface="Helvetica Neue"/>
                <a:ea typeface="Helvetica Neue"/>
                <a:cs typeface="Helvetica Neue"/>
                <a:sym typeface="Helvetica Neue"/>
              </a:rPr>
              <a:t>Autolayouts &amp; StackViews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44"/>
          <p:cNvSpPr txBox="1"/>
          <p:nvPr>
            <p:ph idx="1" type="body"/>
          </p:nvPr>
        </p:nvSpPr>
        <p:spPr>
          <a:xfrm>
            <a:off x="838200" y="1825625"/>
            <a:ext cx="10515600" cy="4351200"/>
          </a:xfrm>
          <a:prstGeom prst="rect">
            <a:avLst/>
          </a:prstGeom>
        </p:spPr>
        <p:txBody>
          <a:bodyPr anchorCtr="0" anchor="t" bIns="45700" lIns="45700" spcFirstLastPara="1" rIns="45700" wrap="square" tIns="45700">
            <a:noAutofit/>
          </a:bodyPr>
          <a:lstStyle/>
          <a:p>
            <a:pPr indent="0" lvl="0" marL="0" rtl="0" algn="l">
              <a:lnSpc>
                <a:spcPct val="115000"/>
              </a:lnSpc>
              <a:spcBef>
                <a:spcPts val="0"/>
              </a:spcBef>
              <a:spcAft>
                <a:spcPts val="0"/>
              </a:spcAft>
              <a:buClr>
                <a:schemeClr val="dk1"/>
              </a:buClr>
              <a:buSzPts val="1100"/>
              <a:buFont typeface="Arial"/>
              <a:buNone/>
            </a:pPr>
            <a:r>
              <a:rPr b="1" lang="en-US" sz="2400">
                <a:solidFill>
                  <a:schemeClr val="dk1"/>
                </a:solidFill>
                <a:latin typeface="Times New Roman"/>
                <a:ea typeface="Times New Roman"/>
                <a:cs typeface="Times New Roman"/>
                <a:sym typeface="Times New Roman"/>
              </a:rPr>
              <a:t>spacing</a:t>
            </a:r>
            <a:endParaRPr b="1" sz="24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b="1" sz="24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US" sz="2400">
                <a:solidFill>
                  <a:schemeClr val="dk1"/>
                </a:solidFill>
                <a:latin typeface="Times New Roman"/>
                <a:ea typeface="Times New Roman"/>
                <a:cs typeface="Times New Roman"/>
                <a:sym typeface="Times New Roman"/>
              </a:rPr>
              <a:t>The spacing property specifies the distance (in points) between the edges of adjacent subviews within a stack view. When the stack view distribution property is set to FillProportionally the spacing value dictates the spacing between the subviews. In EqualSpacing and EqualCentering modes, the spacing value indicates the minimum allowed spacing between the adjacent edges of the subviews. A negative spacing value causes subviews to overlap.</a:t>
            </a:r>
            <a:endParaRPr sz="2400"/>
          </a:p>
        </p:txBody>
      </p:sp>
      <p:sp>
        <p:nvSpPr>
          <p:cNvPr id="275" name="Google Shape;275;p44"/>
          <p:cNvSpPr txBox="1"/>
          <p:nvPr/>
        </p:nvSpPr>
        <p:spPr>
          <a:xfrm>
            <a:off x="248920" y="377825"/>
            <a:ext cx="4909200" cy="459600"/>
          </a:xfrm>
          <a:prstGeom prst="rect">
            <a:avLst/>
          </a:prstGeom>
          <a:noFill/>
          <a:ln>
            <a:noFill/>
          </a:ln>
        </p:spPr>
        <p:txBody>
          <a:bodyPr anchorCtr="0" anchor="t" bIns="45700" lIns="45700" spcFirstLastPara="1" rIns="45700" wrap="square" tIns="45700">
            <a:noAutofit/>
          </a:bodyPr>
          <a:lstStyle/>
          <a:p>
            <a:pPr indent="0" lvl="0" marL="0" rtl="0" algn="l">
              <a:spcBef>
                <a:spcPts val="0"/>
              </a:spcBef>
              <a:spcAft>
                <a:spcPts val="0"/>
              </a:spcAft>
              <a:buClr>
                <a:schemeClr val="dk1"/>
              </a:buClr>
              <a:buSzPts val="2400"/>
              <a:buFont typeface="Helvetica Neue"/>
              <a:buNone/>
            </a:pPr>
            <a:r>
              <a:rPr b="1" lang="en-US" sz="2400">
                <a:solidFill>
                  <a:schemeClr val="dk1"/>
                </a:solidFill>
                <a:latin typeface="Helvetica Neue"/>
                <a:ea typeface="Helvetica Neue"/>
                <a:cs typeface="Helvetica Neue"/>
                <a:sym typeface="Helvetica Neue"/>
              </a:rPr>
              <a:t>Autolayouts &amp; StackViews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45"/>
          <p:cNvSpPr txBox="1"/>
          <p:nvPr>
            <p:ph idx="1" type="body"/>
          </p:nvPr>
        </p:nvSpPr>
        <p:spPr>
          <a:xfrm>
            <a:off x="838200" y="1137350"/>
            <a:ext cx="10515600" cy="2054100"/>
          </a:xfrm>
          <a:prstGeom prst="rect">
            <a:avLst/>
          </a:prstGeom>
        </p:spPr>
        <p:txBody>
          <a:bodyPr anchorCtr="0" anchor="t" bIns="45700" lIns="45700" spcFirstLastPara="1" rIns="45700" wrap="square" tIns="45700">
            <a:noAutofit/>
          </a:bodyPr>
          <a:lstStyle/>
          <a:p>
            <a:pPr indent="0" lvl="0" marL="0" rtl="0" algn="l">
              <a:lnSpc>
                <a:spcPct val="115000"/>
              </a:lnSpc>
              <a:spcBef>
                <a:spcPts val="0"/>
              </a:spcBef>
              <a:spcAft>
                <a:spcPts val="0"/>
              </a:spcAft>
              <a:buClr>
                <a:schemeClr val="dk1"/>
              </a:buClr>
              <a:buSzPts val="1100"/>
              <a:buFont typeface="Arial"/>
              <a:buNone/>
            </a:pPr>
            <a:r>
              <a:rPr b="1" lang="en-US" sz="1800">
                <a:solidFill>
                  <a:schemeClr val="dk1"/>
                </a:solidFill>
                <a:latin typeface="Times New Roman"/>
                <a:ea typeface="Times New Roman"/>
                <a:cs typeface="Times New Roman"/>
                <a:sym typeface="Times New Roman"/>
              </a:rPr>
              <a:t>alignment</a:t>
            </a:r>
            <a:endParaRPr b="1" sz="18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lang="en-US" sz="1800">
                <a:solidFill>
                  <a:schemeClr val="dk1"/>
                </a:solidFill>
                <a:latin typeface="Times New Roman"/>
                <a:ea typeface="Times New Roman"/>
                <a:cs typeface="Times New Roman"/>
                <a:sym typeface="Times New Roman"/>
              </a:rPr>
              <a:t>The alignment property controls the positioning of the subviews perpendicularly to the axis of the stack view. Available alignment options are as follows:</a:t>
            </a:r>
            <a:endParaRPr sz="18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sz="18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b="1" lang="en-US" sz="1800">
                <a:solidFill>
                  <a:schemeClr val="dk1"/>
                </a:solidFill>
                <a:latin typeface="Times New Roman"/>
                <a:ea typeface="Times New Roman"/>
                <a:cs typeface="Times New Roman"/>
                <a:sym typeface="Times New Roman"/>
              </a:rPr>
              <a:t>Fill –</a:t>
            </a:r>
            <a:r>
              <a:rPr lang="en-US" sz="1800">
                <a:solidFill>
                  <a:schemeClr val="dk1"/>
                </a:solidFill>
                <a:latin typeface="Times New Roman"/>
                <a:ea typeface="Times New Roman"/>
                <a:cs typeface="Times New Roman"/>
                <a:sym typeface="Times New Roman"/>
              </a:rPr>
              <a:t> In fill mode, the subviews are resized to fill the space perpendicularly to the stack view’s axis. In other words, the width of the subviews in a vertical stack view are resized to fill the full width of the stack view.</a:t>
            </a:r>
            <a:endParaRPr sz="1800">
              <a:solidFill>
                <a:schemeClr val="dk1"/>
              </a:solidFill>
              <a:latin typeface="Times New Roman"/>
              <a:ea typeface="Times New Roman"/>
              <a:cs typeface="Times New Roman"/>
              <a:sym typeface="Times New Roman"/>
            </a:endParaRPr>
          </a:p>
          <a:p>
            <a:pPr indent="0" lvl="0" marL="0" rtl="0" algn="l">
              <a:spcBef>
                <a:spcPts val="1000"/>
              </a:spcBef>
              <a:spcAft>
                <a:spcPts val="0"/>
              </a:spcAft>
              <a:buNone/>
            </a:pPr>
            <a:r>
              <a:t/>
            </a:r>
            <a:endParaRPr/>
          </a:p>
        </p:txBody>
      </p:sp>
      <p:pic>
        <p:nvPicPr>
          <p:cNvPr id="281" name="Google Shape;281;p45"/>
          <p:cNvPicPr preferRelativeResize="0"/>
          <p:nvPr/>
        </p:nvPicPr>
        <p:blipFill>
          <a:blip r:embed="rId3">
            <a:alphaModFix/>
          </a:blip>
          <a:stretch>
            <a:fillRect/>
          </a:stretch>
        </p:blipFill>
        <p:spPr>
          <a:xfrm>
            <a:off x="4010925" y="3343850"/>
            <a:ext cx="4170175" cy="2427725"/>
          </a:xfrm>
          <a:prstGeom prst="rect">
            <a:avLst/>
          </a:prstGeom>
          <a:noFill/>
          <a:ln>
            <a:noFill/>
          </a:ln>
        </p:spPr>
      </p:pic>
      <p:sp>
        <p:nvSpPr>
          <p:cNvPr id="282" name="Google Shape;282;p45"/>
          <p:cNvSpPr txBox="1"/>
          <p:nvPr/>
        </p:nvSpPr>
        <p:spPr>
          <a:xfrm>
            <a:off x="248920" y="377825"/>
            <a:ext cx="4909200" cy="459600"/>
          </a:xfrm>
          <a:prstGeom prst="rect">
            <a:avLst/>
          </a:prstGeom>
          <a:noFill/>
          <a:ln>
            <a:noFill/>
          </a:ln>
        </p:spPr>
        <p:txBody>
          <a:bodyPr anchorCtr="0" anchor="t" bIns="45700" lIns="45700" spcFirstLastPara="1" rIns="45700" wrap="square" tIns="45700">
            <a:noAutofit/>
          </a:bodyPr>
          <a:lstStyle/>
          <a:p>
            <a:pPr indent="0" lvl="0" marL="0" rtl="0" algn="l">
              <a:spcBef>
                <a:spcPts val="0"/>
              </a:spcBef>
              <a:spcAft>
                <a:spcPts val="0"/>
              </a:spcAft>
              <a:buClr>
                <a:schemeClr val="dk1"/>
              </a:buClr>
              <a:buSzPts val="2400"/>
              <a:buFont typeface="Helvetica Neue"/>
              <a:buNone/>
            </a:pPr>
            <a:r>
              <a:rPr b="1" lang="en-US" sz="2400">
                <a:solidFill>
                  <a:schemeClr val="dk1"/>
                </a:solidFill>
                <a:latin typeface="Helvetica Neue"/>
                <a:ea typeface="Helvetica Neue"/>
                <a:cs typeface="Helvetica Neue"/>
                <a:sym typeface="Helvetica Neue"/>
              </a:rPr>
              <a:t>Autolayouts &amp; StackViews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46"/>
          <p:cNvSpPr txBox="1"/>
          <p:nvPr>
            <p:ph idx="1" type="body"/>
          </p:nvPr>
        </p:nvSpPr>
        <p:spPr>
          <a:xfrm>
            <a:off x="838200" y="1231500"/>
            <a:ext cx="10515600" cy="754500"/>
          </a:xfrm>
          <a:prstGeom prst="rect">
            <a:avLst/>
          </a:prstGeom>
        </p:spPr>
        <p:txBody>
          <a:bodyPr anchorCtr="0" anchor="t" bIns="45700" lIns="45700" spcFirstLastPara="1" rIns="45700" wrap="square" tIns="45700">
            <a:noAutofit/>
          </a:bodyPr>
          <a:lstStyle/>
          <a:p>
            <a:pPr indent="0" lvl="0" marL="0" rtl="0" algn="just">
              <a:lnSpc>
                <a:spcPct val="115000"/>
              </a:lnSpc>
              <a:spcBef>
                <a:spcPts val="0"/>
              </a:spcBef>
              <a:spcAft>
                <a:spcPts val="0"/>
              </a:spcAft>
              <a:buClr>
                <a:schemeClr val="dk1"/>
              </a:buClr>
              <a:buSzPts val="1100"/>
              <a:buFont typeface="Arial"/>
              <a:buNone/>
            </a:pPr>
            <a:r>
              <a:rPr b="1" lang="en-US" sz="1800">
                <a:solidFill>
                  <a:schemeClr val="dk1"/>
                </a:solidFill>
                <a:latin typeface="Times New Roman"/>
                <a:ea typeface="Times New Roman"/>
                <a:cs typeface="Times New Roman"/>
                <a:sym typeface="Times New Roman"/>
              </a:rPr>
              <a:t>Leading –</a:t>
            </a:r>
            <a:r>
              <a:rPr lang="en-US" sz="1800">
                <a:solidFill>
                  <a:schemeClr val="dk1"/>
                </a:solidFill>
                <a:latin typeface="Times New Roman"/>
                <a:ea typeface="Times New Roman"/>
                <a:cs typeface="Times New Roman"/>
                <a:sym typeface="Times New Roman"/>
              </a:rPr>
              <a:t> In a vertically oriented stack view, the leading edges of the subviews are aligned with the leading edge of the stack view.</a:t>
            </a:r>
            <a:endParaRPr sz="1800">
              <a:solidFill>
                <a:schemeClr val="dk1"/>
              </a:solidFill>
              <a:latin typeface="Times New Roman"/>
              <a:ea typeface="Times New Roman"/>
              <a:cs typeface="Times New Roman"/>
              <a:sym typeface="Times New Roman"/>
            </a:endParaRPr>
          </a:p>
          <a:p>
            <a:pPr indent="0" lvl="0" marL="0" rtl="0" algn="l">
              <a:spcBef>
                <a:spcPts val="1000"/>
              </a:spcBef>
              <a:spcAft>
                <a:spcPts val="0"/>
              </a:spcAft>
              <a:buNone/>
            </a:pPr>
            <a:r>
              <a:t/>
            </a:r>
            <a:endParaRPr/>
          </a:p>
        </p:txBody>
      </p:sp>
      <p:pic>
        <p:nvPicPr>
          <p:cNvPr id="288" name="Google Shape;288;p46"/>
          <p:cNvPicPr preferRelativeResize="0"/>
          <p:nvPr/>
        </p:nvPicPr>
        <p:blipFill>
          <a:blip r:embed="rId3">
            <a:alphaModFix/>
          </a:blip>
          <a:stretch>
            <a:fillRect/>
          </a:stretch>
        </p:blipFill>
        <p:spPr>
          <a:xfrm>
            <a:off x="5026375" y="1986000"/>
            <a:ext cx="2139250" cy="947150"/>
          </a:xfrm>
          <a:prstGeom prst="rect">
            <a:avLst/>
          </a:prstGeom>
          <a:noFill/>
          <a:ln>
            <a:noFill/>
          </a:ln>
        </p:spPr>
      </p:pic>
      <p:sp>
        <p:nvSpPr>
          <p:cNvPr id="289" name="Google Shape;289;p46"/>
          <p:cNvSpPr txBox="1"/>
          <p:nvPr/>
        </p:nvSpPr>
        <p:spPr>
          <a:xfrm>
            <a:off x="838200" y="3292825"/>
            <a:ext cx="10515600" cy="7545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b="1" lang="en-US" sz="1800">
                <a:solidFill>
                  <a:schemeClr val="dk1"/>
                </a:solidFill>
                <a:latin typeface="Times New Roman"/>
                <a:ea typeface="Times New Roman"/>
                <a:cs typeface="Times New Roman"/>
                <a:sym typeface="Times New Roman"/>
              </a:rPr>
              <a:t>Trailing -</a:t>
            </a:r>
            <a:r>
              <a:rPr lang="en-US" sz="1800">
                <a:solidFill>
                  <a:schemeClr val="dk1"/>
                </a:solidFill>
                <a:latin typeface="Times New Roman"/>
                <a:ea typeface="Times New Roman"/>
                <a:cs typeface="Times New Roman"/>
                <a:sym typeface="Times New Roman"/>
              </a:rPr>
              <a:t> In a vertically oriented stack view, the trailing edges of the subviews are aligned with the trailing edge of the stack view.</a:t>
            </a:r>
            <a:endParaRPr sz="18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pic>
        <p:nvPicPr>
          <p:cNvPr id="290" name="Google Shape;290;p46"/>
          <p:cNvPicPr preferRelativeResize="0"/>
          <p:nvPr/>
        </p:nvPicPr>
        <p:blipFill>
          <a:blip r:embed="rId4">
            <a:alphaModFix/>
          </a:blip>
          <a:stretch>
            <a:fillRect/>
          </a:stretch>
        </p:blipFill>
        <p:spPr>
          <a:xfrm>
            <a:off x="4050612" y="4407000"/>
            <a:ext cx="4090775" cy="1811175"/>
          </a:xfrm>
          <a:prstGeom prst="rect">
            <a:avLst/>
          </a:prstGeom>
          <a:noFill/>
          <a:ln>
            <a:noFill/>
          </a:ln>
        </p:spPr>
      </p:pic>
      <p:sp>
        <p:nvSpPr>
          <p:cNvPr id="291" name="Google Shape;291;p46"/>
          <p:cNvSpPr txBox="1"/>
          <p:nvPr/>
        </p:nvSpPr>
        <p:spPr>
          <a:xfrm>
            <a:off x="248920" y="377825"/>
            <a:ext cx="4909200" cy="459600"/>
          </a:xfrm>
          <a:prstGeom prst="rect">
            <a:avLst/>
          </a:prstGeom>
          <a:noFill/>
          <a:ln>
            <a:noFill/>
          </a:ln>
        </p:spPr>
        <p:txBody>
          <a:bodyPr anchorCtr="0" anchor="t" bIns="45700" lIns="45700" spcFirstLastPara="1" rIns="45700" wrap="square" tIns="45700">
            <a:noAutofit/>
          </a:bodyPr>
          <a:lstStyle/>
          <a:p>
            <a:pPr indent="0" lvl="0" marL="0" rtl="0" algn="l">
              <a:spcBef>
                <a:spcPts val="0"/>
              </a:spcBef>
              <a:spcAft>
                <a:spcPts val="0"/>
              </a:spcAft>
              <a:buClr>
                <a:schemeClr val="dk1"/>
              </a:buClr>
              <a:buSzPts val="2400"/>
              <a:buFont typeface="Helvetica Neue"/>
              <a:buNone/>
            </a:pPr>
            <a:r>
              <a:rPr b="1" lang="en-US" sz="2400">
                <a:solidFill>
                  <a:schemeClr val="dk1"/>
                </a:solidFill>
                <a:latin typeface="Helvetica Neue"/>
                <a:ea typeface="Helvetica Neue"/>
                <a:cs typeface="Helvetica Neue"/>
                <a:sym typeface="Helvetica Neue"/>
              </a:rPr>
              <a:t>Autolayouts &amp; StackViews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47"/>
          <p:cNvSpPr txBox="1"/>
          <p:nvPr>
            <p:ph idx="1" type="body"/>
          </p:nvPr>
        </p:nvSpPr>
        <p:spPr>
          <a:xfrm>
            <a:off x="838200" y="1231500"/>
            <a:ext cx="10515600" cy="652800"/>
          </a:xfrm>
          <a:prstGeom prst="rect">
            <a:avLst/>
          </a:prstGeom>
        </p:spPr>
        <p:txBody>
          <a:bodyPr anchorCtr="0" anchor="t" bIns="45700" lIns="45700" spcFirstLastPara="1" rIns="45700" wrap="square" tIns="45700">
            <a:noAutofit/>
          </a:bodyPr>
          <a:lstStyle/>
          <a:p>
            <a:pPr indent="0" lvl="0" marL="0" rtl="0" algn="just">
              <a:lnSpc>
                <a:spcPct val="115000"/>
              </a:lnSpc>
              <a:spcBef>
                <a:spcPts val="0"/>
              </a:spcBef>
              <a:spcAft>
                <a:spcPts val="0"/>
              </a:spcAft>
              <a:buClr>
                <a:schemeClr val="dk1"/>
              </a:buClr>
              <a:buSzPts val="1100"/>
              <a:buFont typeface="Arial"/>
              <a:buNone/>
            </a:pPr>
            <a:r>
              <a:rPr b="1" lang="en-US" sz="1800">
                <a:solidFill>
                  <a:schemeClr val="dk1"/>
                </a:solidFill>
                <a:latin typeface="Times New Roman"/>
                <a:ea typeface="Times New Roman"/>
                <a:cs typeface="Times New Roman"/>
                <a:sym typeface="Times New Roman"/>
              </a:rPr>
              <a:t>Top –</a:t>
            </a:r>
            <a:r>
              <a:rPr lang="en-US" sz="1800">
                <a:solidFill>
                  <a:schemeClr val="dk1"/>
                </a:solidFill>
                <a:latin typeface="Times New Roman"/>
                <a:ea typeface="Times New Roman"/>
                <a:cs typeface="Times New Roman"/>
                <a:sym typeface="Times New Roman"/>
              </a:rPr>
              <a:t> In a horizontally oriented stack view, the top edges of the subviews are aligned with the top edge of the stack view.</a:t>
            </a:r>
            <a:endParaRPr sz="1800">
              <a:solidFill>
                <a:schemeClr val="dk1"/>
              </a:solidFill>
              <a:latin typeface="Times New Roman"/>
              <a:ea typeface="Times New Roman"/>
              <a:cs typeface="Times New Roman"/>
              <a:sym typeface="Times New Roman"/>
            </a:endParaRPr>
          </a:p>
          <a:p>
            <a:pPr indent="0" lvl="0" marL="0" rtl="0" algn="l">
              <a:spcBef>
                <a:spcPts val="1000"/>
              </a:spcBef>
              <a:spcAft>
                <a:spcPts val="0"/>
              </a:spcAft>
              <a:buNone/>
            </a:pPr>
            <a:r>
              <a:t/>
            </a:r>
            <a:endParaRPr sz="1800">
              <a:latin typeface="Times New Roman"/>
              <a:ea typeface="Times New Roman"/>
              <a:cs typeface="Times New Roman"/>
              <a:sym typeface="Times New Roman"/>
            </a:endParaRPr>
          </a:p>
        </p:txBody>
      </p:sp>
      <p:pic>
        <p:nvPicPr>
          <p:cNvPr id="297" name="Google Shape;297;p47"/>
          <p:cNvPicPr preferRelativeResize="0"/>
          <p:nvPr/>
        </p:nvPicPr>
        <p:blipFill>
          <a:blip r:embed="rId3">
            <a:alphaModFix/>
          </a:blip>
          <a:stretch>
            <a:fillRect/>
          </a:stretch>
        </p:blipFill>
        <p:spPr>
          <a:xfrm>
            <a:off x="4644425" y="1985775"/>
            <a:ext cx="2903150" cy="1409500"/>
          </a:xfrm>
          <a:prstGeom prst="rect">
            <a:avLst/>
          </a:prstGeom>
          <a:noFill/>
          <a:ln>
            <a:noFill/>
          </a:ln>
        </p:spPr>
      </p:pic>
      <p:sp>
        <p:nvSpPr>
          <p:cNvPr id="298" name="Google Shape;298;p47"/>
          <p:cNvSpPr txBox="1"/>
          <p:nvPr/>
        </p:nvSpPr>
        <p:spPr>
          <a:xfrm>
            <a:off x="604350" y="3496750"/>
            <a:ext cx="10983300" cy="652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b="1" lang="en-US" sz="1800">
                <a:solidFill>
                  <a:schemeClr val="dk1"/>
                </a:solidFill>
                <a:latin typeface="Times New Roman"/>
                <a:ea typeface="Times New Roman"/>
                <a:cs typeface="Times New Roman"/>
                <a:sym typeface="Times New Roman"/>
              </a:rPr>
              <a:t>Bottom -</a:t>
            </a:r>
            <a:r>
              <a:rPr lang="en-US" sz="1800">
                <a:solidFill>
                  <a:schemeClr val="dk1"/>
                </a:solidFill>
                <a:latin typeface="Times New Roman"/>
                <a:ea typeface="Times New Roman"/>
                <a:cs typeface="Times New Roman"/>
                <a:sym typeface="Times New Roman"/>
              </a:rPr>
              <a:t> In a horizontally oriented stack view, the bottom edges of the subviews are aligned with the bottom edge of the stack view.</a:t>
            </a:r>
            <a:endParaRPr sz="1800">
              <a:latin typeface="Times New Roman"/>
              <a:ea typeface="Times New Roman"/>
              <a:cs typeface="Times New Roman"/>
              <a:sym typeface="Times New Roman"/>
            </a:endParaRPr>
          </a:p>
        </p:txBody>
      </p:sp>
      <p:pic>
        <p:nvPicPr>
          <p:cNvPr id="299" name="Google Shape;299;p47"/>
          <p:cNvPicPr preferRelativeResize="0"/>
          <p:nvPr/>
        </p:nvPicPr>
        <p:blipFill>
          <a:blip r:embed="rId4">
            <a:alphaModFix/>
          </a:blip>
          <a:stretch>
            <a:fillRect/>
          </a:stretch>
        </p:blipFill>
        <p:spPr>
          <a:xfrm>
            <a:off x="3549525" y="4251025"/>
            <a:ext cx="5092950" cy="2131675"/>
          </a:xfrm>
          <a:prstGeom prst="rect">
            <a:avLst/>
          </a:prstGeom>
          <a:noFill/>
          <a:ln>
            <a:noFill/>
          </a:ln>
        </p:spPr>
      </p:pic>
      <p:sp>
        <p:nvSpPr>
          <p:cNvPr id="300" name="Google Shape;300;p47"/>
          <p:cNvSpPr txBox="1"/>
          <p:nvPr/>
        </p:nvSpPr>
        <p:spPr>
          <a:xfrm>
            <a:off x="248920" y="377825"/>
            <a:ext cx="4909200" cy="459600"/>
          </a:xfrm>
          <a:prstGeom prst="rect">
            <a:avLst/>
          </a:prstGeom>
          <a:noFill/>
          <a:ln>
            <a:noFill/>
          </a:ln>
        </p:spPr>
        <p:txBody>
          <a:bodyPr anchorCtr="0" anchor="t" bIns="45700" lIns="45700" spcFirstLastPara="1" rIns="45700" wrap="square" tIns="45700">
            <a:noAutofit/>
          </a:bodyPr>
          <a:lstStyle/>
          <a:p>
            <a:pPr indent="0" lvl="0" marL="0" rtl="0" algn="l">
              <a:spcBef>
                <a:spcPts val="0"/>
              </a:spcBef>
              <a:spcAft>
                <a:spcPts val="0"/>
              </a:spcAft>
              <a:buClr>
                <a:schemeClr val="dk1"/>
              </a:buClr>
              <a:buSzPts val="2400"/>
              <a:buFont typeface="Helvetica Neue"/>
              <a:buNone/>
            </a:pPr>
            <a:r>
              <a:rPr b="1" lang="en-US" sz="2400">
                <a:solidFill>
                  <a:schemeClr val="dk1"/>
                </a:solidFill>
                <a:latin typeface="Helvetica Neue"/>
                <a:ea typeface="Helvetica Neue"/>
                <a:cs typeface="Helvetica Neue"/>
                <a:sym typeface="Helvetica Neue"/>
              </a:rPr>
              <a:t>Autolayouts &amp; StackViews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48"/>
          <p:cNvSpPr txBox="1"/>
          <p:nvPr>
            <p:ph idx="1" type="body"/>
          </p:nvPr>
        </p:nvSpPr>
        <p:spPr>
          <a:xfrm>
            <a:off x="838200" y="1197550"/>
            <a:ext cx="10515600" cy="398100"/>
          </a:xfrm>
          <a:prstGeom prst="rect">
            <a:avLst/>
          </a:prstGeom>
        </p:spPr>
        <p:txBody>
          <a:bodyPr anchorCtr="0" anchor="t" bIns="45700" lIns="45700" spcFirstLastPara="1" rIns="45700" wrap="square" tIns="45700">
            <a:noAutofit/>
          </a:bodyPr>
          <a:lstStyle/>
          <a:p>
            <a:pPr indent="0" lvl="0" marL="0" rtl="0" algn="just">
              <a:lnSpc>
                <a:spcPct val="115000"/>
              </a:lnSpc>
              <a:spcBef>
                <a:spcPts val="0"/>
              </a:spcBef>
              <a:spcAft>
                <a:spcPts val="0"/>
              </a:spcAft>
              <a:buClr>
                <a:schemeClr val="dk1"/>
              </a:buClr>
              <a:buSzPts val="1100"/>
              <a:buFont typeface="Arial"/>
              <a:buNone/>
            </a:pPr>
            <a:r>
              <a:rPr b="1" lang="en-US" sz="1800">
                <a:solidFill>
                  <a:schemeClr val="dk1"/>
                </a:solidFill>
                <a:latin typeface="Times New Roman"/>
                <a:ea typeface="Times New Roman"/>
                <a:cs typeface="Times New Roman"/>
                <a:sym typeface="Times New Roman"/>
              </a:rPr>
              <a:t>Center –</a:t>
            </a:r>
            <a:r>
              <a:rPr lang="en-US" sz="1800">
                <a:solidFill>
                  <a:schemeClr val="dk1"/>
                </a:solidFill>
                <a:latin typeface="Times New Roman"/>
                <a:ea typeface="Times New Roman"/>
                <a:cs typeface="Times New Roman"/>
                <a:sym typeface="Times New Roman"/>
              </a:rPr>
              <a:t> The centers of the subviews are aligned with the center axis of the stack view.</a:t>
            </a:r>
            <a:endParaRPr sz="3100"/>
          </a:p>
        </p:txBody>
      </p:sp>
      <p:pic>
        <p:nvPicPr>
          <p:cNvPr id="306" name="Google Shape;306;p48"/>
          <p:cNvPicPr preferRelativeResize="0"/>
          <p:nvPr/>
        </p:nvPicPr>
        <p:blipFill>
          <a:blip r:embed="rId3">
            <a:alphaModFix/>
          </a:blip>
          <a:stretch>
            <a:fillRect/>
          </a:stretch>
        </p:blipFill>
        <p:spPr>
          <a:xfrm>
            <a:off x="4676938" y="1866875"/>
            <a:ext cx="2838125" cy="1256575"/>
          </a:xfrm>
          <a:prstGeom prst="rect">
            <a:avLst/>
          </a:prstGeom>
          <a:noFill/>
          <a:ln>
            <a:noFill/>
          </a:ln>
        </p:spPr>
      </p:pic>
      <p:sp>
        <p:nvSpPr>
          <p:cNvPr id="307" name="Google Shape;307;p48"/>
          <p:cNvSpPr txBox="1"/>
          <p:nvPr/>
        </p:nvSpPr>
        <p:spPr>
          <a:xfrm>
            <a:off x="838200" y="3513500"/>
            <a:ext cx="10515600" cy="7134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b="1" lang="en-US" sz="1800">
                <a:solidFill>
                  <a:schemeClr val="dk1"/>
                </a:solidFill>
                <a:latin typeface="Times New Roman"/>
                <a:ea typeface="Times New Roman"/>
                <a:cs typeface="Times New Roman"/>
                <a:sym typeface="Times New Roman"/>
              </a:rPr>
              <a:t>FirstBaseline –</a:t>
            </a:r>
            <a:r>
              <a:rPr lang="en-US" sz="1800">
                <a:solidFill>
                  <a:schemeClr val="dk1"/>
                </a:solidFill>
                <a:latin typeface="Times New Roman"/>
                <a:ea typeface="Times New Roman"/>
                <a:cs typeface="Times New Roman"/>
                <a:sym typeface="Times New Roman"/>
              </a:rPr>
              <a:t> Used only with horizontal stack views, this mode aligns all of the subviews with their first baseline. An array of subviews displaying text content, for example, would all be aligned based on the vertical position of the first line of text.</a:t>
            </a:r>
            <a:endParaRPr sz="1700"/>
          </a:p>
        </p:txBody>
      </p:sp>
      <p:pic>
        <p:nvPicPr>
          <p:cNvPr id="308" name="Google Shape;308;p48"/>
          <p:cNvPicPr preferRelativeResize="0"/>
          <p:nvPr/>
        </p:nvPicPr>
        <p:blipFill>
          <a:blip r:embed="rId4">
            <a:alphaModFix/>
          </a:blip>
          <a:stretch>
            <a:fillRect/>
          </a:stretch>
        </p:blipFill>
        <p:spPr>
          <a:xfrm>
            <a:off x="4615050" y="5109225"/>
            <a:ext cx="2961900" cy="1256575"/>
          </a:xfrm>
          <a:prstGeom prst="rect">
            <a:avLst/>
          </a:prstGeom>
          <a:noFill/>
          <a:ln>
            <a:noFill/>
          </a:ln>
        </p:spPr>
      </p:pic>
      <p:sp>
        <p:nvSpPr>
          <p:cNvPr id="309" name="Google Shape;309;p48"/>
          <p:cNvSpPr txBox="1"/>
          <p:nvPr/>
        </p:nvSpPr>
        <p:spPr>
          <a:xfrm>
            <a:off x="248920" y="377825"/>
            <a:ext cx="4909200" cy="459600"/>
          </a:xfrm>
          <a:prstGeom prst="rect">
            <a:avLst/>
          </a:prstGeom>
          <a:noFill/>
          <a:ln>
            <a:noFill/>
          </a:ln>
        </p:spPr>
        <p:txBody>
          <a:bodyPr anchorCtr="0" anchor="t" bIns="45700" lIns="45700" spcFirstLastPara="1" rIns="45700" wrap="square" tIns="45700">
            <a:noAutofit/>
          </a:bodyPr>
          <a:lstStyle/>
          <a:p>
            <a:pPr indent="0" lvl="0" marL="0" rtl="0" algn="l">
              <a:spcBef>
                <a:spcPts val="0"/>
              </a:spcBef>
              <a:spcAft>
                <a:spcPts val="0"/>
              </a:spcAft>
              <a:buClr>
                <a:schemeClr val="dk1"/>
              </a:buClr>
              <a:buSzPts val="2400"/>
              <a:buFont typeface="Helvetica Neue"/>
              <a:buNone/>
            </a:pPr>
            <a:r>
              <a:rPr b="1" lang="en-US" sz="2400">
                <a:solidFill>
                  <a:schemeClr val="dk1"/>
                </a:solidFill>
                <a:latin typeface="Helvetica Neue"/>
                <a:ea typeface="Helvetica Neue"/>
                <a:cs typeface="Helvetica Neue"/>
                <a:sym typeface="Helvetica Neue"/>
              </a:rPr>
              <a:t>Autolayouts &amp; StackViews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49"/>
          <p:cNvSpPr txBox="1"/>
          <p:nvPr>
            <p:ph idx="1" type="body"/>
          </p:nvPr>
        </p:nvSpPr>
        <p:spPr>
          <a:xfrm>
            <a:off x="838200" y="1146625"/>
            <a:ext cx="10515600" cy="992400"/>
          </a:xfrm>
          <a:prstGeom prst="rect">
            <a:avLst/>
          </a:prstGeom>
        </p:spPr>
        <p:txBody>
          <a:bodyPr anchorCtr="0" anchor="t" bIns="45700" lIns="45700" spcFirstLastPara="1" rIns="45700" wrap="square" tIns="45700">
            <a:noAutofit/>
          </a:bodyPr>
          <a:lstStyle/>
          <a:p>
            <a:pPr indent="0" lvl="0" marL="0" rtl="0" algn="just">
              <a:lnSpc>
                <a:spcPct val="115000"/>
              </a:lnSpc>
              <a:spcBef>
                <a:spcPts val="0"/>
              </a:spcBef>
              <a:spcAft>
                <a:spcPts val="0"/>
              </a:spcAft>
              <a:buClr>
                <a:schemeClr val="dk1"/>
              </a:buClr>
              <a:buSzPts val="1100"/>
              <a:buFont typeface="Arial"/>
              <a:buNone/>
            </a:pPr>
            <a:r>
              <a:rPr b="1" lang="en-US" sz="1800">
                <a:solidFill>
                  <a:schemeClr val="dk1"/>
                </a:solidFill>
                <a:latin typeface="Times New Roman"/>
                <a:ea typeface="Times New Roman"/>
                <a:cs typeface="Times New Roman"/>
                <a:sym typeface="Times New Roman"/>
              </a:rPr>
              <a:t>LastBaseline –</a:t>
            </a:r>
            <a:r>
              <a:rPr lang="en-US" sz="1800">
                <a:solidFill>
                  <a:schemeClr val="dk1"/>
                </a:solidFill>
                <a:latin typeface="Times New Roman"/>
                <a:ea typeface="Times New Roman"/>
                <a:cs typeface="Times New Roman"/>
                <a:sym typeface="Times New Roman"/>
              </a:rPr>
              <a:t> Similar to FirstBaseline, this mode aligns all of the subviews with their last baseline. For example, an array of subviews displaying text content would all be aligned based on the vertical position of the last line of text.</a:t>
            </a:r>
            <a:endParaRPr sz="3100"/>
          </a:p>
        </p:txBody>
      </p:sp>
      <p:pic>
        <p:nvPicPr>
          <p:cNvPr id="315" name="Google Shape;315;p49"/>
          <p:cNvPicPr preferRelativeResize="0"/>
          <p:nvPr/>
        </p:nvPicPr>
        <p:blipFill>
          <a:blip r:embed="rId3">
            <a:alphaModFix/>
          </a:blip>
          <a:stretch>
            <a:fillRect/>
          </a:stretch>
        </p:blipFill>
        <p:spPr>
          <a:xfrm>
            <a:off x="4644425" y="2257475"/>
            <a:ext cx="2903150" cy="1409500"/>
          </a:xfrm>
          <a:prstGeom prst="rect">
            <a:avLst/>
          </a:prstGeom>
          <a:noFill/>
          <a:ln>
            <a:noFill/>
          </a:ln>
        </p:spPr>
      </p:pic>
      <p:sp>
        <p:nvSpPr>
          <p:cNvPr id="316" name="Google Shape;316;p49"/>
          <p:cNvSpPr txBox="1"/>
          <p:nvPr/>
        </p:nvSpPr>
        <p:spPr>
          <a:xfrm>
            <a:off x="838200" y="3955225"/>
            <a:ext cx="10586100" cy="2626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US" sz="1600">
                <a:solidFill>
                  <a:schemeClr val="dk1"/>
                </a:solidFill>
                <a:latin typeface="Times New Roman"/>
                <a:ea typeface="Times New Roman"/>
                <a:cs typeface="Times New Roman"/>
                <a:sym typeface="Times New Roman"/>
              </a:rPr>
              <a:t>baseLineRelativeArrangement</a:t>
            </a:r>
            <a:endParaRPr b="1" sz="16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b="1" sz="16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rPr lang="en-US" sz="1600">
                <a:solidFill>
                  <a:schemeClr val="dk1"/>
                </a:solidFill>
                <a:latin typeface="Times New Roman"/>
                <a:ea typeface="Times New Roman"/>
                <a:cs typeface="Times New Roman"/>
                <a:sym typeface="Times New Roman"/>
              </a:rPr>
              <a:t>Used only for vertical stack views, this property is a Boolean value that controls whether or not the vertical spacing between subviews is arranged relative to the baseline of the text contained within the views.</a:t>
            </a:r>
            <a:endParaRPr sz="16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t/>
            </a:r>
            <a:endParaRPr sz="16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rPr b="1" lang="en-US" sz="1600">
                <a:solidFill>
                  <a:schemeClr val="dk1"/>
                </a:solidFill>
                <a:latin typeface="Times New Roman"/>
                <a:ea typeface="Times New Roman"/>
                <a:cs typeface="Times New Roman"/>
                <a:sym typeface="Times New Roman"/>
              </a:rPr>
              <a:t>layoutMarginsRelativeArrangement</a:t>
            </a:r>
            <a:endParaRPr b="1" sz="16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t/>
            </a:r>
            <a:endParaRPr b="1" sz="16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rPr lang="en-US" sz="1600">
                <a:solidFill>
                  <a:schemeClr val="dk1"/>
                </a:solidFill>
                <a:latin typeface="Times New Roman"/>
                <a:ea typeface="Times New Roman"/>
                <a:cs typeface="Times New Roman"/>
                <a:sym typeface="Times New Roman"/>
              </a:rPr>
              <a:t>A Boolean value which, if set to true, causes subviews to be arranged relative to the layout margins of the containing stack view. If set to false, the subviews are arranged relative to the edges of the stack view.</a:t>
            </a:r>
            <a:endParaRPr sz="1600">
              <a:latin typeface="Times New Roman"/>
              <a:ea typeface="Times New Roman"/>
              <a:cs typeface="Times New Roman"/>
              <a:sym typeface="Times New Roman"/>
            </a:endParaRPr>
          </a:p>
        </p:txBody>
      </p:sp>
      <p:sp>
        <p:nvSpPr>
          <p:cNvPr id="317" name="Google Shape;317;p49"/>
          <p:cNvSpPr txBox="1"/>
          <p:nvPr/>
        </p:nvSpPr>
        <p:spPr>
          <a:xfrm>
            <a:off x="248920" y="377825"/>
            <a:ext cx="4909200" cy="459600"/>
          </a:xfrm>
          <a:prstGeom prst="rect">
            <a:avLst/>
          </a:prstGeom>
          <a:noFill/>
          <a:ln>
            <a:noFill/>
          </a:ln>
        </p:spPr>
        <p:txBody>
          <a:bodyPr anchorCtr="0" anchor="t" bIns="45700" lIns="45700" spcFirstLastPara="1" rIns="45700" wrap="square" tIns="45700">
            <a:noAutofit/>
          </a:bodyPr>
          <a:lstStyle/>
          <a:p>
            <a:pPr indent="0" lvl="0" marL="0" rtl="0" algn="l">
              <a:spcBef>
                <a:spcPts val="0"/>
              </a:spcBef>
              <a:spcAft>
                <a:spcPts val="0"/>
              </a:spcAft>
              <a:buClr>
                <a:schemeClr val="dk1"/>
              </a:buClr>
              <a:buSzPts val="2400"/>
              <a:buFont typeface="Helvetica Neue"/>
              <a:buNone/>
            </a:pPr>
            <a:r>
              <a:rPr b="1" lang="en-US" sz="2400">
                <a:solidFill>
                  <a:schemeClr val="dk1"/>
                </a:solidFill>
                <a:latin typeface="Helvetica Neue"/>
                <a:ea typeface="Helvetica Neue"/>
                <a:cs typeface="Helvetica Neue"/>
                <a:sym typeface="Helvetica Neue"/>
              </a:rPr>
              <a:t>Autolayouts &amp; StackViews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4"/>
          <p:cNvSpPr txBox="1"/>
          <p:nvPr/>
        </p:nvSpPr>
        <p:spPr>
          <a:xfrm>
            <a:off x="453707" y="1265237"/>
            <a:ext cx="11743374" cy="421393"/>
          </a:xfrm>
          <a:prstGeom prst="rect">
            <a:avLst/>
          </a:prstGeom>
          <a:noFill/>
          <a:ln>
            <a:noFill/>
          </a:ln>
        </p:spPr>
        <p:txBody>
          <a:bodyPr anchorCtr="0" anchor="t" bIns="45700" lIns="45700" spcFirstLastPara="1" rIns="45700" wrap="square" tIns="45700">
            <a:noAutofit/>
          </a:bodyPr>
          <a:lstStyle/>
          <a:p>
            <a:pPr indent="358775" lvl="4" marL="0" marR="0" rtl="0" algn="l">
              <a:lnSpc>
                <a:spcPct val="100000"/>
              </a:lnSpc>
              <a:spcBef>
                <a:spcPts val="0"/>
              </a:spcBef>
              <a:spcAft>
                <a:spcPts val="0"/>
              </a:spcAft>
              <a:buClr>
                <a:srgbClr val="000000"/>
              </a:buClr>
              <a:buSzPts val="2400"/>
              <a:buFont typeface="Times New Roman"/>
              <a:buNone/>
            </a:pPr>
            <a:r>
              <a:rPr b="1" i="0" lang="en-US" sz="3000" u="none" cap="none" strike="noStrike">
                <a:solidFill>
                  <a:srgbClr val="000000"/>
                </a:solidFill>
                <a:latin typeface="Times New Roman"/>
                <a:ea typeface="Times New Roman"/>
                <a:cs typeface="Times New Roman"/>
                <a:sym typeface="Times New Roman"/>
              </a:rPr>
              <a:t>Objectives:</a:t>
            </a:r>
            <a:endParaRPr b="0" i="0" sz="3000" u="none" cap="none" strike="noStrike">
              <a:solidFill>
                <a:srgbClr val="000000"/>
              </a:solidFill>
              <a:latin typeface="Times New Roman"/>
              <a:ea typeface="Times New Roman"/>
              <a:cs typeface="Times New Roman"/>
              <a:sym typeface="Times New Roman"/>
            </a:endParaRPr>
          </a:p>
        </p:txBody>
      </p:sp>
      <p:sp>
        <p:nvSpPr>
          <p:cNvPr id="72" name="Google Shape;72;p14"/>
          <p:cNvSpPr txBox="1"/>
          <p:nvPr/>
        </p:nvSpPr>
        <p:spPr>
          <a:xfrm>
            <a:off x="1106975" y="2114317"/>
            <a:ext cx="9978000" cy="3975600"/>
          </a:xfrm>
          <a:prstGeom prst="rect">
            <a:avLst/>
          </a:prstGeom>
          <a:noFill/>
          <a:ln>
            <a:noFill/>
          </a:ln>
        </p:spPr>
        <p:txBody>
          <a:bodyPr anchorCtr="0" anchor="t" bIns="45700" lIns="45700" spcFirstLastPara="1" rIns="45700" wrap="square" tIns="45700">
            <a:noAutofit/>
          </a:bodyPr>
          <a:lstStyle/>
          <a:p>
            <a:pPr indent="-342900" lvl="1" marL="800100" marR="0" rtl="0" algn="l">
              <a:lnSpc>
                <a:spcPct val="150000"/>
              </a:lnSpc>
              <a:spcBef>
                <a:spcPts val="0"/>
              </a:spcBef>
              <a:spcAft>
                <a:spcPts val="0"/>
              </a:spcAft>
              <a:buClr>
                <a:srgbClr val="000000"/>
              </a:buClr>
              <a:buSzPts val="2000"/>
              <a:buFont typeface="Arial"/>
              <a:buChar char="•"/>
            </a:pPr>
            <a:r>
              <a:rPr b="0" i="0" lang="en-US" sz="2000" u="none" cap="none" strike="noStrike">
                <a:solidFill>
                  <a:srgbClr val="000000"/>
                </a:solidFill>
                <a:latin typeface="Times New Roman"/>
                <a:ea typeface="Times New Roman"/>
                <a:cs typeface="Times New Roman"/>
                <a:sym typeface="Times New Roman"/>
              </a:rPr>
              <a:t>Study and understand the</a:t>
            </a:r>
            <a:r>
              <a:rPr lang="en-US" sz="2000">
                <a:latin typeface="Times New Roman"/>
                <a:ea typeface="Times New Roman"/>
                <a:cs typeface="Times New Roman"/>
                <a:sym typeface="Times New Roman"/>
              </a:rPr>
              <a:t> concepts of Universal App Design</a:t>
            </a:r>
            <a:endParaRPr/>
          </a:p>
          <a:p>
            <a:pPr indent="-342900" lvl="1" marL="800100" marR="0" rtl="0" algn="l">
              <a:lnSpc>
                <a:spcPct val="150000"/>
              </a:lnSpc>
              <a:spcBef>
                <a:spcPts val="0"/>
              </a:spcBef>
              <a:spcAft>
                <a:spcPts val="0"/>
              </a:spcAft>
              <a:buClr>
                <a:srgbClr val="000000"/>
              </a:buClr>
              <a:buSzPts val="2000"/>
              <a:buFont typeface="Arial"/>
              <a:buChar char="•"/>
            </a:pPr>
            <a:r>
              <a:rPr lang="en-US" sz="2000">
                <a:solidFill>
                  <a:schemeClr val="dk1"/>
                </a:solidFill>
                <a:latin typeface="Times New Roman"/>
                <a:ea typeface="Times New Roman"/>
                <a:cs typeface="Times New Roman"/>
                <a:sym typeface="Times New Roman"/>
              </a:rPr>
              <a:t>Auto Layouts &amp; StackViews</a:t>
            </a:r>
            <a:endParaRPr sz="2000">
              <a:solidFill>
                <a:schemeClr val="dk1"/>
              </a:solidFill>
              <a:latin typeface="Times New Roman"/>
              <a:ea typeface="Times New Roman"/>
              <a:cs typeface="Times New Roman"/>
              <a:sym typeface="Times New Roman"/>
            </a:endParaRPr>
          </a:p>
          <a:p>
            <a:pPr indent="-342900" lvl="1" marL="800100" marR="0" rtl="0" algn="l">
              <a:lnSpc>
                <a:spcPct val="150000"/>
              </a:lnSpc>
              <a:spcBef>
                <a:spcPts val="0"/>
              </a:spcBef>
              <a:spcAft>
                <a:spcPts val="0"/>
              </a:spcAft>
              <a:buClr>
                <a:schemeClr val="dk1"/>
              </a:buClr>
              <a:buSzPts val="2000"/>
              <a:buFont typeface="Times New Roman"/>
              <a:buChar char="•"/>
            </a:pPr>
            <a:r>
              <a:rPr lang="en-US" sz="2000">
                <a:solidFill>
                  <a:schemeClr val="dk1"/>
                </a:solidFill>
                <a:latin typeface="Times New Roman"/>
                <a:ea typeface="Times New Roman"/>
                <a:cs typeface="Times New Roman"/>
                <a:sym typeface="Times New Roman"/>
              </a:rPr>
              <a:t>Auto Layouts Features</a:t>
            </a:r>
            <a:endParaRPr sz="2000">
              <a:solidFill>
                <a:schemeClr val="dk1"/>
              </a:solidFill>
              <a:latin typeface="Times New Roman"/>
              <a:ea typeface="Times New Roman"/>
              <a:cs typeface="Times New Roman"/>
              <a:sym typeface="Times New Roman"/>
            </a:endParaRPr>
          </a:p>
          <a:p>
            <a:pPr indent="-342900" lvl="1" marL="800100" marR="0" rtl="0" algn="l">
              <a:lnSpc>
                <a:spcPct val="150000"/>
              </a:lnSpc>
              <a:spcBef>
                <a:spcPts val="0"/>
              </a:spcBef>
              <a:spcAft>
                <a:spcPts val="0"/>
              </a:spcAft>
              <a:buClr>
                <a:schemeClr val="dk1"/>
              </a:buClr>
              <a:buSzPts val="2000"/>
              <a:buFont typeface="Times New Roman"/>
              <a:buChar char="•"/>
            </a:pPr>
            <a:r>
              <a:rPr lang="en-US" sz="2000">
                <a:solidFill>
                  <a:schemeClr val="dk1"/>
                </a:solidFill>
                <a:latin typeface="Times New Roman"/>
                <a:ea typeface="Times New Roman"/>
                <a:cs typeface="Times New Roman"/>
                <a:sym typeface="Times New Roman"/>
              </a:rPr>
              <a:t>Constraints</a:t>
            </a:r>
            <a:endParaRPr sz="2000">
              <a:solidFill>
                <a:schemeClr val="dk1"/>
              </a:solidFill>
              <a:latin typeface="Times New Roman"/>
              <a:ea typeface="Times New Roman"/>
              <a:cs typeface="Times New Roman"/>
              <a:sym typeface="Times New Roman"/>
            </a:endParaRPr>
          </a:p>
          <a:p>
            <a:pPr indent="-342900" lvl="1" marL="800100" marR="0" rtl="0" algn="l">
              <a:lnSpc>
                <a:spcPct val="150000"/>
              </a:lnSpc>
              <a:spcBef>
                <a:spcPts val="0"/>
              </a:spcBef>
              <a:spcAft>
                <a:spcPts val="0"/>
              </a:spcAft>
              <a:buClr>
                <a:schemeClr val="dk1"/>
              </a:buClr>
              <a:buSzPts val="2000"/>
              <a:buFont typeface="Times New Roman"/>
              <a:buChar char="•"/>
            </a:pPr>
            <a:r>
              <a:rPr lang="en-US" sz="2000">
                <a:solidFill>
                  <a:schemeClr val="dk1"/>
                </a:solidFill>
                <a:latin typeface="Times New Roman"/>
                <a:ea typeface="Times New Roman"/>
                <a:cs typeface="Times New Roman"/>
                <a:sym typeface="Times New Roman"/>
              </a:rPr>
              <a:t>Size Classes</a:t>
            </a:r>
            <a:endParaRPr sz="2000">
              <a:solidFill>
                <a:schemeClr val="dk1"/>
              </a:solidFill>
              <a:latin typeface="Times New Roman"/>
              <a:ea typeface="Times New Roman"/>
              <a:cs typeface="Times New Roman"/>
              <a:sym typeface="Times New Roman"/>
            </a:endParaRPr>
          </a:p>
        </p:txBody>
      </p:sp>
      <p:sp>
        <p:nvSpPr>
          <p:cNvPr id="73" name="Google Shape;73;p14"/>
          <p:cNvSpPr txBox="1"/>
          <p:nvPr/>
        </p:nvSpPr>
        <p:spPr>
          <a:xfrm>
            <a:off x="248920" y="377825"/>
            <a:ext cx="4909200" cy="459600"/>
          </a:xfrm>
          <a:prstGeom prst="rect">
            <a:avLst/>
          </a:prstGeom>
          <a:no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2400"/>
              <a:buFont typeface="Helvetica Neue"/>
              <a:buNone/>
            </a:pPr>
            <a:r>
              <a:t/>
            </a:r>
            <a:endParaRPr b="0" i="0" sz="1400" u="none" cap="none" strike="noStrike">
              <a:solidFill>
                <a:srgbClr val="000000"/>
              </a:solidFill>
              <a:latin typeface="Arial"/>
              <a:ea typeface="Arial"/>
              <a:cs typeface="Arial"/>
              <a:sym typeface="Arial"/>
            </a:endParaRPr>
          </a:p>
        </p:txBody>
      </p:sp>
      <p:sp>
        <p:nvSpPr>
          <p:cNvPr id="74" name="Google Shape;74;p14"/>
          <p:cNvSpPr txBox="1"/>
          <p:nvPr/>
        </p:nvSpPr>
        <p:spPr>
          <a:xfrm>
            <a:off x="248920" y="377825"/>
            <a:ext cx="4909200" cy="459600"/>
          </a:xfrm>
          <a:prstGeom prst="rect">
            <a:avLst/>
          </a:prstGeom>
          <a:noFill/>
          <a:ln>
            <a:noFill/>
          </a:ln>
        </p:spPr>
        <p:txBody>
          <a:bodyPr anchorCtr="0" anchor="t" bIns="45700" lIns="45700" spcFirstLastPara="1" rIns="45700" wrap="square" tIns="45700">
            <a:noAutofit/>
          </a:bodyPr>
          <a:lstStyle/>
          <a:p>
            <a:pPr indent="0" lvl="0" marL="0" rtl="0" algn="l">
              <a:spcBef>
                <a:spcPts val="0"/>
              </a:spcBef>
              <a:spcAft>
                <a:spcPts val="0"/>
              </a:spcAft>
              <a:buClr>
                <a:schemeClr val="dk1"/>
              </a:buClr>
              <a:buSzPts val="2400"/>
              <a:buFont typeface="Helvetica Neue"/>
              <a:buNone/>
            </a:pPr>
            <a:r>
              <a:rPr b="1" lang="en-US" sz="2400">
                <a:solidFill>
                  <a:schemeClr val="dk1"/>
                </a:solidFill>
                <a:latin typeface="Helvetica Neue"/>
                <a:ea typeface="Helvetica Neue"/>
                <a:cs typeface="Helvetica Neue"/>
                <a:sym typeface="Helvetica Neue"/>
              </a:rPr>
              <a:t>Autolayouts &amp; StackViews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50"/>
          <p:cNvSpPr txBox="1"/>
          <p:nvPr>
            <p:ph idx="1" type="body"/>
          </p:nvPr>
        </p:nvSpPr>
        <p:spPr>
          <a:xfrm>
            <a:off x="838200" y="1151550"/>
            <a:ext cx="10515600" cy="5451900"/>
          </a:xfrm>
          <a:prstGeom prst="rect">
            <a:avLst/>
          </a:prstGeom>
        </p:spPr>
        <p:txBody>
          <a:bodyPr anchorCtr="0" anchor="t" bIns="45700" lIns="45700" spcFirstLastPara="1" rIns="45700" wrap="square" tIns="45700">
            <a:noAutofit/>
          </a:bodyPr>
          <a:lstStyle/>
          <a:p>
            <a:pPr indent="0" lvl="0" marL="0" rtl="0" algn="l">
              <a:lnSpc>
                <a:spcPct val="115000"/>
              </a:lnSpc>
              <a:spcBef>
                <a:spcPts val="0"/>
              </a:spcBef>
              <a:spcAft>
                <a:spcPts val="0"/>
              </a:spcAft>
              <a:buClr>
                <a:schemeClr val="dk1"/>
              </a:buClr>
              <a:buSzPts val="1100"/>
              <a:buFont typeface="Arial"/>
              <a:buNone/>
            </a:pPr>
            <a:r>
              <a:rPr b="1" lang="en-US" sz="2000">
                <a:solidFill>
                  <a:schemeClr val="dk1"/>
                </a:solidFill>
                <a:latin typeface="Times New Roman"/>
                <a:ea typeface="Times New Roman"/>
                <a:cs typeface="Times New Roman"/>
                <a:sym typeface="Times New Roman"/>
              </a:rPr>
              <a:t>Creating a Stack View in Code</a:t>
            </a:r>
            <a:endParaRPr b="1" sz="20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b="1" sz="18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rPr lang="en-US" sz="1800">
                <a:solidFill>
                  <a:schemeClr val="dk1"/>
                </a:solidFill>
                <a:latin typeface="Times New Roman"/>
                <a:ea typeface="Times New Roman"/>
                <a:cs typeface="Times New Roman"/>
                <a:sym typeface="Times New Roman"/>
              </a:rPr>
              <a:t>UIStackView instances can be created in code by passing through an array object containing the subviews to be arranged by the stack. Once created, all of the previously outlined properties may also be set dynamically from within the code. The following Swift code, for example, creates a new stack view object, configures it for horizontal axis orientation with FillEqually distribution and assigns two Label objects as subviews:</a:t>
            </a:r>
            <a:endParaRPr sz="18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rPr lang="en-US" sz="1500">
                <a:solidFill>
                  <a:schemeClr val="dk1"/>
                </a:solidFill>
                <a:latin typeface="Times New Roman"/>
                <a:ea typeface="Times New Roman"/>
                <a:cs typeface="Times New Roman"/>
                <a:sym typeface="Times New Roman"/>
              </a:rPr>
              <a:t>let labelOne = UILabel(frame: CGRect(x: 0, y: 0, width: 200, height: 21))</a:t>
            </a:r>
            <a:endParaRPr sz="15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rPr lang="en-US" sz="1500">
                <a:solidFill>
                  <a:schemeClr val="dk1"/>
                </a:solidFill>
                <a:latin typeface="Times New Roman"/>
                <a:ea typeface="Times New Roman"/>
                <a:cs typeface="Times New Roman"/>
                <a:sym typeface="Times New Roman"/>
              </a:rPr>
              <a:t>labelOne.text = "Hello"</a:t>
            </a:r>
            <a:endParaRPr sz="15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rPr lang="en-US" sz="1500">
                <a:solidFill>
                  <a:schemeClr val="dk1"/>
                </a:solidFill>
                <a:latin typeface="Times New Roman"/>
                <a:ea typeface="Times New Roman"/>
                <a:cs typeface="Times New Roman"/>
                <a:sym typeface="Times New Roman"/>
              </a:rPr>
              <a:t>labelOne.backgroundColor = UIColor.red</a:t>
            </a:r>
            <a:endParaRPr sz="15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t/>
            </a:r>
            <a:endParaRPr sz="15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US" sz="1500">
                <a:solidFill>
                  <a:schemeClr val="dk1"/>
                </a:solidFill>
                <a:latin typeface="Times New Roman"/>
                <a:ea typeface="Times New Roman"/>
                <a:cs typeface="Times New Roman"/>
                <a:sym typeface="Times New Roman"/>
              </a:rPr>
              <a:t>let labelTwo = UILabel(frame: CGRect(x: 0, y: 0, width: 200, height: 21))</a:t>
            </a:r>
            <a:endParaRPr sz="15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US" sz="1500">
                <a:solidFill>
                  <a:schemeClr val="dk1"/>
                </a:solidFill>
                <a:latin typeface="Times New Roman"/>
                <a:ea typeface="Times New Roman"/>
                <a:cs typeface="Times New Roman"/>
                <a:sym typeface="Times New Roman"/>
              </a:rPr>
              <a:t>labelTwo.text = "There"</a:t>
            </a:r>
            <a:endParaRPr sz="15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US" sz="1500">
                <a:solidFill>
                  <a:schemeClr val="dk1"/>
                </a:solidFill>
                <a:latin typeface="Times New Roman"/>
                <a:ea typeface="Times New Roman"/>
                <a:cs typeface="Times New Roman"/>
                <a:sym typeface="Times New Roman"/>
              </a:rPr>
              <a:t>labelTwo.backgroundColor = UIColor.blue</a:t>
            </a:r>
            <a:endParaRPr sz="15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15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US" sz="1500">
                <a:solidFill>
                  <a:schemeClr val="dk1"/>
                </a:solidFill>
                <a:latin typeface="Times New Roman"/>
                <a:ea typeface="Times New Roman"/>
                <a:cs typeface="Times New Roman"/>
                <a:sym typeface="Times New Roman"/>
              </a:rPr>
              <a:t>let myStack = UIStackView(arrangedSubviews: [labelOne, labelTwo])</a:t>
            </a:r>
            <a:endParaRPr sz="15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15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US" sz="1500">
                <a:solidFill>
                  <a:schemeClr val="dk1"/>
                </a:solidFill>
                <a:latin typeface="Times New Roman"/>
                <a:ea typeface="Times New Roman"/>
                <a:cs typeface="Times New Roman"/>
                <a:sym typeface="Times New Roman"/>
              </a:rPr>
              <a:t>myStack.distribution = .fillEqually</a:t>
            </a:r>
            <a:endParaRPr sz="15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US" sz="1500">
                <a:solidFill>
                  <a:schemeClr val="dk1"/>
                </a:solidFill>
                <a:latin typeface="Times New Roman"/>
                <a:ea typeface="Times New Roman"/>
                <a:cs typeface="Times New Roman"/>
                <a:sym typeface="Times New Roman"/>
              </a:rPr>
              <a:t>myStack.axis = .horizontal</a:t>
            </a:r>
            <a:endParaRPr sz="15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t/>
            </a:r>
            <a:endParaRPr sz="1800">
              <a:solidFill>
                <a:schemeClr val="dk1"/>
              </a:solidFill>
              <a:latin typeface="Times New Roman"/>
              <a:ea typeface="Times New Roman"/>
              <a:cs typeface="Times New Roman"/>
              <a:sym typeface="Times New Roman"/>
            </a:endParaRPr>
          </a:p>
        </p:txBody>
      </p:sp>
      <p:sp>
        <p:nvSpPr>
          <p:cNvPr id="323" name="Google Shape;323;p50"/>
          <p:cNvSpPr txBox="1"/>
          <p:nvPr/>
        </p:nvSpPr>
        <p:spPr>
          <a:xfrm>
            <a:off x="248920" y="377825"/>
            <a:ext cx="4909200" cy="459600"/>
          </a:xfrm>
          <a:prstGeom prst="rect">
            <a:avLst/>
          </a:prstGeom>
          <a:noFill/>
          <a:ln>
            <a:noFill/>
          </a:ln>
        </p:spPr>
        <p:txBody>
          <a:bodyPr anchorCtr="0" anchor="t" bIns="45700" lIns="45700" spcFirstLastPara="1" rIns="45700" wrap="square" tIns="45700">
            <a:noAutofit/>
          </a:bodyPr>
          <a:lstStyle/>
          <a:p>
            <a:pPr indent="0" lvl="0" marL="0" rtl="0" algn="l">
              <a:spcBef>
                <a:spcPts val="0"/>
              </a:spcBef>
              <a:spcAft>
                <a:spcPts val="0"/>
              </a:spcAft>
              <a:buClr>
                <a:schemeClr val="dk1"/>
              </a:buClr>
              <a:buSzPts val="2400"/>
              <a:buFont typeface="Helvetica Neue"/>
              <a:buNone/>
            </a:pPr>
            <a:r>
              <a:rPr b="1" lang="en-US" sz="2400">
                <a:solidFill>
                  <a:schemeClr val="dk1"/>
                </a:solidFill>
                <a:latin typeface="Helvetica Neue"/>
                <a:ea typeface="Helvetica Neue"/>
                <a:cs typeface="Helvetica Neue"/>
                <a:sym typeface="Helvetica Neue"/>
              </a:rPr>
              <a:t>Autolayouts &amp; StackViews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51"/>
          <p:cNvSpPr txBox="1"/>
          <p:nvPr>
            <p:ph idx="1" type="body"/>
          </p:nvPr>
        </p:nvSpPr>
        <p:spPr>
          <a:xfrm>
            <a:off x="838200" y="1253400"/>
            <a:ext cx="10515600" cy="4351200"/>
          </a:xfrm>
          <a:prstGeom prst="rect">
            <a:avLst/>
          </a:prstGeom>
        </p:spPr>
        <p:txBody>
          <a:bodyPr anchorCtr="0" anchor="t" bIns="45700" lIns="45700" spcFirstLastPara="1" rIns="45700" wrap="square" tIns="45700">
            <a:noAutofit/>
          </a:bodyPr>
          <a:lstStyle/>
          <a:p>
            <a:pPr indent="0" lvl="0" marL="0" rtl="0" algn="l">
              <a:lnSpc>
                <a:spcPct val="115000"/>
              </a:lnSpc>
              <a:spcBef>
                <a:spcPts val="0"/>
              </a:spcBef>
              <a:spcAft>
                <a:spcPts val="0"/>
              </a:spcAft>
              <a:buClr>
                <a:schemeClr val="dk1"/>
              </a:buClr>
              <a:buSzPts val="1100"/>
              <a:buFont typeface="Arial"/>
              <a:buNone/>
            </a:pPr>
            <a:r>
              <a:rPr b="1" lang="en-US" sz="2000">
                <a:solidFill>
                  <a:schemeClr val="dk1"/>
                </a:solidFill>
                <a:latin typeface="Times New Roman"/>
                <a:ea typeface="Times New Roman"/>
                <a:cs typeface="Times New Roman"/>
                <a:sym typeface="Times New Roman"/>
              </a:rPr>
              <a:t>Adding Subviews to an Existing Stack View</a:t>
            </a:r>
            <a:endParaRPr b="1" sz="20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t/>
            </a:r>
            <a:endParaRPr sz="18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lang="en-US" sz="1800">
                <a:solidFill>
                  <a:schemeClr val="dk1"/>
                </a:solidFill>
                <a:latin typeface="Times New Roman"/>
                <a:ea typeface="Times New Roman"/>
                <a:cs typeface="Times New Roman"/>
                <a:sym typeface="Times New Roman"/>
              </a:rPr>
              <a:t>Additional subviews may be appended to the end of a stack view’s arrangedSubviews array using the addArrangedSubview method as follows:</a:t>
            </a:r>
            <a:endParaRPr sz="18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t/>
            </a:r>
            <a:endParaRPr sz="18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lang="en-US" sz="1800">
                <a:solidFill>
                  <a:schemeClr val="dk1"/>
                </a:solidFill>
                <a:latin typeface="Times New Roman"/>
                <a:ea typeface="Times New Roman"/>
                <a:cs typeface="Times New Roman"/>
                <a:sym typeface="Times New Roman"/>
              </a:rPr>
              <a:t>myStack.addArrangedSubview(labelThree)</a:t>
            </a:r>
            <a:endParaRPr sz="18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t/>
            </a:r>
            <a:endParaRPr sz="18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t/>
            </a:r>
            <a:endParaRPr sz="18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lang="en-US" sz="1800">
                <a:solidFill>
                  <a:schemeClr val="dk1"/>
                </a:solidFill>
                <a:latin typeface="Times New Roman"/>
                <a:ea typeface="Times New Roman"/>
                <a:cs typeface="Times New Roman"/>
                <a:sym typeface="Times New Roman"/>
              </a:rPr>
              <a:t>Alternatively, a subview may be inserted into a specific index position within the array of arranged subviews via a call to the insertArrangedSubview:atIndex method. The following line of code, for example, inserts an additional label at index position 0 within the arrangedSubviews array of a stack view:</a:t>
            </a:r>
            <a:endParaRPr sz="18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t/>
            </a:r>
            <a:endParaRPr sz="18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lang="en-US" sz="1800">
                <a:solidFill>
                  <a:schemeClr val="dk1"/>
                </a:solidFill>
                <a:latin typeface="Times New Roman"/>
                <a:ea typeface="Times New Roman"/>
                <a:cs typeface="Times New Roman"/>
                <a:sym typeface="Times New Roman"/>
              </a:rPr>
              <a:t>myStack.insertArrangedSubview(labelZero, atIndex: 0)</a:t>
            </a:r>
            <a:endParaRPr sz="1800">
              <a:solidFill>
                <a:schemeClr val="dk1"/>
              </a:solidFill>
              <a:latin typeface="Times New Roman"/>
              <a:ea typeface="Times New Roman"/>
              <a:cs typeface="Times New Roman"/>
              <a:sym typeface="Times New Roman"/>
            </a:endParaRPr>
          </a:p>
          <a:p>
            <a:pPr indent="0" lvl="0" marL="0" rtl="0" algn="l">
              <a:spcBef>
                <a:spcPts val="1000"/>
              </a:spcBef>
              <a:spcAft>
                <a:spcPts val="0"/>
              </a:spcAft>
              <a:buNone/>
            </a:pPr>
            <a:r>
              <a:t/>
            </a:r>
            <a:endParaRPr/>
          </a:p>
        </p:txBody>
      </p:sp>
      <p:sp>
        <p:nvSpPr>
          <p:cNvPr id="329" name="Google Shape;329;p51"/>
          <p:cNvSpPr txBox="1"/>
          <p:nvPr/>
        </p:nvSpPr>
        <p:spPr>
          <a:xfrm>
            <a:off x="248920" y="377825"/>
            <a:ext cx="4909200" cy="459600"/>
          </a:xfrm>
          <a:prstGeom prst="rect">
            <a:avLst/>
          </a:prstGeom>
          <a:noFill/>
          <a:ln>
            <a:noFill/>
          </a:ln>
        </p:spPr>
        <p:txBody>
          <a:bodyPr anchorCtr="0" anchor="t" bIns="45700" lIns="45700" spcFirstLastPara="1" rIns="45700" wrap="square" tIns="45700">
            <a:noAutofit/>
          </a:bodyPr>
          <a:lstStyle/>
          <a:p>
            <a:pPr indent="0" lvl="0" marL="0" rtl="0" algn="l">
              <a:spcBef>
                <a:spcPts val="0"/>
              </a:spcBef>
              <a:spcAft>
                <a:spcPts val="0"/>
              </a:spcAft>
              <a:buClr>
                <a:schemeClr val="dk1"/>
              </a:buClr>
              <a:buSzPts val="2400"/>
              <a:buFont typeface="Helvetica Neue"/>
              <a:buNone/>
            </a:pPr>
            <a:r>
              <a:rPr b="1" lang="en-US" sz="2400">
                <a:solidFill>
                  <a:schemeClr val="dk1"/>
                </a:solidFill>
                <a:latin typeface="Helvetica Neue"/>
                <a:ea typeface="Helvetica Neue"/>
                <a:cs typeface="Helvetica Neue"/>
                <a:sym typeface="Helvetica Neue"/>
              </a:rPr>
              <a:t>Autolayouts &amp; StackViews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52"/>
          <p:cNvSpPr txBox="1"/>
          <p:nvPr>
            <p:ph idx="1" type="body"/>
          </p:nvPr>
        </p:nvSpPr>
        <p:spPr>
          <a:xfrm>
            <a:off x="838200" y="1253400"/>
            <a:ext cx="10515600" cy="4351200"/>
          </a:xfrm>
          <a:prstGeom prst="rect">
            <a:avLst/>
          </a:prstGeom>
        </p:spPr>
        <p:txBody>
          <a:bodyPr anchorCtr="0" anchor="t" bIns="45700" lIns="45700" spcFirstLastPara="1" rIns="45700" wrap="square" tIns="45700">
            <a:noAutofit/>
          </a:bodyPr>
          <a:lstStyle/>
          <a:p>
            <a:pPr indent="0" lvl="0" marL="0" rtl="0" algn="l">
              <a:lnSpc>
                <a:spcPct val="115000"/>
              </a:lnSpc>
              <a:spcBef>
                <a:spcPts val="0"/>
              </a:spcBef>
              <a:spcAft>
                <a:spcPts val="0"/>
              </a:spcAft>
              <a:buClr>
                <a:schemeClr val="dk1"/>
              </a:buClr>
              <a:buSzPts val="1100"/>
              <a:buFont typeface="Arial"/>
              <a:buNone/>
            </a:pPr>
            <a:r>
              <a:rPr b="1" lang="en-US" sz="1700">
                <a:solidFill>
                  <a:schemeClr val="dk1"/>
                </a:solidFill>
                <a:latin typeface="Times New Roman"/>
                <a:ea typeface="Times New Roman"/>
                <a:cs typeface="Times New Roman"/>
                <a:sym typeface="Times New Roman"/>
              </a:rPr>
              <a:t>Hiding and Removing Subviews</a:t>
            </a:r>
            <a:endParaRPr b="1" sz="17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t/>
            </a:r>
            <a:endParaRPr sz="17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lang="en-US" sz="1700">
                <a:solidFill>
                  <a:schemeClr val="dk1"/>
                </a:solidFill>
                <a:latin typeface="Times New Roman"/>
                <a:ea typeface="Times New Roman"/>
                <a:cs typeface="Times New Roman"/>
                <a:sym typeface="Times New Roman"/>
              </a:rPr>
              <a:t>To remove an arranged subview from a stack view, call the removeArrangedSubview method of the stack view object, passing through the view object to be removed.</a:t>
            </a:r>
            <a:endParaRPr sz="17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t/>
            </a:r>
            <a:endParaRPr sz="17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lang="en-US" sz="1700">
                <a:solidFill>
                  <a:schemeClr val="dk1"/>
                </a:solidFill>
                <a:latin typeface="Times New Roman"/>
                <a:ea typeface="Times New Roman"/>
                <a:cs typeface="Times New Roman"/>
                <a:sym typeface="Times New Roman"/>
              </a:rPr>
              <a:t>myStack.removeArrangedSubview(labelOne)</a:t>
            </a:r>
            <a:endParaRPr sz="17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t/>
            </a:r>
            <a:endParaRPr sz="17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rPr lang="en-US" sz="1700">
                <a:solidFill>
                  <a:schemeClr val="dk1"/>
                </a:solidFill>
                <a:latin typeface="Times New Roman"/>
                <a:ea typeface="Times New Roman"/>
                <a:cs typeface="Times New Roman"/>
                <a:sym typeface="Times New Roman"/>
              </a:rPr>
              <a:t>It is important to be aware that the removeArrangedSubview method only removes the specified view from the arrangedSubviews array of the stack view. The view still exists in the subviews array and will probably still be visible within the user interface layout after removal (typically in the top left hand corner of the stack view).</a:t>
            </a:r>
            <a:endParaRPr sz="17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t/>
            </a:r>
            <a:endParaRPr sz="17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lang="en-US" sz="1700">
                <a:solidFill>
                  <a:schemeClr val="dk1"/>
                </a:solidFill>
                <a:latin typeface="Times New Roman"/>
                <a:ea typeface="Times New Roman"/>
                <a:cs typeface="Times New Roman"/>
                <a:sym typeface="Times New Roman"/>
              </a:rPr>
              <a:t>An alternative to removing the subview is to simply hide it. This has the advantage of making it easy to display the subview later within the app code. A useful way to hide a subview is to obtain a reference to the subview to be hidden from within the arrangedSubviews array. The following code identifies and then hides the subview located at index position 1 in the array of arranged subviews:</a:t>
            </a:r>
            <a:endParaRPr sz="17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t/>
            </a:r>
            <a:endParaRPr sz="17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US" sz="1700">
                <a:solidFill>
                  <a:schemeClr val="dk1"/>
                </a:solidFill>
                <a:latin typeface="Times New Roman"/>
                <a:ea typeface="Times New Roman"/>
                <a:cs typeface="Times New Roman"/>
                <a:sym typeface="Times New Roman"/>
              </a:rPr>
              <a:t>let subview = myStack.arrangedSubviews[1]</a:t>
            </a:r>
            <a:endParaRPr sz="17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US" sz="1700">
                <a:solidFill>
                  <a:schemeClr val="dk1"/>
                </a:solidFill>
                <a:latin typeface="Times New Roman"/>
                <a:ea typeface="Times New Roman"/>
                <a:cs typeface="Times New Roman"/>
                <a:sym typeface="Times New Roman"/>
              </a:rPr>
              <a:t>subview.hidden = true</a:t>
            </a:r>
            <a:endParaRPr sz="1700">
              <a:latin typeface="Times New Roman"/>
              <a:ea typeface="Times New Roman"/>
              <a:cs typeface="Times New Roman"/>
              <a:sym typeface="Times New Roman"/>
            </a:endParaRPr>
          </a:p>
        </p:txBody>
      </p:sp>
      <p:sp>
        <p:nvSpPr>
          <p:cNvPr id="335" name="Google Shape;335;p52"/>
          <p:cNvSpPr txBox="1"/>
          <p:nvPr/>
        </p:nvSpPr>
        <p:spPr>
          <a:xfrm>
            <a:off x="248920" y="377825"/>
            <a:ext cx="4909200" cy="459600"/>
          </a:xfrm>
          <a:prstGeom prst="rect">
            <a:avLst/>
          </a:prstGeom>
          <a:noFill/>
          <a:ln>
            <a:noFill/>
          </a:ln>
        </p:spPr>
        <p:txBody>
          <a:bodyPr anchorCtr="0" anchor="t" bIns="45700" lIns="45700" spcFirstLastPara="1" rIns="45700" wrap="square" tIns="45700">
            <a:noAutofit/>
          </a:bodyPr>
          <a:lstStyle/>
          <a:p>
            <a:pPr indent="0" lvl="0" marL="0" rtl="0" algn="l">
              <a:spcBef>
                <a:spcPts val="0"/>
              </a:spcBef>
              <a:spcAft>
                <a:spcPts val="0"/>
              </a:spcAft>
              <a:buClr>
                <a:schemeClr val="dk1"/>
              </a:buClr>
              <a:buSzPts val="2400"/>
              <a:buFont typeface="Helvetica Neue"/>
              <a:buNone/>
            </a:pPr>
            <a:r>
              <a:rPr b="1" lang="en-US" sz="2400">
                <a:solidFill>
                  <a:schemeClr val="dk1"/>
                </a:solidFill>
                <a:latin typeface="Helvetica Neue"/>
                <a:ea typeface="Helvetica Neue"/>
                <a:cs typeface="Helvetica Neue"/>
                <a:sym typeface="Helvetica Neue"/>
              </a:rPr>
              <a:t>Autolayouts &amp; StackViews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53"/>
          <p:cNvSpPr txBox="1"/>
          <p:nvPr>
            <p:ph idx="1" type="body"/>
          </p:nvPr>
        </p:nvSpPr>
        <p:spPr>
          <a:xfrm>
            <a:off x="838200" y="1825625"/>
            <a:ext cx="10515600" cy="4351200"/>
          </a:xfrm>
          <a:prstGeom prst="rect">
            <a:avLst/>
          </a:prstGeom>
        </p:spPr>
        <p:txBody>
          <a:bodyPr anchorCtr="0" anchor="t" bIns="45700" lIns="45700" spcFirstLastPara="1" rIns="45700" wrap="square" tIns="45700">
            <a:noAutofit/>
          </a:bodyPr>
          <a:lstStyle/>
          <a:p>
            <a:pPr indent="0" lvl="0" marL="0" rtl="0" algn="just">
              <a:lnSpc>
                <a:spcPct val="115000"/>
              </a:lnSpc>
              <a:spcBef>
                <a:spcPts val="0"/>
              </a:spcBef>
              <a:spcAft>
                <a:spcPts val="0"/>
              </a:spcAft>
              <a:buClr>
                <a:schemeClr val="dk1"/>
              </a:buClr>
              <a:buSzPts val="1100"/>
              <a:buFont typeface="Arial"/>
              <a:buNone/>
            </a:pPr>
            <a:r>
              <a:rPr lang="en-US" sz="2000">
                <a:solidFill>
                  <a:schemeClr val="dk1"/>
                </a:solidFill>
                <a:latin typeface="Times New Roman"/>
                <a:ea typeface="Times New Roman"/>
                <a:cs typeface="Times New Roman"/>
                <a:sym typeface="Times New Roman"/>
              </a:rPr>
              <a:t>If the subview will not be needed again, however, it can be removed entirely by calling the removeFromSuperview method of the subview after it has been removed from the arrangedSubviews array as follows:</a:t>
            </a:r>
            <a:endParaRPr sz="20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t/>
            </a:r>
            <a:endParaRPr sz="20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US" sz="2000">
                <a:solidFill>
                  <a:schemeClr val="dk1"/>
                </a:solidFill>
                <a:latin typeface="Times New Roman"/>
                <a:ea typeface="Times New Roman"/>
                <a:cs typeface="Times New Roman"/>
                <a:sym typeface="Times New Roman"/>
              </a:rPr>
              <a:t>myStack.removeArrangedSubview(labelOne)</a:t>
            </a:r>
            <a:endParaRPr sz="20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US" sz="2000">
                <a:solidFill>
                  <a:schemeClr val="dk1"/>
                </a:solidFill>
                <a:latin typeface="Times New Roman"/>
                <a:ea typeface="Times New Roman"/>
                <a:cs typeface="Times New Roman"/>
                <a:sym typeface="Times New Roman"/>
              </a:rPr>
              <a:t>labelOne.removeFromSuperview()</a:t>
            </a:r>
            <a:endParaRPr sz="20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sz="20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lang="en-US" sz="2000">
                <a:solidFill>
                  <a:schemeClr val="dk1"/>
                </a:solidFill>
                <a:latin typeface="Times New Roman"/>
                <a:ea typeface="Times New Roman"/>
                <a:cs typeface="Times New Roman"/>
                <a:sym typeface="Times New Roman"/>
              </a:rPr>
              <a:t>This approach will remove the view entirely from the view hierarchy.</a:t>
            </a:r>
            <a:endParaRPr sz="2000">
              <a:solidFill>
                <a:schemeClr val="dk1"/>
              </a:solidFill>
              <a:latin typeface="Times New Roman"/>
              <a:ea typeface="Times New Roman"/>
              <a:cs typeface="Times New Roman"/>
              <a:sym typeface="Times New Roman"/>
            </a:endParaRPr>
          </a:p>
          <a:p>
            <a:pPr indent="0" lvl="0" marL="0" rtl="0" algn="l">
              <a:spcBef>
                <a:spcPts val="1000"/>
              </a:spcBef>
              <a:spcAft>
                <a:spcPts val="0"/>
              </a:spcAft>
              <a:buNone/>
            </a:pPr>
            <a:r>
              <a:t/>
            </a:r>
            <a:endParaRPr/>
          </a:p>
        </p:txBody>
      </p:sp>
      <p:sp>
        <p:nvSpPr>
          <p:cNvPr id="341" name="Google Shape;341;p53"/>
          <p:cNvSpPr txBox="1"/>
          <p:nvPr/>
        </p:nvSpPr>
        <p:spPr>
          <a:xfrm>
            <a:off x="248920" y="377825"/>
            <a:ext cx="4909200" cy="459600"/>
          </a:xfrm>
          <a:prstGeom prst="rect">
            <a:avLst/>
          </a:prstGeom>
          <a:noFill/>
          <a:ln>
            <a:noFill/>
          </a:ln>
        </p:spPr>
        <p:txBody>
          <a:bodyPr anchorCtr="0" anchor="t" bIns="45700" lIns="45700" spcFirstLastPara="1" rIns="45700" wrap="square" tIns="45700">
            <a:noAutofit/>
          </a:bodyPr>
          <a:lstStyle/>
          <a:p>
            <a:pPr indent="0" lvl="0" marL="0" rtl="0" algn="l">
              <a:spcBef>
                <a:spcPts val="0"/>
              </a:spcBef>
              <a:spcAft>
                <a:spcPts val="0"/>
              </a:spcAft>
              <a:buClr>
                <a:schemeClr val="dk1"/>
              </a:buClr>
              <a:buSzPts val="2400"/>
              <a:buFont typeface="Helvetica Neue"/>
              <a:buNone/>
            </a:pPr>
            <a:r>
              <a:rPr b="1" lang="en-US" sz="2400">
                <a:solidFill>
                  <a:schemeClr val="dk1"/>
                </a:solidFill>
                <a:latin typeface="Helvetica Neue"/>
                <a:ea typeface="Helvetica Neue"/>
                <a:cs typeface="Helvetica Neue"/>
                <a:sym typeface="Helvetica Neue"/>
              </a:rPr>
              <a:t>Autolayouts &amp; StackViews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54"/>
          <p:cNvSpPr txBox="1"/>
          <p:nvPr>
            <p:ph type="title"/>
          </p:nvPr>
        </p:nvSpPr>
        <p:spPr>
          <a:xfrm>
            <a:off x="838200" y="1023100"/>
            <a:ext cx="10515600" cy="667800"/>
          </a:xfrm>
          <a:prstGeom prst="rect">
            <a:avLst/>
          </a:prstGeom>
        </p:spPr>
        <p:txBody>
          <a:bodyPr anchorCtr="0" anchor="ctr" bIns="45700" lIns="45700" spcFirstLastPara="1" rIns="45700" wrap="square" tIns="45700">
            <a:noAutofit/>
          </a:bodyPr>
          <a:lstStyle/>
          <a:p>
            <a:pPr indent="0" lvl="0" marL="0" rtl="0" algn="ctr">
              <a:spcBef>
                <a:spcPts val="0"/>
              </a:spcBef>
              <a:spcAft>
                <a:spcPts val="0"/>
              </a:spcAft>
              <a:buNone/>
            </a:pPr>
            <a:r>
              <a:rPr b="1" lang="en-US" sz="3000">
                <a:latin typeface="Times New Roman"/>
                <a:ea typeface="Times New Roman"/>
                <a:cs typeface="Times New Roman"/>
                <a:sym typeface="Times New Roman"/>
              </a:rPr>
              <a:t>CONSTRAINTS</a:t>
            </a:r>
            <a:endParaRPr b="1" sz="3000">
              <a:latin typeface="Times New Roman"/>
              <a:ea typeface="Times New Roman"/>
              <a:cs typeface="Times New Roman"/>
              <a:sym typeface="Times New Roman"/>
            </a:endParaRPr>
          </a:p>
        </p:txBody>
      </p:sp>
      <p:sp>
        <p:nvSpPr>
          <p:cNvPr id="347" name="Google Shape;347;p54"/>
          <p:cNvSpPr txBox="1"/>
          <p:nvPr>
            <p:ph idx="1" type="body"/>
          </p:nvPr>
        </p:nvSpPr>
        <p:spPr>
          <a:xfrm>
            <a:off x="838200" y="1825625"/>
            <a:ext cx="10515600" cy="5032500"/>
          </a:xfrm>
          <a:prstGeom prst="rect">
            <a:avLst/>
          </a:prstGeom>
        </p:spPr>
        <p:txBody>
          <a:bodyPr anchorCtr="0" anchor="t" bIns="45700" lIns="45700" spcFirstLastPara="1" rIns="45700" wrap="square" tIns="45700">
            <a:noAutofit/>
          </a:bodyPr>
          <a:lstStyle/>
          <a:p>
            <a:pPr indent="0" lvl="0" marL="0" rtl="0" algn="just">
              <a:spcBef>
                <a:spcPts val="1000"/>
              </a:spcBef>
              <a:spcAft>
                <a:spcPts val="0"/>
              </a:spcAft>
              <a:buNone/>
            </a:pPr>
            <a:r>
              <a:rPr lang="en-US" sz="2000">
                <a:latin typeface="Times New Roman"/>
                <a:ea typeface="Times New Roman"/>
                <a:cs typeface="Times New Roman"/>
                <a:sym typeface="Times New Roman"/>
              </a:rPr>
              <a:t>There are three ways in which constraints in a user interface layout can be created:</a:t>
            </a:r>
            <a:endParaRPr sz="2000">
              <a:latin typeface="Times New Roman"/>
              <a:ea typeface="Times New Roman"/>
              <a:cs typeface="Times New Roman"/>
              <a:sym typeface="Times New Roman"/>
            </a:endParaRPr>
          </a:p>
          <a:p>
            <a:pPr indent="-355600" lvl="0" marL="457200" rtl="0" algn="just">
              <a:spcBef>
                <a:spcPts val="1000"/>
              </a:spcBef>
              <a:spcAft>
                <a:spcPts val="0"/>
              </a:spcAft>
              <a:buSzPts val="2000"/>
              <a:buFont typeface="Times New Roman"/>
              <a:buChar char="•"/>
            </a:pPr>
            <a:r>
              <a:rPr b="1" lang="en-US" sz="2000">
                <a:latin typeface="Times New Roman"/>
                <a:ea typeface="Times New Roman"/>
                <a:cs typeface="Times New Roman"/>
                <a:sym typeface="Times New Roman"/>
              </a:rPr>
              <a:t>Interface Builder –</a:t>
            </a:r>
            <a:r>
              <a:rPr lang="en-US" sz="2000">
                <a:latin typeface="Times New Roman"/>
                <a:ea typeface="Times New Roman"/>
                <a:cs typeface="Times New Roman"/>
                <a:sym typeface="Times New Roman"/>
              </a:rPr>
              <a:t> Interface Builder has been modified extensively to provide support for the visual implementation of Auto Layout constraints in user interface designs.</a:t>
            </a:r>
            <a:endParaRPr sz="2000">
              <a:latin typeface="Times New Roman"/>
              <a:ea typeface="Times New Roman"/>
              <a:cs typeface="Times New Roman"/>
              <a:sym typeface="Times New Roman"/>
            </a:endParaRPr>
          </a:p>
          <a:p>
            <a:pPr indent="0" lvl="0" marL="0" rtl="0" algn="just">
              <a:spcBef>
                <a:spcPts val="1000"/>
              </a:spcBef>
              <a:spcAft>
                <a:spcPts val="0"/>
              </a:spcAft>
              <a:buNone/>
            </a:pPr>
            <a:r>
              <a:t/>
            </a:r>
            <a:endParaRPr sz="2000">
              <a:latin typeface="Times New Roman"/>
              <a:ea typeface="Times New Roman"/>
              <a:cs typeface="Times New Roman"/>
              <a:sym typeface="Times New Roman"/>
            </a:endParaRPr>
          </a:p>
          <a:p>
            <a:pPr indent="-355600" lvl="0" marL="457200" rtl="0" algn="just">
              <a:spcBef>
                <a:spcPts val="1000"/>
              </a:spcBef>
              <a:spcAft>
                <a:spcPts val="0"/>
              </a:spcAft>
              <a:buSzPts val="2000"/>
              <a:buFont typeface="Times New Roman"/>
              <a:buChar char="•"/>
            </a:pPr>
            <a:r>
              <a:rPr b="1" lang="en-US" sz="2000">
                <a:latin typeface="Times New Roman"/>
                <a:ea typeface="Times New Roman"/>
                <a:cs typeface="Times New Roman"/>
                <a:sym typeface="Times New Roman"/>
              </a:rPr>
              <a:t>Visual Format Language –</a:t>
            </a:r>
            <a:r>
              <a:rPr lang="en-US" sz="2000">
                <a:latin typeface="Times New Roman"/>
                <a:ea typeface="Times New Roman"/>
                <a:cs typeface="Times New Roman"/>
                <a:sym typeface="Times New Roman"/>
              </a:rPr>
              <a:t> The visual format language defines a syntax that allows constraints to be declared using a sequence of ASCII characters that visually approximate the nature of the constraint being created with the objective of making constraints in code both easier to write and understand.</a:t>
            </a:r>
            <a:endParaRPr sz="2000">
              <a:latin typeface="Times New Roman"/>
              <a:ea typeface="Times New Roman"/>
              <a:cs typeface="Times New Roman"/>
              <a:sym typeface="Times New Roman"/>
            </a:endParaRPr>
          </a:p>
          <a:p>
            <a:pPr indent="0" lvl="0" marL="457200" rtl="0" algn="just">
              <a:spcBef>
                <a:spcPts val="1000"/>
              </a:spcBef>
              <a:spcAft>
                <a:spcPts val="0"/>
              </a:spcAft>
              <a:buNone/>
            </a:pPr>
            <a:r>
              <a:t/>
            </a:r>
            <a:endParaRPr sz="2000">
              <a:latin typeface="Times New Roman"/>
              <a:ea typeface="Times New Roman"/>
              <a:cs typeface="Times New Roman"/>
              <a:sym typeface="Times New Roman"/>
            </a:endParaRPr>
          </a:p>
          <a:p>
            <a:pPr indent="-355600" lvl="0" marL="457200" rtl="0" algn="just">
              <a:spcBef>
                <a:spcPts val="1000"/>
              </a:spcBef>
              <a:spcAft>
                <a:spcPts val="0"/>
              </a:spcAft>
              <a:buSzPts val="2000"/>
              <a:buFont typeface="Times New Roman"/>
              <a:buChar char="•"/>
            </a:pPr>
            <a:r>
              <a:rPr b="1" lang="en-US" sz="2000">
                <a:latin typeface="Times New Roman"/>
                <a:ea typeface="Times New Roman"/>
                <a:cs typeface="Times New Roman"/>
                <a:sym typeface="Times New Roman"/>
              </a:rPr>
              <a:t>Writing API code –</a:t>
            </a:r>
            <a:r>
              <a:rPr lang="en-US" sz="2000">
                <a:latin typeface="Times New Roman"/>
                <a:ea typeface="Times New Roman"/>
                <a:cs typeface="Times New Roman"/>
                <a:sym typeface="Times New Roman"/>
              </a:rPr>
              <a:t> This approach involves directly writing code to create constraints using the standard programming API calls.</a:t>
            </a:r>
            <a:endParaRPr sz="2000">
              <a:latin typeface="Times New Roman"/>
              <a:ea typeface="Times New Roman"/>
              <a:cs typeface="Times New Roman"/>
              <a:sym typeface="Times New Roman"/>
            </a:endParaRPr>
          </a:p>
          <a:p>
            <a:pPr indent="0" lvl="0" marL="0" rtl="0" algn="just">
              <a:spcBef>
                <a:spcPts val="1000"/>
              </a:spcBef>
              <a:spcAft>
                <a:spcPts val="0"/>
              </a:spcAft>
              <a:buNone/>
            </a:pPr>
            <a:r>
              <a:t/>
            </a:r>
            <a:endParaRPr sz="2000">
              <a:latin typeface="Times New Roman"/>
              <a:ea typeface="Times New Roman"/>
              <a:cs typeface="Times New Roman"/>
              <a:sym typeface="Times New Roman"/>
            </a:endParaRPr>
          </a:p>
          <a:p>
            <a:pPr indent="0" lvl="0" marL="0" rtl="0" algn="just">
              <a:spcBef>
                <a:spcPts val="1000"/>
              </a:spcBef>
              <a:spcAft>
                <a:spcPts val="0"/>
              </a:spcAft>
              <a:buNone/>
            </a:pPr>
            <a:r>
              <a:t/>
            </a:r>
            <a:endParaRPr sz="2000">
              <a:latin typeface="Times New Roman"/>
              <a:ea typeface="Times New Roman"/>
              <a:cs typeface="Times New Roman"/>
              <a:sym typeface="Times New Roman"/>
            </a:endParaRPr>
          </a:p>
        </p:txBody>
      </p:sp>
      <p:sp>
        <p:nvSpPr>
          <p:cNvPr id="348" name="Google Shape;348;p54"/>
          <p:cNvSpPr txBox="1"/>
          <p:nvPr/>
        </p:nvSpPr>
        <p:spPr>
          <a:xfrm>
            <a:off x="248920" y="377825"/>
            <a:ext cx="4909200" cy="459600"/>
          </a:xfrm>
          <a:prstGeom prst="rect">
            <a:avLst/>
          </a:prstGeom>
          <a:noFill/>
          <a:ln>
            <a:noFill/>
          </a:ln>
        </p:spPr>
        <p:txBody>
          <a:bodyPr anchorCtr="0" anchor="t" bIns="45700" lIns="45700" spcFirstLastPara="1" rIns="45700" wrap="square" tIns="45700">
            <a:noAutofit/>
          </a:bodyPr>
          <a:lstStyle/>
          <a:p>
            <a:pPr indent="0" lvl="0" marL="0" rtl="0" algn="l">
              <a:spcBef>
                <a:spcPts val="0"/>
              </a:spcBef>
              <a:spcAft>
                <a:spcPts val="0"/>
              </a:spcAft>
              <a:buClr>
                <a:schemeClr val="dk1"/>
              </a:buClr>
              <a:buSzPts val="2400"/>
              <a:buFont typeface="Helvetica Neue"/>
              <a:buNone/>
            </a:pPr>
            <a:r>
              <a:rPr b="1" lang="en-US" sz="2400">
                <a:solidFill>
                  <a:schemeClr val="dk1"/>
                </a:solidFill>
                <a:latin typeface="Helvetica Neue"/>
                <a:ea typeface="Helvetica Neue"/>
                <a:cs typeface="Helvetica Neue"/>
                <a:sym typeface="Helvetica Neue"/>
              </a:rPr>
              <a:t>Autolayouts &amp; StackViews</a:t>
            </a:r>
            <a:endParaRPr/>
          </a:p>
          <a:p>
            <a:pPr indent="0" lvl="0" marL="0" marR="0" rtl="0" algn="l">
              <a:lnSpc>
                <a:spcPct val="100000"/>
              </a:lnSpc>
              <a:spcBef>
                <a:spcPts val="0"/>
              </a:spcBef>
              <a:spcAft>
                <a:spcPts val="0"/>
              </a:spcAft>
              <a:buClr>
                <a:srgbClr val="000000"/>
              </a:buClr>
              <a:buSzPts val="2400"/>
              <a:buFont typeface="Helvetica Neue"/>
              <a:buNone/>
            </a:pPr>
            <a:r>
              <a:t/>
            </a:r>
            <a:endParaRPr b="1" sz="2400">
              <a:latin typeface="Helvetica Neue"/>
              <a:ea typeface="Helvetica Neue"/>
              <a:cs typeface="Helvetica Neue"/>
              <a:sym typeface="Helvetica Neue"/>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55"/>
          <p:cNvSpPr txBox="1"/>
          <p:nvPr>
            <p:ph idx="1" type="body"/>
          </p:nvPr>
        </p:nvSpPr>
        <p:spPr>
          <a:xfrm>
            <a:off x="838200" y="1157075"/>
            <a:ext cx="9088500" cy="645600"/>
          </a:xfrm>
          <a:prstGeom prst="rect">
            <a:avLst/>
          </a:prstGeom>
        </p:spPr>
        <p:txBody>
          <a:bodyPr anchorCtr="0" anchor="t" bIns="45700" lIns="45700" spcFirstLastPara="1" rIns="45700" wrap="square" tIns="45700">
            <a:noAutofit/>
          </a:bodyPr>
          <a:lstStyle/>
          <a:p>
            <a:pPr indent="0" lvl="0" marL="0" rtl="0" algn="l">
              <a:spcBef>
                <a:spcPts val="1000"/>
              </a:spcBef>
              <a:spcAft>
                <a:spcPts val="0"/>
              </a:spcAft>
              <a:buNone/>
            </a:pPr>
            <a:r>
              <a:rPr b="1" lang="en-US" sz="2500">
                <a:latin typeface="Times New Roman"/>
                <a:ea typeface="Times New Roman"/>
                <a:cs typeface="Times New Roman"/>
                <a:sym typeface="Times New Roman"/>
              </a:rPr>
              <a:t>Auto Layout Bar</a:t>
            </a:r>
            <a:endParaRPr b="1" sz="2500">
              <a:latin typeface="Times New Roman"/>
              <a:ea typeface="Times New Roman"/>
              <a:cs typeface="Times New Roman"/>
              <a:sym typeface="Times New Roman"/>
            </a:endParaRPr>
          </a:p>
          <a:p>
            <a:pPr indent="0" lvl="0" marL="0" rtl="0" algn="l">
              <a:spcBef>
                <a:spcPts val="1000"/>
              </a:spcBef>
              <a:spcAft>
                <a:spcPts val="0"/>
              </a:spcAft>
              <a:buNone/>
            </a:pPr>
            <a:r>
              <a:t/>
            </a:r>
            <a:endParaRPr b="1" sz="2500">
              <a:latin typeface="Times New Roman"/>
              <a:ea typeface="Times New Roman"/>
              <a:cs typeface="Times New Roman"/>
              <a:sym typeface="Times New Roman"/>
            </a:endParaRPr>
          </a:p>
        </p:txBody>
      </p:sp>
      <p:pic>
        <p:nvPicPr>
          <p:cNvPr id="354" name="Google Shape;354;p55"/>
          <p:cNvPicPr preferRelativeResize="0"/>
          <p:nvPr/>
        </p:nvPicPr>
        <p:blipFill>
          <a:blip r:embed="rId3">
            <a:alphaModFix/>
          </a:blip>
          <a:stretch>
            <a:fillRect/>
          </a:stretch>
        </p:blipFill>
        <p:spPr>
          <a:xfrm>
            <a:off x="1102262" y="1802687"/>
            <a:ext cx="9987477" cy="4139025"/>
          </a:xfrm>
          <a:prstGeom prst="rect">
            <a:avLst/>
          </a:prstGeom>
          <a:noFill/>
          <a:ln>
            <a:noFill/>
          </a:ln>
        </p:spPr>
      </p:pic>
      <p:sp>
        <p:nvSpPr>
          <p:cNvPr id="355" name="Google Shape;355;p55"/>
          <p:cNvSpPr txBox="1"/>
          <p:nvPr/>
        </p:nvSpPr>
        <p:spPr>
          <a:xfrm>
            <a:off x="248920" y="377825"/>
            <a:ext cx="4909200" cy="459600"/>
          </a:xfrm>
          <a:prstGeom prst="rect">
            <a:avLst/>
          </a:prstGeom>
          <a:noFill/>
          <a:ln>
            <a:noFill/>
          </a:ln>
        </p:spPr>
        <p:txBody>
          <a:bodyPr anchorCtr="0" anchor="t" bIns="45700" lIns="45700" spcFirstLastPara="1" rIns="45700" wrap="square" tIns="45700">
            <a:noAutofit/>
          </a:bodyPr>
          <a:lstStyle/>
          <a:p>
            <a:pPr indent="0" lvl="0" marL="0" rtl="0" algn="l">
              <a:spcBef>
                <a:spcPts val="0"/>
              </a:spcBef>
              <a:spcAft>
                <a:spcPts val="0"/>
              </a:spcAft>
              <a:buClr>
                <a:schemeClr val="dk1"/>
              </a:buClr>
              <a:buSzPts val="2400"/>
              <a:buFont typeface="Helvetica Neue"/>
              <a:buNone/>
            </a:pPr>
            <a:r>
              <a:rPr b="1" lang="en-US" sz="2400">
                <a:solidFill>
                  <a:schemeClr val="dk1"/>
                </a:solidFill>
                <a:latin typeface="Helvetica Neue"/>
                <a:ea typeface="Helvetica Neue"/>
                <a:cs typeface="Helvetica Neue"/>
                <a:sym typeface="Helvetica Neue"/>
              </a:rPr>
              <a:t>Autolayouts &amp; StackViews</a:t>
            </a:r>
            <a:endParaRPr/>
          </a:p>
          <a:p>
            <a:pPr indent="0" lvl="0" marL="0" marR="0" rtl="0" algn="l">
              <a:lnSpc>
                <a:spcPct val="100000"/>
              </a:lnSpc>
              <a:spcBef>
                <a:spcPts val="0"/>
              </a:spcBef>
              <a:spcAft>
                <a:spcPts val="0"/>
              </a:spcAft>
              <a:buClr>
                <a:srgbClr val="000000"/>
              </a:buClr>
              <a:buSzPts val="2400"/>
              <a:buFont typeface="Helvetica Neue"/>
              <a:buNone/>
            </a:pPr>
            <a:r>
              <a:t/>
            </a:r>
            <a:endParaRPr b="1" sz="2400">
              <a:latin typeface="Helvetica Neue"/>
              <a:ea typeface="Helvetica Neue"/>
              <a:cs typeface="Helvetica Neue"/>
              <a:sym typeface="Helvetica Neue"/>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56"/>
          <p:cNvSpPr txBox="1"/>
          <p:nvPr>
            <p:ph idx="1" type="body"/>
          </p:nvPr>
        </p:nvSpPr>
        <p:spPr>
          <a:xfrm>
            <a:off x="838200" y="1077925"/>
            <a:ext cx="10515600" cy="4975500"/>
          </a:xfrm>
          <a:prstGeom prst="rect">
            <a:avLst/>
          </a:prstGeom>
        </p:spPr>
        <p:txBody>
          <a:bodyPr anchorCtr="0" anchor="t" bIns="45700" lIns="45700" spcFirstLastPara="1" rIns="45700" wrap="square" tIns="45700">
            <a:noAutofit/>
          </a:bodyPr>
          <a:lstStyle/>
          <a:p>
            <a:pPr indent="0" lvl="0" marL="0" rtl="0" algn="just">
              <a:spcBef>
                <a:spcPts val="1000"/>
              </a:spcBef>
              <a:spcAft>
                <a:spcPts val="0"/>
              </a:spcAft>
              <a:buNone/>
            </a:pPr>
            <a:r>
              <a:rPr lang="en-US" sz="2000">
                <a:latin typeface="Times New Roman"/>
                <a:ea typeface="Times New Roman"/>
                <a:cs typeface="Times New Roman"/>
                <a:sym typeface="Times New Roman"/>
              </a:rPr>
              <a:t>Each button has its own function:</a:t>
            </a:r>
            <a:endParaRPr sz="2000">
              <a:latin typeface="Times New Roman"/>
              <a:ea typeface="Times New Roman"/>
              <a:cs typeface="Times New Roman"/>
              <a:sym typeface="Times New Roman"/>
            </a:endParaRPr>
          </a:p>
          <a:p>
            <a:pPr indent="-355600" lvl="0" marL="457200" rtl="0" algn="just">
              <a:spcBef>
                <a:spcPts val="1000"/>
              </a:spcBef>
              <a:spcAft>
                <a:spcPts val="0"/>
              </a:spcAft>
              <a:buSzPts val="2000"/>
              <a:buChar char="•"/>
            </a:pPr>
            <a:r>
              <a:rPr b="1" lang="en-US" sz="2000">
                <a:latin typeface="Times New Roman"/>
                <a:ea typeface="Times New Roman"/>
                <a:cs typeface="Times New Roman"/>
                <a:sym typeface="Times New Roman"/>
              </a:rPr>
              <a:t>Align –</a:t>
            </a:r>
            <a:r>
              <a:rPr lang="en-US" sz="2000">
                <a:latin typeface="Times New Roman"/>
                <a:ea typeface="Times New Roman"/>
                <a:cs typeface="Times New Roman"/>
                <a:sym typeface="Times New Roman"/>
              </a:rPr>
              <a:t> Create alignment constraints, such as aligning the left edges of two views.</a:t>
            </a:r>
            <a:endParaRPr sz="2000">
              <a:latin typeface="Times New Roman"/>
              <a:ea typeface="Times New Roman"/>
              <a:cs typeface="Times New Roman"/>
              <a:sym typeface="Times New Roman"/>
            </a:endParaRPr>
          </a:p>
          <a:p>
            <a:pPr indent="0" lvl="0" marL="457200" rtl="0" algn="just">
              <a:spcBef>
                <a:spcPts val="1000"/>
              </a:spcBef>
              <a:spcAft>
                <a:spcPts val="0"/>
              </a:spcAft>
              <a:buNone/>
            </a:pPr>
            <a:r>
              <a:t/>
            </a:r>
            <a:endParaRPr sz="2000">
              <a:latin typeface="Times New Roman"/>
              <a:ea typeface="Times New Roman"/>
              <a:cs typeface="Times New Roman"/>
              <a:sym typeface="Times New Roman"/>
            </a:endParaRPr>
          </a:p>
          <a:p>
            <a:pPr indent="-355600" lvl="0" marL="457200" rtl="0" algn="just">
              <a:spcBef>
                <a:spcPts val="1000"/>
              </a:spcBef>
              <a:spcAft>
                <a:spcPts val="0"/>
              </a:spcAft>
              <a:buSzPts val="2000"/>
              <a:buChar char="•"/>
            </a:pPr>
            <a:r>
              <a:rPr b="1" lang="en-US" sz="2000">
                <a:latin typeface="Times New Roman"/>
                <a:ea typeface="Times New Roman"/>
                <a:cs typeface="Times New Roman"/>
                <a:sym typeface="Times New Roman"/>
              </a:rPr>
              <a:t>Add new constraints –</a:t>
            </a:r>
            <a:r>
              <a:rPr lang="en-US" sz="2000">
                <a:latin typeface="Times New Roman"/>
                <a:ea typeface="Times New Roman"/>
                <a:cs typeface="Times New Roman"/>
                <a:sym typeface="Times New Roman"/>
              </a:rPr>
              <a:t> Create spacing constraints, such as defining the width of a UI control.</a:t>
            </a:r>
            <a:endParaRPr sz="2000">
              <a:latin typeface="Times New Roman"/>
              <a:ea typeface="Times New Roman"/>
              <a:cs typeface="Times New Roman"/>
              <a:sym typeface="Times New Roman"/>
            </a:endParaRPr>
          </a:p>
          <a:p>
            <a:pPr indent="0" lvl="0" marL="457200" rtl="0" algn="just">
              <a:spcBef>
                <a:spcPts val="1000"/>
              </a:spcBef>
              <a:spcAft>
                <a:spcPts val="0"/>
              </a:spcAft>
              <a:buNone/>
            </a:pPr>
            <a:r>
              <a:t/>
            </a:r>
            <a:endParaRPr sz="2000">
              <a:latin typeface="Times New Roman"/>
              <a:ea typeface="Times New Roman"/>
              <a:cs typeface="Times New Roman"/>
              <a:sym typeface="Times New Roman"/>
            </a:endParaRPr>
          </a:p>
          <a:p>
            <a:pPr indent="-355600" lvl="0" marL="457200" rtl="0" algn="just">
              <a:spcBef>
                <a:spcPts val="1000"/>
              </a:spcBef>
              <a:spcAft>
                <a:spcPts val="0"/>
              </a:spcAft>
              <a:buSzPts val="2000"/>
              <a:buChar char="•"/>
            </a:pPr>
            <a:r>
              <a:rPr b="1" lang="en-US" sz="2000">
                <a:latin typeface="Times New Roman"/>
                <a:ea typeface="Times New Roman"/>
                <a:cs typeface="Times New Roman"/>
                <a:sym typeface="Times New Roman"/>
              </a:rPr>
              <a:t>Resolve auto layout issues –</a:t>
            </a:r>
            <a:r>
              <a:rPr lang="en-US" sz="2000">
                <a:latin typeface="Times New Roman"/>
                <a:ea typeface="Times New Roman"/>
                <a:cs typeface="Times New Roman"/>
                <a:sym typeface="Times New Roman"/>
              </a:rPr>
              <a:t> Resolve layout issue.</a:t>
            </a:r>
            <a:endParaRPr sz="2000">
              <a:latin typeface="Times New Roman"/>
              <a:ea typeface="Times New Roman"/>
              <a:cs typeface="Times New Roman"/>
              <a:sym typeface="Times New Roman"/>
            </a:endParaRPr>
          </a:p>
          <a:p>
            <a:pPr indent="0" lvl="0" marL="457200" rtl="0" algn="just">
              <a:spcBef>
                <a:spcPts val="1000"/>
              </a:spcBef>
              <a:spcAft>
                <a:spcPts val="0"/>
              </a:spcAft>
              <a:buNone/>
            </a:pPr>
            <a:r>
              <a:t/>
            </a:r>
            <a:endParaRPr sz="2000">
              <a:latin typeface="Times New Roman"/>
              <a:ea typeface="Times New Roman"/>
              <a:cs typeface="Times New Roman"/>
              <a:sym typeface="Times New Roman"/>
            </a:endParaRPr>
          </a:p>
          <a:p>
            <a:pPr indent="-355600" lvl="0" marL="457200" rtl="0" algn="just">
              <a:spcBef>
                <a:spcPts val="1000"/>
              </a:spcBef>
              <a:spcAft>
                <a:spcPts val="0"/>
              </a:spcAft>
              <a:buSzPts val="2000"/>
              <a:buChar char="•"/>
            </a:pPr>
            <a:r>
              <a:rPr b="1" lang="en-US" sz="2000">
                <a:latin typeface="Times New Roman"/>
                <a:ea typeface="Times New Roman"/>
                <a:cs typeface="Times New Roman"/>
                <a:sym typeface="Times New Roman"/>
              </a:rPr>
              <a:t>Stack</a:t>
            </a:r>
            <a:r>
              <a:rPr lang="en-US" sz="2000">
                <a:latin typeface="Times New Roman"/>
                <a:ea typeface="Times New Roman"/>
                <a:cs typeface="Times New Roman"/>
                <a:sym typeface="Times New Roman"/>
              </a:rPr>
              <a:t> – Embed views into a stack view.</a:t>
            </a:r>
            <a:endParaRPr sz="2000">
              <a:latin typeface="Times New Roman"/>
              <a:ea typeface="Times New Roman"/>
              <a:cs typeface="Times New Roman"/>
              <a:sym typeface="Times New Roman"/>
            </a:endParaRPr>
          </a:p>
          <a:p>
            <a:pPr indent="0" lvl="0" marL="457200" rtl="0" algn="just">
              <a:spcBef>
                <a:spcPts val="1000"/>
              </a:spcBef>
              <a:spcAft>
                <a:spcPts val="0"/>
              </a:spcAft>
              <a:buNone/>
            </a:pPr>
            <a:r>
              <a:t/>
            </a:r>
            <a:endParaRPr sz="2000">
              <a:latin typeface="Times New Roman"/>
              <a:ea typeface="Times New Roman"/>
              <a:cs typeface="Times New Roman"/>
              <a:sym typeface="Times New Roman"/>
            </a:endParaRPr>
          </a:p>
          <a:p>
            <a:pPr indent="-355600" lvl="0" marL="457200" rtl="0" algn="just">
              <a:spcBef>
                <a:spcPts val="1000"/>
              </a:spcBef>
              <a:spcAft>
                <a:spcPts val="0"/>
              </a:spcAft>
              <a:buSzPts val="2000"/>
              <a:buChar char="•"/>
            </a:pPr>
            <a:r>
              <a:rPr b="1" lang="en-US" sz="2000">
                <a:latin typeface="Times New Roman"/>
                <a:ea typeface="Times New Roman"/>
                <a:cs typeface="Times New Roman"/>
                <a:sym typeface="Times New Roman"/>
              </a:rPr>
              <a:t>Update frames -</a:t>
            </a:r>
            <a:r>
              <a:rPr lang="en-US" sz="2000">
                <a:latin typeface="Times New Roman"/>
                <a:ea typeface="Times New Roman"/>
                <a:cs typeface="Times New Roman"/>
                <a:sym typeface="Times New Roman"/>
              </a:rPr>
              <a:t> Update the frame's position and size in reference to the given layout constraints</a:t>
            </a:r>
            <a:endParaRPr sz="2000">
              <a:latin typeface="Times New Roman"/>
              <a:ea typeface="Times New Roman"/>
              <a:cs typeface="Times New Roman"/>
              <a:sym typeface="Times New Roman"/>
            </a:endParaRPr>
          </a:p>
        </p:txBody>
      </p:sp>
      <p:sp>
        <p:nvSpPr>
          <p:cNvPr id="361" name="Google Shape;361;p56"/>
          <p:cNvSpPr txBox="1"/>
          <p:nvPr/>
        </p:nvSpPr>
        <p:spPr>
          <a:xfrm>
            <a:off x="248920" y="377825"/>
            <a:ext cx="4909200" cy="459600"/>
          </a:xfrm>
          <a:prstGeom prst="rect">
            <a:avLst/>
          </a:prstGeom>
          <a:noFill/>
          <a:ln>
            <a:noFill/>
          </a:ln>
        </p:spPr>
        <p:txBody>
          <a:bodyPr anchorCtr="0" anchor="t" bIns="45700" lIns="45700" spcFirstLastPara="1" rIns="45700" wrap="square" tIns="45700">
            <a:noAutofit/>
          </a:bodyPr>
          <a:lstStyle/>
          <a:p>
            <a:pPr indent="0" lvl="0" marL="0" rtl="0" algn="l">
              <a:spcBef>
                <a:spcPts val="0"/>
              </a:spcBef>
              <a:spcAft>
                <a:spcPts val="0"/>
              </a:spcAft>
              <a:buClr>
                <a:schemeClr val="dk1"/>
              </a:buClr>
              <a:buSzPts val="2400"/>
              <a:buFont typeface="Helvetica Neue"/>
              <a:buNone/>
            </a:pPr>
            <a:r>
              <a:rPr b="1" lang="en-US" sz="2400">
                <a:solidFill>
                  <a:schemeClr val="dk1"/>
                </a:solidFill>
                <a:latin typeface="Helvetica Neue"/>
                <a:ea typeface="Helvetica Neue"/>
                <a:cs typeface="Helvetica Neue"/>
                <a:sym typeface="Helvetica Neue"/>
              </a:rPr>
              <a:t>Autolayouts &amp; StackViews</a:t>
            </a:r>
            <a:endParaRPr/>
          </a:p>
          <a:p>
            <a:pPr indent="0" lvl="0" marL="0" marR="0" rtl="0" algn="l">
              <a:lnSpc>
                <a:spcPct val="100000"/>
              </a:lnSpc>
              <a:spcBef>
                <a:spcPts val="0"/>
              </a:spcBef>
              <a:spcAft>
                <a:spcPts val="0"/>
              </a:spcAft>
              <a:buClr>
                <a:srgbClr val="000000"/>
              </a:buClr>
              <a:buSzPts val="2400"/>
              <a:buFont typeface="Helvetica Neue"/>
              <a:buNone/>
            </a:pPr>
            <a:r>
              <a:t/>
            </a:r>
            <a:endParaRPr b="1" sz="2400">
              <a:latin typeface="Helvetica Neue"/>
              <a:ea typeface="Helvetica Neue"/>
              <a:cs typeface="Helvetica Neue"/>
              <a:sym typeface="Helvetica Neue"/>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p57"/>
          <p:cNvSpPr txBox="1"/>
          <p:nvPr>
            <p:ph type="title"/>
          </p:nvPr>
        </p:nvSpPr>
        <p:spPr>
          <a:xfrm>
            <a:off x="838200" y="1412849"/>
            <a:ext cx="10515600" cy="716400"/>
          </a:xfrm>
          <a:prstGeom prst="rect">
            <a:avLst/>
          </a:prstGeom>
        </p:spPr>
        <p:txBody>
          <a:bodyPr anchorCtr="0" anchor="ctr" bIns="45700" lIns="45700" spcFirstLastPara="1" rIns="45700" wrap="square" tIns="45700">
            <a:noAutofit/>
          </a:bodyPr>
          <a:lstStyle/>
          <a:p>
            <a:pPr indent="0" lvl="0" marL="0" rtl="0" algn="ctr">
              <a:spcBef>
                <a:spcPts val="0"/>
              </a:spcBef>
              <a:spcAft>
                <a:spcPts val="0"/>
              </a:spcAft>
              <a:buNone/>
            </a:pPr>
            <a:r>
              <a:rPr b="1" lang="en-US" sz="3000">
                <a:latin typeface="Times New Roman"/>
                <a:ea typeface="Times New Roman"/>
                <a:cs typeface="Times New Roman"/>
                <a:sym typeface="Times New Roman"/>
              </a:rPr>
              <a:t>Alignment Rects</a:t>
            </a:r>
            <a:endParaRPr b="1" sz="3000">
              <a:latin typeface="Times New Roman"/>
              <a:ea typeface="Times New Roman"/>
              <a:cs typeface="Times New Roman"/>
              <a:sym typeface="Times New Roman"/>
            </a:endParaRPr>
          </a:p>
        </p:txBody>
      </p:sp>
      <p:sp>
        <p:nvSpPr>
          <p:cNvPr id="367" name="Google Shape;367;p57"/>
          <p:cNvSpPr txBox="1"/>
          <p:nvPr>
            <p:ph idx="1" type="body"/>
          </p:nvPr>
        </p:nvSpPr>
        <p:spPr>
          <a:xfrm>
            <a:off x="838200" y="2598392"/>
            <a:ext cx="10515600" cy="2741700"/>
          </a:xfrm>
          <a:prstGeom prst="rect">
            <a:avLst/>
          </a:prstGeom>
        </p:spPr>
        <p:txBody>
          <a:bodyPr anchorCtr="0" anchor="t" bIns="45700" lIns="45700" spcFirstLastPara="1" rIns="45700" wrap="square" tIns="45700">
            <a:noAutofit/>
          </a:bodyPr>
          <a:lstStyle/>
          <a:p>
            <a:pPr indent="-355600" lvl="0" marL="457200" rtl="0" algn="just">
              <a:spcBef>
                <a:spcPts val="1000"/>
              </a:spcBef>
              <a:spcAft>
                <a:spcPts val="0"/>
              </a:spcAft>
              <a:buSzPts val="2000"/>
              <a:buFont typeface="Times New Roman"/>
              <a:buChar char="•"/>
            </a:pPr>
            <a:r>
              <a:rPr lang="en-US" sz="2000">
                <a:latin typeface="Times New Roman"/>
                <a:ea typeface="Times New Roman"/>
                <a:cs typeface="Times New Roman"/>
                <a:sym typeface="Times New Roman"/>
              </a:rPr>
              <a:t>When working with constraints it is important to be aware that constraints operate on the content of a view, not the frame in which a view is displayed. This content is referred to as the alignment rect of the view.</a:t>
            </a:r>
            <a:endParaRPr sz="2000">
              <a:latin typeface="Times New Roman"/>
              <a:ea typeface="Times New Roman"/>
              <a:cs typeface="Times New Roman"/>
              <a:sym typeface="Times New Roman"/>
            </a:endParaRPr>
          </a:p>
          <a:p>
            <a:pPr indent="0" lvl="0" marL="457200" rtl="0" algn="just">
              <a:spcBef>
                <a:spcPts val="1000"/>
              </a:spcBef>
              <a:spcAft>
                <a:spcPts val="0"/>
              </a:spcAft>
              <a:buNone/>
            </a:pPr>
            <a:r>
              <a:t/>
            </a:r>
            <a:endParaRPr sz="2000">
              <a:latin typeface="Times New Roman"/>
              <a:ea typeface="Times New Roman"/>
              <a:cs typeface="Times New Roman"/>
              <a:sym typeface="Times New Roman"/>
            </a:endParaRPr>
          </a:p>
          <a:p>
            <a:pPr indent="-355600" lvl="0" marL="457200" rtl="0" algn="just">
              <a:spcBef>
                <a:spcPts val="1000"/>
              </a:spcBef>
              <a:spcAft>
                <a:spcPts val="0"/>
              </a:spcAft>
              <a:buSzPts val="2000"/>
              <a:buFont typeface="Times New Roman"/>
              <a:buChar char="•"/>
            </a:pPr>
            <a:r>
              <a:rPr lang="en-US" sz="2000">
                <a:latin typeface="Times New Roman"/>
                <a:ea typeface="Times New Roman"/>
                <a:cs typeface="Times New Roman"/>
                <a:sym typeface="Times New Roman"/>
              </a:rPr>
              <a:t> Alignment constraints such as those that cause the center of one view to align with that of another will do so based on the alignment rects of the views, disregarding any padding that may have been configured for the frame of the view.</a:t>
            </a:r>
            <a:endParaRPr sz="2000">
              <a:latin typeface="Times New Roman"/>
              <a:ea typeface="Times New Roman"/>
              <a:cs typeface="Times New Roman"/>
              <a:sym typeface="Times New Roman"/>
            </a:endParaRPr>
          </a:p>
        </p:txBody>
      </p:sp>
      <p:sp>
        <p:nvSpPr>
          <p:cNvPr id="368" name="Google Shape;368;p57"/>
          <p:cNvSpPr txBox="1"/>
          <p:nvPr/>
        </p:nvSpPr>
        <p:spPr>
          <a:xfrm>
            <a:off x="248920" y="377825"/>
            <a:ext cx="4909200" cy="459600"/>
          </a:xfrm>
          <a:prstGeom prst="rect">
            <a:avLst/>
          </a:prstGeom>
          <a:noFill/>
          <a:ln>
            <a:noFill/>
          </a:ln>
        </p:spPr>
        <p:txBody>
          <a:bodyPr anchorCtr="0" anchor="t" bIns="45700" lIns="45700" spcFirstLastPara="1" rIns="45700" wrap="square" tIns="45700">
            <a:noAutofit/>
          </a:bodyPr>
          <a:lstStyle/>
          <a:p>
            <a:pPr indent="0" lvl="0" marL="0" rtl="0" algn="l">
              <a:spcBef>
                <a:spcPts val="0"/>
              </a:spcBef>
              <a:spcAft>
                <a:spcPts val="0"/>
              </a:spcAft>
              <a:buClr>
                <a:schemeClr val="dk1"/>
              </a:buClr>
              <a:buSzPts val="2400"/>
              <a:buFont typeface="Helvetica Neue"/>
              <a:buNone/>
            </a:pPr>
            <a:r>
              <a:rPr b="1" lang="en-US" sz="2400">
                <a:solidFill>
                  <a:schemeClr val="dk1"/>
                </a:solidFill>
                <a:latin typeface="Helvetica Neue"/>
                <a:ea typeface="Helvetica Neue"/>
                <a:cs typeface="Helvetica Neue"/>
                <a:sym typeface="Helvetica Neue"/>
              </a:rPr>
              <a:t>Autolayouts &amp; StackViews</a:t>
            </a:r>
            <a:endParaRPr/>
          </a:p>
          <a:p>
            <a:pPr indent="0" lvl="0" marL="0" marR="0" rtl="0" algn="l">
              <a:lnSpc>
                <a:spcPct val="100000"/>
              </a:lnSpc>
              <a:spcBef>
                <a:spcPts val="0"/>
              </a:spcBef>
              <a:spcAft>
                <a:spcPts val="0"/>
              </a:spcAft>
              <a:buClr>
                <a:srgbClr val="000000"/>
              </a:buClr>
              <a:buSzPts val="2400"/>
              <a:buFont typeface="Helvetica Neue"/>
              <a:buNone/>
            </a:pPr>
            <a:r>
              <a:t/>
            </a:r>
            <a:endParaRPr b="1" sz="2400">
              <a:latin typeface="Helvetica Neue"/>
              <a:ea typeface="Helvetica Neue"/>
              <a:cs typeface="Helvetica Neue"/>
              <a:sym typeface="Helvetica Neue"/>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58"/>
          <p:cNvSpPr txBox="1"/>
          <p:nvPr>
            <p:ph type="title"/>
          </p:nvPr>
        </p:nvSpPr>
        <p:spPr>
          <a:xfrm>
            <a:off x="838200" y="1071825"/>
            <a:ext cx="10515600" cy="618900"/>
          </a:xfrm>
          <a:prstGeom prst="rect">
            <a:avLst/>
          </a:prstGeom>
        </p:spPr>
        <p:txBody>
          <a:bodyPr anchorCtr="0" anchor="ctr" bIns="45700" lIns="45700" spcFirstLastPara="1" rIns="45700" wrap="square" tIns="45700">
            <a:noAutofit/>
          </a:bodyPr>
          <a:lstStyle/>
          <a:p>
            <a:pPr indent="0" lvl="0" marL="0" rtl="0" algn="ctr">
              <a:spcBef>
                <a:spcPts val="0"/>
              </a:spcBef>
              <a:spcAft>
                <a:spcPts val="0"/>
              </a:spcAft>
              <a:buNone/>
            </a:pPr>
            <a:r>
              <a:rPr b="1" lang="en-US" sz="3000">
                <a:latin typeface="Times New Roman"/>
                <a:ea typeface="Times New Roman"/>
                <a:cs typeface="Times New Roman"/>
                <a:sym typeface="Times New Roman"/>
              </a:rPr>
              <a:t>Intrins</a:t>
            </a:r>
            <a:r>
              <a:rPr b="1" lang="en-US" sz="3000">
                <a:latin typeface="Times New Roman"/>
                <a:ea typeface="Times New Roman"/>
                <a:cs typeface="Times New Roman"/>
                <a:sym typeface="Times New Roman"/>
              </a:rPr>
              <a:t>ic Content Size</a:t>
            </a:r>
            <a:endParaRPr b="1" sz="3000">
              <a:latin typeface="Times New Roman"/>
              <a:ea typeface="Times New Roman"/>
              <a:cs typeface="Times New Roman"/>
              <a:sym typeface="Times New Roman"/>
            </a:endParaRPr>
          </a:p>
        </p:txBody>
      </p:sp>
      <p:sp>
        <p:nvSpPr>
          <p:cNvPr id="374" name="Google Shape;374;p58"/>
          <p:cNvSpPr txBox="1"/>
          <p:nvPr>
            <p:ph idx="1" type="body"/>
          </p:nvPr>
        </p:nvSpPr>
        <p:spPr>
          <a:xfrm>
            <a:off x="838200" y="1690725"/>
            <a:ext cx="10515600" cy="4714800"/>
          </a:xfrm>
          <a:prstGeom prst="rect">
            <a:avLst/>
          </a:prstGeom>
        </p:spPr>
        <p:txBody>
          <a:bodyPr anchorCtr="0" anchor="t" bIns="45700" lIns="45700" spcFirstLastPara="1" rIns="45700" wrap="square" tIns="45700">
            <a:noAutofit/>
          </a:bodyPr>
          <a:lstStyle/>
          <a:p>
            <a:pPr indent="-349250" lvl="0" marL="457200" rtl="0" algn="just">
              <a:spcBef>
                <a:spcPts val="1000"/>
              </a:spcBef>
              <a:spcAft>
                <a:spcPts val="0"/>
              </a:spcAft>
              <a:buSzPts val="1900"/>
              <a:buFont typeface="Times New Roman"/>
              <a:buChar char="•"/>
            </a:pPr>
            <a:r>
              <a:rPr lang="en-US" sz="1900">
                <a:latin typeface="Times New Roman"/>
                <a:ea typeface="Times New Roman"/>
                <a:cs typeface="Times New Roman"/>
                <a:sym typeface="Times New Roman"/>
              </a:rPr>
              <a:t>Some views also have what is known as an intrinsic content size. This is the preferred size that a view itself believes it needs to be to display its content to the user.</a:t>
            </a:r>
            <a:endParaRPr sz="1900">
              <a:latin typeface="Times New Roman"/>
              <a:ea typeface="Times New Roman"/>
              <a:cs typeface="Times New Roman"/>
              <a:sym typeface="Times New Roman"/>
            </a:endParaRPr>
          </a:p>
          <a:p>
            <a:pPr indent="0" lvl="0" marL="457200" rtl="0" algn="just">
              <a:spcBef>
                <a:spcPts val="1000"/>
              </a:spcBef>
              <a:spcAft>
                <a:spcPts val="0"/>
              </a:spcAft>
              <a:buNone/>
            </a:pPr>
            <a:r>
              <a:t/>
            </a:r>
            <a:endParaRPr sz="1900">
              <a:latin typeface="Times New Roman"/>
              <a:ea typeface="Times New Roman"/>
              <a:cs typeface="Times New Roman"/>
              <a:sym typeface="Times New Roman"/>
            </a:endParaRPr>
          </a:p>
          <a:p>
            <a:pPr indent="-349250" lvl="0" marL="457200" rtl="0" algn="just">
              <a:spcBef>
                <a:spcPts val="1000"/>
              </a:spcBef>
              <a:spcAft>
                <a:spcPts val="0"/>
              </a:spcAft>
              <a:buSzPts val="1900"/>
              <a:buFont typeface="Times New Roman"/>
              <a:buChar char="•"/>
            </a:pPr>
            <a:r>
              <a:rPr lang="en-US" sz="1900">
                <a:latin typeface="Times New Roman"/>
                <a:ea typeface="Times New Roman"/>
                <a:cs typeface="Times New Roman"/>
                <a:sym typeface="Times New Roman"/>
              </a:rPr>
              <a:t>A Button view, for example, will have an intrinsic content size in terms of height and width that is based primarily on the text or image it is required to display and internal rules on the margins that should be placed around that content. </a:t>
            </a:r>
            <a:endParaRPr sz="1900">
              <a:latin typeface="Times New Roman"/>
              <a:ea typeface="Times New Roman"/>
              <a:cs typeface="Times New Roman"/>
              <a:sym typeface="Times New Roman"/>
            </a:endParaRPr>
          </a:p>
          <a:p>
            <a:pPr indent="0" lvl="0" marL="457200" rtl="0" algn="just">
              <a:spcBef>
                <a:spcPts val="1000"/>
              </a:spcBef>
              <a:spcAft>
                <a:spcPts val="0"/>
              </a:spcAft>
              <a:buNone/>
            </a:pPr>
            <a:r>
              <a:t/>
            </a:r>
            <a:endParaRPr sz="1900">
              <a:latin typeface="Times New Roman"/>
              <a:ea typeface="Times New Roman"/>
              <a:cs typeface="Times New Roman"/>
              <a:sym typeface="Times New Roman"/>
            </a:endParaRPr>
          </a:p>
          <a:p>
            <a:pPr indent="-349250" lvl="0" marL="457200" rtl="0" algn="just">
              <a:spcBef>
                <a:spcPts val="1000"/>
              </a:spcBef>
              <a:spcAft>
                <a:spcPts val="0"/>
              </a:spcAft>
              <a:buSzPts val="1900"/>
              <a:buFont typeface="Times New Roman"/>
              <a:buChar char="•"/>
            </a:pPr>
            <a:r>
              <a:rPr lang="en-US" sz="1900">
                <a:latin typeface="Times New Roman"/>
                <a:ea typeface="Times New Roman"/>
                <a:cs typeface="Times New Roman"/>
                <a:sym typeface="Times New Roman"/>
              </a:rPr>
              <a:t>When a view has an intrinsic content size, Auto Layout will automatically assign two constraints for each dimension for which the view has indicated an intrinsic content size preference (i.e. height and/or width). One constraint is intended to prevent the size of the view becoming larger than the size of the content (otherwise known as the content hugging constraint).</a:t>
            </a:r>
            <a:endParaRPr sz="1900">
              <a:latin typeface="Times New Roman"/>
              <a:ea typeface="Times New Roman"/>
              <a:cs typeface="Times New Roman"/>
              <a:sym typeface="Times New Roman"/>
            </a:endParaRPr>
          </a:p>
          <a:p>
            <a:pPr indent="0" lvl="0" marL="457200" rtl="0" algn="just">
              <a:spcBef>
                <a:spcPts val="1000"/>
              </a:spcBef>
              <a:spcAft>
                <a:spcPts val="0"/>
              </a:spcAft>
              <a:buNone/>
            </a:pPr>
            <a:r>
              <a:t/>
            </a:r>
            <a:endParaRPr sz="1900">
              <a:latin typeface="Times New Roman"/>
              <a:ea typeface="Times New Roman"/>
              <a:cs typeface="Times New Roman"/>
              <a:sym typeface="Times New Roman"/>
            </a:endParaRPr>
          </a:p>
          <a:p>
            <a:pPr indent="-349250" lvl="0" marL="457200" rtl="0" algn="just">
              <a:spcBef>
                <a:spcPts val="1000"/>
              </a:spcBef>
              <a:spcAft>
                <a:spcPts val="0"/>
              </a:spcAft>
              <a:buSzPts val="1900"/>
              <a:buFont typeface="Times New Roman"/>
              <a:buChar char="•"/>
            </a:pPr>
            <a:r>
              <a:rPr lang="en-US" sz="1900">
                <a:latin typeface="Times New Roman"/>
                <a:ea typeface="Times New Roman"/>
                <a:cs typeface="Times New Roman"/>
                <a:sym typeface="Times New Roman"/>
              </a:rPr>
              <a:t> The other constraint is intended to prevent the view from being sized smaller than the content (referred to as the compression resistance constraint).</a:t>
            </a:r>
            <a:endParaRPr sz="1900">
              <a:latin typeface="Times New Roman"/>
              <a:ea typeface="Times New Roman"/>
              <a:cs typeface="Times New Roman"/>
              <a:sym typeface="Times New Roman"/>
            </a:endParaRPr>
          </a:p>
        </p:txBody>
      </p:sp>
      <p:sp>
        <p:nvSpPr>
          <p:cNvPr id="375" name="Google Shape;375;p58"/>
          <p:cNvSpPr txBox="1"/>
          <p:nvPr/>
        </p:nvSpPr>
        <p:spPr>
          <a:xfrm>
            <a:off x="248920" y="377825"/>
            <a:ext cx="4909200" cy="459600"/>
          </a:xfrm>
          <a:prstGeom prst="rect">
            <a:avLst/>
          </a:prstGeom>
          <a:noFill/>
          <a:ln>
            <a:noFill/>
          </a:ln>
        </p:spPr>
        <p:txBody>
          <a:bodyPr anchorCtr="0" anchor="t" bIns="45700" lIns="45700" spcFirstLastPara="1" rIns="45700" wrap="square" tIns="45700">
            <a:noAutofit/>
          </a:bodyPr>
          <a:lstStyle/>
          <a:p>
            <a:pPr indent="0" lvl="0" marL="0" rtl="0" algn="l">
              <a:spcBef>
                <a:spcPts val="0"/>
              </a:spcBef>
              <a:spcAft>
                <a:spcPts val="0"/>
              </a:spcAft>
              <a:buClr>
                <a:schemeClr val="dk1"/>
              </a:buClr>
              <a:buSzPts val="2400"/>
              <a:buFont typeface="Helvetica Neue"/>
              <a:buNone/>
            </a:pPr>
            <a:r>
              <a:rPr b="1" lang="en-US" sz="2400">
                <a:solidFill>
                  <a:schemeClr val="dk1"/>
                </a:solidFill>
                <a:latin typeface="Helvetica Neue"/>
                <a:ea typeface="Helvetica Neue"/>
                <a:cs typeface="Helvetica Neue"/>
                <a:sym typeface="Helvetica Neue"/>
              </a:rPr>
              <a:t>Autolayouts &amp; StackViews</a:t>
            </a:r>
            <a:endParaRPr/>
          </a:p>
          <a:p>
            <a:pPr indent="0" lvl="0" marL="0" marR="0" rtl="0" algn="l">
              <a:lnSpc>
                <a:spcPct val="100000"/>
              </a:lnSpc>
              <a:spcBef>
                <a:spcPts val="0"/>
              </a:spcBef>
              <a:spcAft>
                <a:spcPts val="0"/>
              </a:spcAft>
              <a:buClr>
                <a:srgbClr val="000000"/>
              </a:buClr>
              <a:buSzPts val="2400"/>
              <a:buFont typeface="Helvetica Neue"/>
              <a:buNone/>
            </a:pPr>
            <a:r>
              <a:t/>
            </a:r>
            <a:endParaRPr b="1" sz="2400">
              <a:latin typeface="Helvetica Neue"/>
              <a:ea typeface="Helvetica Neue"/>
              <a:cs typeface="Helvetica Neue"/>
              <a:sym typeface="Helvetica Neue"/>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p59"/>
          <p:cNvSpPr txBox="1"/>
          <p:nvPr>
            <p:ph idx="1" type="body"/>
          </p:nvPr>
        </p:nvSpPr>
        <p:spPr>
          <a:xfrm>
            <a:off x="838200" y="1191300"/>
            <a:ext cx="10515600" cy="5666700"/>
          </a:xfrm>
          <a:prstGeom prst="rect">
            <a:avLst/>
          </a:prstGeom>
        </p:spPr>
        <p:txBody>
          <a:bodyPr anchorCtr="0" anchor="t" bIns="45700" lIns="45700" spcFirstLastPara="1" rIns="45700" wrap="square" tIns="45700">
            <a:noAutofit/>
          </a:bodyPr>
          <a:lstStyle/>
          <a:p>
            <a:pPr indent="0" lvl="0" marL="0" rtl="0" algn="just">
              <a:spcBef>
                <a:spcPts val="1000"/>
              </a:spcBef>
              <a:spcAft>
                <a:spcPts val="0"/>
              </a:spcAft>
              <a:buNone/>
            </a:pPr>
            <a:r>
              <a:rPr b="1" lang="en-US" sz="2500">
                <a:latin typeface="Times New Roman"/>
                <a:ea typeface="Times New Roman"/>
                <a:cs typeface="Times New Roman"/>
                <a:sym typeface="Times New Roman"/>
              </a:rPr>
              <a:t>Content Hugging and Compression Resistance Priorities</a:t>
            </a:r>
            <a:endParaRPr b="1" sz="2500">
              <a:latin typeface="Times New Roman"/>
              <a:ea typeface="Times New Roman"/>
              <a:cs typeface="Times New Roman"/>
              <a:sym typeface="Times New Roman"/>
            </a:endParaRPr>
          </a:p>
          <a:p>
            <a:pPr indent="0" lvl="0" marL="0" rtl="0" algn="just">
              <a:spcBef>
                <a:spcPts val="1000"/>
              </a:spcBef>
              <a:spcAft>
                <a:spcPts val="0"/>
              </a:spcAft>
              <a:buNone/>
            </a:pPr>
            <a:r>
              <a:t/>
            </a:r>
            <a:endParaRPr b="1" sz="2500">
              <a:latin typeface="Times New Roman"/>
              <a:ea typeface="Times New Roman"/>
              <a:cs typeface="Times New Roman"/>
              <a:sym typeface="Times New Roman"/>
            </a:endParaRPr>
          </a:p>
          <a:p>
            <a:pPr indent="-355600" lvl="0" marL="457200" rtl="0" algn="just">
              <a:spcBef>
                <a:spcPts val="1000"/>
              </a:spcBef>
              <a:spcAft>
                <a:spcPts val="0"/>
              </a:spcAft>
              <a:buSzPts val="2000"/>
              <a:buFont typeface="Times New Roman"/>
              <a:buChar char="•"/>
            </a:pPr>
            <a:r>
              <a:rPr lang="en-US" sz="2000">
                <a:latin typeface="Times New Roman"/>
                <a:ea typeface="Times New Roman"/>
                <a:cs typeface="Times New Roman"/>
                <a:sym typeface="Times New Roman"/>
              </a:rPr>
              <a:t>The resize behaviour of a view with an intrinsic content size can be controlled by specifying compression resistance and content hugging priorities.</a:t>
            </a:r>
            <a:endParaRPr sz="2000">
              <a:latin typeface="Times New Roman"/>
              <a:ea typeface="Times New Roman"/>
              <a:cs typeface="Times New Roman"/>
              <a:sym typeface="Times New Roman"/>
            </a:endParaRPr>
          </a:p>
          <a:p>
            <a:pPr indent="0" lvl="0" marL="457200" rtl="0" algn="just">
              <a:spcBef>
                <a:spcPts val="1000"/>
              </a:spcBef>
              <a:spcAft>
                <a:spcPts val="0"/>
              </a:spcAft>
              <a:buNone/>
            </a:pPr>
            <a:r>
              <a:t/>
            </a:r>
            <a:endParaRPr sz="2000">
              <a:latin typeface="Times New Roman"/>
              <a:ea typeface="Times New Roman"/>
              <a:cs typeface="Times New Roman"/>
              <a:sym typeface="Times New Roman"/>
            </a:endParaRPr>
          </a:p>
          <a:p>
            <a:pPr indent="-355600" lvl="0" marL="457200" rtl="0" algn="just">
              <a:spcBef>
                <a:spcPts val="1000"/>
              </a:spcBef>
              <a:spcAft>
                <a:spcPts val="0"/>
              </a:spcAft>
              <a:buSzPts val="2000"/>
              <a:buFont typeface="Times New Roman"/>
              <a:buChar char="•"/>
            </a:pPr>
            <a:r>
              <a:rPr lang="en-US" sz="2000">
                <a:latin typeface="Times New Roman"/>
                <a:ea typeface="Times New Roman"/>
                <a:cs typeface="Times New Roman"/>
                <a:sym typeface="Times New Roman"/>
              </a:rPr>
              <a:t> A view with a high compression resistance priority and a low content hugging priority will be allowed to grow but will resist shrinking in the corresponding dimension.</a:t>
            </a:r>
            <a:endParaRPr sz="2000">
              <a:latin typeface="Times New Roman"/>
              <a:ea typeface="Times New Roman"/>
              <a:cs typeface="Times New Roman"/>
              <a:sym typeface="Times New Roman"/>
            </a:endParaRPr>
          </a:p>
          <a:p>
            <a:pPr indent="0" lvl="0" marL="457200" rtl="0" algn="just">
              <a:spcBef>
                <a:spcPts val="1000"/>
              </a:spcBef>
              <a:spcAft>
                <a:spcPts val="0"/>
              </a:spcAft>
              <a:buNone/>
            </a:pPr>
            <a:r>
              <a:t/>
            </a:r>
            <a:endParaRPr sz="2000">
              <a:latin typeface="Times New Roman"/>
              <a:ea typeface="Times New Roman"/>
              <a:cs typeface="Times New Roman"/>
              <a:sym typeface="Times New Roman"/>
            </a:endParaRPr>
          </a:p>
          <a:p>
            <a:pPr indent="-355600" lvl="0" marL="457200" rtl="0" algn="just">
              <a:spcBef>
                <a:spcPts val="1000"/>
              </a:spcBef>
              <a:spcAft>
                <a:spcPts val="0"/>
              </a:spcAft>
              <a:buSzPts val="2000"/>
              <a:buFont typeface="Times New Roman"/>
              <a:buChar char="•"/>
            </a:pPr>
            <a:r>
              <a:rPr lang="en-US" sz="2000">
                <a:latin typeface="Times New Roman"/>
                <a:ea typeface="Times New Roman"/>
                <a:cs typeface="Times New Roman"/>
                <a:sym typeface="Times New Roman"/>
              </a:rPr>
              <a:t> Similarly, a high compression resistance priority in conjunction with a high content hugging priority will cause the view to resist any form of resizing, keeping the view as close as possible to its intrinsic content size.</a:t>
            </a:r>
            <a:endParaRPr sz="2000">
              <a:latin typeface="Times New Roman"/>
              <a:ea typeface="Times New Roman"/>
              <a:cs typeface="Times New Roman"/>
              <a:sym typeface="Times New Roman"/>
            </a:endParaRPr>
          </a:p>
          <a:p>
            <a:pPr indent="0" lvl="0" marL="0" rtl="0" algn="just">
              <a:spcBef>
                <a:spcPts val="1000"/>
              </a:spcBef>
              <a:spcAft>
                <a:spcPts val="0"/>
              </a:spcAft>
              <a:buNone/>
            </a:pPr>
            <a:r>
              <a:t/>
            </a:r>
            <a:endParaRPr sz="2000">
              <a:latin typeface="Times New Roman"/>
              <a:ea typeface="Times New Roman"/>
              <a:cs typeface="Times New Roman"/>
              <a:sym typeface="Times New Roman"/>
            </a:endParaRPr>
          </a:p>
        </p:txBody>
      </p:sp>
      <p:sp>
        <p:nvSpPr>
          <p:cNvPr id="381" name="Google Shape;381;p59"/>
          <p:cNvSpPr txBox="1"/>
          <p:nvPr/>
        </p:nvSpPr>
        <p:spPr>
          <a:xfrm>
            <a:off x="248920" y="377825"/>
            <a:ext cx="4909200" cy="459600"/>
          </a:xfrm>
          <a:prstGeom prst="rect">
            <a:avLst/>
          </a:prstGeom>
          <a:noFill/>
          <a:ln>
            <a:noFill/>
          </a:ln>
        </p:spPr>
        <p:txBody>
          <a:bodyPr anchorCtr="0" anchor="t" bIns="45700" lIns="45700" spcFirstLastPara="1" rIns="45700" wrap="square" tIns="45700">
            <a:noAutofit/>
          </a:bodyPr>
          <a:lstStyle/>
          <a:p>
            <a:pPr indent="0" lvl="0" marL="0" rtl="0" algn="l">
              <a:spcBef>
                <a:spcPts val="0"/>
              </a:spcBef>
              <a:spcAft>
                <a:spcPts val="0"/>
              </a:spcAft>
              <a:buClr>
                <a:schemeClr val="dk1"/>
              </a:buClr>
              <a:buSzPts val="2400"/>
              <a:buFont typeface="Helvetica Neue"/>
              <a:buNone/>
            </a:pPr>
            <a:r>
              <a:rPr b="1" lang="en-US" sz="2400">
                <a:solidFill>
                  <a:schemeClr val="dk1"/>
                </a:solidFill>
                <a:latin typeface="Helvetica Neue"/>
                <a:ea typeface="Helvetica Neue"/>
                <a:cs typeface="Helvetica Neue"/>
                <a:sym typeface="Helvetica Neue"/>
              </a:rPr>
              <a:t>Autolayouts &amp; StackViews</a:t>
            </a:r>
            <a:endParaRPr/>
          </a:p>
          <a:p>
            <a:pPr indent="0" lvl="0" marL="0" marR="0" rtl="0" algn="l">
              <a:lnSpc>
                <a:spcPct val="100000"/>
              </a:lnSpc>
              <a:spcBef>
                <a:spcPts val="0"/>
              </a:spcBef>
              <a:spcAft>
                <a:spcPts val="0"/>
              </a:spcAft>
              <a:buClr>
                <a:srgbClr val="000000"/>
              </a:buClr>
              <a:buSzPts val="2400"/>
              <a:buFont typeface="Helvetica Neue"/>
              <a:buNone/>
            </a:pPr>
            <a:r>
              <a:t/>
            </a:r>
            <a:endParaRPr b="1" sz="2400">
              <a:latin typeface="Helvetica Neue"/>
              <a:ea typeface="Helvetica Neue"/>
              <a:cs typeface="Helvetica Neue"/>
              <a:sym typeface="Helvetica Neue"/>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5"/>
          <p:cNvSpPr txBox="1"/>
          <p:nvPr/>
        </p:nvSpPr>
        <p:spPr>
          <a:xfrm>
            <a:off x="448632" y="1027587"/>
            <a:ext cx="11743500" cy="421500"/>
          </a:xfrm>
          <a:prstGeom prst="rect">
            <a:avLst/>
          </a:prstGeom>
          <a:noFill/>
          <a:ln>
            <a:noFill/>
          </a:ln>
        </p:spPr>
        <p:txBody>
          <a:bodyPr anchorCtr="0" anchor="t" bIns="45700" lIns="45700" spcFirstLastPara="1" rIns="45700" wrap="square" tIns="45700">
            <a:noAutofit/>
          </a:bodyPr>
          <a:lstStyle/>
          <a:p>
            <a:pPr indent="358775" lvl="4" marL="0" marR="0" rtl="0" algn="l">
              <a:lnSpc>
                <a:spcPct val="100000"/>
              </a:lnSpc>
              <a:spcBef>
                <a:spcPts val="0"/>
              </a:spcBef>
              <a:spcAft>
                <a:spcPts val="0"/>
              </a:spcAft>
              <a:buClr>
                <a:srgbClr val="000000"/>
              </a:buClr>
              <a:buSzPts val="2400"/>
              <a:buFont typeface="Times New Roman"/>
              <a:buNone/>
            </a:pPr>
            <a:r>
              <a:rPr b="1" i="0" lang="en-US" sz="3000" u="none" cap="none" strike="noStrike">
                <a:solidFill>
                  <a:srgbClr val="000000"/>
                </a:solidFill>
                <a:latin typeface="Times New Roman"/>
                <a:ea typeface="Times New Roman"/>
                <a:cs typeface="Times New Roman"/>
                <a:sym typeface="Times New Roman"/>
              </a:rPr>
              <a:t>Table of Contents:	</a:t>
            </a:r>
            <a:endParaRPr b="0" i="0" sz="3000" u="none" cap="none" strike="noStrike">
              <a:solidFill>
                <a:srgbClr val="000000"/>
              </a:solidFill>
              <a:latin typeface="Arial"/>
              <a:ea typeface="Arial"/>
              <a:cs typeface="Arial"/>
              <a:sym typeface="Arial"/>
            </a:endParaRPr>
          </a:p>
        </p:txBody>
      </p:sp>
      <p:sp>
        <p:nvSpPr>
          <p:cNvPr id="80" name="Google Shape;80;p15"/>
          <p:cNvSpPr txBox="1"/>
          <p:nvPr/>
        </p:nvSpPr>
        <p:spPr>
          <a:xfrm>
            <a:off x="1107000" y="1639224"/>
            <a:ext cx="9978000" cy="5015100"/>
          </a:xfrm>
          <a:prstGeom prst="rect">
            <a:avLst/>
          </a:prstGeom>
          <a:noFill/>
          <a:ln>
            <a:noFill/>
          </a:ln>
        </p:spPr>
        <p:txBody>
          <a:bodyPr anchorCtr="0" anchor="t" bIns="45700" lIns="45700" spcFirstLastPara="1" rIns="45700" wrap="square" tIns="45700">
            <a:noAutofit/>
          </a:bodyPr>
          <a:lstStyle/>
          <a:p>
            <a:pPr indent="-355600" lvl="0" marL="457200" rtl="0" algn="l">
              <a:lnSpc>
                <a:spcPct val="150000"/>
              </a:lnSpc>
              <a:spcBef>
                <a:spcPts val="0"/>
              </a:spcBef>
              <a:spcAft>
                <a:spcPts val="0"/>
              </a:spcAft>
              <a:buClr>
                <a:schemeClr val="dk1"/>
              </a:buClr>
              <a:buSzPts val="2000"/>
              <a:buFont typeface="Times New Roman"/>
              <a:buAutoNum type="arabicPeriod"/>
            </a:pPr>
            <a:r>
              <a:rPr b="1" lang="en-US" sz="2000">
                <a:solidFill>
                  <a:schemeClr val="dk1"/>
                </a:solidFill>
                <a:latin typeface="Times New Roman"/>
                <a:ea typeface="Times New Roman"/>
                <a:cs typeface="Times New Roman"/>
                <a:sym typeface="Times New Roman"/>
              </a:rPr>
              <a:t>Optionals</a:t>
            </a:r>
            <a:endParaRPr b="1" sz="2000">
              <a:solidFill>
                <a:schemeClr val="dk1"/>
              </a:solidFill>
              <a:latin typeface="Times New Roman"/>
              <a:ea typeface="Times New Roman"/>
              <a:cs typeface="Times New Roman"/>
              <a:sym typeface="Times New Roman"/>
            </a:endParaRPr>
          </a:p>
          <a:p>
            <a:pPr indent="-355600" lvl="0" marL="457200" rtl="0" algn="l">
              <a:lnSpc>
                <a:spcPct val="150000"/>
              </a:lnSpc>
              <a:spcBef>
                <a:spcPts val="0"/>
              </a:spcBef>
              <a:spcAft>
                <a:spcPts val="0"/>
              </a:spcAft>
              <a:buClr>
                <a:schemeClr val="dk1"/>
              </a:buClr>
              <a:buSzPts val="2000"/>
              <a:buFont typeface="Times New Roman"/>
              <a:buAutoNum type="arabicPeriod"/>
            </a:pPr>
            <a:r>
              <a:rPr b="1" lang="en-US" sz="2000">
                <a:solidFill>
                  <a:schemeClr val="dk1"/>
                </a:solidFill>
                <a:latin typeface="Times New Roman"/>
                <a:ea typeface="Times New Roman"/>
                <a:cs typeface="Times New Roman"/>
                <a:sym typeface="Times New Roman"/>
              </a:rPr>
              <a:t>Type Casting</a:t>
            </a:r>
            <a:endParaRPr b="1" sz="2000">
              <a:solidFill>
                <a:schemeClr val="dk1"/>
              </a:solidFill>
              <a:latin typeface="Times New Roman"/>
              <a:ea typeface="Times New Roman"/>
              <a:cs typeface="Times New Roman"/>
              <a:sym typeface="Times New Roman"/>
            </a:endParaRPr>
          </a:p>
          <a:p>
            <a:pPr indent="-355600" lvl="0" marL="457200" rtl="0" algn="l">
              <a:lnSpc>
                <a:spcPct val="150000"/>
              </a:lnSpc>
              <a:spcBef>
                <a:spcPts val="0"/>
              </a:spcBef>
              <a:spcAft>
                <a:spcPts val="0"/>
              </a:spcAft>
              <a:buClr>
                <a:schemeClr val="dk1"/>
              </a:buClr>
              <a:buSzPts val="2000"/>
              <a:buFont typeface="Times New Roman"/>
              <a:buAutoNum type="arabicPeriod"/>
            </a:pPr>
            <a:r>
              <a:rPr b="1" lang="en-US" sz="2000">
                <a:solidFill>
                  <a:schemeClr val="dk1"/>
                </a:solidFill>
                <a:latin typeface="Times New Roman"/>
                <a:ea typeface="Times New Roman"/>
                <a:cs typeface="Times New Roman"/>
                <a:sym typeface="Times New Roman"/>
              </a:rPr>
              <a:t>Guard</a:t>
            </a:r>
            <a:endParaRPr b="1" sz="2000">
              <a:solidFill>
                <a:schemeClr val="dk1"/>
              </a:solidFill>
              <a:latin typeface="Times New Roman"/>
              <a:ea typeface="Times New Roman"/>
              <a:cs typeface="Times New Roman"/>
              <a:sym typeface="Times New Roman"/>
            </a:endParaRPr>
          </a:p>
          <a:p>
            <a:pPr indent="-355600" lvl="0" marL="457200" rtl="0" algn="l">
              <a:lnSpc>
                <a:spcPct val="150000"/>
              </a:lnSpc>
              <a:spcBef>
                <a:spcPts val="0"/>
              </a:spcBef>
              <a:spcAft>
                <a:spcPts val="0"/>
              </a:spcAft>
              <a:buClr>
                <a:schemeClr val="dk1"/>
              </a:buClr>
              <a:buSzPts val="2000"/>
              <a:buFont typeface="Times New Roman"/>
              <a:buAutoNum type="arabicPeriod"/>
            </a:pPr>
            <a:r>
              <a:rPr b="1" lang="en-US" sz="2000">
                <a:solidFill>
                  <a:schemeClr val="dk1"/>
                </a:solidFill>
                <a:latin typeface="Times New Roman"/>
                <a:ea typeface="Times New Roman"/>
                <a:cs typeface="Times New Roman"/>
                <a:sym typeface="Times New Roman"/>
              </a:rPr>
              <a:t>Introduction to Autolaytouts &amp; SatckViews</a:t>
            </a:r>
            <a:endParaRPr b="1" sz="2000">
              <a:solidFill>
                <a:schemeClr val="dk1"/>
              </a:solidFill>
              <a:latin typeface="Times New Roman"/>
              <a:ea typeface="Times New Roman"/>
              <a:cs typeface="Times New Roman"/>
              <a:sym typeface="Times New Roman"/>
            </a:endParaRPr>
          </a:p>
          <a:p>
            <a:pPr indent="-355600" lvl="0" marL="457200" rtl="0" algn="l">
              <a:lnSpc>
                <a:spcPct val="150000"/>
              </a:lnSpc>
              <a:spcBef>
                <a:spcPts val="0"/>
              </a:spcBef>
              <a:spcAft>
                <a:spcPts val="0"/>
              </a:spcAft>
              <a:buClr>
                <a:schemeClr val="dk1"/>
              </a:buClr>
              <a:buSzPts val="2000"/>
              <a:buFont typeface="Times New Roman"/>
              <a:buAutoNum type="arabicPeriod"/>
            </a:pPr>
            <a:r>
              <a:rPr b="1" lang="en-US" sz="2000">
                <a:solidFill>
                  <a:schemeClr val="dk1"/>
                </a:solidFill>
                <a:latin typeface="Times New Roman"/>
                <a:ea typeface="Times New Roman"/>
                <a:cs typeface="Times New Roman"/>
                <a:sym typeface="Times New Roman"/>
              </a:rPr>
              <a:t>Constraints</a:t>
            </a:r>
            <a:endParaRPr b="1" sz="2000">
              <a:solidFill>
                <a:schemeClr val="dk1"/>
              </a:solidFill>
              <a:latin typeface="Times New Roman"/>
              <a:ea typeface="Times New Roman"/>
              <a:cs typeface="Times New Roman"/>
              <a:sym typeface="Times New Roman"/>
            </a:endParaRPr>
          </a:p>
          <a:p>
            <a:pPr indent="-355600" lvl="0" marL="457200" rtl="0" algn="l">
              <a:lnSpc>
                <a:spcPct val="150000"/>
              </a:lnSpc>
              <a:spcBef>
                <a:spcPts val="0"/>
              </a:spcBef>
              <a:spcAft>
                <a:spcPts val="0"/>
              </a:spcAft>
              <a:buClr>
                <a:schemeClr val="dk1"/>
              </a:buClr>
              <a:buSzPts val="2000"/>
              <a:buFont typeface="Times New Roman"/>
              <a:buAutoNum type="arabicPeriod"/>
            </a:pPr>
            <a:r>
              <a:rPr b="1" lang="en-US" sz="2000">
                <a:solidFill>
                  <a:schemeClr val="dk1"/>
                </a:solidFill>
                <a:latin typeface="Times New Roman"/>
                <a:ea typeface="Times New Roman"/>
                <a:cs typeface="Times New Roman"/>
                <a:sym typeface="Times New Roman"/>
              </a:rPr>
              <a:t>Alignment Rect</a:t>
            </a:r>
            <a:endParaRPr b="1" sz="2000">
              <a:solidFill>
                <a:schemeClr val="dk1"/>
              </a:solidFill>
              <a:latin typeface="Times New Roman"/>
              <a:ea typeface="Times New Roman"/>
              <a:cs typeface="Times New Roman"/>
              <a:sym typeface="Times New Roman"/>
            </a:endParaRPr>
          </a:p>
          <a:p>
            <a:pPr indent="-355600" lvl="0" marL="457200" rtl="0" algn="l">
              <a:lnSpc>
                <a:spcPct val="150000"/>
              </a:lnSpc>
              <a:spcBef>
                <a:spcPts val="0"/>
              </a:spcBef>
              <a:spcAft>
                <a:spcPts val="0"/>
              </a:spcAft>
              <a:buClr>
                <a:schemeClr val="dk1"/>
              </a:buClr>
              <a:buSzPts val="2000"/>
              <a:buFont typeface="Times New Roman"/>
              <a:buAutoNum type="arabicPeriod"/>
            </a:pPr>
            <a:r>
              <a:rPr b="1" lang="en-US" sz="2000">
                <a:solidFill>
                  <a:schemeClr val="dk1"/>
                </a:solidFill>
                <a:latin typeface="Times New Roman"/>
                <a:ea typeface="Times New Roman"/>
                <a:cs typeface="Times New Roman"/>
                <a:sym typeface="Times New Roman"/>
              </a:rPr>
              <a:t>Content Size</a:t>
            </a:r>
            <a:endParaRPr b="1" sz="2000">
              <a:solidFill>
                <a:schemeClr val="dk1"/>
              </a:solidFill>
              <a:latin typeface="Times New Roman"/>
              <a:ea typeface="Times New Roman"/>
              <a:cs typeface="Times New Roman"/>
              <a:sym typeface="Times New Roman"/>
            </a:endParaRPr>
          </a:p>
          <a:p>
            <a:pPr indent="-355600" lvl="0" marL="457200" rtl="0" algn="l">
              <a:lnSpc>
                <a:spcPct val="150000"/>
              </a:lnSpc>
              <a:spcBef>
                <a:spcPts val="0"/>
              </a:spcBef>
              <a:spcAft>
                <a:spcPts val="0"/>
              </a:spcAft>
              <a:buClr>
                <a:schemeClr val="dk1"/>
              </a:buClr>
              <a:buSzPts val="2000"/>
              <a:buFont typeface="Times New Roman"/>
              <a:buAutoNum type="arabicPeriod"/>
            </a:pPr>
            <a:r>
              <a:rPr b="1" lang="en-US" sz="2000">
                <a:solidFill>
                  <a:schemeClr val="dk1"/>
                </a:solidFill>
                <a:latin typeface="Times New Roman"/>
                <a:ea typeface="Times New Roman"/>
                <a:cs typeface="Times New Roman"/>
                <a:sym typeface="Times New Roman"/>
              </a:rPr>
              <a:t>Auto Layout Features</a:t>
            </a:r>
            <a:endParaRPr b="1" sz="2000">
              <a:solidFill>
                <a:schemeClr val="dk1"/>
              </a:solidFill>
              <a:latin typeface="Times New Roman"/>
              <a:ea typeface="Times New Roman"/>
              <a:cs typeface="Times New Roman"/>
              <a:sym typeface="Times New Roman"/>
            </a:endParaRPr>
          </a:p>
          <a:p>
            <a:pPr indent="-355600" lvl="0" marL="457200" rtl="0" algn="l">
              <a:lnSpc>
                <a:spcPct val="150000"/>
              </a:lnSpc>
              <a:spcBef>
                <a:spcPts val="0"/>
              </a:spcBef>
              <a:spcAft>
                <a:spcPts val="0"/>
              </a:spcAft>
              <a:buClr>
                <a:schemeClr val="dk1"/>
              </a:buClr>
              <a:buSzPts val="2000"/>
              <a:buFont typeface="Times New Roman"/>
              <a:buAutoNum type="arabicPeriod"/>
            </a:pPr>
            <a:r>
              <a:rPr b="1" lang="en-US" sz="2000">
                <a:solidFill>
                  <a:schemeClr val="dk1"/>
                </a:solidFill>
                <a:latin typeface="Times New Roman"/>
                <a:ea typeface="Times New Roman"/>
                <a:cs typeface="Times New Roman"/>
                <a:sym typeface="Times New Roman"/>
              </a:rPr>
              <a:t>Visual Cues</a:t>
            </a:r>
            <a:endParaRPr b="1" sz="2000">
              <a:solidFill>
                <a:schemeClr val="dk1"/>
              </a:solidFill>
              <a:latin typeface="Times New Roman"/>
              <a:ea typeface="Times New Roman"/>
              <a:cs typeface="Times New Roman"/>
              <a:sym typeface="Times New Roman"/>
            </a:endParaRPr>
          </a:p>
          <a:p>
            <a:pPr indent="-355600" lvl="0" marL="457200" rtl="0" algn="l">
              <a:lnSpc>
                <a:spcPct val="150000"/>
              </a:lnSpc>
              <a:spcBef>
                <a:spcPts val="0"/>
              </a:spcBef>
              <a:spcAft>
                <a:spcPts val="0"/>
              </a:spcAft>
              <a:buClr>
                <a:schemeClr val="dk1"/>
              </a:buClr>
              <a:buSzPts val="2000"/>
              <a:buFont typeface="Times New Roman"/>
              <a:buAutoNum type="arabicPeriod"/>
            </a:pPr>
            <a:r>
              <a:rPr b="1" lang="en-US" sz="2000">
                <a:solidFill>
                  <a:schemeClr val="dk1"/>
                </a:solidFill>
                <a:latin typeface="Times New Roman"/>
                <a:ea typeface="Times New Roman"/>
                <a:cs typeface="Times New Roman"/>
                <a:sym typeface="Times New Roman"/>
              </a:rPr>
              <a:t>Aspect Ratio Constraints</a:t>
            </a:r>
            <a:endParaRPr b="1" sz="2000">
              <a:solidFill>
                <a:schemeClr val="dk1"/>
              </a:solidFill>
              <a:latin typeface="Times New Roman"/>
              <a:ea typeface="Times New Roman"/>
              <a:cs typeface="Times New Roman"/>
              <a:sym typeface="Times New Roman"/>
            </a:endParaRPr>
          </a:p>
          <a:p>
            <a:pPr indent="-355600" lvl="0" marL="457200" rtl="0" algn="l">
              <a:lnSpc>
                <a:spcPct val="150000"/>
              </a:lnSpc>
              <a:spcBef>
                <a:spcPts val="0"/>
              </a:spcBef>
              <a:spcAft>
                <a:spcPts val="0"/>
              </a:spcAft>
              <a:buClr>
                <a:schemeClr val="dk1"/>
              </a:buClr>
              <a:buSzPts val="2000"/>
              <a:buFont typeface="Times New Roman"/>
              <a:buAutoNum type="arabicPeriod"/>
            </a:pPr>
            <a:r>
              <a:rPr b="1" lang="en-US" sz="2000">
                <a:solidFill>
                  <a:schemeClr val="dk1"/>
                </a:solidFill>
                <a:latin typeface="Times New Roman"/>
                <a:ea typeface="Times New Roman"/>
                <a:cs typeface="Times New Roman"/>
                <a:sym typeface="Times New Roman"/>
              </a:rPr>
              <a:t>Size Classes</a:t>
            </a:r>
            <a:endParaRPr b="1" sz="2000">
              <a:latin typeface="Times New Roman"/>
              <a:ea typeface="Times New Roman"/>
              <a:cs typeface="Times New Roman"/>
              <a:sym typeface="Times New Roman"/>
            </a:endParaRPr>
          </a:p>
        </p:txBody>
      </p:sp>
      <p:sp>
        <p:nvSpPr>
          <p:cNvPr id="81" name="Google Shape;81;p15"/>
          <p:cNvSpPr txBox="1"/>
          <p:nvPr/>
        </p:nvSpPr>
        <p:spPr>
          <a:xfrm>
            <a:off x="248920" y="377825"/>
            <a:ext cx="4909200" cy="459600"/>
          </a:xfrm>
          <a:prstGeom prst="rect">
            <a:avLst/>
          </a:prstGeom>
          <a:no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2400"/>
              <a:buFont typeface="Helvetica Neue"/>
              <a:buNone/>
            </a:pPr>
            <a:r>
              <a:t/>
            </a:r>
            <a:endParaRPr b="0" i="0" sz="1400" u="none" cap="none" strike="noStrike">
              <a:solidFill>
                <a:srgbClr val="000000"/>
              </a:solidFill>
              <a:latin typeface="Arial"/>
              <a:ea typeface="Arial"/>
              <a:cs typeface="Arial"/>
              <a:sym typeface="Arial"/>
            </a:endParaRPr>
          </a:p>
        </p:txBody>
      </p:sp>
      <p:sp>
        <p:nvSpPr>
          <p:cNvPr id="82" name="Google Shape;82;p15"/>
          <p:cNvSpPr txBox="1"/>
          <p:nvPr/>
        </p:nvSpPr>
        <p:spPr>
          <a:xfrm>
            <a:off x="248920" y="377825"/>
            <a:ext cx="4909200" cy="459600"/>
          </a:xfrm>
          <a:prstGeom prst="rect">
            <a:avLst/>
          </a:prstGeom>
          <a:noFill/>
          <a:ln>
            <a:noFill/>
          </a:ln>
        </p:spPr>
        <p:txBody>
          <a:bodyPr anchorCtr="0" anchor="t" bIns="45700" lIns="45700" spcFirstLastPara="1" rIns="45700" wrap="square" tIns="45700">
            <a:noAutofit/>
          </a:bodyPr>
          <a:lstStyle/>
          <a:p>
            <a:pPr indent="0" lvl="0" marL="0" rtl="0" algn="l">
              <a:spcBef>
                <a:spcPts val="0"/>
              </a:spcBef>
              <a:spcAft>
                <a:spcPts val="0"/>
              </a:spcAft>
              <a:buClr>
                <a:schemeClr val="dk1"/>
              </a:buClr>
              <a:buSzPts val="2400"/>
              <a:buFont typeface="Helvetica Neue"/>
              <a:buNone/>
            </a:pPr>
            <a:r>
              <a:rPr b="1" lang="en-US" sz="2400">
                <a:solidFill>
                  <a:schemeClr val="dk1"/>
                </a:solidFill>
                <a:latin typeface="Helvetica Neue"/>
                <a:ea typeface="Helvetica Neue"/>
                <a:cs typeface="Helvetica Neue"/>
                <a:sym typeface="Helvetica Neue"/>
              </a:rPr>
              <a:t>Autolayouts &amp; StackViews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sp>
        <p:nvSpPr>
          <p:cNvPr id="386" name="Google Shape;386;p60"/>
          <p:cNvSpPr txBox="1"/>
          <p:nvPr>
            <p:ph type="title"/>
          </p:nvPr>
        </p:nvSpPr>
        <p:spPr>
          <a:xfrm>
            <a:off x="838200" y="1035275"/>
            <a:ext cx="10515600" cy="655500"/>
          </a:xfrm>
          <a:prstGeom prst="rect">
            <a:avLst/>
          </a:prstGeom>
        </p:spPr>
        <p:txBody>
          <a:bodyPr anchorCtr="0" anchor="ctr" bIns="45700" lIns="45700" spcFirstLastPara="1" rIns="45700" wrap="square" tIns="45700">
            <a:noAutofit/>
          </a:bodyPr>
          <a:lstStyle/>
          <a:p>
            <a:pPr indent="0" lvl="0" marL="0" rtl="0" algn="ctr">
              <a:spcBef>
                <a:spcPts val="0"/>
              </a:spcBef>
              <a:spcAft>
                <a:spcPts val="0"/>
              </a:spcAft>
              <a:buNone/>
            </a:pPr>
            <a:r>
              <a:rPr b="1" lang="en-US" sz="3000">
                <a:latin typeface="Times New Roman"/>
                <a:ea typeface="Times New Roman"/>
                <a:cs typeface="Times New Roman"/>
                <a:sym typeface="Times New Roman"/>
              </a:rPr>
              <a:t>Auto Layout Features Of Interface Builder</a:t>
            </a:r>
            <a:endParaRPr b="1" sz="3000">
              <a:latin typeface="Times New Roman"/>
              <a:ea typeface="Times New Roman"/>
              <a:cs typeface="Times New Roman"/>
              <a:sym typeface="Times New Roman"/>
            </a:endParaRPr>
          </a:p>
        </p:txBody>
      </p:sp>
      <p:sp>
        <p:nvSpPr>
          <p:cNvPr id="387" name="Google Shape;387;p60"/>
          <p:cNvSpPr txBox="1"/>
          <p:nvPr>
            <p:ph idx="1" type="body"/>
          </p:nvPr>
        </p:nvSpPr>
        <p:spPr>
          <a:xfrm>
            <a:off x="838200" y="1888625"/>
            <a:ext cx="10515600" cy="4719600"/>
          </a:xfrm>
          <a:prstGeom prst="rect">
            <a:avLst/>
          </a:prstGeom>
        </p:spPr>
        <p:txBody>
          <a:bodyPr anchorCtr="0" anchor="t" bIns="45700" lIns="45700" spcFirstLastPara="1" rIns="45700" wrap="square" tIns="45700">
            <a:noAutofit/>
          </a:bodyPr>
          <a:lstStyle/>
          <a:p>
            <a:pPr indent="0" lvl="0" marL="0" rtl="0" algn="just">
              <a:lnSpc>
                <a:spcPct val="100000"/>
              </a:lnSpc>
              <a:spcBef>
                <a:spcPts val="1000"/>
              </a:spcBef>
              <a:spcAft>
                <a:spcPts val="0"/>
              </a:spcAft>
              <a:buNone/>
            </a:pPr>
            <a:r>
              <a:rPr lang="en-US" sz="2000">
                <a:latin typeface="Times New Roman"/>
                <a:ea typeface="Times New Roman"/>
                <a:cs typeface="Times New Roman"/>
                <a:sym typeface="Times New Roman"/>
              </a:rPr>
              <a:t>A number of features are provided in Xcode in order to assist in the implementation of Auto Layout based constraints. This section will present a guided tour of many of these features.</a:t>
            </a:r>
            <a:endParaRPr sz="2000">
              <a:latin typeface="Times New Roman"/>
              <a:ea typeface="Times New Roman"/>
              <a:cs typeface="Times New Roman"/>
              <a:sym typeface="Times New Roman"/>
            </a:endParaRPr>
          </a:p>
          <a:p>
            <a:pPr indent="0" lvl="0" marL="0" rtl="0" algn="just">
              <a:lnSpc>
                <a:spcPct val="100000"/>
              </a:lnSpc>
              <a:spcBef>
                <a:spcPts val="1000"/>
              </a:spcBef>
              <a:spcAft>
                <a:spcPts val="0"/>
              </a:spcAft>
              <a:buNone/>
            </a:pPr>
            <a:r>
              <a:t/>
            </a:r>
            <a:endParaRPr sz="2000">
              <a:latin typeface="Times New Roman"/>
              <a:ea typeface="Times New Roman"/>
              <a:cs typeface="Times New Roman"/>
              <a:sym typeface="Times New Roman"/>
            </a:endParaRPr>
          </a:p>
          <a:p>
            <a:pPr indent="-355600" lvl="0" marL="457200" rtl="0" algn="just">
              <a:lnSpc>
                <a:spcPct val="100000"/>
              </a:lnSpc>
              <a:spcBef>
                <a:spcPts val="1000"/>
              </a:spcBef>
              <a:spcAft>
                <a:spcPts val="0"/>
              </a:spcAft>
              <a:buSzPts val="2000"/>
              <a:buFont typeface="Times New Roman"/>
              <a:buAutoNum type="arabicPeriod"/>
            </a:pPr>
            <a:r>
              <a:rPr lang="en-US" sz="2000">
                <a:latin typeface="Times New Roman"/>
                <a:ea typeface="Times New Roman"/>
                <a:cs typeface="Times New Roman"/>
                <a:sym typeface="Times New Roman"/>
              </a:rPr>
              <a:t>Suggested Constraints</a:t>
            </a:r>
            <a:endParaRPr sz="2000">
              <a:latin typeface="Times New Roman"/>
              <a:ea typeface="Times New Roman"/>
              <a:cs typeface="Times New Roman"/>
              <a:sym typeface="Times New Roman"/>
            </a:endParaRPr>
          </a:p>
          <a:p>
            <a:pPr indent="0" lvl="0" marL="457200" rtl="0" algn="just">
              <a:lnSpc>
                <a:spcPct val="100000"/>
              </a:lnSpc>
              <a:spcBef>
                <a:spcPts val="1000"/>
              </a:spcBef>
              <a:spcAft>
                <a:spcPts val="0"/>
              </a:spcAft>
              <a:buNone/>
            </a:pPr>
            <a:r>
              <a:t/>
            </a:r>
            <a:endParaRPr sz="2000">
              <a:latin typeface="Times New Roman"/>
              <a:ea typeface="Times New Roman"/>
              <a:cs typeface="Times New Roman"/>
              <a:sym typeface="Times New Roman"/>
            </a:endParaRPr>
          </a:p>
          <a:p>
            <a:pPr indent="-355600" lvl="0" marL="457200" rtl="0" algn="just">
              <a:lnSpc>
                <a:spcPct val="100000"/>
              </a:lnSpc>
              <a:spcBef>
                <a:spcPts val="1000"/>
              </a:spcBef>
              <a:spcAft>
                <a:spcPts val="0"/>
              </a:spcAft>
              <a:buSzPts val="2000"/>
              <a:buFont typeface="Times New Roman"/>
              <a:buAutoNum type="arabicPeriod"/>
            </a:pPr>
            <a:r>
              <a:rPr lang="en-US" sz="2000">
                <a:latin typeface="Times New Roman"/>
                <a:ea typeface="Times New Roman"/>
                <a:cs typeface="Times New Roman"/>
                <a:sym typeface="Times New Roman"/>
              </a:rPr>
              <a:t>Visual Cues.</a:t>
            </a:r>
            <a:endParaRPr sz="2000">
              <a:latin typeface="Times New Roman"/>
              <a:ea typeface="Times New Roman"/>
              <a:cs typeface="Times New Roman"/>
              <a:sym typeface="Times New Roman"/>
            </a:endParaRPr>
          </a:p>
          <a:p>
            <a:pPr indent="0" lvl="0" marL="457200" rtl="0" algn="just">
              <a:lnSpc>
                <a:spcPct val="100000"/>
              </a:lnSpc>
              <a:spcBef>
                <a:spcPts val="1000"/>
              </a:spcBef>
              <a:spcAft>
                <a:spcPts val="0"/>
              </a:spcAft>
              <a:buNone/>
            </a:pPr>
            <a:r>
              <a:t/>
            </a:r>
            <a:endParaRPr sz="2000">
              <a:latin typeface="Times New Roman"/>
              <a:ea typeface="Times New Roman"/>
              <a:cs typeface="Times New Roman"/>
              <a:sym typeface="Times New Roman"/>
            </a:endParaRPr>
          </a:p>
          <a:p>
            <a:pPr indent="-355600" lvl="0" marL="457200" rtl="0" algn="just">
              <a:lnSpc>
                <a:spcPct val="100000"/>
              </a:lnSpc>
              <a:spcBef>
                <a:spcPts val="1000"/>
              </a:spcBef>
              <a:spcAft>
                <a:spcPts val="0"/>
              </a:spcAft>
              <a:buSzPts val="2000"/>
              <a:buFont typeface="Times New Roman"/>
              <a:buAutoNum type="arabicPeriod"/>
            </a:pPr>
            <a:r>
              <a:rPr lang="en-US" sz="2000">
                <a:latin typeface="Times New Roman"/>
                <a:ea typeface="Times New Roman"/>
                <a:cs typeface="Times New Roman"/>
                <a:sym typeface="Times New Roman"/>
              </a:rPr>
              <a:t>Highlighting Constraints Problems.</a:t>
            </a:r>
            <a:endParaRPr sz="2000">
              <a:latin typeface="Times New Roman"/>
              <a:ea typeface="Times New Roman"/>
              <a:cs typeface="Times New Roman"/>
              <a:sym typeface="Times New Roman"/>
            </a:endParaRPr>
          </a:p>
          <a:p>
            <a:pPr indent="0" lvl="0" marL="457200" rtl="0" algn="just">
              <a:lnSpc>
                <a:spcPct val="100000"/>
              </a:lnSpc>
              <a:spcBef>
                <a:spcPts val="1000"/>
              </a:spcBef>
              <a:spcAft>
                <a:spcPts val="0"/>
              </a:spcAft>
              <a:buNone/>
            </a:pPr>
            <a:r>
              <a:t/>
            </a:r>
            <a:endParaRPr sz="2000">
              <a:latin typeface="Times New Roman"/>
              <a:ea typeface="Times New Roman"/>
              <a:cs typeface="Times New Roman"/>
              <a:sym typeface="Times New Roman"/>
            </a:endParaRPr>
          </a:p>
          <a:p>
            <a:pPr indent="-355600" lvl="0" marL="457200" rtl="0" algn="just">
              <a:lnSpc>
                <a:spcPct val="100000"/>
              </a:lnSpc>
              <a:spcBef>
                <a:spcPts val="1000"/>
              </a:spcBef>
              <a:spcAft>
                <a:spcPts val="0"/>
              </a:spcAft>
              <a:buSzPts val="2000"/>
              <a:buFont typeface="Times New Roman"/>
              <a:buAutoNum type="arabicPeriod"/>
            </a:pPr>
            <a:r>
              <a:rPr lang="en-US" sz="2000">
                <a:latin typeface="Times New Roman"/>
                <a:ea typeface="Times New Roman"/>
                <a:cs typeface="Times New Roman"/>
                <a:sym typeface="Times New Roman"/>
              </a:rPr>
              <a:t>Viewing, Editing &amp; Deleting Constraints</a:t>
            </a:r>
            <a:endParaRPr sz="2000">
              <a:latin typeface="Times New Roman"/>
              <a:ea typeface="Times New Roman"/>
              <a:cs typeface="Times New Roman"/>
              <a:sym typeface="Times New Roman"/>
            </a:endParaRPr>
          </a:p>
        </p:txBody>
      </p:sp>
      <p:sp>
        <p:nvSpPr>
          <p:cNvPr id="388" name="Google Shape;388;p60"/>
          <p:cNvSpPr txBox="1"/>
          <p:nvPr/>
        </p:nvSpPr>
        <p:spPr>
          <a:xfrm>
            <a:off x="248920" y="377825"/>
            <a:ext cx="4909200" cy="459600"/>
          </a:xfrm>
          <a:prstGeom prst="rect">
            <a:avLst/>
          </a:prstGeom>
          <a:no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2400"/>
              <a:buFont typeface="Helvetica Neue"/>
              <a:buNone/>
            </a:pPr>
            <a:r>
              <a:rPr b="1" lang="en-US" sz="2400">
                <a:solidFill>
                  <a:schemeClr val="dk1"/>
                </a:solidFill>
                <a:latin typeface="Helvetica Neue"/>
                <a:ea typeface="Helvetica Neue"/>
                <a:cs typeface="Helvetica Neue"/>
                <a:sym typeface="Helvetica Neue"/>
              </a:rPr>
              <a:t>Autolayouts &amp; StackViews</a:t>
            </a:r>
            <a:endParaRPr/>
          </a:p>
          <a:p>
            <a:pPr indent="0" lvl="0" marL="0" marR="0" rtl="0" algn="l">
              <a:lnSpc>
                <a:spcPct val="100000"/>
              </a:lnSpc>
              <a:spcBef>
                <a:spcPts val="0"/>
              </a:spcBef>
              <a:spcAft>
                <a:spcPts val="0"/>
              </a:spcAft>
              <a:buClr>
                <a:srgbClr val="000000"/>
              </a:buClr>
              <a:buSzPts val="2400"/>
              <a:buFont typeface="Helvetica Neue"/>
              <a:buNone/>
            </a:pPr>
            <a:r>
              <a:t/>
            </a:r>
            <a:endParaRPr b="1" sz="2400">
              <a:latin typeface="Helvetica Neue"/>
              <a:ea typeface="Helvetica Neue"/>
              <a:cs typeface="Helvetica Neue"/>
              <a:sym typeface="Helvetica Neue"/>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sp>
        <p:nvSpPr>
          <p:cNvPr id="393" name="Google Shape;393;p61"/>
          <p:cNvSpPr txBox="1"/>
          <p:nvPr>
            <p:ph idx="1" type="body"/>
          </p:nvPr>
        </p:nvSpPr>
        <p:spPr>
          <a:xfrm>
            <a:off x="838200" y="1059624"/>
            <a:ext cx="10515600" cy="5798400"/>
          </a:xfrm>
          <a:prstGeom prst="rect">
            <a:avLst/>
          </a:prstGeom>
        </p:spPr>
        <p:txBody>
          <a:bodyPr anchorCtr="0" anchor="t" bIns="45700" lIns="45700" spcFirstLastPara="1" rIns="45700" wrap="square" tIns="45700">
            <a:noAutofit/>
          </a:bodyPr>
          <a:lstStyle/>
          <a:p>
            <a:pPr indent="-387350" lvl="0" marL="457200" rtl="0" algn="just">
              <a:spcBef>
                <a:spcPts val="1000"/>
              </a:spcBef>
              <a:spcAft>
                <a:spcPts val="0"/>
              </a:spcAft>
              <a:buClr>
                <a:schemeClr val="dk1"/>
              </a:buClr>
              <a:buSzPts val="2500"/>
              <a:buFont typeface="Times New Roman"/>
              <a:buAutoNum type="arabicPeriod"/>
            </a:pPr>
            <a:r>
              <a:rPr b="1" lang="en-US" sz="2500">
                <a:solidFill>
                  <a:schemeClr val="dk1"/>
                </a:solidFill>
                <a:latin typeface="Times New Roman"/>
                <a:ea typeface="Times New Roman"/>
                <a:cs typeface="Times New Roman"/>
                <a:sym typeface="Times New Roman"/>
              </a:rPr>
              <a:t>Suggested Constraints</a:t>
            </a:r>
            <a:endParaRPr b="1" sz="2500">
              <a:solidFill>
                <a:schemeClr val="dk1"/>
              </a:solidFill>
              <a:latin typeface="Times New Roman"/>
              <a:ea typeface="Times New Roman"/>
              <a:cs typeface="Times New Roman"/>
              <a:sym typeface="Times New Roman"/>
            </a:endParaRPr>
          </a:p>
          <a:p>
            <a:pPr indent="0" lvl="0" marL="457200" rtl="0" algn="just">
              <a:spcBef>
                <a:spcPts val="1000"/>
              </a:spcBef>
              <a:spcAft>
                <a:spcPts val="0"/>
              </a:spcAft>
              <a:buNone/>
            </a:pPr>
            <a:r>
              <a:t/>
            </a:r>
            <a:endParaRPr b="1" sz="2500">
              <a:solidFill>
                <a:schemeClr val="dk1"/>
              </a:solidFill>
              <a:latin typeface="Times New Roman"/>
              <a:ea typeface="Times New Roman"/>
              <a:cs typeface="Times New Roman"/>
              <a:sym typeface="Times New Roman"/>
            </a:endParaRPr>
          </a:p>
          <a:p>
            <a:pPr indent="-355600" lvl="0" marL="457200" rtl="0" algn="just">
              <a:spcBef>
                <a:spcPts val="1000"/>
              </a:spcBef>
              <a:spcAft>
                <a:spcPts val="0"/>
              </a:spcAft>
              <a:buClr>
                <a:schemeClr val="dk1"/>
              </a:buClr>
              <a:buSzPts val="2000"/>
              <a:buFont typeface="Times New Roman"/>
              <a:buChar char="•"/>
            </a:pPr>
            <a:r>
              <a:rPr lang="en-US" sz="2000">
                <a:solidFill>
                  <a:schemeClr val="dk1"/>
                </a:solidFill>
                <a:latin typeface="Times New Roman"/>
                <a:ea typeface="Times New Roman"/>
                <a:cs typeface="Times New Roman"/>
                <a:sym typeface="Times New Roman"/>
              </a:rPr>
              <a:t>When objects are added to a layout canvas, Interface Builder does not implement any default constraints on those views leaving the developer to add constraints as needed, the option to have Interface Builder apply suggested constraints.</a:t>
            </a:r>
            <a:endParaRPr sz="2000">
              <a:solidFill>
                <a:schemeClr val="dk1"/>
              </a:solidFill>
              <a:latin typeface="Times New Roman"/>
              <a:ea typeface="Times New Roman"/>
              <a:cs typeface="Times New Roman"/>
              <a:sym typeface="Times New Roman"/>
            </a:endParaRPr>
          </a:p>
          <a:p>
            <a:pPr indent="0" lvl="0" marL="457200" rtl="0" algn="just">
              <a:spcBef>
                <a:spcPts val="1000"/>
              </a:spcBef>
              <a:spcAft>
                <a:spcPts val="0"/>
              </a:spcAft>
              <a:buNone/>
            </a:pPr>
            <a:r>
              <a:t/>
            </a:r>
            <a:endParaRPr sz="2000">
              <a:solidFill>
                <a:schemeClr val="dk1"/>
              </a:solidFill>
              <a:latin typeface="Times New Roman"/>
              <a:ea typeface="Times New Roman"/>
              <a:cs typeface="Times New Roman"/>
              <a:sym typeface="Times New Roman"/>
            </a:endParaRPr>
          </a:p>
          <a:p>
            <a:pPr indent="-355600" lvl="0" marL="457200" rtl="0" algn="just">
              <a:spcBef>
                <a:spcPts val="1000"/>
              </a:spcBef>
              <a:spcAft>
                <a:spcPts val="0"/>
              </a:spcAft>
              <a:buClr>
                <a:schemeClr val="dk1"/>
              </a:buClr>
              <a:buSzPts val="2000"/>
              <a:buFont typeface="Times New Roman"/>
              <a:buChar char="•"/>
            </a:pPr>
            <a:r>
              <a:rPr lang="en-US" sz="2000">
                <a:solidFill>
                  <a:schemeClr val="dk1"/>
                </a:solidFill>
                <a:latin typeface="Times New Roman"/>
                <a:ea typeface="Times New Roman"/>
                <a:cs typeface="Times New Roman"/>
                <a:sym typeface="Times New Roman"/>
              </a:rPr>
              <a:t>When this option is used, Interface Builder will apply what it believes to be the correct constraints for the layout based on the positioning of the views.</a:t>
            </a:r>
            <a:endParaRPr sz="2000">
              <a:solidFill>
                <a:schemeClr val="dk1"/>
              </a:solidFill>
              <a:latin typeface="Times New Roman"/>
              <a:ea typeface="Times New Roman"/>
              <a:cs typeface="Times New Roman"/>
              <a:sym typeface="Times New Roman"/>
            </a:endParaRPr>
          </a:p>
          <a:p>
            <a:pPr indent="0" lvl="0" marL="457200" rtl="0" algn="just">
              <a:spcBef>
                <a:spcPts val="1000"/>
              </a:spcBef>
              <a:spcAft>
                <a:spcPts val="0"/>
              </a:spcAft>
              <a:buNone/>
            </a:pPr>
            <a:r>
              <a:t/>
            </a:r>
            <a:endParaRPr sz="2000">
              <a:solidFill>
                <a:schemeClr val="dk1"/>
              </a:solidFill>
              <a:latin typeface="Times New Roman"/>
              <a:ea typeface="Times New Roman"/>
              <a:cs typeface="Times New Roman"/>
              <a:sym typeface="Times New Roman"/>
            </a:endParaRPr>
          </a:p>
          <a:p>
            <a:pPr indent="-355600" lvl="0" marL="457200" rtl="0" algn="just">
              <a:spcBef>
                <a:spcPts val="1000"/>
              </a:spcBef>
              <a:spcAft>
                <a:spcPts val="0"/>
              </a:spcAft>
              <a:buClr>
                <a:schemeClr val="dk1"/>
              </a:buClr>
              <a:buSzPts val="2000"/>
              <a:buFont typeface="Times New Roman"/>
              <a:buChar char="•"/>
            </a:pPr>
            <a:r>
              <a:rPr lang="en-US" sz="2000">
                <a:solidFill>
                  <a:schemeClr val="dk1"/>
                </a:solidFill>
                <a:latin typeface="Times New Roman"/>
                <a:ea typeface="Times New Roman"/>
                <a:cs typeface="Times New Roman"/>
                <a:sym typeface="Times New Roman"/>
              </a:rPr>
              <a:t>Suggested constraints can be added either to the currently selected view objects, or to an entire scene layout.</a:t>
            </a:r>
            <a:endParaRPr sz="2000">
              <a:solidFill>
                <a:schemeClr val="dk1"/>
              </a:solidFill>
              <a:latin typeface="Times New Roman"/>
              <a:ea typeface="Times New Roman"/>
              <a:cs typeface="Times New Roman"/>
              <a:sym typeface="Times New Roman"/>
            </a:endParaRPr>
          </a:p>
          <a:p>
            <a:pPr indent="0" lvl="0" marL="457200" rtl="0" algn="just">
              <a:spcBef>
                <a:spcPts val="1000"/>
              </a:spcBef>
              <a:spcAft>
                <a:spcPts val="0"/>
              </a:spcAft>
              <a:buNone/>
            </a:pPr>
            <a:r>
              <a:t/>
            </a:r>
            <a:endParaRPr sz="2000">
              <a:solidFill>
                <a:schemeClr val="dk1"/>
              </a:solidFill>
              <a:latin typeface="Times New Roman"/>
              <a:ea typeface="Times New Roman"/>
              <a:cs typeface="Times New Roman"/>
              <a:sym typeface="Times New Roman"/>
            </a:endParaRPr>
          </a:p>
          <a:p>
            <a:pPr indent="-355600" lvl="0" marL="457200" rtl="0" algn="just">
              <a:spcBef>
                <a:spcPts val="1000"/>
              </a:spcBef>
              <a:spcAft>
                <a:spcPts val="0"/>
              </a:spcAft>
              <a:buClr>
                <a:schemeClr val="dk1"/>
              </a:buClr>
              <a:buSzPts val="2000"/>
              <a:buFont typeface="Times New Roman"/>
              <a:buChar char="•"/>
            </a:pPr>
            <a:r>
              <a:rPr lang="en-US" sz="2000">
                <a:solidFill>
                  <a:schemeClr val="dk1"/>
                </a:solidFill>
                <a:latin typeface="Times New Roman"/>
                <a:ea typeface="Times New Roman"/>
                <a:cs typeface="Times New Roman"/>
                <a:sym typeface="Times New Roman"/>
              </a:rPr>
              <a:t>In situations where constraints are missing from a layout resulting in warnings, Interface Builder also provides the option to automatically add the constraints that it believes are missing</a:t>
            </a:r>
            <a:endParaRPr sz="2000">
              <a:solidFill>
                <a:schemeClr val="dk1"/>
              </a:solidFill>
              <a:latin typeface="Times New Roman"/>
              <a:ea typeface="Times New Roman"/>
              <a:cs typeface="Times New Roman"/>
              <a:sym typeface="Times New Roman"/>
            </a:endParaRPr>
          </a:p>
        </p:txBody>
      </p:sp>
      <p:sp>
        <p:nvSpPr>
          <p:cNvPr id="394" name="Google Shape;394;p61"/>
          <p:cNvSpPr txBox="1"/>
          <p:nvPr/>
        </p:nvSpPr>
        <p:spPr>
          <a:xfrm>
            <a:off x="248920" y="377825"/>
            <a:ext cx="4909200" cy="459600"/>
          </a:xfrm>
          <a:prstGeom prst="rect">
            <a:avLst/>
          </a:prstGeom>
          <a:noFill/>
          <a:ln>
            <a:noFill/>
          </a:ln>
        </p:spPr>
        <p:txBody>
          <a:bodyPr anchorCtr="0" anchor="t" bIns="45700" lIns="45700" spcFirstLastPara="1" rIns="45700" wrap="square" tIns="45700">
            <a:noAutofit/>
          </a:bodyPr>
          <a:lstStyle/>
          <a:p>
            <a:pPr indent="0" lvl="0" marL="0" rtl="0" algn="l">
              <a:spcBef>
                <a:spcPts val="0"/>
              </a:spcBef>
              <a:spcAft>
                <a:spcPts val="0"/>
              </a:spcAft>
              <a:buClr>
                <a:schemeClr val="dk1"/>
              </a:buClr>
              <a:buSzPts val="2400"/>
              <a:buFont typeface="Helvetica Neue"/>
              <a:buNone/>
            </a:pPr>
            <a:r>
              <a:rPr b="1" lang="en-US" sz="2400">
                <a:solidFill>
                  <a:schemeClr val="dk1"/>
                </a:solidFill>
                <a:latin typeface="Helvetica Neue"/>
                <a:ea typeface="Helvetica Neue"/>
                <a:cs typeface="Helvetica Neue"/>
                <a:sym typeface="Helvetica Neue"/>
              </a:rPr>
              <a:t>Autolayouts &amp; StackViews</a:t>
            </a:r>
            <a:endParaRPr/>
          </a:p>
          <a:p>
            <a:pPr indent="0" lvl="0" marL="0" marR="0" rtl="0" algn="l">
              <a:lnSpc>
                <a:spcPct val="100000"/>
              </a:lnSpc>
              <a:spcBef>
                <a:spcPts val="0"/>
              </a:spcBef>
              <a:spcAft>
                <a:spcPts val="0"/>
              </a:spcAft>
              <a:buClr>
                <a:srgbClr val="000000"/>
              </a:buClr>
              <a:buSzPts val="2400"/>
              <a:buFont typeface="Helvetica Neue"/>
              <a:buNone/>
            </a:pPr>
            <a:r>
              <a:t/>
            </a:r>
            <a:endParaRPr b="1" sz="2400">
              <a:latin typeface="Helvetica Neue"/>
              <a:ea typeface="Helvetica Neue"/>
              <a:cs typeface="Helvetica Neue"/>
              <a:sym typeface="Helvetica Neue"/>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sp>
        <p:nvSpPr>
          <p:cNvPr id="399" name="Google Shape;399;p62"/>
          <p:cNvSpPr txBox="1"/>
          <p:nvPr>
            <p:ph idx="1" type="body"/>
          </p:nvPr>
        </p:nvSpPr>
        <p:spPr>
          <a:xfrm>
            <a:off x="838200" y="4439550"/>
            <a:ext cx="10515600" cy="2174100"/>
          </a:xfrm>
          <a:prstGeom prst="rect">
            <a:avLst/>
          </a:prstGeom>
        </p:spPr>
        <p:txBody>
          <a:bodyPr anchorCtr="0" anchor="t" bIns="45700" lIns="45700" spcFirstLastPara="1" rIns="45700" wrap="square" tIns="45700">
            <a:noAutofit/>
          </a:bodyPr>
          <a:lstStyle/>
          <a:p>
            <a:pPr indent="-355600" lvl="0" marL="457200" rtl="0" algn="l">
              <a:spcBef>
                <a:spcPts val="1000"/>
              </a:spcBef>
              <a:spcAft>
                <a:spcPts val="0"/>
              </a:spcAft>
              <a:buSzPts val="2000"/>
              <a:buFont typeface="Times New Roman"/>
              <a:buChar char="•"/>
            </a:pPr>
            <a:r>
              <a:rPr lang="en-US" sz="2000">
                <a:latin typeface="Times New Roman"/>
                <a:ea typeface="Times New Roman"/>
                <a:cs typeface="Times New Roman"/>
                <a:sym typeface="Times New Roman"/>
              </a:rPr>
              <a:t>The options to perform these tasks are accessed via the Resolve Auto Layout Issues menu in the toolbar as illustrated in above Figure.</a:t>
            </a:r>
            <a:endParaRPr sz="2000">
              <a:latin typeface="Times New Roman"/>
              <a:ea typeface="Times New Roman"/>
              <a:cs typeface="Times New Roman"/>
              <a:sym typeface="Times New Roman"/>
            </a:endParaRPr>
          </a:p>
          <a:p>
            <a:pPr indent="0" lvl="0" marL="457200" rtl="0" algn="l">
              <a:spcBef>
                <a:spcPts val="1000"/>
              </a:spcBef>
              <a:spcAft>
                <a:spcPts val="0"/>
              </a:spcAft>
              <a:buNone/>
            </a:pPr>
            <a:r>
              <a:t/>
            </a:r>
            <a:endParaRPr sz="2000">
              <a:latin typeface="Times New Roman"/>
              <a:ea typeface="Times New Roman"/>
              <a:cs typeface="Times New Roman"/>
              <a:sym typeface="Times New Roman"/>
            </a:endParaRPr>
          </a:p>
          <a:p>
            <a:pPr indent="-355600" lvl="0" marL="457200" rtl="0" algn="l">
              <a:spcBef>
                <a:spcPts val="1000"/>
              </a:spcBef>
              <a:spcAft>
                <a:spcPts val="0"/>
              </a:spcAft>
              <a:buSzPts val="2000"/>
              <a:buFont typeface="Times New Roman"/>
              <a:buChar char="•"/>
            </a:pPr>
            <a:r>
              <a:rPr lang="en-US" sz="2000">
                <a:latin typeface="Times New Roman"/>
                <a:ea typeface="Times New Roman"/>
                <a:cs typeface="Times New Roman"/>
                <a:sym typeface="Times New Roman"/>
              </a:rPr>
              <a:t>The top section of the menu represents tasks that relate to the currently selected views in the canvas, while the options in the lower section apply to all views in the currently selected view controller scene.</a:t>
            </a:r>
            <a:endParaRPr sz="2000">
              <a:latin typeface="Times New Roman"/>
              <a:ea typeface="Times New Roman"/>
              <a:cs typeface="Times New Roman"/>
              <a:sym typeface="Times New Roman"/>
            </a:endParaRPr>
          </a:p>
        </p:txBody>
      </p:sp>
      <p:sp>
        <p:nvSpPr>
          <p:cNvPr id="400" name="Google Shape;400;p62"/>
          <p:cNvSpPr txBox="1"/>
          <p:nvPr/>
        </p:nvSpPr>
        <p:spPr>
          <a:xfrm>
            <a:off x="248920" y="377825"/>
            <a:ext cx="4909200" cy="459600"/>
          </a:xfrm>
          <a:prstGeom prst="rect">
            <a:avLst/>
          </a:prstGeom>
          <a:noFill/>
          <a:ln>
            <a:noFill/>
          </a:ln>
        </p:spPr>
        <p:txBody>
          <a:bodyPr anchorCtr="0" anchor="t" bIns="45700" lIns="45700" spcFirstLastPara="1" rIns="45700" wrap="square" tIns="45700">
            <a:noAutofit/>
          </a:bodyPr>
          <a:lstStyle/>
          <a:p>
            <a:pPr indent="0" lvl="0" marL="0" rtl="0" algn="l">
              <a:spcBef>
                <a:spcPts val="0"/>
              </a:spcBef>
              <a:spcAft>
                <a:spcPts val="0"/>
              </a:spcAft>
              <a:buClr>
                <a:schemeClr val="dk1"/>
              </a:buClr>
              <a:buSzPts val="2400"/>
              <a:buFont typeface="Helvetica Neue"/>
              <a:buNone/>
            </a:pPr>
            <a:r>
              <a:rPr b="1" lang="en-US" sz="2400">
                <a:solidFill>
                  <a:schemeClr val="dk1"/>
                </a:solidFill>
                <a:latin typeface="Helvetica Neue"/>
                <a:ea typeface="Helvetica Neue"/>
                <a:cs typeface="Helvetica Neue"/>
                <a:sym typeface="Helvetica Neue"/>
              </a:rPr>
              <a:t>Autolayouts &amp; StackViews</a:t>
            </a:r>
            <a:endParaRPr/>
          </a:p>
          <a:p>
            <a:pPr indent="0" lvl="0" marL="0" marR="0" rtl="0" algn="l">
              <a:lnSpc>
                <a:spcPct val="100000"/>
              </a:lnSpc>
              <a:spcBef>
                <a:spcPts val="0"/>
              </a:spcBef>
              <a:spcAft>
                <a:spcPts val="0"/>
              </a:spcAft>
              <a:buClr>
                <a:srgbClr val="000000"/>
              </a:buClr>
              <a:buSzPts val="2400"/>
              <a:buFont typeface="Helvetica Neue"/>
              <a:buNone/>
            </a:pPr>
            <a:r>
              <a:t/>
            </a:r>
            <a:endParaRPr b="1" sz="2400">
              <a:latin typeface="Helvetica Neue"/>
              <a:ea typeface="Helvetica Neue"/>
              <a:cs typeface="Helvetica Neue"/>
              <a:sym typeface="Helvetica Neue"/>
            </a:endParaRPr>
          </a:p>
        </p:txBody>
      </p:sp>
      <p:pic>
        <p:nvPicPr>
          <p:cNvPr id="401" name="Google Shape;401;p62"/>
          <p:cNvPicPr preferRelativeResize="0"/>
          <p:nvPr/>
        </p:nvPicPr>
        <p:blipFill>
          <a:blip r:embed="rId3">
            <a:alphaModFix/>
          </a:blip>
          <a:stretch>
            <a:fillRect/>
          </a:stretch>
        </p:blipFill>
        <p:spPr>
          <a:xfrm>
            <a:off x="3844425" y="1195650"/>
            <a:ext cx="4503150" cy="3199607"/>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5" name="Shape 405"/>
        <p:cNvGrpSpPr/>
        <p:nvPr/>
      </p:nvGrpSpPr>
      <p:grpSpPr>
        <a:xfrm>
          <a:off x="0" y="0"/>
          <a:ext cx="0" cy="0"/>
          <a:chOff x="0" y="0"/>
          <a:chExt cx="0" cy="0"/>
        </a:xfrm>
      </p:grpSpPr>
      <p:sp>
        <p:nvSpPr>
          <p:cNvPr id="406" name="Google Shape;406;p63"/>
          <p:cNvSpPr txBox="1"/>
          <p:nvPr>
            <p:ph idx="1" type="body"/>
          </p:nvPr>
        </p:nvSpPr>
        <p:spPr>
          <a:xfrm>
            <a:off x="838200" y="1922100"/>
            <a:ext cx="10515600" cy="3013800"/>
          </a:xfrm>
          <a:prstGeom prst="rect">
            <a:avLst/>
          </a:prstGeom>
        </p:spPr>
        <p:txBody>
          <a:bodyPr anchorCtr="0" anchor="t" bIns="45700" lIns="45700" spcFirstLastPara="1" rIns="45700" wrap="square" tIns="45700">
            <a:noAutofit/>
          </a:bodyPr>
          <a:lstStyle/>
          <a:p>
            <a:pPr indent="-355600" lvl="0" marL="457200" rtl="0" algn="just">
              <a:spcBef>
                <a:spcPts val="1000"/>
              </a:spcBef>
              <a:spcAft>
                <a:spcPts val="0"/>
              </a:spcAft>
              <a:buSzPts val="2000"/>
              <a:buFont typeface="Times New Roman"/>
              <a:buChar char="•"/>
            </a:pPr>
            <a:r>
              <a:rPr lang="en-US" sz="2000">
                <a:latin typeface="Times New Roman"/>
                <a:ea typeface="Times New Roman"/>
                <a:cs typeface="Times New Roman"/>
                <a:sym typeface="Times New Roman"/>
              </a:rPr>
              <a:t>Most of the time, the suggested constraints will exactly match the required layout behavior and occasionally, the suggested constraints will be incorrect. Most of the time, however, the suggested constraints provide an excellent starting point for implementing Auto Layout. </a:t>
            </a:r>
            <a:endParaRPr sz="2000">
              <a:latin typeface="Times New Roman"/>
              <a:ea typeface="Times New Roman"/>
              <a:cs typeface="Times New Roman"/>
              <a:sym typeface="Times New Roman"/>
            </a:endParaRPr>
          </a:p>
          <a:p>
            <a:pPr indent="0" lvl="0" marL="457200" rtl="0" algn="just">
              <a:spcBef>
                <a:spcPts val="1000"/>
              </a:spcBef>
              <a:spcAft>
                <a:spcPts val="0"/>
              </a:spcAft>
              <a:buNone/>
            </a:pPr>
            <a:r>
              <a:t/>
            </a:r>
            <a:endParaRPr sz="2000">
              <a:latin typeface="Times New Roman"/>
              <a:ea typeface="Times New Roman"/>
              <a:cs typeface="Times New Roman"/>
              <a:sym typeface="Times New Roman"/>
            </a:endParaRPr>
          </a:p>
          <a:p>
            <a:pPr indent="-355600" lvl="0" marL="457200" rtl="0" algn="just">
              <a:spcBef>
                <a:spcPts val="1000"/>
              </a:spcBef>
              <a:spcAft>
                <a:spcPts val="0"/>
              </a:spcAft>
              <a:buSzPts val="2000"/>
              <a:buFont typeface="Times New Roman"/>
              <a:buChar char="•"/>
            </a:pPr>
            <a:r>
              <a:rPr lang="en-US" sz="2000">
                <a:latin typeface="Times New Roman"/>
                <a:ea typeface="Times New Roman"/>
                <a:cs typeface="Times New Roman"/>
                <a:sym typeface="Times New Roman"/>
              </a:rPr>
              <a:t>A typical process for designing a user interface might, therefore, involve positioning the views by dragging and dropping them into place, applying suggested constraints and then editing and fine tuning those constraints to perfect the layout.</a:t>
            </a:r>
            <a:endParaRPr sz="2000">
              <a:latin typeface="Times New Roman"/>
              <a:ea typeface="Times New Roman"/>
              <a:cs typeface="Times New Roman"/>
              <a:sym typeface="Times New Roman"/>
            </a:endParaRPr>
          </a:p>
          <a:p>
            <a:pPr indent="0" lvl="0" marL="457200" rtl="0" algn="just">
              <a:spcBef>
                <a:spcPts val="1000"/>
              </a:spcBef>
              <a:spcAft>
                <a:spcPts val="0"/>
              </a:spcAft>
              <a:buNone/>
            </a:pPr>
            <a:r>
              <a:t/>
            </a:r>
            <a:endParaRPr sz="2000">
              <a:latin typeface="Times New Roman"/>
              <a:ea typeface="Times New Roman"/>
              <a:cs typeface="Times New Roman"/>
              <a:sym typeface="Times New Roman"/>
            </a:endParaRPr>
          </a:p>
        </p:txBody>
      </p:sp>
      <p:sp>
        <p:nvSpPr>
          <p:cNvPr id="407" name="Google Shape;407;p63"/>
          <p:cNvSpPr txBox="1"/>
          <p:nvPr/>
        </p:nvSpPr>
        <p:spPr>
          <a:xfrm>
            <a:off x="248920" y="377825"/>
            <a:ext cx="4909200" cy="459600"/>
          </a:xfrm>
          <a:prstGeom prst="rect">
            <a:avLst/>
          </a:prstGeom>
          <a:noFill/>
          <a:ln>
            <a:noFill/>
          </a:ln>
        </p:spPr>
        <p:txBody>
          <a:bodyPr anchorCtr="0" anchor="t" bIns="45700" lIns="45700" spcFirstLastPara="1" rIns="45700" wrap="square" tIns="45700">
            <a:noAutofit/>
          </a:bodyPr>
          <a:lstStyle/>
          <a:p>
            <a:pPr indent="0" lvl="0" marL="0" rtl="0" algn="l">
              <a:spcBef>
                <a:spcPts val="0"/>
              </a:spcBef>
              <a:spcAft>
                <a:spcPts val="0"/>
              </a:spcAft>
              <a:buClr>
                <a:schemeClr val="dk1"/>
              </a:buClr>
              <a:buSzPts val="2400"/>
              <a:buFont typeface="Helvetica Neue"/>
              <a:buNone/>
            </a:pPr>
            <a:r>
              <a:rPr b="1" lang="en-US" sz="2400">
                <a:solidFill>
                  <a:schemeClr val="dk1"/>
                </a:solidFill>
                <a:latin typeface="Helvetica Neue"/>
                <a:ea typeface="Helvetica Neue"/>
                <a:cs typeface="Helvetica Neue"/>
                <a:sym typeface="Helvetica Neue"/>
              </a:rPr>
              <a:t>Autolayouts &amp; StackViews</a:t>
            </a:r>
            <a:endParaRPr/>
          </a:p>
          <a:p>
            <a:pPr indent="0" lvl="0" marL="0" marR="0" rtl="0" algn="l">
              <a:lnSpc>
                <a:spcPct val="100000"/>
              </a:lnSpc>
              <a:spcBef>
                <a:spcPts val="0"/>
              </a:spcBef>
              <a:spcAft>
                <a:spcPts val="0"/>
              </a:spcAft>
              <a:buClr>
                <a:srgbClr val="000000"/>
              </a:buClr>
              <a:buSzPts val="2400"/>
              <a:buFont typeface="Helvetica Neue"/>
              <a:buNone/>
            </a:pPr>
            <a:r>
              <a:t/>
            </a:r>
            <a:endParaRPr b="1" sz="2400">
              <a:latin typeface="Helvetica Neue"/>
              <a:ea typeface="Helvetica Neue"/>
              <a:cs typeface="Helvetica Neue"/>
              <a:sym typeface="Helvetica Neue"/>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sp>
        <p:nvSpPr>
          <p:cNvPr id="412" name="Google Shape;412;p64"/>
          <p:cNvSpPr txBox="1"/>
          <p:nvPr>
            <p:ph idx="1" type="body"/>
          </p:nvPr>
        </p:nvSpPr>
        <p:spPr>
          <a:xfrm>
            <a:off x="838200" y="1279624"/>
            <a:ext cx="10515600" cy="4664100"/>
          </a:xfrm>
          <a:prstGeom prst="rect">
            <a:avLst/>
          </a:prstGeom>
        </p:spPr>
        <p:txBody>
          <a:bodyPr anchorCtr="0" anchor="t" bIns="45700" lIns="45700" spcFirstLastPara="1" rIns="45700" wrap="square" tIns="45700">
            <a:noAutofit/>
          </a:bodyPr>
          <a:lstStyle/>
          <a:p>
            <a:pPr indent="0" lvl="0" marL="0" rtl="0" algn="l">
              <a:spcBef>
                <a:spcPts val="1000"/>
              </a:spcBef>
              <a:spcAft>
                <a:spcPts val="0"/>
              </a:spcAft>
              <a:buNone/>
            </a:pPr>
            <a:r>
              <a:rPr b="1" lang="en-US" sz="2500">
                <a:latin typeface="Times New Roman"/>
                <a:ea typeface="Times New Roman"/>
                <a:cs typeface="Times New Roman"/>
                <a:sym typeface="Times New Roman"/>
              </a:rPr>
              <a:t>2. Visual Cues</a:t>
            </a:r>
            <a:endParaRPr b="1" sz="2500">
              <a:latin typeface="Times New Roman"/>
              <a:ea typeface="Times New Roman"/>
              <a:cs typeface="Times New Roman"/>
              <a:sym typeface="Times New Roman"/>
            </a:endParaRPr>
          </a:p>
          <a:p>
            <a:pPr indent="0" lvl="0" marL="0" rtl="0" algn="l">
              <a:spcBef>
                <a:spcPts val="1000"/>
              </a:spcBef>
              <a:spcAft>
                <a:spcPts val="0"/>
              </a:spcAft>
              <a:buNone/>
            </a:pPr>
            <a:r>
              <a:t/>
            </a:r>
            <a:endParaRPr b="1" sz="2500">
              <a:latin typeface="Times New Roman"/>
              <a:ea typeface="Times New Roman"/>
              <a:cs typeface="Times New Roman"/>
              <a:sym typeface="Times New Roman"/>
            </a:endParaRPr>
          </a:p>
          <a:p>
            <a:pPr indent="-355600" lvl="0" marL="457200" rtl="0" algn="just">
              <a:spcBef>
                <a:spcPts val="1000"/>
              </a:spcBef>
              <a:spcAft>
                <a:spcPts val="0"/>
              </a:spcAft>
              <a:buSzPts val="2000"/>
              <a:buFont typeface="Times New Roman"/>
              <a:buChar char="•"/>
            </a:pPr>
            <a:r>
              <a:rPr lang="en-US" sz="2000">
                <a:latin typeface="Times New Roman"/>
                <a:ea typeface="Times New Roman"/>
                <a:cs typeface="Times New Roman"/>
                <a:sym typeface="Times New Roman"/>
              </a:rPr>
              <a:t>Interface Builder includes a number of visual cues in the layout canvas to highlight the constraints currently configured on a view and to draw attention to areas where problems exist. </a:t>
            </a:r>
            <a:endParaRPr sz="2000">
              <a:latin typeface="Times New Roman"/>
              <a:ea typeface="Times New Roman"/>
              <a:cs typeface="Times New Roman"/>
              <a:sym typeface="Times New Roman"/>
            </a:endParaRPr>
          </a:p>
          <a:p>
            <a:pPr indent="0" lvl="0" marL="457200" rtl="0" algn="just">
              <a:spcBef>
                <a:spcPts val="1000"/>
              </a:spcBef>
              <a:spcAft>
                <a:spcPts val="0"/>
              </a:spcAft>
              <a:buNone/>
            </a:pPr>
            <a:r>
              <a:t/>
            </a:r>
            <a:endParaRPr sz="2000">
              <a:latin typeface="Times New Roman"/>
              <a:ea typeface="Times New Roman"/>
              <a:cs typeface="Times New Roman"/>
              <a:sym typeface="Times New Roman"/>
            </a:endParaRPr>
          </a:p>
          <a:p>
            <a:pPr indent="-355600" lvl="0" marL="457200" rtl="0" algn="just">
              <a:spcBef>
                <a:spcPts val="1000"/>
              </a:spcBef>
              <a:spcAft>
                <a:spcPts val="0"/>
              </a:spcAft>
              <a:buSzPts val="2000"/>
              <a:buFont typeface="Times New Roman"/>
              <a:buChar char="•"/>
            </a:pPr>
            <a:r>
              <a:rPr lang="en-US" sz="2000">
                <a:latin typeface="Times New Roman"/>
                <a:ea typeface="Times New Roman"/>
                <a:cs typeface="Times New Roman"/>
                <a:sym typeface="Times New Roman"/>
              </a:rPr>
              <a:t>When a view is selected within the layout canvas, the constraints that reference that view will be represented visually. </a:t>
            </a:r>
            <a:endParaRPr sz="2000">
              <a:latin typeface="Times New Roman"/>
              <a:ea typeface="Times New Roman"/>
              <a:cs typeface="Times New Roman"/>
              <a:sym typeface="Times New Roman"/>
            </a:endParaRPr>
          </a:p>
          <a:p>
            <a:pPr indent="0" lvl="0" marL="457200" rtl="0" algn="just">
              <a:spcBef>
                <a:spcPts val="1000"/>
              </a:spcBef>
              <a:spcAft>
                <a:spcPts val="0"/>
              </a:spcAft>
              <a:buNone/>
            </a:pPr>
            <a:r>
              <a:t/>
            </a:r>
            <a:endParaRPr sz="2000">
              <a:latin typeface="Times New Roman"/>
              <a:ea typeface="Times New Roman"/>
              <a:cs typeface="Times New Roman"/>
              <a:sym typeface="Times New Roman"/>
            </a:endParaRPr>
          </a:p>
          <a:p>
            <a:pPr indent="-355600" lvl="0" marL="457200" rtl="0" algn="just">
              <a:spcBef>
                <a:spcPts val="1000"/>
              </a:spcBef>
              <a:spcAft>
                <a:spcPts val="0"/>
              </a:spcAft>
              <a:buSzPts val="2000"/>
              <a:buFont typeface="Times New Roman"/>
              <a:buChar char="•"/>
            </a:pPr>
            <a:r>
              <a:rPr lang="en-US" sz="2000">
                <a:latin typeface="Times New Roman"/>
                <a:ea typeface="Times New Roman"/>
                <a:cs typeface="Times New Roman"/>
                <a:sym typeface="Times New Roman"/>
              </a:rPr>
              <a:t>Consider, for example, the label view created in our AutoLayoutExample application. When selected in the canvas, a number of additional lines appear as shown in Figure.</a:t>
            </a:r>
            <a:endParaRPr sz="2000">
              <a:latin typeface="Times New Roman"/>
              <a:ea typeface="Times New Roman"/>
              <a:cs typeface="Times New Roman"/>
              <a:sym typeface="Times New Roman"/>
            </a:endParaRPr>
          </a:p>
        </p:txBody>
      </p:sp>
      <p:sp>
        <p:nvSpPr>
          <p:cNvPr id="413" name="Google Shape;413;p64"/>
          <p:cNvSpPr txBox="1"/>
          <p:nvPr/>
        </p:nvSpPr>
        <p:spPr>
          <a:xfrm>
            <a:off x="248920" y="377825"/>
            <a:ext cx="4909200" cy="459600"/>
          </a:xfrm>
          <a:prstGeom prst="rect">
            <a:avLst/>
          </a:prstGeom>
          <a:noFill/>
          <a:ln>
            <a:noFill/>
          </a:ln>
        </p:spPr>
        <p:txBody>
          <a:bodyPr anchorCtr="0" anchor="t" bIns="45700" lIns="45700" spcFirstLastPara="1" rIns="45700" wrap="square" tIns="45700">
            <a:noAutofit/>
          </a:bodyPr>
          <a:lstStyle/>
          <a:p>
            <a:pPr indent="0" lvl="0" marL="0" rtl="0" algn="l">
              <a:spcBef>
                <a:spcPts val="0"/>
              </a:spcBef>
              <a:spcAft>
                <a:spcPts val="0"/>
              </a:spcAft>
              <a:buClr>
                <a:schemeClr val="dk1"/>
              </a:buClr>
              <a:buSzPts val="2400"/>
              <a:buFont typeface="Helvetica Neue"/>
              <a:buNone/>
            </a:pPr>
            <a:r>
              <a:rPr b="1" lang="en-US" sz="2400">
                <a:solidFill>
                  <a:schemeClr val="dk1"/>
                </a:solidFill>
                <a:latin typeface="Helvetica Neue"/>
                <a:ea typeface="Helvetica Neue"/>
                <a:cs typeface="Helvetica Neue"/>
                <a:sym typeface="Helvetica Neue"/>
              </a:rPr>
              <a:t>Autolayouts &amp; StackViews</a:t>
            </a:r>
            <a:endParaRPr/>
          </a:p>
          <a:p>
            <a:pPr indent="0" lvl="0" marL="0" marR="0" rtl="0" algn="l">
              <a:lnSpc>
                <a:spcPct val="100000"/>
              </a:lnSpc>
              <a:spcBef>
                <a:spcPts val="0"/>
              </a:spcBef>
              <a:spcAft>
                <a:spcPts val="0"/>
              </a:spcAft>
              <a:buClr>
                <a:srgbClr val="000000"/>
              </a:buClr>
              <a:buSzPts val="2400"/>
              <a:buFont typeface="Helvetica Neue"/>
              <a:buNone/>
            </a:pPr>
            <a:r>
              <a:t/>
            </a:r>
            <a:endParaRPr b="1" sz="2400">
              <a:latin typeface="Helvetica Neue"/>
              <a:ea typeface="Helvetica Neue"/>
              <a:cs typeface="Helvetica Neue"/>
              <a:sym typeface="Helvetica Neue"/>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7" name="Shape 417"/>
        <p:cNvGrpSpPr/>
        <p:nvPr/>
      </p:nvGrpSpPr>
      <p:grpSpPr>
        <a:xfrm>
          <a:off x="0" y="0"/>
          <a:ext cx="0" cy="0"/>
          <a:chOff x="0" y="0"/>
          <a:chExt cx="0" cy="0"/>
        </a:xfrm>
      </p:grpSpPr>
      <p:sp>
        <p:nvSpPr>
          <p:cNvPr id="418" name="Google Shape;418;p65"/>
          <p:cNvSpPr txBox="1"/>
          <p:nvPr>
            <p:ph idx="1" type="body"/>
          </p:nvPr>
        </p:nvSpPr>
        <p:spPr>
          <a:xfrm>
            <a:off x="838200" y="3175950"/>
            <a:ext cx="10515600" cy="3682200"/>
          </a:xfrm>
          <a:prstGeom prst="rect">
            <a:avLst/>
          </a:prstGeom>
        </p:spPr>
        <p:txBody>
          <a:bodyPr anchorCtr="0" anchor="t" bIns="45700" lIns="45700" spcFirstLastPara="1" rIns="45700" wrap="square" tIns="45700">
            <a:noAutofit/>
          </a:bodyPr>
          <a:lstStyle/>
          <a:p>
            <a:pPr indent="-355600" lvl="0" marL="457200" rtl="0" algn="l">
              <a:spcBef>
                <a:spcPts val="1000"/>
              </a:spcBef>
              <a:spcAft>
                <a:spcPts val="0"/>
              </a:spcAft>
              <a:buSzPts val="2000"/>
              <a:buFont typeface="Times New Roman"/>
              <a:buChar char="•"/>
            </a:pPr>
            <a:r>
              <a:rPr lang="en-US" sz="2000">
                <a:latin typeface="Times New Roman"/>
                <a:ea typeface="Times New Roman"/>
                <a:cs typeface="Times New Roman"/>
                <a:sym typeface="Times New Roman"/>
              </a:rPr>
              <a:t>The vertical line that runs through the center of the label indicates the presence of a constraint that positions the label in the horizontal center of the parent view (analogous to the NSLayoutAttribute.CenterX attribute). If expressed as an equation, therefore, this would read as:</a:t>
            </a:r>
            <a:endParaRPr sz="2000">
              <a:latin typeface="Times New Roman"/>
              <a:ea typeface="Times New Roman"/>
              <a:cs typeface="Times New Roman"/>
              <a:sym typeface="Times New Roman"/>
            </a:endParaRPr>
          </a:p>
          <a:p>
            <a:pPr indent="0" lvl="0" marL="457200" rtl="0" algn="l">
              <a:spcBef>
                <a:spcPts val="1000"/>
              </a:spcBef>
              <a:spcAft>
                <a:spcPts val="0"/>
              </a:spcAft>
              <a:buNone/>
            </a:pPr>
            <a:r>
              <a:t/>
            </a:r>
            <a:endParaRPr sz="2000">
              <a:latin typeface="Times New Roman"/>
              <a:ea typeface="Times New Roman"/>
              <a:cs typeface="Times New Roman"/>
              <a:sym typeface="Times New Roman"/>
            </a:endParaRPr>
          </a:p>
          <a:p>
            <a:pPr indent="0" lvl="0" marL="457200" rtl="0" algn="l">
              <a:spcBef>
                <a:spcPts val="1000"/>
              </a:spcBef>
              <a:spcAft>
                <a:spcPts val="0"/>
              </a:spcAft>
              <a:buNone/>
            </a:pPr>
            <a:r>
              <a:rPr b="1" lang="en-US" sz="2000">
                <a:latin typeface="Times New Roman"/>
                <a:ea typeface="Times New Roman"/>
                <a:cs typeface="Times New Roman"/>
                <a:sym typeface="Times New Roman"/>
              </a:rPr>
              <a:t>label.NSLayoutAttribute.CenterX = superview.NSLayoutAttribute.CenterX</a:t>
            </a:r>
            <a:endParaRPr b="1" sz="2000">
              <a:latin typeface="Times New Roman"/>
              <a:ea typeface="Times New Roman"/>
              <a:cs typeface="Times New Roman"/>
              <a:sym typeface="Times New Roman"/>
            </a:endParaRPr>
          </a:p>
          <a:p>
            <a:pPr indent="0" lvl="0" marL="0" rtl="0" algn="l">
              <a:spcBef>
                <a:spcPts val="1000"/>
              </a:spcBef>
              <a:spcAft>
                <a:spcPts val="0"/>
              </a:spcAft>
              <a:buNone/>
            </a:pPr>
            <a:r>
              <a:t/>
            </a:r>
            <a:endParaRPr sz="2000">
              <a:latin typeface="Times New Roman"/>
              <a:ea typeface="Times New Roman"/>
              <a:cs typeface="Times New Roman"/>
              <a:sym typeface="Times New Roman"/>
            </a:endParaRPr>
          </a:p>
          <a:p>
            <a:pPr indent="-355600" lvl="0" marL="457200" rtl="0" algn="l">
              <a:spcBef>
                <a:spcPts val="1000"/>
              </a:spcBef>
              <a:spcAft>
                <a:spcPts val="0"/>
              </a:spcAft>
              <a:buSzPts val="2000"/>
              <a:buFont typeface="Times New Roman"/>
              <a:buChar char="•"/>
            </a:pPr>
            <a:r>
              <a:rPr lang="en-US" sz="2000">
                <a:latin typeface="Times New Roman"/>
                <a:ea typeface="Times New Roman"/>
                <a:cs typeface="Times New Roman"/>
                <a:sym typeface="Times New Roman"/>
              </a:rPr>
              <a:t>The I-beam line running from the bottom edge of the label view to the bottom edge of the parent view indicates that a vertical space constraint is in place between the two views.</a:t>
            </a:r>
            <a:endParaRPr sz="2000">
              <a:latin typeface="Times New Roman"/>
              <a:ea typeface="Times New Roman"/>
              <a:cs typeface="Times New Roman"/>
              <a:sym typeface="Times New Roman"/>
            </a:endParaRPr>
          </a:p>
        </p:txBody>
      </p:sp>
      <p:pic>
        <p:nvPicPr>
          <p:cNvPr id="419" name="Google Shape;419;p65"/>
          <p:cNvPicPr preferRelativeResize="0"/>
          <p:nvPr/>
        </p:nvPicPr>
        <p:blipFill>
          <a:blip r:embed="rId3">
            <a:alphaModFix/>
          </a:blip>
          <a:stretch>
            <a:fillRect/>
          </a:stretch>
        </p:blipFill>
        <p:spPr>
          <a:xfrm>
            <a:off x="3787925" y="1351949"/>
            <a:ext cx="4616150" cy="1824010"/>
          </a:xfrm>
          <a:prstGeom prst="rect">
            <a:avLst/>
          </a:prstGeom>
          <a:noFill/>
          <a:ln>
            <a:noFill/>
          </a:ln>
        </p:spPr>
      </p:pic>
      <p:sp>
        <p:nvSpPr>
          <p:cNvPr id="420" name="Google Shape;420;p65"/>
          <p:cNvSpPr txBox="1"/>
          <p:nvPr/>
        </p:nvSpPr>
        <p:spPr>
          <a:xfrm>
            <a:off x="248920" y="377825"/>
            <a:ext cx="4909200" cy="459600"/>
          </a:xfrm>
          <a:prstGeom prst="rect">
            <a:avLst/>
          </a:prstGeom>
          <a:noFill/>
          <a:ln>
            <a:noFill/>
          </a:ln>
        </p:spPr>
        <p:txBody>
          <a:bodyPr anchorCtr="0" anchor="t" bIns="45700" lIns="45700" spcFirstLastPara="1" rIns="45700" wrap="square" tIns="45700">
            <a:noAutofit/>
          </a:bodyPr>
          <a:lstStyle/>
          <a:p>
            <a:pPr indent="0" lvl="0" marL="0" rtl="0" algn="l">
              <a:spcBef>
                <a:spcPts val="0"/>
              </a:spcBef>
              <a:spcAft>
                <a:spcPts val="0"/>
              </a:spcAft>
              <a:buClr>
                <a:schemeClr val="dk1"/>
              </a:buClr>
              <a:buSzPts val="2400"/>
              <a:buFont typeface="Helvetica Neue"/>
              <a:buNone/>
            </a:pPr>
            <a:r>
              <a:rPr b="1" lang="en-US" sz="2400">
                <a:solidFill>
                  <a:schemeClr val="dk1"/>
                </a:solidFill>
                <a:latin typeface="Helvetica Neue"/>
                <a:ea typeface="Helvetica Neue"/>
                <a:cs typeface="Helvetica Neue"/>
                <a:sym typeface="Helvetica Neue"/>
              </a:rPr>
              <a:t>Autolayouts &amp; StackViews</a:t>
            </a:r>
            <a:endParaRPr/>
          </a:p>
          <a:p>
            <a:pPr indent="0" lvl="0" marL="0" marR="0" rtl="0" algn="l">
              <a:lnSpc>
                <a:spcPct val="100000"/>
              </a:lnSpc>
              <a:spcBef>
                <a:spcPts val="0"/>
              </a:spcBef>
              <a:spcAft>
                <a:spcPts val="0"/>
              </a:spcAft>
              <a:buClr>
                <a:srgbClr val="000000"/>
              </a:buClr>
              <a:buSzPts val="2400"/>
              <a:buFont typeface="Helvetica Neue"/>
              <a:buNone/>
            </a:pPr>
            <a:r>
              <a:t/>
            </a:r>
            <a:endParaRPr b="1" sz="2400">
              <a:latin typeface="Helvetica Neue"/>
              <a:ea typeface="Helvetica Neue"/>
              <a:cs typeface="Helvetica Neue"/>
              <a:sym typeface="Helvetica Neue"/>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4" name="Shape 424"/>
        <p:cNvGrpSpPr/>
        <p:nvPr/>
      </p:nvGrpSpPr>
      <p:grpSpPr>
        <a:xfrm>
          <a:off x="0" y="0"/>
          <a:ext cx="0" cy="0"/>
          <a:chOff x="0" y="0"/>
          <a:chExt cx="0" cy="0"/>
        </a:xfrm>
      </p:grpSpPr>
      <p:sp>
        <p:nvSpPr>
          <p:cNvPr id="425" name="Google Shape;425;p66"/>
          <p:cNvSpPr txBox="1"/>
          <p:nvPr>
            <p:ph idx="1" type="body"/>
          </p:nvPr>
        </p:nvSpPr>
        <p:spPr>
          <a:xfrm>
            <a:off x="838200" y="1096160"/>
            <a:ext cx="10515600" cy="3702600"/>
          </a:xfrm>
          <a:prstGeom prst="rect">
            <a:avLst/>
          </a:prstGeom>
        </p:spPr>
        <p:txBody>
          <a:bodyPr anchorCtr="0" anchor="t" bIns="45700" lIns="45700" spcFirstLastPara="1" rIns="45700" wrap="square" tIns="45700">
            <a:noAutofit/>
          </a:bodyPr>
          <a:lstStyle/>
          <a:p>
            <a:pPr indent="0" lvl="0" marL="0" rtl="0" algn="just">
              <a:spcBef>
                <a:spcPts val="1000"/>
              </a:spcBef>
              <a:spcAft>
                <a:spcPts val="0"/>
              </a:spcAft>
              <a:buNone/>
            </a:pPr>
            <a:r>
              <a:rPr b="1" lang="en-US" sz="2000">
                <a:latin typeface="Times New Roman"/>
                <a:ea typeface="Times New Roman"/>
                <a:cs typeface="Times New Roman"/>
                <a:sym typeface="Times New Roman"/>
              </a:rPr>
              <a:t>3. Highlighting Constraints problems</a:t>
            </a:r>
            <a:endParaRPr b="1" sz="2000">
              <a:latin typeface="Times New Roman"/>
              <a:ea typeface="Times New Roman"/>
              <a:cs typeface="Times New Roman"/>
              <a:sym typeface="Times New Roman"/>
            </a:endParaRPr>
          </a:p>
          <a:p>
            <a:pPr indent="-355600" lvl="0" marL="457200" rtl="0" algn="just">
              <a:spcBef>
                <a:spcPts val="1000"/>
              </a:spcBef>
              <a:spcAft>
                <a:spcPts val="0"/>
              </a:spcAft>
              <a:buSzPts val="2000"/>
              <a:buFont typeface="Times New Roman"/>
              <a:buChar char="•"/>
            </a:pPr>
            <a:r>
              <a:rPr lang="en-US" sz="2000">
                <a:latin typeface="Times New Roman"/>
                <a:ea typeface="Times New Roman"/>
                <a:cs typeface="Times New Roman"/>
                <a:sym typeface="Times New Roman"/>
              </a:rPr>
              <a:t>Interface Builder also uses a range of visual cues and decorations to indicate that constraints are either missing, ambiguous or in conflict.Valid and complete Auto Layout configurations are drawn using blue lines. When part of a layout is ambiguous the constraint lines are orange. </a:t>
            </a:r>
            <a:endParaRPr sz="2000">
              <a:latin typeface="Times New Roman"/>
              <a:ea typeface="Times New Roman"/>
              <a:cs typeface="Times New Roman"/>
              <a:sym typeface="Times New Roman"/>
            </a:endParaRPr>
          </a:p>
          <a:p>
            <a:pPr indent="0" lvl="0" marL="457200" rtl="0" algn="just">
              <a:spcBef>
                <a:spcPts val="1000"/>
              </a:spcBef>
              <a:spcAft>
                <a:spcPts val="0"/>
              </a:spcAft>
              <a:buNone/>
            </a:pPr>
            <a:r>
              <a:t/>
            </a:r>
            <a:endParaRPr sz="2000">
              <a:latin typeface="Times New Roman"/>
              <a:ea typeface="Times New Roman"/>
              <a:cs typeface="Times New Roman"/>
              <a:sym typeface="Times New Roman"/>
            </a:endParaRPr>
          </a:p>
          <a:p>
            <a:pPr indent="-355600" lvl="0" marL="457200" rtl="0" algn="just">
              <a:spcBef>
                <a:spcPts val="1000"/>
              </a:spcBef>
              <a:spcAft>
                <a:spcPts val="0"/>
              </a:spcAft>
              <a:buSzPts val="2000"/>
              <a:buFont typeface="Times New Roman"/>
              <a:buChar char="•"/>
            </a:pPr>
            <a:r>
              <a:rPr lang="en-US" sz="2000">
                <a:latin typeface="Times New Roman"/>
                <a:ea typeface="Times New Roman"/>
                <a:cs typeface="Times New Roman"/>
                <a:sym typeface="Times New Roman"/>
              </a:rPr>
              <a:t>Ambiguity typically occurs when a constraint is missing.</a:t>
            </a:r>
            <a:endParaRPr sz="2000">
              <a:latin typeface="Times New Roman"/>
              <a:ea typeface="Times New Roman"/>
              <a:cs typeface="Times New Roman"/>
              <a:sym typeface="Times New Roman"/>
            </a:endParaRPr>
          </a:p>
          <a:p>
            <a:pPr indent="0" lvl="0" marL="457200" rtl="0" algn="just">
              <a:spcBef>
                <a:spcPts val="1000"/>
              </a:spcBef>
              <a:spcAft>
                <a:spcPts val="0"/>
              </a:spcAft>
              <a:buNone/>
            </a:pPr>
            <a:r>
              <a:t/>
            </a:r>
            <a:endParaRPr sz="2000">
              <a:latin typeface="Times New Roman"/>
              <a:ea typeface="Times New Roman"/>
              <a:cs typeface="Times New Roman"/>
              <a:sym typeface="Times New Roman"/>
            </a:endParaRPr>
          </a:p>
          <a:p>
            <a:pPr indent="-355600" lvl="0" marL="457200" rtl="0" algn="just">
              <a:spcBef>
                <a:spcPts val="1000"/>
              </a:spcBef>
              <a:spcAft>
                <a:spcPts val="0"/>
              </a:spcAft>
              <a:buSzPts val="2000"/>
              <a:buFont typeface="Times New Roman"/>
              <a:buChar char="•"/>
            </a:pPr>
            <a:r>
              <a:rPr lang="en-US" sz="2000">
                <a:latin typeface="Times New Roman"/>
                <a:ea typeface="Times New Roman"/>
                <a:cs typeface="Times New Roman"/>
                <a:sym typeface="Times New Roman"/>
              </a:rPr>
              <a:t>for example, Below image illustrates a conflict where one constraint is attempting to set the width of a view to 110 points while a second constraint dictates that the width must be greater than or equal to 120 points:</a:t>
            </a:r>
            <a:endParaRPr sz="2000">
              <a:latin typeface="Times New Roman"/>
              <a:ea typeface="Times New Roman"/>
              <a:cs typeface="Times New Roman"/>
              <a:sym typeface="Times New Roman"/>
            </a:endParaRPr>
          </a:p>
        </p:txBody>
      </p:sp>
      <p:pic>
        <p:nvPicPr>
          <p:cNvPr id="426" name="Google Shape;426;p66"/>
          <p:cNvPicPr preferRelativeResize="0"/>
          <p:nvPr/>
        </p:nvPicPr>
        <p:blipFill>
          <a:blip r:embed="rId3">
            <a:alphaModFix/>
          </a:blip>
          <a:stretch>
            <a:fillRect/>
          </a:stretch>
        </p:blipFill>
        <p:spPr>
          <a:xfrm>
            <a:off x="4383250" y="5225149"/>
            <a:ext cx="3425500" cy="1333150"/>
          </a:xfrm>
          <a:prstGeom prst="rect">
            <a:avLst/>
          </a:prstGeom>
          <a:noFill/>
          <a:ln>
            <a:noFill/>
          </a:ln>
        </p:spPr>
      </p:pic>
      <p:sp>
        <p:nvSpPr>
          <p:cNvPr id="427" name="Google Shape;427;p66"/>
          <p:cNvSpPr txBox="1"/>
          <p:nvPr/>
        </p:nvSpPr>
        <p:spPr>
          <a:xfrm>
            <a:off x="248920" y="377825"/>
            <a:ext cx="4909200" cy="459600"/>
          </a:xfrm>
          <a:prstGeom prst="rect">
            <a:avLst/>
          </a:prstGeom>
          <a:noFill/>
          <a:ln>
            <a:noFill/>
          </a:ln>
        </p:spPr>
        <p:txBody>
          <a:bodyPr anchorCtr="0" anchor="t" bIns="45700" lIns="45700" spcFirstLastPara="1" rIns="45700" wrap="square" tIns="45700">
            <a:noAutofit/>
          </a:bodyPr>
          <a:lstStyle/>
          <a:p>
            <a:pPr indent="0" lvl="0" marL="0" rtl="0" algn="l">
              <a:spcBef>
                <a:spcPts val="0"/>
              </a:spcBef>
              <a:spcAft>
                <a:spcPts val="0"/>
              </a:spcAft>
              <a:buClr>
                <a:schemeClr val="dk1"/>
              </a:buClr>
              <a:buSzPts val="2400"/>
              <a:buFont typeface="Helvetica Neue"/>
              <a:buNone/>
            </a:pPr>
            <a:r>
              <a:rPr b="1" lang="en-US" sz="2400">
                <a:solidFill>
                  <a:schemeClr val="dk1"/>
                </a:solidFill>
                <a:latin typeface="Helvetica Neue"/>
                <a:ea typeface="Helvetica Neue"/>
                <a:cs typeface="Helvetica Neue"/>
                <a:sym typeface="Helvetica Neue"/>
              </a:rPr>
              <a:t>Autolayouts &amp; StackViews</a:t>
            </a:r>
            <a:endParaRPr/>
          </a:p>
          <a:p>
            <a:pPr indent="0" lvl="0" marL="0" marR="0" rtl="0" algn="l">
              <a:lnSpc>
                <a:spcPct val="100000"/>
              </a:lnSpc>
              <a:spcBef>
                <a:spcPts val="0"/>
              </a:spcBef>
              <a:spcAft>
                <a:spcPts val="0"/>
              </a:spcAft>
              <a:buClr>
                <a:srgbClr val="000000"/>
              </a:buClr>
              <a:buSzPts val="2400"/>
              <a:buFont typeface="Helvetica Neue"/>
              <a:buNone/>
            </a:pPr>
            <a:r>
              <a:t/>
            </a:r>
            <a:endParaRPr b="1" sz="2400">
              <a:latin typeface="Helvetica Neue"/>
              <a:ea typeface="Helvetica Neue"/>
              <a:cs typeface="Helvetica Neue"/>
              <a:sym typeface="Helvetica Neue"/>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1" name="Shape 431"/>
        <p:cNvGrpSpPr/>
        <p:nvPr/>
      </p:nvGrpSpPr>
      <p:grpSpPr>
        <a:xfrm>
          <a:off x="0" y="0"/>
          <a:ext cx="0" cy="0"/>
          <a:chOff x="0" y="0"/>
          <a:chExt cx="0" cy="0"/>
        </a:xfrm>
      </p:grpSpPr>
      <p:sp>
        <p:nvSpPr>
          <p:cNvPr id="432" name="Google Shape;432;p67"/>
          <p:cNvSpPr txBox="1"/>
          <p:nvPr>
            <p:ph idx="1" type="body"/>
          </p:nvPr>
        </p:nvSpPr>
        <p:spPr>
          <a:xfrm>
            <a:off x="838200" y="1076502"/>
            <a:ext cx="10515600" cy="2655300"/>
          </a:xfrm>
          <a:prstGeom prst="rect">
            <a:avLst/>
          </a:prstGeom>
        </p:spPr>
        <p:txBody>
          <a:bodyPr anchorCtr="0" anchor="t" bIns="45700" lIns="45700" spcFirstLastPara="1" rIns="45700" wrap="square" tIns="45700">
            <a:noAutofit/>
          </a:bodyPr>
          <a:lstStyle/>
          <a:p>
            <a:pPr indent="0" lvl="0" marL="0" rtl="0" algn="l">
              <a:spcBef>
                <a:spcPts val="1000"/>
              </a:spcBef>
              <a:spcAft>
                <a:spcPts val="0"/>
              </a:spcAft>
              <a:buNone/>
            </a:pPr>
            <a:r>
              <a:rPr b="1" lang="en-US" sz="2500">
                <a:latin typeface="Times New Roman"/>
                <a:ea typeface="Times New Roman"/>
                <a:cs typeface="Times New Roman"/>
                <a:sym typeface="Times New Roman"/>
              </a:rPr>
              <a:t>4. Viewing, Editing &amp; Deleting Constraints</a:t>
            </a:r>
            <a:endParaRPr b="1" sz="2500">
              <a:latin typeface="Times New Roman"/>
              <a:ea typeface="Times New Roman"/>
              <a:cs typeface="Times New Roman"/>
              <a:sym typeface="Times New Roman"/>
            </a:endParaRPr>
          </a:p>
          <a:p>
            <a:pPr indent="0" lvl="0" marL="0" rtl="0" algn="l">
              <a:spcBef>
                <a:spcPts val="1000"/>
              </a:spcBef>
              <a:spcAft>
                <a:spcPts val="0"/>
              </a:spcAft>
              <a:buNone/>
            </a:pPr>
            <a:r>
              <a:t/>
            </a:r>
            <a:endParaRPr b="1" sz="2500">
              <a:latin typeface="Times New Roman"/>
              <a:ea typeface="Times New Roman"/>
              <a:cs typeface="Times New Roman"/>
              <a:sym typeface="Times New Roman"/>
            </a:endParaRPr>
          </a:p>
          <a:p>
            <a:pPr indent="-355600" lvl="0" marL="457200" rtl="0" algn="just">
              <a:spcBef>
                <a:spcPts val="1000"/>
              </a:spcBef>
              <a:spcAft>
                <a:spcPts val="0"/>
              </a:spcAft>
              <a:buSzPts val="2000"/>
              <a:buFont typeface="Times New Roman"/>
              <a:buChar char="•"/>
            </a:pPr>
            <a:r>
              <a:rPr lang="en-US" sz="2000">
                <a:latin typeface="Times New Roman"/>
                <a:ea typeface="Times New Roman"/>
                <a:cs typeface="Times New Roman"/>
                <a:sym typeface="Times New Roman"/>
              </a:rPr>
              <a:t>All of the constraints currently set on the views of a user interface may be viewed at any time from within the Document Outline panel that is positioned to the left of the Interface Builder canvas area.</a:t>
            </a:r>
            <a:endParaRPr sz="2000">
              <a:latin typeface="Times New Roman"/>
              <a:ea typeface="Times New Roman"/>
              <a:cs typeface="Times New Roman"/>
              <a:sym typeface="Times New Roman"/>
            </a:endParaRPr>
          </a:p>
          <a:p>
            <a:pPr indent="0" lvl="0" marL="457200" rtl="0" algn="just">
              <a:spcBef>
                <a:spcPts val="1000"/>
              </a:spcBef>
              <a:spcAft>
                <a:spcPts val="0"/>
              </a:spcAft>
              <a:buNone/>
            </a:pPr>
            <a:r>
              <a:t/>
            </a:r>
            <a:endParaRPr sz="2000">
              <a:latin typeface="Times New Roman"/>
              <a:ea typeface="Times New Roman"/>
              <a:cs typeface="Times New Roman"/>
              <a:sym typeface="Times New Roman"/>
            </a:endParaRPr>
          </a:p>
          <a:p>
            <a:pPr indent="-355600" lvl="0" marL="457200" rtl="0" algn="just">
              <a:spcBef>
                <a:spcPts val="1000"/>
              </a:spcBef>
              <a:spcAft>
                <a:spcPts val="0"/>
              </a:spcAft>
              <a:buSzPts val="2000"/>
              <a:buFont typeface="Times New Roman"/>
              <a:buChar char="•"/>
            </a:pPr>
            <a:r>
              <a:rPr lang="en-US" sz="2000">
                <a:latin typeface="Times New Roman"/>
                <a:ea typeface="Times New Roman"/>
                <a:cs typeface="Times New Roman"/>
                <a:sym typeface="Times New Roman"/>
              </a:rPr>
              <a:t>Hidden by default, this panel can be displayed by clicking on the button in the bottom left-hand corner of the storyboard canvas.</a:t>
            </a:r>
            <a:endParaRPr sz="2000">
              <a:latin typeface="Times New Roman"/>
              <a:ea typeface="Times New Roman"/>
              <a:cs typeface="Times New Roman"/>
              <a:sym typeface="Times New Roman"/>
            </a:endParaRPr>
          </a:p>
        </p:txBody>
      </p:sp>
      <p:pic>
        <p:nvPicPr>
          <p:cNvPr id="433" name="Google Shape;433;p67"/>
          <p:cNvPicPr preferRelativeResize="0"/>
          <p:nvPr/>
        </p:nvPicPr>
        <p:blipFill>
          <a:blip r:embed="rId3">
            <a:alphaModFix/>
          </a:blip>
          <a:stretch>
            <a:fillRect/>
          </a:stretch>
        </p:blipFill>
        <p:spPr>
          <a:xfrm>
            <a:off x="2492403" y="4268724"/>
            <a:ext cx="7207175" cy="2179948"/>
          </a:xfrm>
          <a:prstGeom prst="rect">
            <a:avLst/>
          </a:prstGeom>
          <a:noFill/>
          <a:ln>
            <a:noFill/>
          </a:ln>
        </p:spPr>
      </p:pic>
      <p:sp>
        <p:nvSpPr>
          <p:cNvPr id="434" name="Google Shape;434;p67"/>
          <p:cNvSpPr txBox="1"/>
          <p:nvPr/>
        </p:nvSpPr>
        <p:spPr>
          <a:xfrm>
            <a:off x="248920" y="377825"/>
            <a:ext cx="4909200" cy="459600"/>
          </a:xfrm>
          <a:prstGeom prst="rect">
            <a:avLst/>
          </a:prstGeom>
          <a:noFill/>
          <a:ln>
            <a:noFill/>
          </a:ln>
        </p:spPr>
        <p:txBody>
          <a:bodyPr anchorCtr="0" anchor="t" bIns="45700" lIns="45700" spcFirstLastPara="1" rIns="45700" wrap="square" tIns="45700">
            <a:noAutofit/>
          </a:bodyPr>
          <a:lstStyle/>
          <a:p>
            <a:pPr indent="0" lvl="0" marL="0" rtl="0" algn="l">
              <a:spcBef>
                <a:spcPts val="0"/>
              </a:spcBef>
              <a:spcAft>
                <a:spcPts val="0"/>
              </a:spcAft>
              <a:buClr>
                <a:schemeClr val="dk1"/>
              </a:buClr>
              <a:buSzPts val="2400"/>
              <a:buFont typeface="Helvetica Neue"/>
              <a:buNone/>
            </a:pPr>
            <a:r>
              <a:rPr b="1" lang="en-US" sz="2400">
                <a:solidFill>
                  <a:schemeClr val="dk1"/>
                </a:solidFill>
                <a:latin typeface="Helvetica Neue"/>
                <a:ea typeface="Helvetica Neue"/>
                <a:cs typeface="Helvetica Neue"/>
                <a:sym typeface="Helvetica Neue"/>
              </a:rPr>
              <a:t>Autolayouts &amp; StackViews</a:t>
            </a:r>
            <a:endParaRPr/>
          </a:p>
          <a:p>
            <a:pPr indent="0" lvl="0" marL="0" marR="0" rtl="0" algn="l">
              <a:lnSpc>
                <a:spcPct val="100000"/>
              </a:lnSpc>
              <a:spcBef>
                <a:spcPts val="0"/>
              </a:spcBef>
              <a:spcAft>
                <a:spcPts val="0"/>
              </a:spcAft>
              <a:buClr>
                <a:srgbClr val="000000"/>
              </a:buClr>
              <a:buSzPts val="2400"/>
              <a:buFont typeface="Helvetica Neue"/>
              <a:buNone/>
            </a:pPr>
            <a:r>
              <a:t/>
            </a:r>
            <a:endParaRPr b="1" sz="2400">
              <a:latin typeface="Helvetica Neue"/>
              <a:ea typeface="Helvetica Neue"/>
              <a:cs typeface="Helvetica Neue"/>
              <a:sym typeface="Helvetica Neue"/>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8" name="Shape 438"/>
        <p:cNvGrpSpPr/>
        <p:nvPr/>
      </p:nvGrpSpPr>
      <p:grpSpPr>
        <a:xfrm>
          <a:off x="0" y="0"/>
          <a:ext cx="0" cy="0"/>
          <a:chOff x="0" y="0"/>
          <a:chExt cx="0" cy="0"/>
        </a:xfrm>
      </p:grpSpPr>
      <p:sp>
        <p:nvSpPr>
          <p:cNvPr id="439" name="Google Shape;439;p68"/>
          <p:cNvSpPr txBox="1"/>
          <p:nvPr>
            <p:ph idx="1" type="body"/>
          </p:nvPr>
        </p:nvSpPr>
        <p:spPr>
          <a:xfrm>
            <a:off x="838200" y="4652700"/>
            <a:ext cx="10515600" cy="1887900"/>
          </a:xfrm>
          <a:prstGeom prst="rect">
            <a:avLst/>
          </a:prstGeom>
        </p:spPr>
        <p:txBody>
          <a:bodyPr anchorCtr="0" anchor="t" bIns="45700" lIns="45700" spcFirstLastPara="1" rIns="45700" wrap="square" tIns="45700">
            <a:noAutofit/>
          </a:bodyPr>
          <a:lstStyle/>
          <a:p>
            <a:pPr indent="-355600" lvl="0" marL="457200" rtl="0" algn="just">
              <a:spcBef>
                <a:spcPts val="1000"/>
              </a:spcBef>
              <a:spcAft>
                <a:spcPts val="0"/>
              </a:spcAft>
              <a:buSzPts val="2000"/>
              <a:buFont typeface="Times New Roman"/>
              <a:buChar char="•"/>
            </a:pPr>
            <a:r>
              <a:rPr lang="en-US" sz="2000">
                <a:latin typeface="Times New Roman"/>
                <a:ea typeface="Times New Roman"/>
                <a:cs typeface="Times New Roman"/>
                <a:sym typeface="Times New Roman"/>
              </a:rPr>
              <a:t>Within this outline, a category listed as Constraints will be present which, when unfolded, will list all of the constraints currently configured for the layout.</a:t>
            </a:r>
            <a:endParaRPr sz="2000">
              <a:latin typeface="Times New Roman"/>
              <a:ea typeface="Times New Roman"/>
              <a:cs typeface="Times New Roman"/>
              <a:sym typeface="Times New Roman"/>
            </a:endParaRPr>
          </a:p>
          <a:p>
            <a:pPr indent="0" lvl="0" marL="457200" rtl="0" algn="just">
              <a:spcBef>
                <a:spcPts val="1000"/>
              </a:spcBef>
              <a:spcAft>
                <a:spcPts val="0"/>
              </a:spcAft>
              <a:buNone/>
            </a:pPr>
            <a:r>
              <a:t/>
            </a:r>
            <a:endParaRPr sz="2000">
              <a:latin typeface="Times New Roman"/>
              <a:ea typeface="Times New Roman"/>
              <a:cs typeface="Times New Roman"/>
              <a:sym typeface="Times New Roman"/>
            </a:endParaRPr>
          </a:p>
          <a:p>
            <a:pPr indent="-355600" lvl="0" marL="457200" rtl="0" algn="just">
              <a:spcBef>
                <a:spcPts val="1000"/>
              </a:spcBef>
              <a:spcAft>
                <a:spcPts val="0"/>
              </a:spcAft>
              <a:buSzPts val="2000"/>
              <a:buFont typeface="Times New Roman"/>
              <a:buChar char="•"/>
            </a:pPr>
            <a:r>
              <a:rPr lang="en-US" sz="2000">
                <a:latin typeface="Times New Roman"/>
                <a:ea typeface="Times New Roman"/>
                <a:cs typeface="Times New Roman"/>
                <a:sym typeface="Times New Roman"/>
              </a:rPr>
              <a:t> Note that when more than one container view is present in the view hierarchy there will be a separate constraints list for each one.</a:t>
            </a:r>
            <a:endParaRPr sz="2000">
              <a:latin typeface="Times New Roman"/>
              <a:ea typeface="Times New Roman"/>
              <a:cs typeface="Times New Roman"/>
              <a:sym typeface="Times New Roman"/>
            </a:endParaRPr>
          </a:p>
        </p:txBody>
      </p:sp>
      <p:sp>
        <p:nvSpPr>
          <p:cNvPr id="440" name="Google Shape;440;p68"/>
          <p:cNvSpPr txBox="1"/>
          <p:nvPr/>
        </p:nvSpPr>
        <p:spPr>
          <a:xfrm>
            <a:off x="248920" y="377825"/>
            <a:ext cx="4909200" cy="459600"/>
          </a:xfrm>
          <a:prstGeom prst="rect">
            <a:avLst/>
          </a:prstGeom>
          <a:noFill/>
          <a:ln>
            <a:noFill/>
          </a:ln>
        </p:spPr>
        <p:txBody>
          <a:bodyPr anchorCtr="0" anchor="t" bIns="45700" lIns="45700" spcFirstLastPara="1" rIns="45700" wrap="square" tIns="45700">
            <a:noAutofit/>
          </a:bodyPr>
          <a:lstStyle/>
          <a:p>
            <a:pPr indent="0" lvl="0" marL="0" rtl="0" algn="l">
              <a:spcBef>
                <a:spcPts val="0"/>
              </a:spcBef>
              <a:spcAft>
                <a:spcPts val="0"/>
              </a:spcAft>
              <a:buClr>
                <a:schemeClr val="dk1"/>
              </a:buClr>
              <a:buSzPts val="2400"/>
              <a:buFont typeface="Helvetica Neue"/>
              <a:buNone/>
            </a:pPr>
            <a:r>
              <a:rPr b="1" lang="en-US" sz="2400">
                <a:solidFill>
                  <a:schemeClr val="dk1"/>
                </a:solidFill>
                <a:latin typeface="Helvetica Neue"/>
                <a:ea typeface="Helvetica Neue"/>
                <a:cs typeface="Helvetica Neue"/>
                <a:sym typeface="Helvetica Neue"/>
              </a:rPr>
              <a:t>Autolayouts &amp; StackViews</a:t>
            </a:r>
            <a:endParaRPr/>
          </a:p>
          <a:p>
            <a:pPr indent="0" lvl="0" marL="0" marR="0" rtl="0" algn="l">
              <a:lnSpc>
                <a:spcPct val="100000"/>
              </a:lnSpc>
              <a:spcBef>
                <a:spcPts val="0"/>
              </a:spcBef>
              <a:spcAft>
                <a:spcPts val="0"/>
              </a:spcAft>
              <a:buClr>
                <a:srgbClr val="000000"/>
              </a:buClr>
              <a:buSzPts val="2400"/>
              <a:buFont typeface="Helvetica Neue"/>
              <a:buNone/>
            </a:pPr>
            <a:r>
              <a:t/>
            </a:r>
            <a:endParaRPr b="1" sz="2400">
              <a:latin typeface="Helvetica Neue"/>
              <a:ea typeface="Helvetica Neue"/>
              <a:cs typeface="Helvetica Neue"/>
              <a:sym typeface="Helvetica Neue"/>
            </a:endParaRPr>
          </a:p>
        </p:txBody>
      </p:sp>
      <p:pic>
        <p:nvPicPr>
          <p:cNvPr id="441" name="Google Shape;441;p68"/>
          <p:cNvPicPr preferRelativeResize="0"/>
          <p:nvPr/>
        </p:nvPicPr>
        <p:blipFill>
          <a:blip r:embed="rId3">
            <a:alphaModFix/>
          </a:blip>
          <a:stretch>
            <a:fillRect/>
          </a:stretch>
        </p:blipFill>
        <p:spPr>
          <a:xfrm>
            <a:off x="3148000" y="1139875"/>
            <a:ext cx="5896000" cy="3210387"/>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5" name="Shape 445"/>
        <p:cNvGrpSpPr/>
        <p:nvPr/>
      </p:nvGrpSpPr>
      <p:grpSpPr>
        <a:xfrm>
          <a:off x="0" y="0"/>
          <a:ext cx="0" cy="0"/>
          <a:chOff x="0" y="0"/>
          <a:chExt cx="0" cy="0"/>
        </a:xfrm>
      </p:grpSpPr>
      <p:sp>
        <p:nvSpPr>
          <p:cNvPr id="446" name="Google Shape;446;p69"/>
          <p:cNvSpPr txBox="1"/>
          <p:nvPr>
            <p:ph type="title"/>
          </p:nvPr>
        </p:nvSpPr>
        <p:spPr>
          <a:xfrm>
            <a:off x="838200" y="1084000"/>
            <a:ext cx="10515600" cy="606900"/>
          </a:xfrm>
          <a:prstGeom prst="rect">
            <a:avLst/>
          </a:prstGeom>
        </p:spPr>
        <p:txBody>
          <a:bodyPr anchorCtr="0" anchor="ctr" bIns="45700" lIns="45700" spcFirstLastPara="1" rIns="45700" wrap="square" tIns="45700">
            <a:noAutofit/>
          </a:bodyPr>
          <a:lstStyle/>
          <a:p>
            <a:pPr indent="0" lvl="0" marL="0" rtl="0" algn="ctr">
              <a:spcBef>
                <a:spcPts val="0"/>
              </a:spcBef>
              <a:spcAft>
                <a:spcPts val="0"/>
              </a:spcAft>
              <a:buNone/>
            </a:pPr>
            <a:r>
              <a:rPr b="1" lang="en-US" sz="3000">
                <a:latin typeface="Times New Roman"/>
                <a:ea typeface="Times New Roman"/>
                <a:cs typeface="Times New Roman"/>
                <a:sym typeface="Times New Roman"/>
              </a:rPr>
              <a:t>Aspect Ratio Constraints</a:t>
            </a:r>
            <a:endParaRPr b="1" sz="3000">
              <a:latin typeface="Times New Roman"/>
              <a:ea typeface="Times New Roman"/>
              <a:cs typeface="Times New Roman"/>
              <a:sym typeface="Times New Roman"/>
            </a:endParaRPr>
          </a:p>
        </p:txBody>
      </p:sp>
      <p:sp>
        <p:nvSpPr>
          <p:cNvPr id="447" name="Google Shape;447;p69"/>
          <p:cNvSpPr txBox="1"/>
          <p:nvPr>
            <p:ph idx="1" type="body"/>
          </p:nvPr>
        </p:nvSpPr>
        <p:spPr>
          <a:xfrm>
            <a:off x="838200" y="1937475"/>
            <a:ext cx="10515600" cy="1877100"/>
          </a:xfrm>
          <a:prstGeom prst="rect">
            <a:avLst/>
          </a:prstGeom>
        </p:spPr>
        <p:txBody>
          <a:bodyPr anchorCtr="0" anchor="t" bIns="45700" lIns="45700" spcFirstLastPara="1" rIns="45700" wrap="square" tIns="45700">
            <a:noAutofit/>
          </a:bodyPr>
          <a:lstStyle/>
          <a:p>
            <a:pPr indent="-355600" lvl="0" marL="457200" rtl="0" algn="just">
              <a:spcBef>
                <a:spcPts val="1000"/>
              </a:spcBef>
              <a:spcAft>
                <a:spcPts val="0"/>
              </a:spcAft>
              <a:buSzPts val="2000"/>
              <a:buFont typeface="Times New Roman"/>
              <a:buChar char="•"/>
            </a:pPr>
            <a:r>
              <a:rPr lang="en-US" sz="2000">
                <a:latin typeface="Times New Roman"/>
                <a:ea typeface="Times New Roman"/>
                <a:cs typeface="Times New Roman"/>
                <a:sym typeface="Times New Roman"/>
              </a:rPr>
              <a:t>The height and width of a view can be constrained to retain aspect ratio by Ctrl-clicking in the view, dragging diagonally and then releasing.</a:t>
            </a:r>
            <a:endParaRPr sz="2000">
              <a:latin typeface="Times New Roman"/>
              <a:ea typeface="Times New Roman"/>
              <a:cs typeface="Times New Roman"/>
              <a:sym typeface="Times New Roman"/>
            </a:endParaRPr>
          </a:p>
          <a:p>
            <a:pPr indent="0" lvl="0" marL="457200" rtl="0" algn="just">
              <a:spcBef>
                <a:spcPts val="1000"/>
              </a:spcBef>
              <a:spcAft>
                <a:spcPts val="0"/>
              </a:spcAft>
              <a:buNone/>
            </a:pPr>
            <a:r>
              <a:t/>
            </a:r>
            <a:endParaRPr sz="2000">
              <a:latin typeface="Times New Roman"/>
              <a:ea typeface="Times New Roman"/>
              <a:cs typeface="Times New Roman"/>
              <a:sym typeface="Times New Roman"/>
            </a:endParaRPr>
          </a:p>
          <a:p>
            <a:pPr indent="-355600" lvl="0" marL="457200" rtl="0" algn="just">
              <a:spcBef>
                <a:spcPts val="1000"/>
              </a:spcBef>
              <a:spcAft>
                <a:spcPts val="0"/>
              </a:spcAft>
              <a:buSzPts val="2000"/>
              <a:buFont typeface="Times New Roman"/>
              <a:buChar char="•"/>
            </a:pPr>
            <a:r>
              <a:rPr lang="en-US" sz="2000">
                <a:latin typeface="Times New Roman"/>
                <a:ea typeface="Times New Roman"/>
                <a:cs typeface="Times New Roman"/>
                <a:sym typeface="Times New Roman"/>
              </a:rPr>
              <a:t>In the resulting menu, selecting Aspect Ratio ensures that regardless of whether the view shrinks or grows, the current aspect ratio will be retained.</a:t>
            </a:r>
            <a:endParaRPr sz="2000">
              <a:latin typeface="Times New Roman"/>
              <a:ea typeface="Times New Roman"/>
              <a:cs typeface="Times New Roman"/>
              <a:sym typeface="Times New Roman"/>
            </a:endParaRPr>
          </a:p>
        </p:txBody>
      </p:sp>
      <p:sp>
        <p:nvSpPr>
          <p:cNvPr id="448" name="Google Shape;448;p69"/>
          <p:cNvSpPr txBox="1"/>
          <p:nvPr/>
        </p:nvSpPr>
        <p:spPr>
          <a:xfrm>
            <a:off x="248920" y="377825"/>
            <a:ext cx="4909200" cy="459600"/>
          </a:xfrm>
          <a:prstGeom prst="rect">
            <a:avLst/>
          </a:prstGeom>
          <a:noFill/>
          <a:ln>
            <a:noFill/>
          </a:ln>
        </p:spPr>
        <p:txBody>
          <a:bodyPr anchorCtr="0" anchor="t" bIns="45700" lIns="45700" spcFirstLastPara="1" rIns="45700" wrap="square" tIns="45700">
            <a:noAutofit/>
          </a:bodyPr>
          <a:lstStyle/>
          <a:p>
            <a:pPr indent="0" lvl="0" marL="0" rtl="0" algn="l">
              <a:spcBef>
                <a:spcPts val="0"/>
              </a:spcBef>
              <a:spcAft>
                <a:spcPts val="0"/>
              </a:spcAft>
              <a:buClr>
                <a:schemeClr val="dk1"/>
              </a:buClr>
              <a:buSzPts val="2400"/>
              <a:buFont typeface="Helvetica Neue"/>
              <a:buNone/>
            </a:pPr>
            <a:r>
              <a:rPr b="1" lang="en-US" sz="2400">
                <a:solidFill>
                  <a:schemeClr val="dk1"/>
                </a:solidFill>
                <a:latin typeface="Helvetica Neue"/>
                <a:ea typeface="Helvetica Neue"/>
                <a:cs typeface="Helvetica Neue"/>
                <a:sym typeface="Helvetica Neue"/>
              </a:rPr>
              <a:t>Autolayouts &amp; StackViews</a:t>
            </a:r>
            <a:endParaRPr/>
          </a:p>
          <a:p>
            <a:pPr indent="0" lvl="0" marL="0" marR="0" rtl="0" algn="l">
              <a:lnSpc>
                <a:spcPct val="100000"/>
              </a:lnSpc>
              <a:spcBef>
                <a:spcPts val="0"/>
              </a:spcBef>
              <a:spcAft>
                <a:spcPts val="0"/>
              </a:spcAft>
              <a:buClr>
                <a:srgbClr val="000000"/>
              </a:buClr>
              <a:buSzPts val="2400"/>
              <a:buFont typeface="Helvetica Neue"/>
              <a:buNone/>
            </a:pPr>
            <a:r>
              <a:t/>
            </a:r>
            <a:endParaRPr b="1" sz="2400">
              <a:latin typeface="Helvetica Neue"/>
              <a:ea typeface="Helvetica Neue"/>
              <a:cs typeface="Helvetica Neue"/>
              <a:sym typeface="Helvetica Neue"/>
            </a:endParaRPr>
          </a:p>
        </p:txBody>
      </p:sp>
      <p:pic>
        <p:nvPicPr>
          <p:cNvPr id="449" name="Google Shape;449;p69"/>
          <p:cNvPicPr preferRelativeResize="0"/>
          <p:nvPr/>
        </p:nvPicPr>
        <p:blipFill>
          <a:blip r:embed="rId3">
            <a:alphaModFix/>
          </a:blip>
          <a:stretch>
            <a:fillRect/>
          </a:stretch>
        </p:blipFill>
        <p:spPr>
          <a:xfrm>
            <a:off x="3386000" y="4061150"/>
            <a:ext cx="5651425" cy="24428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6"/>
          <p:cNvSpPr txBox="1"/>
          <p:nvPr>
            <p:ph type="title"/>
          </p:nvPr>
        </p:nvSpPr>
        <p:spPr>
          <a:xfrm>
            <a:off x="838200" y="933625"/>
            <a:ext cx="10515600" cy="577200"/>
          </a:xfrm>
          <a:prstGeom prst="rect">
            <a:avLst/>
          </a:prstGeom>
        </p:spPr>
        <p:txBody>
          <a:bodyPr anchorCtr="0" anchor="ctr" bIns="45700" lIns="45700" spcFirstLastPara="1" rIns="45700" wrap="square" tIns="45700">
            <a:noAutofit/>
          </a:bodyPr>
          <a:lstStyle/>
          <a:p>
            <a:pPr indent="0" lvl="0" marL="0" rtl="0" algn="ctr">
              <a:spcBef>
                <a:spcPts val="0"/>
              </a:spcBef>
              <a:spcAft>
                <a:spcPts val="0"/>
              </a:spcAft>
              <a:buNone/>
            </a:pPr>
            <a:r>
              <a:rPr b="1" lang="en-US" sz="3000">
                <a:latin typeface="Times New Roman"/>
                <a:ea typeface="Times New Roman"/>
                <a:cs typeface="Times New Roman"/>
                <a:sym typeface="Times New Roman"/>
              </a:rPr>
              <a:t>Optionals</a:t>
            </a:r>
            <a:endParaRPr b="1" sz="3000">
              <a:latin typeface="Times New Roman"/>
              <a:ea typeface="Times New Roman"/>
              <a:cs typeface="Times New Roman"/>
              <a:sym typeface="Times New Roman"/>
            </a:endParaRPr>
          </a:p>
        </p:txBody>
      </p:sp>
      <p:sp>
        <p:nvSpPr>
          <p:cNvPr id="88" name="Google Shape;88;p16"/>
          <p:cNvSpPr txBox="1"/>
          <p:nvPr>
            <p:ph idx="1" type="body"/>
          </p:nvPr>
        </p:nvSpPr>
        <p:spPr>
          <a:xfrm>
            <a:off x="838200" y="1604950"/>
            <a:ext cx="10515600" cy="4845600"/>
          </a:xfrm>
          <a:prstGeom prst="rect">
            <a:avLst/>
          </a:prstGeom>
        </p:spPr>
        <p:txBody>
          <a:bodyPr anchorCtr="0" anchor="t" bIns="45700" lIns="45700" spcFirstLastPara="1" rIns="45700" wrap="square" tIns="45700">
            <a:noAutofit/>
          </a:bodyPr>
          <a:lstStyle/>
          <a:p>
            <a:pPr indent="0" lvl="0" marL="0" rtl="0" algn="just">
              <a:lnSpc>
                <a:spcPct val="115000"/>
              </a:lnSpc>
              <a:spcBef>
                <a:spcPts val="0"/>
              </a:spcBef>
              <a:spcAft>
                <a:spcPts val="0"/>
              </a:spcAft>
              <a:buClr>
                <a:schemeClr val="dk1"/>
              </a:buClr>
              <a:buSzPts val="1100"/>
              <a:buFont typeface="Arial"/>
              <a:buNone/>
            </a:pPr>
            <a:r>
              <a:rPr b="1" lang="en-US" sz="1600">
                <a:solidFill>
                  <a:schemeClr val="dk1"/>
                </a:solidFill>
                <a:latin typeface="Times New Roman"/>
                <a:ea typeface="Times New Roman"/>
                <a:cs typeface="Times New Roman"/>
                <a:sym typeface="Times New Roman"/>
              </a:rPr>
              <a:t>Introducing optionals</a:t>
            </a:r>
            <a:endParaRPr b="1" sz="16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t/>
            </a:r>
            <a:endParaRPr sz="16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lang="en-US" sz="1600">
                <a:solidFill>
                  <a:schemeClr val="dk1"/>
                </a:solidFill>
                <a:latin typeface="Times New Roman"/>
                <a:ea typeface="Times New Roman"/>
                <a:cs typeface="Times New Roman"/>
                <a:sym typeface="Times New Roman"/>
              </a:rPr>
              <a:t>When we declare variables in Swift, they are by default non-optional, which means that they must contain a valid, non-nil value. If we try to set a non-optional variable to nil, it will result in an error.</a:t>
            </a:r>
            <a:endParaRPr sz="16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t/>
            </a:r>
            <a:endParaRPr sz="16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lang="en-US" sz="1600">
                <a:solidFill>
                  <a:schemeClr val="dk1"/>
                </a:solidFill>
                <a:latin typeface="Times New Roman"/>
                <a:ea typeface="Times New Roman"/>
                <a:cs typeface="Times New Roman"/>
                <a:sym typeface="Times New Roman"/>
              </a:rPr>
              <a:t>For example, the following code will throw an error when we attempt to set the message variable to nil because it is a non-optional type:</a:t>
            </a:r>
            <a:endParaRPr sz="16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t/>
            </a:r>
            <a:endParaRPr sz="16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b="1" lang="en-US" sz="1600">
                <a:solidFill>
                  <a:schemeClr val="dk1"/>
                </a:solidFill>
                <a:latin typeface="Times New Roman"/>
                <a:ea typeface="Times New Roman"/>
                <a:cs typeface="Times New Roman"/>
                <a:sym typeface="Times New Roman"/>
              </a:rPr>
              <a:t>var message: String = "My String"</a:t>
            </a:r>
            <a:endParaRPr b="1" sz="16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b="1" lang="en-US" sz="1600">
                <a:solidFill>
                  <a:schemeClr val="dk1"/>
                </a:solidFill>
                <a:latin typeface="Times New Roman"/>
                <a:ea typeface="Times New Roman"/>
                <a:cs typeface="Times New Roman"/>
                <a:sym typeface="Times New Roman"/>
              </a:rPr>
              <a:t>message = nil</a:t>
            </a:r>
            <a:endParaRPr b="1" sz="16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t/>
            </a:r>
            <a:endParaRPr sz="16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lang="en-US" sz="1600">
                <a:solidFill>
                  <a:schemeClr val="dk1"/>
                </a:solidFill>
                <a:latin typeface="Times New Roman"/>
                <a:ea typeface="Times New Roman"/>
                <a:cs typeface="Times New Roman"/>
                <a:sym typeface="Times New Roman"/>
              </a:rPr>
              <a:t>It is very important to understand that nil in Swift is very different from nil in ObjectiveC or other C-based languages. In these languages, nil is a pointer to a non-existent object; however, in Swift a nil value is the absence of a value. This concept is very important to fully understand optionals in Swift.</a:t>
            </a:r>
            <a:endParaRPr sz="16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sz="16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lang="en-US" sz="1600">
                <a:solidFill>
                  <a:schemeClr val="dk1"/>
                </a:solidFill>
                <a:latin typeface="Times New Roman"/>
                <a:ea typeface="Times New Roman"/>
                <a:cs typeface="Times New Roman"/>
                <a:sym typeface="Times New Roman"/>
              </a:rPr>
              <a:t>A variable defined as an optional can contain a valid value or it can indicate the absence of a value. We indicate the absence of a value by assigning it a special nil value. Optionals of any type can be set to nil, whereas in Objective-C, only objects can be set to nil. </a:t>
            </a:r>
            <a:endParaRPr sz="1600">
              <a:latin typeface="Times New Roman"/>
              <a:ea typeface="Times New Roman"/>
              <a:cs typeface="Times New Roman"/>
              <a:sym typeface="Times New Roman"/>
            </a:endParaRPr>
          </a:p>
        </p:txBody>
      </p:sp>
      <p:sp>
        <p:nvSpPr>
          <p:cNvPr id="89" name="Google Shape;89;p16"/>
          <p:cNvSpPr txBox="1"/>
          <p:nvPr/>
        </p:nvSpPr>
        <p:spPr>
          <a:xfrm>
            <a:off x="248920" y="377825"/>
            <a:ext cx="4909200" cy="459600"/>
          </a:xfrm>
          <a:prstGeom prst="rect">
            <a:avLst/>
          </a:prstGeom>
          <a:noFill/>
          <a:ln>
            <a:noFill/>
          </a:ln>
        </p:spPr>
        <p:txBody>
          <a:bodyPr anchorCtr="0" anchor="t" bIns="45700" lIns="45700" spcFirstLastPara="1" rIns="45700" wrap="square" tIns="45700">
            <a:noAutofit/>
          </a:bodyPr>
          <a:lstStyle/>
          <a:p>
            <a:pPr indent="0" lvl="0" marL="0" rtl="0" algn="l">
              <a:spcBef>
                <a:spcPts val="0"/>
              </a:spcBef>
              <a:spcAft>
                <a:spcPts val="0"/>
              </a:spcAft>
              <a:buClr>
                <a:schemeClr val="dk1"/>
              </a:buClr>
              <a:buSzPts val="2400"/>
              <a:buFont typeface="Helvetica Neue"/>
              <a:buNone/>
            </a:pPr>
            <a:r>
              <a:rPr b="1" lang="en-US" sz="2400">
                <a:solidFill>
                  <a:schemeClr val="dk1"/>
                </a:solidFill>
                <a:latin typeface="Helvetica Neue"/>
                <a:ea typeface="Helvetica Neue"/>
                <a:cs typeface="Helvetica Neue"/>
                <a:sym typeface="Helvetica Neue"/>
              </a:rPr>
              <a:t>Autolayouts &amp; StackViews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3" name="Shape 453"/>
        <p:cNvGrpSpPr/>
        <p:nvPr/>
      </p:nvGrpSpPr>
      <p:grpSpPr>
        <a:xfrm>
          <a:off x="0" y="0"/>
          <a:ext cx="0" cy="0"/>
          <a:chOff x="0" y="0"/>
          <a:chExt cx="0" cy="0"/>
        </a:xfrm>
      </p:grpSpPr>
      <p:sp>
        <p:nvSpPr>
          <p:cNvPr id="454" name="Google Shape;454;p70"/>
          <p:cNvSpPr txBox="1"/>
          <p:nvPr>
            <p:ph type="title"/>
          </p:nvPr>
        </p:nvSpPr>
        <p:spPr>
          <a:xfrm>
            <a:off x="838200" y="1059650"/>
            <a:ext cx="10515600" cy="631200"/>
          </a:xfrm>
          <a:prstGeom prst="rect">
            <a:avLst/>
          </a:prstGeom>
        </p:spPr>
        <p:txBody>
          <a:bodyPr anchorCtr="0" anchor="ctr" bIns="45700" lIns="45700" spcFirstLastPara="1" rIns="45700" wrap="square" tIns="45700">
            <a:noAutofit/>
          </a:bodyPr>
          <a:lstStyle/>
          <a:p>
            <a:pPr indent="0" lvl="0" marL="0" rtl="0" algn="ctr">
              <a:spcBef>
                <a:spcPts val="0"/>
              </a:spcBef>
              <a:spcAft>
                <a:spcPts val="0"/>
              </a:spcAft>
              <a:buNone/>
            </a:pPr>
            <a:r>
              <a:rPr b="1" lang="en-US" sz="3000">
                <a:latin typeface="Times New Roman"/>
                <a:ea typeface="Times New Roman"/>
                <a:cs typeface="Times New Roman"/>
                <a:sym typeface="Times New Roman"/>
              </a:rPr>
              <a:t>Size Classes</a:t>
            </a:r>
            <a:endParaRPr b="1" sz="3000">
              <a:latin typeface="Times New Roman"/>
              <a:ea typeface="Times New Roman"/>
              <a:cs typeface="Times New Roman"/>
              <a:sym typeface="Times New Roman"/>
            </a:endParaRPr>
          </a:p>
        </p:txBody>
      </p:sp>
      <p:sp>
        <p:nvSpPr>
          <p:cNvPr id="455" name="Google Shape;455;p70"/>
          <p:cNvSpPr txBox="1"/>
          <p:nvPr>
            <p:ph idx="1" type="body"/>
          </p:nvPr>
        </p:nvSpPr>
        <p:spPr>
          <a:xfrm>
            <a:off x="838200" y="1690850"/>
            <a:ext cx="10515600" cy="4386900"/>
          </a:xfrm>
          <a:prstGeom prst="rect">
            <a:avLst/>
          </a:prstGeom>
        </p:spPr>
        <p:txBody>
          <a:bodyPr anchorCtr="0" anchor="t" bIns="45700" lIns="45700" spcFirstLastPara="1" rIns="45700" wrap="square" tIns="45700">
            <a:noAutofit/>
          </a:bodyPr>
          <a:lstStyle/>
          <a:p>
            <a:pPr indent="0" lvl="0" marL="0" rtl="0" algn="l">
              <a:spcBef>
                <a:spcPts val="1000"/>
              </a:spcBef>
              <a:spcAft>
                <a:spcPts val="0"/>
              </a:spcAft>
              <a:buNone/>
            </a:pPr>
            <a:r>
              <a:rPr b="1" lang="en-US" sz="2500">
                <a:latin typeface="Times New Roman"/>
                <a:ea typeface="Times New Roman"/>
                <a:cs typeface="Times New Roman"/>
                <a:sym typeface="Times New Roman"/>
              </a:rPr>
              <a:t>What are Size Classes?</a:t>
            </a:r>
            <a:endParaRPr b="1" sz="2500">
              <a:latin typeface="Times New Roman"/>
              <a:ea typeface="Times New Roman"/>
              <a:cs typeface="Times New Roman"/>
              <a:sym typeface="Times New Roman"/>
            </a:endParaRPr>
          </a:p>
          <a:p>
            <a:pPr indent="0" lvl="0" marL="0" rtl="0" algn="l">
              <a:spcBef>
                <a:spcPts val="1000"/>
              </a:spcBef>
              <a:spcAft>
                <a:spcPts val="0"/>
              </a:spcAft>
              <a:buNone/>
            </a:pPr>
            <a:r>
              <a:t/>
            </a:r>
            <a:endParaRPr b="1" sz="2500">
              <a:latin typeface="Times New Roman"/>
              <a:ea typeface="Times New Roman"/>
              <a:cs typeface="Times New Roman"/>
              <a:sym typeface="Times New Roman"/>
            </a:endParaRPr>
          </a:p>
          <a:p>
            <a:pPr indent="-355600" lvl="0" marL="457200" rtl="0" algn="just">
              <a:spcBef>
                <a:spcPts val="1000"/>
              </a:spcBef>
              <a:spcAft>
                <a:spcPts val="0"/>
              </a:spcAft>
              <a:buSzPts val="2000"/>
              <a:buFont typeface="Times New Roman"/>
              <a:buChar char="•"/>
            </a:pPr>
            <a:r>
              <a:rPr lang="en-US" sz="2000">
                <a:latin typeface="Times New Roman"/>
                <a:ea typeface="Times New Roman"/>
                <a:cs typeface="Times New Roman"/>
                <a:sym typeface="Times New Roman"/>
              </a:rPr>
              <a:t>In iOS, Size Classes are groups of screen sizes that are applied to the width and height of the device screen. The two Size Classes that exist currently are Compact and Regular.</a:t>
            </a:r>
            <a:endParaRPr sz="2000">
              <a:latin typeface="Times New Roman"/>
              <a:ea typeface="Times New Roman"/>
              <a:cs typeface="Times New Roman"/>
              <a:sym typeface="Times New Roman"/>
            </a:endParaRPr>
          </a:p>
          <a:p>
            <a:pPr indent="0" lvl="0" marL="457200" rtl="0" algn="just">
              <a:spcBef>
                <a:spcPts val="1000"/>
              </a:spcBef>
              <a:spcAft>
                <a:spcPts val="0"/>
              </a:spcAft>
              <a:buNone/>
            </a:pPr>
            <a:r>
              <a:t/>
            </a:r>
            <a:endParaRPr sz="2000">
              <a:latin typeface="Times New Roman"/>
              <a:ea typeface="Times New Roman"/>
              <a:cs typeface="Times New Roman"/>
              <a:sym typeface="Times New Roman"/>
            </a:endParaRPr>
          </a:p>
          <a:p>
            <a:pPr indent="-355600" lvl="0" marL="457200" rtl="0" algn="just">
              <a:spcBef>
                <a:spcPts val="1000"/>
              </a:spcBef>
              <a:spcAft>
                <a:spcPts val="0"/>
              </a:spcAft>
              <a:buSzPts val="2000"/>
              <a:buFont typeface="Times New Roman"/>
              <a:buChar char="•"/>
            </a:pPr>
            <a:r>
              <a:rPr lang="en-US" sz="2000">
                <a:latin typeface="Times New Roman"/>
                <a:ea typeface="Times New Roman"/>
                <a:cs typeface="Times New Roman"/>
                <a:sym typeface="Times New Roman"/>
              </a:rPr>
              <a:t>The Compact Size Class refers to a constrained space. It is denoted in Xcode as wC (Compact width) and hC (Compact height).</a:t>
            </a:r>
            <a:endParaRPr sz="2000">
              <a:latin typeface="Times New Roman"/>
              <a:ea typeface="Times New Roman"/>
              <a:cs typeface="Times New Roman"/>
              <a:sym typeface="Times New Roman"/>
            </a:endParaRPr>
          </a:p>
          <a:p>
            <a:pPr indent="0" lvl="0" marL="457200" rtl="0" algn="just">
              <a:spcBef>
                <a:spcPts val="1000"/>
              </a:spcBef>
              <a:spcAft>
                <a:spcPts val="0"/>
              </a:spcAft>
              <a:buNone/>
            </a:pPr>
            <a:r>
              <a:t/>
            </a:r>
            <a:endParaRPr sz="2000">
              <a:latin typeface="Times New Roman"/>
              <a:ea typeface="Times New Roman"/>
              <a:cs typeface="Times New Roman"/>
              <a:sym typeface="Times New Roman"/>
            </a:endParaRPr>
          </a:p>
          <a:p>
            <a:pPr indent="-355600" lvl="0" marL="457200" rtl="0" algn="just">
              <a:spcBef>
                <a:spcPts val="1000"/>
              </a:spcBef>
              <a:spcAft>
                <a:spcPts val="0"/>
              </a:spcAft>
              <a:buSzPts val="2000"/>
              <a:buFont typeface="Times New Roman"/>
              <a:buChar char="•"/>
            </a:pPr>
            <a:r>
              <a:rPr lang="en-US" sz="2000">
                <a:latin typeface="Times New Roman"/>
                <a:ea typeface="Times New Roman"/>
                <a:cs typeface="Times New Roman"/>
                <a:sym typeface="Times New Roman"/>
              </a:rPr>
              <a:t>The Regular Size Class refers to a non-constrained space. It is denoted in Xcode as wR (Regular width) and hR (Regular height</a:t>
            </a:r>
            <a:endParaRPr sz="2000">
              <a:latin typeface="Times New Roman"/>
              <a:ea typeface="Times New Roman"/>
              <a:cs typeface="Times New Roman"/>
              <a:sym typeface="Times New Roman"/>
            </a:endParaRPr>
          </a:p>
        </p:txBody>
      </p:sp>
      <p:sp>
        <p:nvSpPr>
          <p:cNvPr id="456" name="Google Shape;456;p70"/>
          <p:cNvSpPr txBox="1"/>
          <p:nvPr/>
        </p:nvSpPr>
        <p:spPr>
          <a:xfrm>
            <a:off x="248920" y="377825"/>
            <a:ext cx="4909200" cy="459600"/>
          </a:xfrm>
          <a:prstGeom prst="rect">
            <a:avLst/>
          </a:prstGeom>
          <a:noFill/>
          <a:ln>
            <a:noFill/>
          </a:ln>
        </p:spPr>
        <p:txBody>
          <a:bodyPr anchorCtr="0" anchor="t" bIns="45700" lIns="45700" spcFirstLastPara="1" rIns="45700" wrap="square" tIns="45700">
            <a:noAutofit/>
          </a:bodyPr>
          <a:lstStyle/>
          <a:p>
            <a:pPr indent="0" lvl="0" marL="0" rtl="0" algn="l">
              <a:spcBef>
                <a:spcPts val="0"/>
              </a:spcBef>
              <a:spcAft>
                <a:spcPts val="0"/>
              </a:spcAft>
              <a:buClr>
                <a:schemeClr val="dk1"/>
              </a:buClr>
              <a:buSzPts val="2400"/>
              <a:buFont typeface="Helvetica Neue"/>
              <a:buNone/>
            </a:pPr>
            <a:r>
              <a:rPr b="1" lang="en-US" sz="2400">
                <a:solidFill>
                  <a:schemeClr val="dk1"/>
                </a:solidFill>
                <a:latin typeface="Helvetica Neue"/>
                <a:ea typeface="Helvetica Neue"/>
                <a:cs typeface="Helvetica Neue"/>
                <a:sym typeface="Helvetica Neue"/>
              </a:rPr>
              <a:t>Autolayouts &amp; StackViews</a:t>
            </a:r>
            <a:endParaRPr/>
          </a:p>
          <a:p>
            <a:pPr indent="0" lvl="0" marL="0" marR="0" rtl="0" algn="l">
              <a:lnSpc>
                <a:spcPct val="100000"/>
              </a:lnSpc>
              <a:spcBef>
                <a:spcPts val="0"/>
              </a:spcBef>
              <a:spcAft>
                <a:spcPts val="0"/>
              </a:spcAft>
              <a:buClr>
                <a:srgbClr val="000000"/>
              </a:buClr>
              <a:buSzPts val="2400"/>
              <a:buFont typeface="Helvetica Neue"/>
              <a:buNone/>
            </a:pPr>
            <a:r>
              <a:t/>
            </a:r>
            <a:endParaRPr b="1" sz="2400">
              <a:latin typeface="Helvetica Neue"/>
              <a:ea typeface="Helvetica Neue"/>
              <a:cs typeface="Helvetica Neue"/>
              <a:sym typeface="Helvetica Neue"/>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0" name="Shape 460"/>
        <p:cNvGrpSpPr/>
        <p:nvPr/>
      </p:nvGrpSpPr>
      <p:grpSpPr>
        <a:xfrm>
          <a:off x="0" y="0"/>
          <a:ext cx="0" cy="0"/>
          <a:chOff x="0" y="0"/>
          <a:chExt cx="0" cy="0"/>
        </a:xfrm>
      </p:grpSpPr>
      <p:sp>
        <p:nvSpPr>
          <p:cNvPr id="461" name="Google Shape;461;p71"/>
          <p:cNvSpPr txBox="1"/>
          <p:nvPr>
            <p:ph idx="1" type="body"/>
          </p:nvPr>
        </p:nvSpPr>
        <p:spPr>
          <a:xfrm>
            <a:off x="838200" y="1278875"/>
            <a:ext cx="10515600" cy="1181400"/>
          </a:xfrm>
          <a:prstGeom prst="rect">
            <a:avLst/>
          </a:prstGeom>
        </p:spPr>
        <p:txBody>
          <a:bodyPr anchorCtr="0" anchor="t" bIns="45700" lIns="45700" spcFirstLastPara="1" rIns="45700" wrap="square" tIns="45700">
            <a:noAutofit/>
          </a:bodyPr>
          <a:lstStyle/>
          <a:p>
            <a:pPr indent="0" lvl="0" marL="0" rtl="0" algn="l">
              <a:spcBef>
                <a:spcPts val="1000"/>
              </a:spcBef>
              <a:spcAft>
                <a:spcPts val="0"/>
              </a:spcAft>
              <a:buNone/>
            </a:pPr>
            <a:r>
              <a:rPr b="1" lang="en-US" sz="2500">
                <a:latin typeface="Times New Roman"/>
                <a:ea typeface="Times New Roman"/>
                <a:cs typeface="Times New Roman"/>
                <a:sym typeface="Times New Roman"/>
              </a:rPr>
              <a:t>iPhone</a:t>
            </a:r>
            <a:endParaRPr b="1" sz="2500">
              <a:latin typeface="Times New Roman"/>
              <a:ea typeface="Times New Roman"/>
              <a:cs typeface="Times New Roman"/>
              <a:sym typeface="Times New Roman"/>
            </a:endParaRPr>
          </a:p>
          <a:p>
            <a:pPr indent="0" lvl="0" marL="0" rtl="0" algn="l">
              <a:spcBef>
                <a:spcPts val="1000"/>
              </a:spcBef>
              <a:spcAft>
                <a:spcPts val="0"/>
              </a:spcAft>
              <a:buNone/>
            </a:pPr>
            <a:r>
              <a:rPr lang="en-US" sz="2000">
                <a:latin typeface="Times New Roman"/>
                <a:ea typeface="Times New Roman"/>
                <a:cs typeface="Times New Roman"/>
                <a:sym typeface="Times New Roman"/>
              </a:rPr>
              <a:t>Most iPhone devices will use the Compact width (wC) size class in each orientation with some exceptions</a:t>
            </a:r>
            <a:endParaRPr sz="2000">
              <a:latin typeface="Times New Roman"/>
              <a:ea typeface="Times New Roman"/>
              <a:cs typeface="Times New Roman"/>
              <a:sym typeface="Times New Roman"/>
            </a:endParaRPr>
          </a:p>
        </p:txBody>
      </p:sp>
      <p:sp>
        <p:nvSpPr>
          <p:cNvPr id="462" name="Google Shape;462;p71"/>
          <p:cNvSpPr txBox="1"/>
          <p:nvPr/>
        </p:nvSpPr>
        <p:spPr>
          <a:xfrm>
            <a:off x="248920" y="377825"/>
            <a:ext cx="4909200" cy="459600"/>
          </a:xfrm>
          <a:prstGeom prst="rect">
            <a:avLst/>
          </a:prstGeom>
          <a:noFill/>
          <a:ln>
            <a:noFill/>
          </a:ln>
        </p:spPr>
        <p:txBody>
          <a:bodyPr anchorCtr="0" anchor="t" bIns="45700" lIns="45700" spcFirstLastPara="1" rIns="45700" wrap="square" tIns="45700">
            <a:noAutofit/>
          </a:bodyPr>
          <a:lstStyle/>
          <a:p>
            <a:pPr indent="0" lvl="0" marL="0" rtl="0" algn="l">
              <a:spcBef>
                <a:spcPts val="0"/>
              </a:spcBef>
              <a:spcAft>
                <a:spcPts val="0"/>
              </a:spcAft>
              <a:buClr>
                <a:schemeClr val="dk1"/>
              </a:buClr>
              <a:buSzPts val="2400"/>
              <a:buFont typeface="Helvetica Neue"/>
              <a:buNone/>
            </a:pPr>
            <a:r>
              <a:rPr b="1" lang="en-US" sz="2400">
                <a:solidFill>
                  <a:schemeClr val="dk1"/>
                </a:solidFill>
                <a:latin typeface="Helvetica Neue"/>
                <a:ea typeface="Helvetica Neue"/>
                <a:cs typeface="Helvetica Neue"/>
                <a:sym typeface="Helvetica Neue"/>
              </a:rPr>
              <a:t>Autolayouts &amp; StackViews</a:t>
            </a:r>
            <a:endParaRPr/>
          </a:p>
          <a:p>
            <a:pPr indent="0" lvl="0" marL="0" marR="0" rtl="0" algn="l">
              <a:lnSpc>
                <a:spcPct val="100000"/>
              </a:lnSpc>
              <a:spcBef>
                <a:spcPts val="0"/>
              </a:spcBef>
              <a:spcAft>
                <a:spcPts val="0"/>
              </a:spcAft>
              <a:buClr>
                <a:srgbClr val="000000"/>
              </a:buClr>
              <a:buSzPts val="2400"/>
              <a:buFont typeface="Helvetica Neue"/>
              <a:buNone/>
            </a:pPr>
            <a:r>
              <a:t/>
            </a:r>
            <a:endParaRPr b="1" sz="2400">
              <a:latin typeface="Helvetica Neue"/>
              <a:ea typeface="Helvetica Neue"/>
              <a:cs typeface="Helvetica Neue"/>
              <a:sym typeface="Helvetica Neue"/>
            </a:endParaRPr>
          </a:p>
        </p:txBody>
      </p:sp>
      <p:pic>
        <p:nvPicPr>
          <p:cNvPr id="463" name="Google Shape;463;p71"/>
          <p:cNvPicPr preferRelativeResize="0"/>
          <p:nvPr/>
        </p:nvPicPr>
        <p:blipFill>
          <a:blip r:embed="rId3">
            <a:alphaModFix/>
          </a:blip>
          <a:stretch>
            <a:fillRect/>
          </a:stretch>
        </p:blipFill>
        <p:spPr>
          <a:xfrm>
            <a:off x="838200" y="2901725"/>
            <a:ext cx="10107875" cy="3638850"/>
          </a:xfrm>
          <a:prstGeom prst="rect">
            <a:avLst/>
          </a:prstGeom>
          <a:noFill/>
          <a:ln>
            <a:noFill/>
          </a:ln>
        </p:spPr>
      </p:pic>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7" name="Shape 467"/>
        <p:cNvGrpSpPr/>
        <p:nvPr/>
      </p:nvGrpSpPr>
      <p:grpSpPr>
        <a:xfrm>
          <a:off x="0" y="0"/>
          <a:ext cx="0" cy="0"/>
          <a:chOff x="0" y="0"/>
          <a:chExt cx="0" cy="0"/>
        </a:xfrm>
      </p:grpSpPr>
      <p:sp>
        <p:nvSpPr>
          <p:cNvPr id="468" name="Google Shape;468;p72"/>
          <p:cNvSpPr txBox="1"/>
          <p:nvPr>
            <p:ph idx="1" type="body"/>
          </p:nvPr>
        </p:nvSpPr>
        <p:spPr>
          <a:xfrm>
            <a:off x="838200" y="1084263"/>
            <a:ext cx="10515600" cy="2425200"/>
          </a:xfrm>
          <a:prstGeom prst="rect">
            <a:avLst/>
          </a:prstGeom>
        </p:spPr>
        <p:txBody>
          <a:bodyPr anchorCtr="0" anchor="t" bIns="45700" lIns="45700" spcFirstLastPara="1" rIns="45700" wrap="square" tIns="45700">
            <a:noAutofit/>
          </a:bodyPr>
          <a:lstStyle/>
          <a:p>
            <a:pPr indent="-355600" lvl="0" marL="457200" rtl="0" algn="just">
              <a:spcBef>
                <a:spcPts val="1000"/>
              </a:spcBef>
              <a:spcAft>
                <a:spcPts val="0"/>
              </a:spcAft>
              <a:buSzPts val="2000"/>
              <a:buFont typeface="Times New Roman"/>
              <a:buChar char="•"/>
            </a:pPr>
            <a:r>
              <a:rPr lang="en-US" sz="2000">
                <a:latin typeface="Times New Roman"/>
                <a:ea typeface="Times New Roman"/>
                <a:cs typeface="Times New Roman"/>
                <a:sym typeface="Times New Roman"/>
              </a:rPr>
              <a:t>The iPhones 6/7 Plus can inherit the Regular width (wR) size class resulting in the ability to use functionality normally reserved for the iPad, such as the split-view pane. </a:t>
            </a:r>
            <a:endParaRPr sz="2000">
              <a:latin typeface="Times New Roman"/>
              <a:ea typeface="Times New Roman"/>
              <a:cs typeface="Times New Roman"/>
              <a:sym typeface="Times New Roman"/>
            </a:endParaRPr>
          </a:p>
          <a:p>
            <a:pPr indent="0" lvl="0" marL="457200" rtl="0" algn="just">
              <a:spcBef>
                <a:spcPts val="1000"/>
              </a:spcBef>
              <a:spcAft>
                <a:spcPts val="0"/>
              </a:spcAft>
              <a:buNone/>
            </a:pPr>
            <a:r>
              <a:t/>
            </a:r>
            <a:endParaRPr sz="2000">
              <a:latin typeface="Times New Roman"/>
              <a:ea typeface="Times New Roman"/>
              <a:cs typeface="Times New Roman"/>
              <a:sym typeface="Times New Roman"/>
            </a:endParaRPr>
          </a:p>
          <a:p>
            <a:pPr indent="-355600" lvl="0" marL="457200" rtl="0" algn="just">
              <a:spcBef>
                <a:spcPts val="1000"/>
              </a:spcBef>
              <a:spcAft>
                <a:spcPts val="0"/>
              </a:spcAft>
              <a:buSzPts val="2000"/>
              <a:buFont typeface="Times New Roman"/>
              <a:buChar char="•"/>
            </a:pPr>
            <a:r>
              <a:rPr lang="en-US" sz="2000">
                <a:latin typeface="Times New Roman"/>
                <a:ea typeface="Times New Roman"/>
                <a:cs typeface="Times New Roman"/>
                <a:sym typeface="Times New Roman"/>
              </a:rPr>
              <a:t>For instance, using the Mail application on an iPhone 7 Plus in horizontal landscape will cause a split-view pane to appear, allowing the user to better utilize the available space rather than just displaying a single table view.</a:t>
            </a:r>
            <a:endParaRPr sz="2000">
              <a:latin typeface="Times New Roman"/>
              <a:ea typeface="Times New Roman"/>
              <a:cs typeface="Times New Roman"/>
              <a:sym typeface="Times New Roman"/>
            </a:endParaRPr>
          </a:p>
        </p:txBody>
      </p:sp>
      <p:sp>
        <p:nvSpPr>
          <p:cNvPr id="469" name="Google Shape;469;p72"/>
          <p:cNvSpPr txBox="1"/>
          <p:nvPr/>
        </p:nvSpPr>
        <p:spPr>
          <a:xfrm>
            <a:off x="248920" y="377825"/>
            <a:ext cx="4909200" cy="459600"/>
          </a:xfrm>
          <a:prstGeom prst="rect">
            <a:avLst/>
          </a:prstGeom>
          <a:noFill/>
          <a:ln>
            <a:noFill/>
          </a:ln>
        </p:spPr>
        <p:txBody>
          <a:bodyPr anchorCtr="0" anchor="t" bIns="45700" lIns="45700" spcFirstLastPara="1" rIns="45700" wrap="square" tIns="45700">
            <a:noAutofit/>
          </a:bodyPr>
          <a:lstStyle/>
          <a:p>
            <a:pPr indent="0" lvl="0" marL="0" rtl="0" algn="l">
              <a:spcBef>
                <a:spcPts val="0"/>
              </a:spcBef>
              <a:spcAft>
                <a:spcPts val="0"/>
              </a:spcAft>
              <a:buClr>
                <a:schemeClr val="dk1"/>
              </a:buClr>
              <a:buSzPts val="2400"/>
              <a:buFont typeface="Helvetica Neue"/>
              <a:buNone/>
            </a:pPr>
            <a:r>
              <a:rPr b="1" lang="en-US" sz="2400">
                <a:solidFill>
                  <a:schemeClr val="dk1"/>
                </a:solidFill>
                <a:latin typeface="Helvetica Neue"/>
                <a:ea typeface="Helvetica Neue"/>
                <a:cs typeface="Helvetica Neue"/>
                <a:sym typeface="Helvetica Neue"/>
              </a:rPr>
              <a:t>Autolayouts &amp; StackViews</a:t>
            </a:r>
            <a:endParaRPr/>
          </a:p>
          <a:p>
            <a:pPr indent="0" lvl="0" marL="0" marR="0" rtl="0" algn="l">
              <a:lnSpc>
                <a:spcPct val="100000"/>
              </a:lnSpc>
              <a:spcBef>
                <a:spcPts val="0"/>
              </a:spcBef>
              <a:spcAft>
                <a:spcPts val="0"/>
              </a:spcAft>
              <a:buClr>
                <a:srgbClr val="000000"/>
              </a:buClr>
              <a:buSzPts val="2400"/>
              <a:buFont typeface="Helvetica Neue"/>
              <a:buNone/>
            </a:pPr>
            <a:r>
              <a:t/>
            </a:r>
            <a:endParaRPr b="1" sz="2400">
              <a:latin typeface="Helvetica Neue"/>
              <a:ea typeface="Helvetica Neue"/>
              <a:cs typeface="Helvetica Neue"/>
              <a:sym typeface="Helvetica Neue"/>
            </a:endParaRPr>
          </a:p>
        </p:txBody>
      </p:sp>
      <p:pic>
        <p:nvPicPr>
          <p:cNvPr id="470" name="Google Shape;470;p72"/>
          <p:cNvPicPr preferRelativeResize="0"/>
          <p:nvPr/>
        </p:nvPicPr>
        <p:blipFill>
          <a:blip r:embed="rId3">
            <a:alphaModFix/>
          </a:blip>
          <a:stretch>
            <a:fillRect/>
          </a:stretch>
        </p:blipFill>
        <p:spPr>
          <a:xfrm>
            <a:off x="1996875" y="3509475"/>
            <a:ext cx="8173275" cy="3181250"/>
          </a:xfrm>
          <a:prstGeom prst="rect">
            <a:avLst/>
          </a:prstGeom>
          <a:noFill/>
          <a:ln>
            <a:noFill/>
          </a:ln>
        </p:spPr>
      </p:pic>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4" name="Shape 474"/>
        <p:cNvGrpSpPr/>
        <p:nvPr/>
      </p:nvGrpSpPr>
      <p:grpSpPr>
        <a:xfrm>
          <a:off x="0" y="0"/>
          <a:ext cx="0" cy="0"/>
          <a:chOff x="0" y="0"/>
          <a:chExt cx="0" cy="0"/>
        </a:xfrm>
      </p:grpSpPr>
      <p:sp>
        <p:nvSpPr>
          <p:cNvPr id="475" name="Google Shape;475;p73"/>
          <p:cNvSpPr txBox="1"/>
          <p:nvPr>
            <p:ph idx="1" type="body"/>
          </p:nvPr>
        </p:nvSpPr>
        <p:spPr>
          <a:xfrm>
            <a:off x="838200" y="1209750"/>
            <a:ext cx="10515600" cy="1701300"/>
          </a:xfrm>
          <a:prstGeom prst="rect">
            <a:avLst/>
          </a:prstGeom>
        </p:spPr>
        <p:txBody>
          <a:bodyPr anchorCtr="0" anchor="t" bIns="45700" lIns="45700" spcFirstLastPara="1" rIns="45700" wrap="square" tIns="45700">
            <a:noAutofit/>
          </a:bodyPr>
          <a:lstStyle/>
          <a:p>
            <a:pPr indent="0" lvl="0" marL="0" rtl="0" algn="l">
              <a:spcBef>
                <a:spcPts val="1000"/>
              </a:spcBef>
              <a:spcAft>
                <a:spcPts val="0"/>
              </a:spcAft>
              <a:buNone/>
            </a:pPr>
            <a:r>
              <a:rPr b="1" lang="en-US" sz="2500">
                <a:latin typeface="Times New Roman"/>
                <a:ea typeface="Times New Roman"/>
                <a:cs typeface="Times New Roman"/>
                <a:sym typeface="Times New Roman"/>
              </a:rPr>
              <a:t>iPad</a:t>
            </a:r>
            <a:endParaRPr sz="2500">
              <a:latin typeface="Times New Roman"/>
              <a:ea typeface="Times New Roman"/>
              <a:cs typeface="Times New Roman"/>
              <a:sym typeface="Times New Roman"/>
            </a:endParaRPr>
          </a:p>
          <a:p>
            <a:pPr indent="-355600" lvl="0" marL="457200" rtl="0" algn="just">
              <a:spcBef>
                <a:spcPts val="1000"/>
              </a:spcBef>
              <a:spcAft>
                <a:spcPts val="0"/>
              </a:spcAft>
              <a:buSzPts val="2000"/>
              <a:buFont typeface="Times New Roman"/>
              <a:buChar char="•"/>
            </a:pPr>
            <a:r>
              <a:rPr lang="en-US" sz="2000">
                <a:latin typeface="Times New Roman"/>
                <a:ea typeface="Times New Roman"/>
                <a:cs typeface="Times New Roman"/>
                <a:sym typeface="Times New Roman"/>
              </a:rPr>
              <a:t>All iPad devices use the Regular width (wR) size class regardless of landscape or portrait orientation. In both horizontal and vertical landscape, the iPad will use a split-view pane to take advantage of the available screen space because it falls within this unconstrained size class.</a:t>
            </a:r>
            <a:endParaRPr sz="2000">
              <a:latin typeface="Times New Roman"/>
              <a:ea typeface="Times New Roman"/>
              <a:cs typeface="Times New Roman"/>
              <a:sym typeface="Times New Roman"/>
            </a:endParaRPr>
          </a:p>
        </p:txBody>
      </p:sp>
      <p:pic>
        <p:nvPicPr>
          <p:cNvPr id="476" name="Google Shape;476;p73"/>
          <p:cNvPicPr preferRelativeResize="0"/>
          <p:nvPr/>
        </p:nvPicPr>
        <p:blipFill>
          <a:blip r:embed="rId3">
            <a:alphaModFix/>
          </a:blip>
          <a:stretch>
            <a:fillRect/>
          </a:stretch>
        </p:blipFill>
        <p:spPr>
          <a:xfrm>
            <a:off x="2040125" y="3221800"/>
            <a:ext cx="7892525" cy="3416200"/>
          </a:xfrm>
          <a:prstGeom prst="rect">
            <a:avLst/>
          </a:prstGeom>
          <a:noFill/>
          <a:ln>
            <a:noFill/>
          </a:ln>
        </p:spPr>
      </p:pic>
      <p:sp>
        <p:nvSpPr>
          <p:cNvPr id="477" name="Google Shape;477;p73"/>
          <p:cNvSpPr txBox="1"/>
          <p:nvPr/>
        </p:nvSpPr>
        <p:spPr>
          <a:xfrm>
            <a:off x="248920" y="377825"/>
            <a:ext cx="4909200" cy="459600"/>
          </a:xfrm>
          <a:prstGeom prst="rect">
            <a:avLst/>
          </a:prstGeom>
          <a:noFill/>
          <a:ln>
            <a:noFill/>
          </a:ln>
        </p:spPr>
        <p:txBody>
          <a:bodyPr anchorCtr="0" anchor="t" bIns="45700" lIns="45700" spcFirstLastPara="1" rIns="45700" wrap="square" tIns="45700">
            <a:noAutofit/>
          </a:bodyPr>
          <a:lstStyle/>
          <a:p>
            <a:pPr indent="0" lvl="0" marL="0" rtl="0" algn="l">
              <a:spcBef>
                <a:spcPts val="0"/>
              </a:spcBef>
              <a:spcAft>
                <a:spcPts val="0"/>
              </a:spcAft>
              <a:buClr>
                <a:schemeClr val="dk1"/>
              </a:buClr>
              <a:buSzPts val="2400"/>
              <a:buFont typeface="Helvetica Neue"/>
              <a:buNone/>
            </a:pPr>
            <a:r>
              <a:rPr b="1" lang="en-US" sz="2400">
                <a:solidFill>
                  <a:schemeClr val="dk1"/>
                </a:solidFill>
                <a:latin typeface="Helvetica Neue"/>
                <a:ea typeface="Helvetica Neue"/>
                <a:cs typeface="Helvetica Neue"/>
                <a:sym typeface="Helvetica Neue"/>
              </a:rPr>
              <a:t>Autolayouts &amp; StackViews</a:t>
            </a:r>
            <a:endParaRPr/>
          </a:p>
          <a:p>
            <a:pPr indent="0" lvl="0" marL="0" marR="0" rtl="0" algn="l">
              <a:lnSpc>
                <a:spcPct val="100000"/>
              </a:lnSpc>
              <a:spcBef>
                <a:spcPts val="0"/>
              </a:spcBef>
              <a:spcAft>
                <a:spcPts val="0"/>
              </a:spcAft>
              <a:buClr>
                <a:srgbClr val="000000"/>
              </a:buClr>
              <a:buSzPts val="2400"/>
              <a:buFont typeface="Helvetica Neue"/>
              <a:buNone/>
            </a:pPr>
            <a:r>
              <a:t/>
            </a:r>
            <a:endParaRPr b="1" sz="2400">
              <a:latin typeface="Helvetica Neue"/>
              <a:ea typeface="Helvetica Neue"/>
              <a:cs typeface="Helvetica Neue"/>
              <a:sym typeface="Helvetica Neue"/>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1" name="Shape 481"/>
        <p:cNvGrpSpPr/>
        <p:nvPr/>
      </p:nvGrpSpPr>
      <p:grpSpPr>
        <a:xfrm>
          <a:off x="0" y="0"/>
          <a:ext cx="0" cy="0"/>
          <a:chOff x="0" y="0"/>
          <a:chExt cx="0" cy="0"/>
        </a:xfrm>
      </p:grpSpPr>
      <p:sp>
        <p:nvSpPr>
          <p:cNvPr id="482" name="Google Shape;482;p74"/>
          <p:cNvSpPr txBox="1"/>
          <p:nvPr>
            <p:ph idx="1" type="body"/>
          </p:nvPr>
        </p:nvSpPr>
        <p:spPr>
          <a:xfrm>
            <a:off x="838200" y="1044956"/>
            <a:ext cx="10515600" cy="1860000"/>
          </a:xfrm>
          <a:prstGeom prst="rect">
            <a:avLst/>
          </a:prstGeom>
        </p:spPr>
        <p:txBody>
          <a:bodyPr anchorCtr="0" anchor="t" bIns="45700" lIns="45700" spcFirstLastPara="1" rIns="45700" wrap="square" tIns="45700">
            <a:noAutofit/>
          </a:bodyPr>
          <a:lstStyle/>
          <a:p>
            <a:pPr indent="0" lvl="0" marL="0" rtl="0" algn="just">
              <a:spcBef>
                <a:spcPts val="1000"/>
              </a:spcBef>
              <a:spcAft>
                <a:spcPts val="0"/>
              </a:spcAft>
              <a:buNone/>
            </a:pPr>
            <a:r>
              <a:rPr b="1" lang="en-US" sz="2000">
                <a:latin typeface="Times New Roman"/>
                <a:ea typeface="Times New Roman"/>
                <a:cs typeface="Times New Roman"/>
                <a:sym typeface="Times New Roman"/>
              </a:rPr>
              <a:t>Multitasking on iPad: Split View and Slide Over</a:t>
            </a:r>
            <a:endParaRPr b="1" sz="2000">
              <a:latin typeface="Times New Roman"/>
              <a:ea typeface="Times New Roman"/>
              <a:cs typeface="Times New Roman"/>
              <a:sym typeface="Times New Roman"/>
            </a:endParaRPr>
          </a:p>
          <a:p>
            <a:pPr indent="-355600" lvl="0" marL="457200" rtl="0" algn="just">
              <a:spcBef>
                <a:spcPts val="1000"/>
              </a:spcBef>
              <a:spcAft>
                <a:spcPts val="0"/>
              </a:spcAft>
              <a:buSzPts val="2000"/>
              <a:buFont typeface="Times New Roman"/>
              <a:buChar char="•"/>
            </a:pPr>
            <a:r>
              <a:rPr lang="en-US" sz="2000">
                <a:latin typeface="Times New Roman"/>
                <a:ea typeface="Times New Roman"/>
                <a:cs typeface="Times New Roman"/>
                <a:sym typeface="Times New Roman"/>
              </a:rPr>
              <a:t>Split-View multitasking and Slide Over allow your app can share a screen with another app in a 1/2, 1/3 or 2/3 ratio in either landscape or portrait orientation.</a:t>
            </a:r>
            <a:endParaRPr sz="2000">
              <a:latin typeface="Times New Roman"/>
              <a:ea typeface="Times New Roman"/>
              <a:cs typeface="Times New Roman"/>
              <a:sym typeface="Times New Roman"/>
            </a:endParaRPr>
          </a:p>
          <a:p>
            <a:pPr indent="0" lvl="0" marL="457200" rtl="0" algn="just">
              <a:spcBef>
                <a:spcPts val="1000"/>
              </a:spcBef>
              <a:spcAft>
                <a:spcPts val="0"/>
              </a:spcAft>
              <a:buNone/>
            </a:pPr>
            <a:r>
              <a:t/>
            </a:r>
            <a:endParaRPr sz="2000">
              <a:latin typeface="Times New Roman"/>
              <a:ea typeface="Times New Roman"/>
              <a:cs typeface="Times New Roman"/>
              <a:sym typeface="Times New Roman"/>
            </a:endParaRPr>
          </a:p>
          <a:p>
            <a:pPr indent="-355600" lvl="0" marL="457200" rtl="0" algn="just">
              <a:spcBef>
                <a:spcPts val="1000"/>
              </a:spcBef>
              <a:spcAft>
                <a:spcPts val="0"/>
              </a:spcAft>
              <a:buSzPts val="2000"/>
              <a:buFont typeface="Times New Roman"/>
              <a:buChar char="•"/>
            </a:pPr>
            <a:r>
              <a:rPr lang="en-US" sz="2000">
                <a:latin typeface="Times New Roman"/>
                <a:ea typeface="Times New Roman"/>
                <a:cs typeface="Times New Roman"/>
                <a:sym typeface="Times New Roman"/>
              </a:rPr>
              <a:t>Depending on the ratio, the operating system will either display the Compact width (wC) or Regular width (wR) layout.</a:t>
            </a:r>
            <a:endParaRPr sz="2000">
              <a:latin typeface="Times New Roman"/>
              <a:ea typeface="Times New Roman"/>
              <a:cs typeface="Times New Roman"/>
              <a:sym typeface="Times New Roman"/>
            </a:endParaRPr>
          </a:p>
        </p:txBody>
      </p:sp>
      <p:pic>
        <p:nvPicPr>
          <p:cNvPr id="483" name="Google Shape;483;p74"/>
          <p:cNvPicPr preferRelativeResize="0"/>
          <p:nvPr/>
        </p:nvPicPr>
        <p:blipFill>
          <a:blip r:embed="rId3">
            <a:alphaModFix/>
          </a:blip>
          <a:stretch>
            <a:fillRect/>
          </a:stretch>
        </p:blipFill>
        <p:spPr>
          <a:xfrm>
            <a:off x="3238500" y="3349450"/>
            <a:ext cx="5715000" cy="3270250"/>
          </a:xfrm>
          <a:prstGeom prst="rect">
            <a:avLst/>
          </a:prstGeom>
          <a:noFill/>
          <a:ln>
            <a:noFill/>
          </a:ln>
        </p:spPr>
      </p:pic>
      <p:sp>
        <p:nvSpPr>
          <p:cNvPr id="484" name="Google Shape;484;p74"/>
          <p:cNvSpPr txBox="1"/>
          <p:nvPr/>
        </p:nvSpPr>
        <p:spPr>
          <a:xfrm>
            <a:off x="248920" y="377825"/>
            <a:ext cx="4909200" cy="459600"/>
          </a:xfrm>
          <a:prstGeom prst="rect">
            <a:avLst/>
          </a:prstGeom>
          <a:noFill/>
          <a:ln>
            <a:noFill/>
          </a:ln>
        </p:spPr>
        <p:txBody>
          <a:bodyPr anchorCtr="0" anchor="t" bIns="45700" lIns="45700" spcFirstLastPara="1" rIns="45700" wrap="square" tIns="45700">
            <a:noAutofit/>
          </a:bodyPr>
          <a:lstStyle/>
          <a:p>
            <a:pPr indent="0" lvl="0" marL="0" rtl="0" algn="l">
              <a:spcBef>
                <a:spcPts val="0"/>
              </a:spcBef>
              <a:spcAft>
                <a:spcPts val="0"/>
              </a:spcAft>
              <a:buClr>
                <a:schemeClr val="dk1"/>
              </a:buClr>
              <a:buSzPts val="2400"/>
              <a:buFont typeface="Helvetica Neue"/>
              <a:buNone/>
            </a:pPr>
            <a:r>
              <a:rPr b="1" lang="en-US" sz="2400">
                <a:solidFill>
                  <a:schemeClr val="dk1"/>
                </a:solidFill>
                <a:latin typeface="Helvetica Neue"/>
                <a:ea typeface="Helvetica Neue"/>
                <a:cs typeface="Helvetica Neue"/>
                <a:sym typeface="Helvetica Neue"/>
              </a:rPr>
              <a:t>Autolayouts &amp; StackViews</a:t>
            </a:r>
            <a:endParaRPr/>
          </a:p>
          <a:p>
            <a:pPr indent="0" lvl="0" marL="0" marR="0" rtl="0" algn="l">
              <a:lnSpc>
                <a:spcPct val="100000"/>
              </a:lnSpc>
              <a:spcBef>
                <a:spcPts val="0"/>
              </a:spcBef>
              <a:spcAft>
                <a:spcPts val="0"/>
              </a:spcAft>
              <a:buClr>
                <a:srgbClr val="000000"/>
              </a:buClr>
              <a:buSzPts val="2400"/>
              <a:buFont typeface="Helvetica Neue"/>
              <a:buNone/>
            </a:pPr>
            <a:r>
              <a:t/>
            </a:r>
            <a:endParaRPr b="1" sz="2400">
              <a:latin typeface="Helvetica Neue"/>
              <a:ea typeface="Helvetica Neue"/>
              <a:cs typeface="Helvetica Neue"/>
              <a:sym typeface="Helvetica Neue"/>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8" name="Shape 488"/>
        <p:cNvGrpSpPr/>
        <p:nvPr/>
      </p:nvGrpSpPr>
      <p:grpSpPr>
        <a:xfrm>
          <a:off x="0" y="0"/>
          <a:ext cx="0" cy="0"/>
          <a:chOff x="0" y="0"/>
          <a:chExt cx="0" cy="0"/>
        </a:xfrm>
      </p:grpSpPr>
      <p:sp>
        <p:nvSpPr>
          <p:cNvPr id="489" name="Google Shape;489;p75"/>
          <p:cNvSpPr txBox="1"/>
          <p:nvPr>
            <p:ph idx="1" type="body"/>
          </p:nvPr>
        </p:nvSpPr>
        <p:spPr>
          <a:xfrm>
            <a:off x="838200" y="1047473"/>
            <a:ext cx="10515600" cy="2691600"/>
          </a:xfrm>
          <a:prstGeom prst="rect">
            <a:avLst/>
          </a:prstGeom>
        </p:spPr>
        <p:txBody>
          <a:bodyPr anchorCtr="0" anchor="t" bIns="45700" lIns="45700" spcFirstLastPara="1" rIns="45700" wrap="square" tIns="45700">
            <a:noAutofit/>
          </a:bodyPr>
          <a:lstStyle/>
          <a:p>
            <a:pPr indent="0" lvl="0" marL="0" rtl="0" algn="just">
              <a:spcBef>
                <a:spcPts val="1000"/>
              </a:spcBef>
              <a:spcAft>
                <a:spcPts val="0"/>
              </a:spcAft>
              <a:buNone/>
            </a:pPr>
            <a:r>
              <a:rPr b="1" lang="en-US" sz="2500">
                <a:latin typeface="Times New Roman"/>
                <a:ea typeface="Times New Roman"/>
                <a:cs typeface="Times New Roman"/>
                <a:sym typeface="Times New Roman"/>
              </a:rPr>
              <a:t>Controlling the UI with Size Classes</a:t>
            </a:r>
            <a:endParaRPr b="1" sz="2500">
              <a:latin typeface="Times New Roman"/>
              <a:ea typeface="Times New Roman"/>
              <a:cs typeface="Times New Roman"/>
              <a:sym typeface="Times New Roman"/>
            </a:endParaRPr>
          </a:p>
          <a:p>
            <a:pPr indent="-355600" lvl="0" marL="457200" rtl="0" algn="just">
              <a:spcBef>
                <a:spcPts val="1000"/>
              </a:spcBef>
              <a:spcAft>
                <a:spcPts val="0"/>
              </a:spcAft>
              <a:buSzPts val="2000"/>
              <a:buFont typeface="Times New Roman"/>
              <a:buChar char="•"/>
            </a:pPr>
            <a:r>
              <a:rPr lang="en-US" sz="2000">
                <a:latin typeface="Times New Roman"/>
                <a:ea typeface="Times New Roman"/>
                <a:cs typeface="Times New Roman"/>
                <a:sym typeface="Times New Roman"/>
              </a:rPr>
              <a:t>In most cases, specifying the width class is sufficient when laying out your app; however, you can use the height class to customize your app as well.</a:t>
            </a:r>
            <a:endParaRPr sz="2000">
              <a:latin typeface="Times New Roman"/>
              <a:ea typeface="Times New Roman"/>
              <a:cs typeface="Times New Roman"/>
              <a:sym typeface="Times New Roman"/>
            </a:endParaRPr>
          </a:p>
          <a:p>
            <a:pPr indent="0" lvl="0" marL="457200" rtl="0" algn="just">
              <a:spcBef>
                <a:spcPts val="1000"/>
              </a:spcBef>
              <a:spcAft>
                <a:spcPts val="0"/>
              </a:spcAft>
              <a:buNone/>
            </a:pPr>
            <a:r>
              <a:t/>
            </a:r>
            <a:endParaRPr sz="2000">
              <a:latin typeface="Times New Roman"/>
              <a:ea typeface="Times New Roman"/>
              <a:cs typeface="Times New Roman"/>
              <a:sym typeface="Times New Roman"/>
            </a:endParaRPr>
          </a:p>
          <a:p>
            <a:pPr indent="-355600" lvl="0" marL="457200" rtl="0" algn="just">
              <a:spcBef>
                <a:spcPts val="1000"/>
              </a:spcBef>
              <a:spcAft>
                <a:spcPts val="0"/>
              </a:spcAft>
              <a:buSzPts val="2000"/>
              <a:buFont typeface="Times New Roman"/>
              <a:buChar char="•"/>
            </a:pPr>
            <a:r>
              <a:rPr lang="en-US" sz="2000">
                <a:latin typeface="Times New Roman"/>
                <a:ea typeface="Times New Roman"/>
                <a:cs typeface="Times New Roman"/>
                <a:sym typeface="Times New Roman"/>
              </a:rPr>
              <a:t>For example, if you use a split-view pane in an iPad app, users will see the same pane on iPhone Plus in landscape orientation because they both inherit the Regular width (wR) size class.</a:t>
            </a:r>
            <a:endParaRPr sz="2000">
              <a:latin typeface="Times New Roman"/>
              <a:ea typeface="Times New Roman"/>
              <a:cs typeface="Times New Roman"/>
              <a:sym typeface="Times New Roman"/>
            </a:endParaRPr>
          </a:p>
        </p:txBody>
      </p:sp>
      <p:pic>
        <p:nvPicPr>
          <p:cNvPr id="490" name="Google Shape;490;p75"/>
          <p:cNvPicPr preferRelativeResize="0"/>
          <p:nvPr/>
        </p:nvPicPr>
        <p:blipFill>
          <a:blip r:embed="rId3">
            <a:alphaModFix/>
          </a:blip>
          <a:stretch>
            <a:fillRect/>
          </a:stretch>
        </p:blipFill>
        <p:spPr>
          <a:xfrm>
            <a:off x="3750900" y="3739073"/>
            <a:ext cx="4690212" cy="2814127"/>
          </a:xfrm>
          <a:prstGeom prst="rect">
            <a:avLst/>
          </a:prstGeom>
          <a:noFill/>
          <a:ln>
            <a:noFill/>
          </a:ln>
        </p:spPr>
      </p:pic>
      <p:sp>
        <p:nvSpPr>
          <p:cNvPr id="491" name="Google Shape;491;p75"/>
          <p:cNvSpPr txBox="1"/>
          <p:nvPr/>
        </p:nvSpPr>
        <p:spPr>
          <a:xfrm>
            <a:off x="248920" y="377825"/>
            <a:ext cx="4909200" cy="459600"/>
          </a:xfrm>
          <a:prstGeom prst="rect">
            <a:avLst/>
          </a:prstGeom>
          <a:noFill/>
          <a:ln>
            <a:noFill/>
          </a:ln>
        </p:spPr>
        <p:txBody>
          <a:bodyPr anchorCtr="0" anchor="t" bIns="45700" lIns="45700" spcFirstLastPara="1" rIns="45700" wrap="square" tIns="45700">
            <a:noAutofit/>
          </a:bodyPr>
          <a:lstStyle/>
          <a:p>
            <a:pPr indent="0" lvl="0" marL="0" rtl="0" algn="l">
              <a:spcBef>
                <a:spcPts val="0"/>
              </a:spcBef>
              <a:spcAft>
                <a:spcPts val="0"/>
              </a:spcAft>
              <a:buClr>
                <a:schemeClr val="dk1"/>
              </a:buClr>
              <a:buSzPts val="2400"/>
              <a:buFont typeface="Helvetica Neue"/>
              <a:buNone/>
            </a:pPr>
            <a:r>
              <a:rPr b="1" lang="en-US" sz="2400">
                <a:solidFill>
                  <a:schemeClr val="dk1"/>
                </a:solidFill>
                <a:latin typeface="Helvetica Neue"/>
                <a:ea typeface="Helvetica Neue"/>
                <a:cs typeface="Helvetica Neue"/>
                <a:sym typeface="Helvetica Neue"/>
              </a:rPr>
              <a:t>Autolayouts &amp; StackViews</a:t>
            </a:r>
            <a:endParaRPr/>
          </a:p>
          <a:p>
            <a:pPr indent="0" lvl="0" marL="0" marR="0" rtl="0" algn="l">
              <a:lnSpc>
                <a:spcPct val="100000"/>
              </a:lnSpc>
              <a:spcBef>
                <a:spcPts val="0"/>
              </a:spcBef>
              <a:spcAft>
                <a:spcPts val="0"/>
              </a:spcAft>
              <a:buClr>
                <a:srgbClr val="000000"/>
              </a:buClr>
              <a:buSzPts val="2400"/>
              <a:buFont typeface="Helvetica Neue"/>
              <a:buNone/>
            </a:pPr>
            <a:r>
              <a:t/>
            </a:r>
            <a:endParaRPr b="1" sz="2400">
              <a:latin typeface="Helvetica Neue"/>
              <a:ea typeface="Helvetica Neue"/>
              <a:cs typeface="Helvetica Neue"/>
              <a:sym typeface="Helvetica Neue"/>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5" name="Shape 495"/>
        <p:cNvGrpSpPr/>
        <p:nvPr/>
      </p:nvGrpSpPr>
      <p:grpSpPr>
        <a:xfrm>
          <a:off x="0" y="0"/>
          <a:ext cx="0" cy="0"/>
          <a:chOff x="0" y="0"/>
          <a:chExt cx="0" cy="0"/>
        </a:xfrm>
      </p:grpSpPr>
      <p:sp>
        <p:nvSpPr>
          <p:cNvPr id="496" name="Google Shape;496;p76"/>
          <p:cNvSpPr txBox="1"/>
          <p:nvPr>
            <p:ph idx="1" type="body"/>
          </p:nvPr>
        </p:nvSpPr>
        <p:spPr>
          <a:xfrm>
            <a:off x="838200" y="1181450"/>
            <a:ext cx="10515600" cy="1206600"/>
          </a:xfrm>
          <a:prstGeom prst="rect">
            <a:avLst/>
          </a:prstGeom>
        </p:spPr>
        <p:txBody>
          <a:bodyPr anchorCtr="0" anchor="t" bIns="45700" lIns="45700" spcFirstLastPara="1" rIns="45700" wrap="square" tIns="45700">
            <a:noAutofit/>
          </a:bodyPr>
          <a:lstStyle/>
          <a:p>
            <a:pPr indent="-349250" lvl="0" marL="457200" rtl="0" algn="just">
              <a:spcBef>
                <a:spcPts val="1000"/>
              </a:spcBef>
              <a:spcAft>
                <a:spcPts val="0"/>
              </a:spcAft>
              <a:buSzPts val="1900"/>
              <a:buFont typeface="Times New Roman"/>
              <a:buChar char="•"/>
            </a:pPr>
            <a:r>
              <a:rPr lang="en-US" sz="1900">
                <a:latin typeface="Times New Roman"/>
                <a:ea typeface="Times New Roman"/>
                <a:cs typeface="Times New Roman"/>
                <a:sym typeface="Times New Roman"/>
              </a:rPr>
              <a:t>If that is not your intention, you can exclude a split-view pane from appearing on the 7 Plus by specifying both the width and height Size Classes. This works because the height of an iPhone Plus in landscape orientation is compact (hC) while all iPad devices have a regular height (hR).</a:t>
            </a:r>
            <a:endParaRPr sz="1900">
              <a:latin typeface="Times New Roman"/>
              <a:ea typeface="Times New Roman"/>
              <a:cs typeface="Times New Roman"/>
              <a:sym typeface="Times New Roman"/>
            </a:endParaRPr>
          </a:p>
        </p:txBody>
      </p:sp>
      <p:sp>
        <p:nvSpPr>
          <p:cNvPr id="497" name="Google Shape;497;p76"/>
          <p:cNvSpPr txBox="1"/>
          <p:nvPr/>
        </p:nvSpPr>
        <p:spPr>
          <a:xfrm>
            <a:off x="248920" y="377825"/>
            <a:ext cx="4909200" cy="459600"/>
          </a:xfrm>
          <a:prstGeom prst="rect">
            <a:avLst/>
          </a:prstGeom>
          <a:noFill/>
          <a:ln>
            <a:noFill/>
          </a:ln>
        </p:spPr>
        <p:txBody>
          <a:bodyPr anchorCtr="0" anchor="t" bIns="45700" lIns="45700" spcFirstLastPara="1" rIns="45700" wrap="square" tIns="45700">
            <a:noAutofit/>
          </a:bodyPr>
          <a:lstStyle/>
          <a:p>
            <a:pPr indent="0" lvl="0" marL="0" rtl="0" algn="l">
              <a:spcBef>
                <a:spcPts val="0"/>
              </a:spcBef>
              <a:spcAft>
                <a:spcPts val="0"/>
              </a:spcAft>
              <a:buClr>
                <a:schemeClr val="dk1"/>
              </a:buClr>
              <a:buSzPts val="2400"/>
              <a:buFont typeface="Helvetica Neue"/>
              <a:buNone/>
            </a:pPr>
            <a:r>
              <a:rPr b="1" lang="en-US" sz="2400">
                <a:solidFill>
                  <a:schemeClr val="dk1"/>
                </a:solidFill>
                <a:latin typeface="Helvetica Neue"/>
                <a:ea typeface="Helvetica Neue"/>
                <a:cs typeface="Helvetica Neue"/>
                <a:sym typeface="Helvetica Neue"/>
              </a:rPr>
              <a:t>Autolayouts &amp; StackViews</a:t>
            </a:r>
            <a:endParaRPr/>
          </a:p>
          <a:p>
            <a:pPr indent="0" lvl="0" marL="0" marR="0" rtl="0" algn="l">
              <a:lnSpc>
                <a:spcPct val="100000"/>
              </a:lnSpc>
              <a:spcBef>
                <a:spcPts val="0"/>
              </a:spcBef>
              <a:spcAft>
                <a:spcPts val="0"/>
              </a:spcAft>
              <a:buClr>
                <a:srgbClr val="000000"/>
              </a:buClr>
              <a:buSzPts val="2400"/>
              <a:buFont typeface="Helvetica Neue"/>
              <a:buNone/>
            </a:pPr>
            <a:r>
              <a:t/>
            </a:r>
            <a:endParaRPr b="1" sz="2400">
              <a:latin typeface="Helvetica Neue"/>
              <a:ea typeface="Helvetica Neue"/>
              <a:cs typeface="Helvetica Neue"/>
              <a:sym typeface="Helvetica Neue"/>
            </a:endParaRPr>
          </a:p>
        </p:txBody>
      </p:sp>
      <p:pic>
        <p:nvPicPr>
          <p:cNvPr id="498" name="Google Shape;498;p76"/>
          <p:cNvPicPr preferRelativeResize="0"/>
          <p:nvPr/>
        </p:nvPicPr>
        <p:blipFill>
          <a:blip r:embed="rId3">
            <a:alphaModFix/>
          </a:blip>
          <a:stretch>
            <a:fillRect/>
          </a:stretch>
        </p:blipFill>
        <p:spPr>
          <a:xfrm>
            <a:off x="3238500" y="2697848"/>
            <a:ext cx="5715000" cy="2953575"/>
          </a:xfrm>
          <a:prstGeom prst="rect">
            <a:avLst/>
          </a:prstGeom>
          <a:noFill/>
          <a:ln>
            <a:noFill/>
          </a:ln>
        </p:spPr>
      </p:pic>
      <p:sp>
        <p:nvSpPr>
          <p:cNvPr id="499" name="Google Shape;499;p76"/>
          <p:cNvSpPr txBox="1"/>
          <p:nvPr/>
        </p:nvSpPr>
        <p:spPr>
          <a:xfrm>
            <a:off x="838200" y="5651425"/>
            <a:ext cx="10515600" cy="1206600"/>
          </a:xfrm>
          <a:prstGeom prst="rect">
            <a:avLst/>
          </a:prstGeom>
          <a:noFill/>
          <a:ln>
            <a:noFill/>
          </a:ln>
        </p:spPr>
        <p:txBody>
          <a:bodyPr anchorCtr="0" anchor="t" bIns="91425" lIns="91425" spcFirstLastPara="1" rIns="91425" wrap="square" tIns="91425">
            <a:noAutofit/>
          </a:bodyPr>
          <a:lstStyle/>
          <a:p>
            <a:pPr indent="-349250" lvl="0" marL="457200" rtl="0" algn="just">
              <a:spcBef>
                <a:spcPts val="0"/>
              </a:spcBef>
              <a:spcAft>
                <a:spcPts val="0"/>
              </a:spcAft>
              <a:buSzPts val="1900"/>
              <a:buFont typeface="Times New Roman"/>
              <a:buChar char="●"/>
            </a:pPr>
            <a:r>
              <a:rPr lang="en-US" sz="1900">
                <a:latin typeface="Times New Roman"/>
                <a:ea typeface="Times New Roman"/>
                <a:cs typeface="Times New Roman"/>
                <a:sym typeface="Times New Roman"/>
              </a:rPr>
              <a:t>Understanding Size Classes allows you the flexibility to meet your user’s needs regardless of which device they use. I encourage you to explore how Xcode handles Size Classes to understand the possibilities at your disposal.</a:t>
            </a:r>
            <a:endParaRPr sz="1900">
              <a:latin typeface="Times New Roman"/>
              <a:ea typeface="Times New Roman"/>
              <a:cs typeface="Times New Roman"/>
              <a:sym typeface="Times New Roman"/>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3" name="Shape 503"/>
        <p:cNvGrpSpPr/>
        <p:nvPr/>
      </p:nvGrpSpPr>
      <p:grpSpPr>
        <a:xfrm>
          <a:off x="0" y="0"/>
          <a:ext cx="0" cy="0"/>
          <a:chOff x="0" y="0"/>
          <a:chExt cx="0" cy="0"/>
        </a:xfrm>
      </p:grpSpPr>
      <p:sp>
        <p:nvSpPr>
          <p:cNvPr id="504" name="Google Shape;504;p77"/>
          <p:cNvSpPr txBox="1"/>
          <p:nvPr>
            <p:ph idx="1" type="body"/>
          </p:nvPr>
        </p:nvSpPr>
        <p:spPr>
          <a:xfrm>
            <a:off x="603750" y="1918612"/>
            <a:ext cx="10984500" cy="2612400"/>
          </a:xfrm>
          <a:prstGeom prst="rect">
            <a:avLst/>
          </a:prstGeom>
          <a:noFill/>
          <a:ln>
            <a:noFill/>
          </a:ln>
        </p:spPr>
        <p:txBody>
          <a:bodyPr anchorCtr="0" anchor="t" bIns="45700" lIns="45700" spcFirstLastPara="1" rIns="45700" wrap="square" tIns="45700">
            <a:noAutofit/>
          </a:bodyPr>
          <a:lstStyle/>
          <a:p>
            <a:pPr indent="-514350" lvl="0" marL="514350" marR="0" rtl="0" algn="l">
              <a:lnSpc>
                <a:spcPct val="150000"/>
              </a:lnSpc>
              <a:spcBef>
                <a:spcPts val="0"/>
              </a:spcBef>
              <a:spcAft>
                <a:spcPts val="0"/>
              </a:spcAft>
              <a:buClr>
                <a:srgbClr val="000000"/>
              </a:buClr>
              <a:buSzPts val="2000"/>
              <a:buFont typeface="Arial"/>
              <a:buAutoNum type="arabicPeriod"/>
            </a:pPr>
            <a:r>
              <a:rPr lang="en-US" sz="2000">
                <a:latin typeface="Times New Roman"/>
                <a:ea typeface="Times New Roman"/>
                <a:cs typeface="Times New Roman"/>
                <a:sym typeface="Times New Roman"/>
              </a:rPr>
              <a:t>Develop an iOS Application &amp; How to use </a:t>
            </a:r>
            <a:r>
              <a:rPr lang="en-US" sz="2000">
                <a:latin typeface="Times New Roman"/>
                <a:ea typeface="Times New Roman"/>
                <a:cs typeface="Times New Roman"/>
                <a:sym typeface="Times New Roman"/>
              </a:rPr>
              <a:t>Auto Layout Features?</a:t>
            </a:r>
            <a:endParaRPr/>
          </a:p>
        </p:txBody>
      </p:sp>
      <p:sp>
        <p:nvSpPr>
          <p:cNvPr id="505" name="Google Shape;505;p77"/>
          <p:cNvSpPr txBox="1"/>
          <p:nvPr/>
        </p:nvSpPr>
        <p:spPr>
          <a:xfrm>
            <a:off x="374423" y="1336024"/>
            <a:ext cx="2548800" cy="459600"/>
          </a:xfrm>
          <a:prstGeom prst="rect">
            <a:avLst/>
          </a:prstGeom>
          <a:noFill/>
          <a:ln>
            <a:noFill/>
          </a:ln>
        </p:spPr>
        <p:txBody>
          <a:bodyPr anchorCtr="0" anchor="t" bIns="45700" lIns="45700" spcFirstLastPara="1" rIns="45700" wrap="square" tIns="45700">
            <a:noAutofit/>
          </a:bodyPr>
          <a:lstStyle/>
          <a:p>
            <a:pPr indent="0" lvl="0" marL="0" marR="0" rtl="0" algn="l">
              <a:lnSpc>
                <a:spcPct val="150000"/>
              </a:lnSpc>
              <a:spcBef>
                <a:spcPts val="0"/>
              </a:spcBef>
              <a:spcAft>
                <a:spcPts val="0"/>
              </a:spcAft>
              <a:buClr>
                <a:srgbClr val="000000"/>
              </a:buClr>
              <a:buSzPts val="2400"/>
              <a:buFont typeface="Times New Roman"/>
              <a:buNone/>
            </a:pPr>
            <a:r>
              <a:rPr b="1" i="0" lang="en-US" sz="2400" u="none" cap="none" strike="noStrike">
                <a:solidFill>
                  <a:srgbClr val="000000"/>
                </a:solidFill>
                <a:latin typeface="Times New Roman"/>
                <a:ea typeface="Times New Roman"/>
                <a:cs typeface="Times New Roman"/>
                <a:sym typeface="Times New Roman"/>
              </a:rPr>
              <a:t>Assignment</a:t>
            </a:r>
            <a:endParaRPr b="0" i="0" sz="1400" u="none" cap="none" strike="noStrike">
              <a:solidFill>
                <a:srgbClr val="000000"/>
              </a:solidFill>
              <a:latin typeface="Arial"/>
              <a:ea typeface="Arial"/>
              <a:cs typeface="Arial"/>
              <a:sym typeface="Arial"/>
            </a:endParaRPr>
          </a:p>
        </p:txBody>
      </p:sp>
      <p:sp>
        <p:nvSpPr>
          <p:cNvPr id="506" name="Google Shape;506;p77"/>
          <p:cNvSpPr txBox="1"/>
          <p:nvPr/>
        </p:nvSpPr>
        <p:spPr>
          <a:xfrm>
            <a:off x="248920" y="377825"/>
            <a:ext cx="4909200" cy="459600"/>
          </a:xfrm>
          <a:prstGeom prst="rect">
            <a:avLst/>
          </a:prstGeom>
          <a:no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2400"/>
              <a:buFont typeface="Helvetica Neue"/>
              <a:buNone/>
            </a:pPr>
            <a:r>
              <a:t/>
            </a:r>
            <a:endParaRPr b="0" i="0" sz="1400" u="none" cap="none" strike="noStrike">
              <a:solidFill>
                <a:srgbClr val="000000"/>
              </a:solidFill>
              <a:latin typeface="Arial"/>
              <a:ea typeface="Arial"/>
              <a:cs typeface="Arial"/>
              <a:sym typeface="Arial"/>
            </a:endParaRPr>
          </a:p>
        </p:txBody>
      </p:sp>
      <p:sp>
        <p:nvSpPr>
          <p:cNvPr id="507" name="Google Shape;507;p77"/>
          <p:cNvSpPr txBox="1"/>
          <p:nvPr/>
        </p:nvSpPr>
        <p:spPr>
          <a:xfrm>
            <a:off x="248920" y="377825"/>
            <a:ext cx="4909200" cy="459600"/>
          </a:xfrm>
          <a:prstGeom prst="rect">
            <a:avLst/>
          </a:prstGeom>
          <a:noFill/>
          <a:ln>
            <a:noFill/>
          </a:ln>
        </p:spPr>
        <p:txBody>
          <a:bodyPr anchorCtr="0" anchor="t" bIns="45700" lIns="45700" spcFirstLastPara="1" rIns="45700" wrap="square" tIns="45700">
            <a:noAutofit/>
          </a:bodyPr>
          <a:lstStyle/>
          <a:p>
            <a:pPr indent="0" lvl="0" marL="0" rtl="0" algn="l">
              <a:spcBef>
                <a:spcPts val="0"/>
              </a:spcBef>
              <a:spcAft>
                <a:spcPts val="0"/>
              </a:spcAft>
              <a:buClr>
                <a:schemeClr val="dk1"/>
              </a:buClr>
              <a:buSzPts val="2400"/>
              <a:buFont typeface="Helvetica Neue"/>
              <a:buNone/>
            </a:pPr>
            <a:r>
              <a:rPr b="1" lang="en-US" sz="2400">
                <a:solidFill>
                  <a:schemeClr val="dk1"/>
                </a:solidFill>
                <a:latin typeface="Helvetica Neue"/>
                <a:ea typeface="Helvetica Neue"/>
                <a:cs typeface="Helvetica Neue"/>
                <a:sym typeface="Helvetica Neue"/>
              </a:rPr>
              <a:t>Autolayouts &amp; StackViews</a:t>
            </a:r>
            <a:endParaRPr/>
          </a:p>
          <a:p>
            <a:pPr indent="0" lvl="0" marL="0" marR="0" rtl="0" algn="l">
              <a:lnSpc>
                <a:spcPct val="100000"/>
              </a:lnSpc>
              <a:spcBef>
                <a:spcPts val="0"/>
              </a:spcBef>
              <a:spcAft>
                <a:spcPts val="0"/>
              </a:spcAft>
              <a:buClr>
                <a:srgbClr val="000000"/>
              </a:buClr>
              <a:buSzPts val="2400"/>
              <a:buFont typeface="Helvetica Neue"/>
              <a:buNone/>
            </a:pPr>
            <a:r>
              <a:t/>
            </a:r>
            <a:endParaRPr b="1" sz="2400">
              <a:latin typeface="Helvetica Neue"/>
              <a:ea typeface="Helvetica Neue"/>
              <a:cs typeface="Helvetica Neue"/>
              <a:sym typeface="Helvetica Neue"/>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1" name="Shape 511"/>
        <p:cNvGrpSpPr/>
        <p:nvPr/>
      </p:nvGrpSpPr>
      <p:grpSpPr>
        <a:xfrm>
          <a:off x="0" y="0"/>
          <a:ext cx="0" cy="0"/>
          <a:chOff x="0" y="0"/>
          <a:chExt cx="0" cy="0"/>
        </a:xfrm>
      </p:grpSpPr>
      <p:sp>
        <p:nvSpPr>
          <p:cNvPr id="512" name="Google Shape;512;p78"/>
          <p:cNvSpPr txBox="1"/>
          <p:nvPr>
            <p:ph idx="4294967295" type="sldNum"/>
          </p:nvPr>
        </p:nvSpPr>
        <p:spPr>
          <a:xfrm>
            <a:off x="11095176" y="6414760"/>
            <a:ext cx="258624" cy="248305"/>
          </a:xfrm>
          <a:prstGeom prst="rect">
            <a:avLst/>
          </a:prstGeom>
          <a:noFill/>
          <a:ln>
            <a:noFill/>
          </a:ln>
        </p:spPr>
        <p:txBody>
          <a:bodyPr anchorCtr="0" anchor="ctr" bIns="45700" lIns="45700" spcFirstLastPara="1" rIns="45700" wrap="square" tIns="45700">
            <a:noAutofit/>
          </a:bodyPr>
          <a:lstStyle/>
          <a:p>
            <a:pPr indent="0" lvl="0" marL="0" rtl="0" algn="r">
              <a:lnSpc>
                <a:spcPct val="100000"/>
              </a:lnSpc>
              <a:spcBef>
                <a:spcPts val="0"/>
              </a:spcBef>
              <a:spcAft>
                <a:spcPts val="0"/>
              </a:spcAft>
              <a:buClr>
                <a:srgbClr val="888888"/>
              </a:buClr>
              <a:buSzPts val="1200"/>
              <a:buFont typeface="Calibri"/>
              <a:buNone/>
            </a:pPr>
            <a:fld id="{00000000-1234-1234-1234-123412341234}" type="slidenum">
              <a:rPr lang="en-US" sz="1200">
                <a:solidFill>
                  <a:srgbClr val="888888"/>
                </a:solidFill>
              </a:rPr>
              <a:t>‹#›</a:t>
            </a:fld>
            <a:endParaRPr/>
          </a:p>
        </p:txBody>
      </p:sp>
      <p:sp>
        <p:nvSpPr>
          <p:cNvPr id="513" name="Google Shape;513;p78"/>
          <p:cNvSpPr txBox="1"/>
          <p:nvPr/>
        </p:nvSpPr>
        <p:spPr>
          <a:xfrm>
            <a:off x="252753" y="1121183"/>
            <a:ext cx="11744002" cy="421393"/>
          </a:xfrm>
          <a:prstGeom prst="rect">
            <a:avLst/>
          </a:prstGeom>
          <a:noFill/>
          <a:ln>
            <a:noFill/>
          </a:ln>
        </p:spPr>
        <p:txBody>
          <a:bodyPr anchorCtr="0" anchor="t" bIns="45700" lIns="45700" spcFirstLastPara="1" rIns="45700" wrap="square" tIns="45700">
            <a:noAutofit/>
          </a:bodyPr>
          <a:lstStyle/>
          <a:p>
            <a:pPr indent="359999" lvl="4" marL="0" marR="0" rtl="0" algn="l">
              <a:lnSpc>
                <a:spcPct val="150000"/>
              </a:lnSpc>
              <a:spcBef>
                <a:spcPts val="0"/>
              </a:spcBef>
              <a:spcAft>
                <a:spcPts val="0"/>
              </a:spcAft>
              <a:buClr>
                <a:srgbClr val="000000"/>
              </a:buClr>
              <a:buSzPts val="2400"/>
              <a:buFont typeface="Times New Roman"/>
              <a:buNone/>
            </a:pPr>
            <a:r>
              <a:rPr b="1" i="0" lang="en-US" sz="2400" u="none" cap="none" strike="noStrike">
                <a:solidFill>
                  <a:srgbClr val="000000"/>
                </a:solidFill>
                <a:latin typeface="Times New Roman"/>
                <a:ea typeface="Times New Roman"/>
                <a:cs typeface="Times New Roman"/>
                <a:sym typeface="Times New Roman"/>
              </a:rPr>
              <a:t>Document Links</a:t>
            </a:r>
            <a:endParaRPr b="0" i="0" sz="1400" u="none" cap="none" strike="noStrike">
              <a:solidFill>
                <a:srgbClr val="000000"/>
              </a:solidFill>
              <a:latin typeface="Arial"/>
              <a:ea typeface="Arial"/>
              <a:cs typeface="Arial"/>
              <a:sym typeface="Arial"/>
            </a:endParaRPr>
          </a:p>
        </p:txBody>
      </p:sp>
      <p:graphicFrame>
        <p:nvGraphicFramePr>
          <p:cNvPr id="514" name="Google Shape;514;p78"/>
          <p:cNvGraphicFramePr/>
          <p:nvPr/>
        </p:nvGraphicFramePr>
        <p:xfrm>
          <a:off x="574060" y="1542569"/>
          <a:ext cx="3000000" cy="3000000"/>
        </p:xfrm>
        <a:graphic>
          <a:graphicData uri="http://schemas.openxmlformats.org/drawingml/2006/table">
            <a:tbl>
              <a:tblPr>
                <a:noFill/>
                <a:tableStyleId>{9EFDEE1A-B715-4900-A7DD-753A54BF6E27}</a:tableStyleId>
              </a:tblPr>
              <a:tblGrid>
                <a:gridCol w="3770250"/>
                <a:gridCol w="3188125"/>
                <a:gridCol w="4143025"/>
              </a:tblGrid>
              <a:tr h="587525">
                <a:tc>
                  <a:txBody>
                    <a:bodyPr/>
                    <a:lstStyle/>
                    <a:p>
                      <a:pPr indent="0" lvl="0" marL="0" marR="0" rtl="0" algn="l">
                        <a:lnSpc>
                          <a:spcPct val="100000"/>
                        </a:lnSpc>
                        <a:spcBef>
                          <a:spcPts val="0"/>
                        </a:spcBef>
                        <a:spcAft>
                          <a:spcPts val="0"/>
                        </a:spcAft>
                        <a:buClr>
                          <a:schemeClr val="dk1"/>
                        </a:buClr>
                        <a:buSzPts val="1400"/>
                        <a:buFont typeface="Times New Roman"/>
                        <a:buNone/>
                      </a:pPr>
                      <a:r>
                        <a:rPr b="1" lang="en-US" sz="1400" u="none" cap="none" strike="noStrike">
                          <a:latin typeface="Times New Roman"/>
                          <a:ea typeface="Times New Roman"/>
                          <a:cs typeface="Times New Roman"/>
                          <a:sym typeface="Times New Roman"/>
                        </a:rPr>
                        <a:t>Topics</a:t>
                      </a:r>
                      <a:endParaRPr sz="1400" u="none" cap="none" strike="noStrike"/>
                    </a:p>
                  </a:txBody>
                  <a:tcPr marT="9525" marB="9525" marR="9525" marL="9525"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400"/>
                        <a:buFont typeface="Times New Roman"/>
                        <a:buNone/>
                      </a:pPr>
                      <a:r>
                        <a:rPr b="1" lang="en-US" sz="1400" u="none" cap="none" strike="noStrike">
                          <a:latin typeface="Times New Roman"/>
                          <a:ea typeface="Times New Roman"/>
                          <a:cs typeface="Times New Roman"/>
                          <a:sym typeface="Times New Roman"/>
                        </a:rPr>
                        <a:t>URL</a:t>
                      </a:r>
                      <a:endParaRPr sz="1400" u="none" cap="none" strike="noStrike"/>
                    </a:p>
                  </a:txBody>
                  <a:tcPr marT="9525" marB="9525" marR="9525" marL="9525"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400"/>
                        <a:buFont typeface="Times New Roman"/>
                        <a:buNone/>
                      </a:pPr>
                      <a:r>
                        <a:rPr b="1" lang="en-US" sz="1400" u="none" cap="none" strike="noStrike">
                          <a:latin typeface="Times New Roman"/>
                          <a:ea typeface="Times New Roman"/>
                          <a:cs typeface="Times New Roman"/>
                          <a:sym typeface="Times New Roman"/>
                        </a:rPr>
                        <a:t>Notes</a:t>
                      </a:r>
                      <a:endParaRPr sz="1400" u="none" cap="none" strike="noStrike"/>
                    </a:p>
                  </a:txBody>
                  <a:tcPr marT="9525" marB="9525" marR="9525" marL="9525"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306200">
                <a:tc>
                  <a:txBody>
                    <a:bodyPr/>
                    <a:lstStyle/>
                    <a:p>
                      <a:pPr indent="-419100" lvl="0" marL="457200" rtl="0" algn="l">
                        <a:lnSpc>
                          <a:spcPct val="150000"/>
                        </a:lnSpc>
                        <a:spcBef>
                          <a:spcPts val="0"/>
                        </a:spcBef>
                        <a:spcAft>
                          <a:spcPts val="0"/>
                        </a:spcAft>
                        <a:buClr>
                          <a:schemeClr val="dk1"/>
                        </a:buClr>
                        <a:buSzPts val="1400"/>
                        <a:buFont typeface="Times New Roman"/>
                        <a:buAutoNum type="arabicPeriod"/>
                      </a:pPr>
                      <a:r>
                        <a:rPr lang="en-US">
                          <a:solidFill>
                            <a:schemeClr val="dk1"/>
                          </a:solidFill>
                          <a:latin typeface="Times New Roman"/>
                          <a:ea typeface="Times New Roman"/>
                          <a:cs typeface="Times New Roman"/>
                          <a:sym typeface="Times New Roman"/>
                        </a:rPr>
                        <a:t>Introduction to Auto Layouts</a:t>
                      </a:r>
                      <a:endParaRPr>
                        <a:solidFill>
                          <a:schemeClr val="dk1"/>
                        </a:solidFill>
                        <a:latin typeface="Times New Roman"/>
                        <a:ea typeface="Times New Roman"/>
                        <a:cs typeface="Times New Roman"/>
                        <a:sym typeface="Times New Roman"/>
                      </a:endParaRPr>
                    </a:p>
                    <a:p>
                      <a:pPr indent="-419100" lvl="0" marL="457200" rtl="0" algn="l">
                        <a:lnSpc>
                          <a:spcPct val="150000"/>
                        </a:lnSpc>
                        <a:spcBef>
                          <a:spcPts val="0"/>
                        </a:spcBef>
                        <a:spcAft>
                          <a:spcPts val="0"/>
                        </a:spcAft>
                        <a:buClr>
                          <a:schemeClr val="dk1"/>
                        </a:buClr>
                        <a:buSzPts val="1400"/>
                        <a:buFont typeface="Times New Roman"/>
                        <a:buAutoNum type="arabicPeriod"/>
                      </a:pPr>
                      <a:r>
                        <a:rPr lang="en-US">
                          <a:solidFill>
                            <a:schemeClr val="dk1"/>
                          </a:solidFill>
                          <a:latin typeface="Times New Roman"/>
                          <a:ea typeface="Times New Roman"/>
                          <a:cs typeface="Times New Roman"/>
                          <a:sym typeface="Times New Roman"/>
                        </a:rPr>
                        <a:t>Constraints</a:t>
                      </a:r>
                      <a:endParaRPr>
                        <a:solidFill>
                          <a:schemeClr val="dk1"/>
                        </a:solidFill>
                        <a:latin typeface="Times New Roman"/>
                        <a:ea typeface="Times New Roman"/>
                        <a:cs typeface="Times New Roman"/>
                        <a:sym typeface="Times New Roman"/>
                      </a:endParaRPr>
                    </a:p>
                    <a:p>
                      <a:pPr indent="-419100" lvl="0" marL="457200" rtl="0" algn="l">
                        <a:lnSpc>
                          <a:spcPct val="150000"/>
                        </a:lnSpc>
                        <a:spcBef>
                          <a:spcPts val="0"/>
                        </a:spcBef>
                        <a:spcAft>
                          <a:spcPts val="0"/>
                        </a:spcAft>
                        <a:buClr>
                          <a:schemeClr val="dk1"/>
                        </a:buClr>
                        <a:buSzPts val="1400"/>
                        <a:buFont typeface="Times New Roman"/>
                        <a:buAutoNum type="arabicPeriod"/>
                      </a:pPr>
                      <a:r>
                        <a:rPr lang="en-US">
                          <a:solidFill>
                            <a:schemeClr val="dk1"/>
                          </a:solidFill>
                          <a:latin typeface="Times New Roman"/>
                          <a:ea typeface="Times New Roman"/>
                          <a:cs typeface="Times New Roman"/>
                          <a:sym typeface="Times New Roman"/>
                        </a:rPr>
                        <a:t>Alignment Rect</a:t>
                      </a:r>
                      <a:endParaRPr>
                        <a:solidFill>
                          <a:schemeClr val="dk1"/>
                        </a:solidFill>
                        <a:latin typeface="Times New Roman"/>
                        <a:ea typeface="Times New Roman"/>
                        <a:cs typeface="Times New Roman"/>
                        <a:sym typeface="Times New Roman"/>
                      </a:endParaRPr>
                    </a:p>
                    <a:p>
                      <a:pPr indent="-419100" lvl="0" marL="457200" rtl="0" algn="l">
                        <a:lnSpc>
                          <a:spcPct val="150000"/>
                        </a:lnSpc>
                        <a:spcBef>
                          <a:spcPts val="0"/>
                        </a:spcBef>
                        <a:spcAft>
                          <a:spcPts val="0"/>
                        </a:spcAft>
                        <a:buClr>
                          <a:schemeClr val="dk1"/>
                        </a:buClr>
                        <a:buSzPts val="1400"/>
                        <a:buFont typeface="Times New Roman"/>
                        <a:buAutoNum type="arabicPeriod"/>
                      </a:pPr>
                      <a:r>
                        <a:rPr lang="en-US">
                          <a:solidFill>
                            <a:schemeClr val="dk1"/>
                          </a:solidFill>
                          <a:latin typeface="Times New Roman"/>
                          <a:ea typeface="Times New Roman"/>
                          <a:cs typeface="Times New Roman"/>
                          <a:sym typeface="Times New Roman"/>
                        </a:rPr>
                        <a:t>Content Size</a:t>
                      </a:r>
                      <a:endParaRPr>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None/>
                      </a:pPr>
                      <a:r>
                        <a:t/>
                      </a:r>
                      <a:endParaRPr/>
                    </a:p>
                  </a:txBody>
                  <a:tcPr marT="9525" marB="9525" marR="9525" marL="9525"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US" u="sng">
                          <a:solidFill>
                            <a:schemeClr val="hlink"/>
                          </a:solidFill>
                          <a:latin typeface="Arial"/>
                          <a:ea typeface="Arial"/>
                          <a:cs typeface="Arial"/>
                          <a:sym typeface="Arial"/>
                          <a:hlinkClick r:id="rId3"/>
                        </a:rPr>
                        <a:t>https://www.appcoda.com/learnswift/auto-layout-intro.html</a:t>
                      </a:r>
                      <a:endParaRPr>
                        <a:solidFill>
                          <a:schemeClr val="dk1"/>
                        </a:solidFill>
                        <a:latin typeface="Arial"/>
                        <a:ea typeface="Arial"/>
                        <a:cs typeface="Arial"/>
                        <a:sym typeface="Arial"/>
                      </a:endParaRPr>
                    </a:p>
                    <a:p>
                      <a:pPr indent="0" lvl="0" marL="0" rtl="0" algn="l">
                        <a:spcBef>
                          <a:spcPts val="0"/>
                        </a:spcBef>
                        <a:spcAft>
                          <a:spcPts val="0"/>
                        </a:spcAft>
                        <a:buClr>
                          <a:schemeClr val="dk1"/>
                        </a:buClr>
                        <a:buSzPts val="1100"/>
                        <a:buFont typeface="Arial"/>
                        <a:buNone/>
                      </a:pPr>
                      <a:r>
                        <a:t/>
                      </a:r>
                      <a:endParaRPr>
                        <a:solidFill>
                          <a:schemeClr val="dk1"/>
                        </a:solidFill>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en-US" u="sng">
                          <a:solidFill>
                            <a:schemeClr val="hlink"/>
                          </a:solidFill>
                          <a:latin typeface="Arial"/>
                          <a:ea typeface="Arial"/>
                          <a:cs typeface="Arial"/>
                          <a:sym typeface="Arial"/>
                          <a:hlinkClick r:id="rId4"/>
                        </a:rPr>
                        <a:t>https://www.techotopia.com/index.php/An_Introduction_to_Auto_Layout_in_iOS_8</a:t>
                      </a:r>
                      <a:endParaRPr>
                        <a:solidFill>
                          <a:schemeClr val="dk1"/>
                        </a:solidFill>
                        <a:latin typeface="Arial"/>
                        <a:ea typeface="Arial"/>
                        <a:cs typeface="Arial"/>
                        <a:sym typeface="Arial"/>
                      </a:endParaRPr>
                    </a:p>
                    <a:p>
                      <a:pPr indent="0" lvl="0" marL="0" rtl="0" algn="l">
                        <a:spcBef>
                          <a:spcPts val="0"/>
                        </a:spcBef>
                        <a:spcAft>
                          <a:spcPts val="0"/>
                        </a:spcAft>
                        <a:buClr>
                          <a:schemeClr val="dk1"/>
                        </a:buClr>
                        <a:buSzPts val="1100"/>
                        <a:buFont typeface="Arial"/>
                        <a:buNone/>
                      </a:pPr>
                      <a:r>
                        <a:t/>
                      </a:r>
                      <a:endParaRPr>
                        <a:solidFill>
                          <a:schemeClr val="dk1"/>
                        </a:solidFill>
                        <a:latin typeface="Arial"/>
                        <a:ea typeface="Arial"/>
                        <a:cs typeface="Arial"/>
                        <a:sym typeface="Arial"/>
                      </a:endParaRPr>
                    </a:p>
                    <a:p>
                      <a:pPr indent="0" lvl="0" marL="0" rtl="0" algn="l">
                        <a:spcBef>
                          <a:spcPts val="0"/>
                        </a:spcBef>
                        <a:spcAft>
                          <a:spcPts val="0"/>
                        </a:spcAft>
                        <a:buClr>
                          <a:schemeClr val="dk1"/>
                        </a:buClr>
                        <a:buSzPts val="1100"/>
                        <a:buFont typeface="Arial"/>
                        <a:buNone/>
                      </a:pPr>
                      <a:r>
                        <a:t/>
                      </a:r>
                      <a:endParaRPr>
                        <a:solidFill>
                          <a:schemeClr val="dk1"/>
                        </a:solidFill>
                        <a:latin typeface="Arial"/>
                        <a:ea typeface="Arial"/>
                        <a:cs typeface="Arial"/>
                        <a:sym typeface="Arial"/>
                      </a:endParaRPr>
                    </a:p>
                  </a:txBody>
                  <a:tcPr marT="9525" marB="9525" marR="9525" marL="9525"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chemeClr val="dk1"/>
                        </a:buClr>
                        <a:buSzPts val="1400"/>
                        <a:buFont typeface="Times New Roman"/>
                        <a:buNone/>
                      </a:pPr>
                      <a:r>
                        <a:rPr lang="en-US" sz="1400" u="none" cap="none" strike="noStrike">
                          <a:latin typeface="Times New Roman"/>
                          <a:ea typeface="Times New Roman"/>
                          <a:cs typeface="Times New Roman"/>
                          <a:sym typeface="Times New Roman"/>
                        </a:rPr>
                        <a:t>This link explains the </a:t>
                      </a:r>
                      <a:r>
                        <a:rPr lang="en-US">
                          <a:latin typeface="Times New Roman"/>
                          <a:ea typeface="Times New Roman"/>
                          <a:cs typeface="Times New Roman"/>
                          <a:sym typeface="Times New Roman"/>
                        </a:rPr>
                        <a:t>Testing Fundamentals and Testing App on Real Device.</a:t>
                      </a:r>
                      <a:endParaRPr>
                        <a:latin typeface="Times New Roman"/>
                        <a:ea typeface="Times New Roman"/>
                        <a:cs typeface="Times New Roman"/>
                        <a:sym typeface="Times New Roman"/>
                      </a:endParaRPr>
                    </a:p>
                  </a:txBody>
                  <a:tcPr marT="9525" marB="9525" marR="9525" marL="9525"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1694700">
                <a:tc>
                  <a:txBody>
                    <a:bodyPr/>
                    <a:lstStyle/>
                    <a:p>
                      <a:pPr indent="0" lvl="0" marL="0" rtl="0" algn="l">
                        <a:lnSpc>
                          <a:spcPct val="150000"/>
                        </a:lnSpc>
                        <a:spcBef>
                          <a:spcPts val="0"/>
                        </a:spcBef>
                        <a:spcAft>
                          <a:spcPts val="0"/>
                        </a:spcAft>
                        <a:buNone/>
                      </a:pPr>
                      <a:r>
                        <a:rPr lang="en-US">
                          <a:solidFill>
                            <a:schemeClr val="dk1"/>
                          </a:solidFill>
                          <a:latin typeface="Times New Roman"/>
                          <a:ea typeface="Times New Roman"/>
                          <a:cs typeface="Times New Roman"/>
                          <a:sym typeface="Times New Roman"/>
                        </a:rPr>
                        <a:t>5.   Auto</a:t>
                      </a:r>
                      <a:r>
                        <a:rPr lang="en-US">
                          <a:solidFill>
                            <a:schemeClr val="dk1"/>
                          </a:solidFill>
                          <a:latin typeface="Times New Roman"/>
                          <a:ea typeface="Times New Roman"/>
                          <a:cs typeface="Times New Roman"/>
                          <a:sym typeface="Times New Roman"/>
                        </a:rPr>
                        <a:t> Layouts Features</a:t>
                      </a:r>
                      <a:endParaRPr>
                        <a:solidFill>
                          <a:schemeClr val="dk1"/>
                        </a:solidFill>
                        <a:latin typeface="Times New Roman"/>
                        <a:ea typeface="Times New Roman"/>
                        <a:cs typeface="Times New Roman"/>
                        <a:sym typeface="Times New Roman"/>
                      </a:endParaRPr>
                    </a:p>
                    <a:p>
                      <a:pPr indent="0" lvl="0" marL="0" rtl="0" algn="l">
                        <a:lnSpc>
                          <a:spcPct val="150000"/>
                        </a:lnSpc>
                        <a:spcBef>
                          <a:spcPts val="0"/>
                        </a:spcBef>
                        <a:spcAft>
                          <a:spcPts val="0"/>
                        </a:spcAft>
                        <a:buNone/>
                      </a:pPr>
                      <a:r>
                        <a:rPr lang="en-US">
                          <a:solidFill>
                            <a:schemeClr val="dk1"/>
                          </a:solidFill>
                          <a:latin typeface="Times New Roman"/>
                          <a:ea typeface="Times New Roman"/>
                          <a:cs typeface="Times New Roman"/>
                          <a:sym typeface="Times New Roman"/>
                        </a:rPr>
                        <a:t>6.    Visual Cues</a:t>
                      </a:r>
                      <a:endParaRPr>
                        <a:solidFill>
                          <a:schemeClr val="dk1"/>
                        </a:solidFill>
                        <a:latin typeface="Times New Roman"/>
                        <a:ea typeface="Times New Roman"/>
                        <a:cs typeface="Times New Roman"/>
                        <a:sym typeface="Times New Roman"/>
                      </a:endParaRPr>
                    </a:p>
                    <a:p>
                      <a:pPr indent="0" lvl="0" marL="0" rtl="0" algn="l">
                        <a:lnSpc>
                          <a:spcPct val="150000"/>
                        </a:lnSpc>
                        <a:spcBef>
                          <a:spcPts val="0"/>
                        </a:spcBef>
                        <a:spcAft>
                          <a:spcPts val="0"/>
                        </a:spcAft>
                        <a:buNone/>
                      </a:pPr>
                      <a:r>
                        <a:rPr lang="en-US">
                          <a:solidFill>
                            <a:schemeClr val="dk1"/>
                          </a:solidFill>
                          <a:latin typeface="Times New Roman"/>
                          <a:ea typeface="Times New Roman"/>
                          <a:cs typeface="Times New Roman"/>
                          <a:sym typeface="Times New Roman"/>
                        </a:rPr>
                        <a:t>7.    Aspect Ratio Constraints</a:t>
                      </a:r>
                      <a:endParaRPr>
                        <a:solidFill>
                          <a:schemeClr val="dk1"/>
                        </a:solidFill>
                        <a:latin typeface="Times New Roman"/>
                        <a:ea typeface="Times New Roman"/>
                        <a:cs typeface="Times New Roman"/>
                        <a:sym typeface="Times New Roman"/>
                      </a:endParaRPr>
                    </a:p>
                    <a:p>
                      <a:pPr indent="0" lvl="0" marL="0" rtl="0" algn="l">
                        <a:lnSpc>
                          <a:spcPct val="150000"/>
                        </a:lnSpc>
                        <a:spcBef>
                          <a:spcPts val="0"/>
                        </a:spcBef>
                        <a:spcAft>
                          <a:spcPts val="0"/>
                        </a:spcAft>
                        <a:buNone/>
                      </a:pPr>
                      <a:r>
                        <a:rPr lang="en-US">
                          <a:solidFill>
                            <a:schemeClr val="dk1"/>
                          </a:solidFill>
                          <a:latin typeface="Times New Roman"/>
                          <a:ea typeface="Times New Roman"/>
                          <a:cs typeface="Times New Roman"/>
                          <a:sym typeface="Times New Roman"/>
                        </a:rPr>
                        <a:t>8.    Size Classes</a:t>
                      </a:r>
                      <a:endParaRPr>
                        <a:latin typeface="Times New Roman"/>
                        <a:ea typeface="Times New Roman"/>
                        <a:cs typeface="Times New Roman"/>
                        <a:sym typeface="Times New Roman"/>
                      </a:endParaRPr>
                    </a:p>
                  </a:txBody>
                  <a:tcPr marT="9525" marB="9525" marR="9525" marL="9525"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rgbClr val="0563C1"/>
                        </a:buClr>
                        <a:buSzPts val="1400"/>
                        <a:buFont typeface="Times New Roman"/>
                        <a:buNone/>
                      </a:pPr>
                      <a:r>
                        <a:rPr lang="en-US" u="sng">
                          <a:solidFill>
                            <a:schemeClr val="hlink"/>
                          </a:solidFill>
                          <a:hlinkClick r:id="rId5"/>
                        </a:rPr>
                        <a:t>https://www.techotopia.com/index.php/Working_with_iOS_8_Auto_Layout_Constraints_in_Interface_Builder</a:t>
                      </a:r>
                      <a:endParaRPr/>
                    </a:p>
                    <a:p>
                      <a:pPr indent="0" lvl="0" marL="0" marR="0" rtl="0" algn="just">
                        <a:lnSpc>
                          <a:spcPct val="100000"/>
                        </a:lnSpc>
                        <a:spcBef>
                          <a:spcPts val="0"/>
                        </a:spcBef>
                        <a:spcAft>
                          <a:spcPts val="0"/>
                        </a:spcAft>
                        <a:buClr>
                          <a:srgbClr val="0563C1"/>
                        </a:buClr>
                        <a:buSzPts val="1400"/>
                        <a:buFont typeface="Times New Roman"/>
                        <a:buNone/>
                      </a:pPr>
                      <a:r>
                        <a:t/>
                      </a:r>
                      <a:endParaRPr/>
                    </a:p>
                    <a:p>
                      <a:pPr indent="0" lvl="0" marL="0" marR="0" rtl="0" algn="just">
                        <a:lnSpc>
                          <a:spcPct val="100000"/>
                        </a:lnSpc>
                        <a:spcBef>
                          <a:spcPts val="0"/>
                        </a:spcBef>
                        <a:spcAft>
                          <a:spcPts val="0"/>
                        </a:spcAft>
                        <a:buClr>
                          <a:srgbClr val="0563C1"/>
                        </a:buClr>
                        <a:buSzPts val="1400"/>
                        <a:buFont typeface="Times New Roman"/>
                        <a:buNone/>
                      </a:pPr>
                      <a:r>
                        <a:rPr lang="en-US" u="sng">
                          <a:solidFill>
                            <a:schemeClr val="hlink"/>
                          </a:solidFill>
                          <a:hlinkClick r:id="rId6"/>
                        </a:rPr>
                        <a:t>https://www.bignerdranch.com/blog/designing-for-size-classes-in-ios/</a:t>
                      </a:r>
                      <a:endParaRPr/>
                    </a:p>
                  </a:txBody>
                  <a:tcPr marT="9525" marB="9525" marR="9525" marL="9525"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rgbClr val="0C0C0C"/>
                        </a:buClr>
                        <a:buSzPts val="1400"/>
                        <a:buFont typeface="Times New Roman"/>
                        <a:buNone/>
                      </a:pPr>
                      <a:r>
                        <a:rPr lang="en-US">
                          <a:solidFill>
                            <a:srgbClr val="0C0C0C"/>
                          </a:solidFill>
                          <a:latin typeface="Times New Roman"/>
                          <a:ea typeface="Times New Roman"/>
                          <a:cs typeface="Times New Roman"/>
                          <a:sym typeface="Times New Roman"/>
                        </a:rPr>
                        <a:t>This link explains Preparing and Publishing App to the Appstore.</a:t>
                      </a:r>
                      <a:endParaRPr sz="1400" u="none" cap="none" strike="noStrike">
                        <a:solidFill>
                          <a:srgbClr val="0C0C0C"/>
                        </a:solidFill>
                        <a:latin typeface="Times New Roman"/>
                        <a:ea typeface="Times New Roman"/>
                        <a:cs typeface="Times New Roman"/>
                        <a:sym typeface="Times New Roman"/>
                      </a:endParaRPr>
                    </a:p>
                  </a:txBody>
                  <a:tcPr marT="9525" marB="9525" marR="9525" marL="9525"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
        <p:nvSpPr>
          <p:cNvPr id="515" name="Google Shape;515;p78"/>
          <p:cNvSpPr txBox="1"/>
          <p:nvPr/>
        </p:nvSpPr>
        <p:spPr>
          <a:xfrm>
            <a:off x="248920" y="377825"/>
            <a:ext cx="4909200" cy="459600"/>
          </a:xfrm>
          <a:prstGeom prst="rect">
            <a:avLst/>
          </a:prstGeom>
          <a:no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2400"/>
              <a:buFont typeface="Helvetica Neue"/>
              <a:buNone/>
            </a:pPr>
            <a:r>
              <a:t/>
            </a:r>
            <a:endParaRPr b="0" i="0" sz="1400" u="none" cap="none" strike="noStrike">
              <a:solidFill>
                <a:srgbClr val="000000"/>
              </a:solidFill>
              <a:latin typeface="Arial"/>
              <a:ea typeface="Arial"/>
              <a:cs typeface="Arial"/>
              <a:sym typeface="Arial"/>
            </a:endParaRPr>
          </a:p>
        </p:txBody>
      </p:sp>
      <p:sp>
        <p:nvSpPr>
          <p:cNvPr id="516" name="Google Shape;516;p78"/>
          <p:cNvSpPr txBox="1"/>
          <p:nvPr/>
        </p:nvSpPr>
        <p:spPr>
          <a:xfrm>
            <a:off x="248920" y="377825"/>
            <a:ext cx="4909200" cy="459600"/>
          </a:xfrm>
          <a:prstGeom prst="rect">
            <a:avLst/>
          </a:prstGeom>
          <a:no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2400"/>
              <a:buFont typeface="Helvetica Neue"/>
              <a:buNone/>
            </a:pPr>
            <a:r>
              <a:rPr b="1" lang="en-US" sz="2400">
                <a:solidFill>
                  <a:schemeClr val="dk1"/>
                </a:solidFill>
                <a:latin typeface="Helvetica Neue"/>
                <a:ea typeface="Helvetica Neue"/>
                <a:cs typeface="Helvetica Neue"/>
                <a:sym typeface="Helvetica Neue"/>
              </a:rPr>
              <a:t>Autolayouts &amp; StackViews</a:t>
            </a:r>
            <a:endParaRPr/>
          </a:p>
          <a:p>
            <a:pPr indent="0" lvl="0" marL="0" marR="0" rtl="0" algn="l">
              <a:lnSpc>
                <a:spcPct val="100000"/>
              </a:lnSpc>
              <a:spcBef>
                <a:spcPts val="0"/>
              </a:spcBef>
              <a:spcAft>
                <a:spcPts val="0"/>
              </a:spcAft>
              <a:buClr>
                <a:srgbClr val="000000"/>
              </a:buClr>
              <a:buSzPts val="2400"/>
              <a:buFont typeface="Helvetica Neue"/>
              <a:buNone/>
            </a:pPr>
            <a:r>
              <a:t/>
            </a:r>
            <a:endParaRPr b="1" sz="2400">
              <a:latin typeface="Helvetica Neue"/>
              <a:ea typeface="Helvetica Neue"/>
              <a:cs typeface="Helvetica Neue"/>
              <a:sym typeface="Helvetica Neue"/>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0" name="Shape 520"/>
        <p:cNvGrpSpPr/>
        <p:nvPr/>
      </p:nvGrpSpPr>
      <p:grpSpPr>
        <a:xfrm>
          <a:off x="0" y="0"/>
          <a:ext cx="0" cy="0"/>
          <a:chOff x="0" y="0"/>
          <a:chExt cx="0" cy="0"/>
        </a:xfrm>
      </p:grpSpPr>
      <p:sp>
        <p:nvSpPr>
          <p:cNvPr id="521" name="Google Shape;521;p79"/>
          <p:cNvSpPr txBox="1"/>
          <p:nvPr>
            <p:ph idx="4294967295" type="sldNum"/>
          </p:nvPr>
        </p:nvSpPr>
        <p:spPr>
          <a:xfrm>
            <a:off x="11095176" y="6414760"/>
            <a:ext cx="258624" cy="248305"/>
          </a:xfrm>
          <a:prstGeom prst="rect">
            <a:avLst/>
          </a:prstGeom>
          <a:noFill/>
          <a:ln>
            <a:noFill/>
          </a:ln>
        </p:spPr>
        <p:txBody>
          <a:bodyPr anchorCtr="0" anchor="ctr" bIns="45700" lIns="45700" spcFirstLastPara="1" rIns="45700" wrap="square" tIns="45700">
            <a:noAutofit/>
          </a:bodyPr>
          <a:lstStyle/>
          <a:p>
            <a:pPr indent="0" lvl="0" marL="0" rtl="0" algn="r">
              <a:lnSpc>
                <a:spcPct val="100000"/>
              </a:lnSpc>
              <a:spcBef>
                <a:spcPts val="0"/>
              </a:spcBef>
              <a:spcAft>
                <a:spcPts val="0"/>
              </a:spcAft>
              <a:buClr>
                <a:srgbClr val="888888"/>
              </a:buClr>
              <a:buSzPts val="1200"/>
              <a:buFont typeface="Calibri"/>
              <a:buNone/>
            </a:pPr>
            <a:fld id="{00000000-1234-1234-1234-123412341234}" type="slidenum">
              <a:rPr lang="en-US" sz="1200">
                <a:solidFill>
                  <a:srgbClr val="888888"/>
                </a:solidFill>
              </a:rPr>
              <a:t>‹#›</a:t>
            </a:fld>
            <a:endParaRPr/>
          </a:p>
        </p:txBody>
      </p:sp>
      <p:sp>
        <p:nvSpPr>
          <p:cNvPr id="522" name="Google Shape;522;p79"/>
          <p:cNvSpPr txBox="1"/>
          <p:nvPr/>
        </p:nvSpPr>
        <p:spPr>
          <a:xfrm>
            <a:off x="252753" y="1121183"/>
            <a:ext cx="11744002" cy="421393"/>
          </a:xfrm>
          <a:prstGeom prst="rect">
            <a:avLst/>
          </a:prstGeom>
          <a:noFill/>
          <a:ln>
            <a:noFill/>
          </a:ln>
        </p:spPr>
        <p:txBody>
          <a:bodyPr anchorCtr="0" anchor="t" bIns="45700" lIns="45700" spcFirstLastPara="1" rIns="45700" wrap="square" tIns="45700">
            <a:noAutofit/>
          </a:bodyPr>
          <a:lstStyle/>
          <a:p>
            <a:pPr indent="359999" lvl="4" marL="0" marR="0" rtl="0" algn="l">
              <a:lnSpc>
                <a:spcPct val="100000"/>
              </a:lnSpc>
              <a:spcBef>
                <a:spcPts val="0"/>
              </a:spcBef>
              <a:spcAft>
                <a:spcPts val="0"/>
              </a:spcAft>
              <a:buClr>
                <a:srgbClr val="000000"/>
              </a:buClr>
              <a:buSzPts val="2400"/>
              <a:buFont typeface="Times New Roman"/>
              <a:buNone/>
            </a:pPr>
            <a:r>
              <a:rPr b="1" i="0" lang="en-US" sz="2400" u="none" cap="none" strike="noStrike">
                <a:solidFill>
                  <a:srgbClr val="000000"/>
                </a:solidFill>
                <a:latin typeface="Times New Roman"/>
                <a:ea typeface="Times New Roman"/>
                <a:cs typeface="Times New Roman"/>
                <a:sym typeface="Times New Roman"/>
              </a:rPr>
              <a:t>E-Book Links</a:t>
            </a:r>
            <a:endParaRPr b="0" i="0" sz="1400" u="none" cap="none" strike="noStrike">
              <a:solidFill>
                <a:srgbClr val="000000"/>
              </a:solidFill>
              <a:latin typeface="Arial"/>
              <a:ea typeface="Arial"/>
              <a:cs typeface="Arial"/>
              <a:sym typeface="Arial"/>
            </a:endParaRPr>
          </a:p>
        </p:txBody>
      </p:sp>
      <p:sp>
        <p:nvSpPr>
          <p:cNvPr id="523" name="Google Shape;523;p79"/>
          <p:cNvSpPr txBox="1"/>
          <p:nvPr/>
        </p:nvSpPr>
        <p:spPr>
          <a:xfrm>
            <a:off x="800200" y="1919163"/>
            <a:ext cx="10649100" cy="411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000" u="sng">
                <a:solidFill>
                  <a:schemeClr val="hlink"/>
                </a:solidFill>
                <a:latin typeface="Times New Roman"/>
                <a:ea typeface="Times New Roman"/>
                <a:cs typeface="Times New Roman"/>
                <a:sym typeface="Times New Roman"/>
                <a:hlinkClick r:id="rId3"/>
              </a:rPr>
              <a:t>https://www.appcoda.com/learnswift/auto-layout-intro.html</a:t>
            </a:r>
            <a:endParaRPr sz="20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20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US" sz="2000" u="sng">
                <a:solidFill>
                  <a:schemeClr val="hlink"/>
                </a:solidFill>
                <a:latin typeface="Times New Roman"/>
                <a:ea typeface="Times New Roman"/>
                <a:cs typeface="Times New Roman"/>
                <a:sym typeface="Times New Roman"/>
                <a:hlinkClick r:id="rId4"/>
              </a:rPr>
              <a:t>https://www.techotopia.com/index.php/An_Introduction_to_Auto_Layout_in_iOS_8</a:t>
            </a:r>
            <a:endParaRPr sz="2000" u="sng">
              <a:solidFill>
                <a:srgbClr val="0000FF"/>
              </a:solidFill>
              <a:latin typeface="Times New Roman"/>
              <a:ea typeface="Times New Roman"/>
              <a:cs typeface="Times New Roman"/>
              <a:sym typeface="Times New Roman"/>
            </a:endParaRPr>
          </a:p>
          <a:p>
            <a:pPr indent="0" lvl="0" marL="0" rtl="0" algn="l">
              <a:spcBef>
                <a:spcPts val="0"/>
              </a:spcBef>
              <a:spcAft>
                <a:spcPts val="0"/>
              </a:spcAft>
              <a:buNone/>
            </a:pPr>
            <a:r>
              <a:t/>
            </a:r>
            <a:endParaRPr sz="2000" u="sng">
              <a:solidFill>
                <a:srgbClr val="0000FF"/>
              </a:solidFill>
              <a:latin typeface="Times New Roman"/>
              <a:ea typeface="Times New Roman"/>
              <a:cs typeface="Times New Roman"/>
              <a:sym typeface="Times New Roman"/>
            </a:endParaRPr>
          </a:p>
          <a:p>
            <a:pPr indent="0" lvl="0" marL="0" rtl="0" algn="just">
              <a:spcBef>
                <a:spcPts val="0"/>
              </a:spcBef>
              <a:spcAft>
                <a:spcPts val="0"/>
              </a:spcAft>
              <a:buClr>
                <a:srgbClr val="0563C1"/>
              </a:buClr>
              <a:buSzPts val="1400"/>
              <a:buFont typeface="Times New Roman"/>
              <a:buNone/>
            </a:pPr>
            <a:r>
              <a:rPr lang="en-US" sz="2000" u="sng">
                <a:solidFill>
                  <a:schemeClr val="hlink"/>
                </a:solidFill>
                <a:latin typeface="Times New Roman"/>
                <a:ea typeface="Times New Roman"/>
                <a:cs typeface="Times New Roman"/>
                <a:sym typeface="Times New Roman"/>
                <a:hlinkClick r:id="rId5"/>
              </a:rPr>
              <a:t>https://www.techotopia.com/index.php/Working_with_iOS_8_Auto_Layout_Constraints_in_Interface_Builder</a:t>
            </a:r>
            <a:endParaRPr sz="2000">
              <a:solidFill>
                <a:schemeClr val="dk1"/>
              </a:solidFill>
              <a:latin typeface="Times New Roman"/>
              <a:ea typeface="Times New Roman"/>
              <a:cs typeface="Times New Roman"/>
              <a:sym typeface="Times New Roman"/>
            </a:endParaRPr>
          </a:p>
          <a:p>
            <a:pPr indent="0" lvl="0" marL="0" rtl="0" algn="just">
              <a:spcBef>
                <a:spcPts val="0"/>
              </a:spcBef>
              <a:spcAft>
                <a:spcPts val="0"/>
              </a:spcAft>
              <a:buClr>
                <a:srgbClr val="0563C1"/>
              </a:buClr>
              <a:buSzPts val="1400"/>
              <a:buFont typeface="Times New Roman"/>
              <a:buNone/>
            </a:pPr>
            <a:r>
              <a:t/>
            </a:r>
            <a:endParaRPr sz="2000">
              <a:solidFill>
                <a:schemeClr val="dk1"/>
              </a:solidFill>
              <a:latin typeface="Times New Roman"/>
              <a:ea typeface="Times New Roman"/>
              <a:cs typeface="Times New Roman"/>
              <a:sym typeface="Times New Roman"/>
            </a:endParaRPr>
          </a:p>
          <a:p>
            <a:pPr indent="0" lvl="0" marL="0" rtl="0" algn="just">
              <a:spcBef>
                <a:spcPts val="0"/>
              </a:spcBef>
              <a:spcAft>
                <a:spcPts val="0"/>
              </a:spcAft>
              <a:buClr>
                <a:srgbClr val="0563C1"/>
              </a:buClr>
              <a:buSzPts val="1400"/>
              <a:buFont typeface="Times New Roman"/>
              <a:buNone/>
            </a:pPr>
            <a:r>
              <a:rPr lang="en-US" sz="2000" u="sng">
                <a:solidFill>
                  <a:schemeClr val="hlink"/>
                </a:solidFill>
                <a:latin typeface="Times New Roman"/>
                <a:ea typeface="Times New Roman"/>
                <a:cs typeface="Times New Roman"/>
                <a:sym typeface="Times New Roman"/>
                <a:hlinkClick r:id="rId6"/>
              </a:rPr>
              <a:t>https://www.bignerdranch.com/blog/designing-for-size-classes-in-ios/</a:t>
            </a:r>
            <a:endParaRPr sz="2000" u="sng">
              <a:solidFill>
                <a:srgbClr val="0000FF"/>
              </a:solidFill>
              <a:latin typeface="Times New Roman"/>
              <a:ea typeface="Times New Roman"/>
              <a:cs typeface="Times New Roman"/>
              <a:sym typeface="Times New Roman"/>
            </a:endParaRPr>
          </a:p>
        </p:txBody>
      </p:sp>
      <p:sp>
        <p:nvSpPr>
          <p:cNvPr id="524" name="Google Shape;524;p79"/>
          <p:cNvSpPr txBox="1"/>
          <p:nvPr/>
        </p:nvSpPr>
        <p:spPr>
          <a:xfrm>
            <a:off x="248920" y="377825"/>
            <a:ext cx="4909200" cy="459600"/>
          </a:xfrm>
          <a:prstGeom prst="rect">
            <a:avLst/>
          </a:prstGeom>
          <a:no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2400"/>
              <a:buFont typeface="Helvetica Neue"/>
              <a:buNone/>
            </a:pPr>
            <a:r>
              <a:t/>
            </a:r>
            <a:endParaRPr b="0" i="0" sz="1400" u="none" cap="none" strike="noStrike">
              <a:solidFill>
                <a:srgbClr val="000000"/>
              </a:solidFill>
              <a:latin typeface="Arial"/>
              <a:ea typeface="Arial"/>
              <a:cs typeface="Arial"/>
              <a:sym typeface="Arial"/>
            </a:endParaRPr>
          </a:p>
        </p:txBody>
      </p:sp>
      <p:sp>
        <p:nvSpPr>
          <p:cNvPr id="525" name="Google Shape;525;p79"/>
          <p:cNvSpPr txBox="1"/>
          <p:nvPr/>
        </p:nvSpPr>
        <p:spPr>
          <a:xfrm>
            <a:off x="248920" y="377825"/>
            <a:ext cx="4909200" cy="459600"/>
          </a:xfrm>
          <a:prstGeom prst="rect">
            <a:avLst/>
          </a:prstGeom>
          <a:noFill/>
          <a:ln>
            <a:noFill/>
          </a:ln>
        </p:spPr>
        <p:txBody>
          <a:bodyPr anchorCtr="0" anchor="t" bIns="45700" lIns="45700" spcFirstLastPara="1" rIns="45700" wrap="square" tIns="45700">
            <a:noAutofit/>
          </a:bodyPr>
          <a:lstStyle/>
          <a:p>
            <a:pPr indent="0" lvl="0" marL="0" rtl="0" algn="l">
              <a:spcBef>
                <a:spcPts val="0"/>
              </a:spcBef>
              <a:spcAft>
                <a:spcPts val="0"/>
              </a:spcAft>
              <a:buClr>
                <a:schemeClr val="dk1"/>
              </a:buClr>
              <a:buSzPts val="2400"/>
              <a:buFont typeface="Helvetica Neue"/>
              <a:buNone/>
            </a:pPr>
            <a:r>
              <a:rPr b="1" lang="en-US" sz="2400">
                <a:solidFill>
                  <a:schemeClr val="dk1"/>
                </a:solidFill>
                <a:latin typeface="Helvetica Neue"/>
                <a:ea typeface="Helvetica Neue"/>
                <a:cs typeface="Helvetica Neue"/>
                <a:sym typeface="Helvetica Neue"/>
              </a:rPr>
              <a:t>Autolayouts &amp; StackViews</a:t>
            </a:r>
            <a:endParaRPr/>
          </a:p>
          <a:p>
            <a:pPr indent="0" lvl="0" marL="0" marR="0" rtl="0" algn="l">
              <a:lnSpc>
                <a:spcPct val="100000"/>
              </a:lnSpc>
              <a:spcBef>
                <a:spcPts val="0"/>
              </a:spcBef>
              <a:spcAft>
                <a:spcPts val="0"/>
              </a:spcAft>
              <a:buClr>
                <a:srgbClr val="000000"/>
              </a:buClr>
              <a:buSzPts val="2400"/>
              <a:buFont typeface="Helvetica Neue"/>
              <a:buNone/>
            </a:pPr>
            <a:r>
              <a:t/>
            </a:r>
            <a:endParaRPr b="1" sz="2400">
              <a:latin typeface="Helvetica Neue"/>
              <a:ea typeface="Helvetica Neue"/>
              <a:cs typeface="Helvetica Neue"/>
              <a:sym typeface="Helvetica Neue"/>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7"/>
          <p:cNvSpPr txBox="1"/>
          <p:nvPr>
            <p:ph idx="1" type="body"/>
          </p:nvPr>
        </p:nvSpPr>
        <p:spPr>
          <a:xfrm>
            <a:off x="838200" y="1120375"/>
            <a:ext cx="10515600" cy="4971600"/>
          </a:xfrm>
          <a:prstGeom prst="rect">
            <a:avLst/>
          </a:prstGeom>
        </p:spPr>
        <p:txBody>
          <a:bodyPr anchorCtr="0" anchor="t" bIns="45700" lIns="45700" spcFirstLastPara="1" rIns="45700" wrap="square" tIns="45700">
            <a:noAutofit/>
          </a:bodyPr>
          <a:lstStyle/>
          <a:p>
            <a:pPr indent="0" lvl="0" marL="0" rtl="0" algn="just">
              <a:lnSpc>
                <a:spcPct val="115000"/>
              </a:lnSpc>
              <a:spcBef>
                <a:spcPts val="0"/>
              </a:spcBef>
              <a:spcAft>
                <a:spcPts val="0"/>
              </a:spcAft>
              <a:buClr>
                <a:schemeClr val="dk1"/>
              </a:buClr>
              <a:buSzPts val="1100"/>
              <a:buFont typeface="Arial"/>
              <a:buNone/>
            </a:pPr>
            <a:r>
              <a:rPr lang="en-US" sz="1500">
                <a:solidFill>
                  <a:schemeClr val="dk1"/>
                </a:solidFill>
                <a:latin typeface="Times New Roman"/>
                <a:ea typeface="Times New Roman"/>
                <a:cs typeface="Times New Roman"/>
                <a:sym typeface="Times New Roman"/>
              </a:rPr>
              <a:t>To really understand the concept behind optionals, let's look at a line of code that defines an optional:</a:t>
            </a:r>
            <a:endParaRPr sz="15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t/>
            </a:r>
            <a:endParaRPr sz="15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b="1" lang="en-US" sz="1500">
                <a:solidFill>
                  <a:schemeClr val="dk1"/>
                </a:solidFill>
                <a:latin typeface="Times New Roman"/>
                <a:ea typeface="Times New Roman"/>
                <a:cs typeface="Times New Roman"/>
                <a:sym typeface="Times New Roman"/>
              </a:rPr>
              <a:t>var myString: String?</a:t>
            </a:r>
            <a:endParaRPr b="1" sz="15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t/>
            </a:r>
            <a:endParaRPr sz="15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lang="en-US" sz="1500">
                <a:solidFill>
                  <a:schemeClr val="dk1"/>
                </a:solidFill>
                <a:latin typeface="Times New Roman"/>
                <a:ea typeface="Times New Roman"/>
                <a:cs typeface="Times New Roman"/>
                <a:sym typeface="Times New Roman"/>
              </a:rPr>
              <a:t>The question mark at the end indicates that the myString variable is an optional. We </a:t>
            </a:r>
            <a:r>
              <a:rPr lang="en-US" sz="1500">
                <a:solidFill>
                  <a:schemeClr val="dk1"/>
                </a:solidFill>
                <a:latin typeface="Times New Roman"/>
                <a:ea typeface="Times New Roman"/>
                <a:cs typeface="Times New Roman"/>
                <a:sym typeface="Times New Roman"/>
              </a:rPr>
              <a:t>read this</a:t>
            </a:r>
            <a:r>
              <a:rPr lang="en-US" sz="1500">
                <a:solidFill>
                  <a:schemeClr val="dk1"/>
                </a:solidFill>
                <a:latin typeface="Times New Roman"/>
                <a:ea typeface="Times New Roman"/>
                <a:cs typeface="Times New Roman"/>
                <a:sym typeface="Times New Roman"/>
              </a:rPr>
              <a:t> line of code as saying that the myString variable is an optional type, which may contain a value of the string type or may contain no value.</a:t>
            </a:r>
            <a:endParaRPr sz="15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t/>
            </a:r>
            <a:endParaRPr sz="15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b="1" lang="en-US" sz="1500">
                <a:solidFill>
                  <a:schemeClr val="dk1"/>
                </a:solidFill>
                <a:latin typeface="Times New Roman"/>
                <a:ea typeface="Times New Roman"/>
                <a:cs typeface="Times New Roman"/>
                <a:sym typeface="Times New Roman"/>
              </a:rPr>
              <a:t>Defining an optional</a:t>
            </a:r>
            <a:endParaRPr b="1" sz="15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t/>
            </a:r>
            <a:endParaRPr sz="15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lang="en-US" sz="1500">
                <a:solidFill>
                  <a:schemeClr val="dk1"/>
                </a:solidFill>
                <a:latin typeface="Times New Roman"/>
                <a:ea typeface="Times New Roman"/>
                <a:cs typeface="Times New Roman"/>
                <a:sym typeface="Times New Roman"/>
              </a:rPr>
              <a:t>One thing to keep in mind is that the type we define in the variable's declaration is actually the associated value in the optional enumeration. The following code shows us how we would typically declare an optional:</a:t>
            </a:r>
            <a:endParaRPr sz="15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t/>
            </a:r>
            <a:endParaRPr sz="15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b="1" lang="en-US" sz="1500">
                <a:solidFill>
                  <a:schemeClr val="dk1"/>
                </a:solidFill>
                <a:latin typeface="Times New Roman"/>
                <a:ea typeface="Times New Roman"/>
                <a:cs typeface="Times New Roman"/>
                <a:sym typeface="Times New Roman"/>
              </a:rPr>
              <a:t>var myOptional: String?</a:t>
            </a:r>
            <a:endParaRPr b="1" sz="15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t/>
            </a:r>
            <a:endParaRPr sz="15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rPr lang="en-US" sz="1500">
                <a:solidFill>
                  <a:schemeClr val="dk1"/>
                </a:solidFill>
                <a:latin typeface="Times New Roman"/>
                <a:ea typeface="Times New Roman"/>
                <a:cs typeface="Times New Roman"/>
                <a:sym typeface="Times New Roman"/>
              </a:rPr>
              <a:t>This code declares an optional variable that might contain a string or might contain no value. When a variable such as this is declared, by default it is set to nil.</a:t>
            </a:r>
            <a:endParaRPr sz="15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t/>
            </a:r>
            <a:endParaRPr sz="15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rPr b="1" lang="en-US" sz="1500">
                <a:solidFill>
                  <a:schemeClr val="dk1"/>
                </a:solidFill>
                <a:latin typeface="Times New Roman"/>
                <a:ea typeface="Times New Roman"/>
                <a:cs typeface="Times New Roman"/>
                <a:sym typeface="Times New Roman"/>
              </a:rPr>
              <a:t>Using optionals</a:t>
            </a:r>
            <a:endParaRPr b="1" sz="15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t/>
            </a:r>
            <a:endParaRPr b="1" sz="15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rPr lang="en-US" sz="1500">
                <a:solidFill>
                  <a:schemeClr val="dk1"/>
                </a:solidFill>
                <a:latin typeface="Times New Roman"/>
                <a:ea typeface="Times New Roman"/>
                <a:cs typeface="Times New Roman"/>
                <a:sym typeface="Times New Roman"/>
              </a:rPr>
              <a:t>The key to using optionals is to always verify that they contain a valid value prior to accessing them. We use the term unwrapping to refer to the process of retrieving a value from an optional.</a:t>
            </a:r>
            <a:endParaRPr sz="1500">
              <a:latin typeface="Times New Roman"/>
              <a:ea typeface="Times New Roman"/>
              <a:cs typeface="Times New Roman"/>
              <a:sym typeface="Times New Roman"/>
            </a:endParaRPr>
          </a:p>
        </p:txBody>
      </p:sp>
      <p:sp>
        <p:nvSpPr>
          <p:cNvPr id="95" name="Google Shape;95;p17"/>
          <p:cNvSpPr txBox="1"/>
          <p:nvPr/>
        </p:nvSpPr>
        <p:spPr>
          <a:xfrm>
            <a:off x="248920" y="377825"/>
            <a:ext cx="4909200" cy="459600"/>
          </a:xfrm>
          <a:prstGeom prst="rect">
            <a:avLst/>
          </a:prstGeom>
          <a:noFill/>
          <a:ln>
            <a:noFill/>
          </a:ln>
        </p:spPr>
        <p:txBody>
          <a:bodyPr anchorCtr="0" anchor="t" bIns="45700" lIns="45700" spcFirstLastPara="1" rIns="45700" wrap="square" tIns="45700">
            <a:noAutofit/>
          </a:bodyPr>
          <a:lstStyle/>
          <a:p>
            <a:pPr indent="0" lvl="0" marL="0" rtl="0" algn="l">
              <a:spcBef>
                <a:spcPts val="0"/>
              </a:spcBef>
              <a:spcAft>
                <a:spcPts val="0"/>
              </a:spcAft>
              <a:buClr>
                <a:schemeClr val="dk1"/>
              </a:buClr>
              <a:buSzPts val="2400"/>
              <a:buFont typeface="Helvetica Neue"/>
              <a:buNone/>
            </a:pPr>
            <a:r>
              <a:rPr b="1" lang="en-US" sz="2400">
                <a:solidFill>
                  <a:schemeClr val="dk1"/>
                </a:solidFill>
                <a:latin typeface="Helvetica Neue"/>
                <a:ea typeface="Helvetica Neue"/>
                <a:cs typeface="Helvetica Neue"/>
                <a:sym typeface="Helvetica Neue"/>
              </a:rPr>
              <a:t>Autolayouts &amp; StackViews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8"/>
          <p:cNvSpPr txBox="1"/>
          <p:nvPr>
            <p:ph idx="1" type="body"/>
          </p:nvPr>
        </p:nvSpPr>
        <p:spPr>
          <a:xfrm>
            <a:off x="838200" y="1205250"/>
            <a:ext cx="10515600" cy="5466000"/>
          </a:xfrm>
          <a:prstGeom prst="rect">
            <a:avLst/>
          </a:prstGeom>
        </p:spPr>
        <p:txBody>
          <a:bodyPr anchorCtr="0" anchor="t" bIns="45700" lIns="45700" spcFirstLastPara="1" rIns="45700" wrap="square" tIns="45700">
            <a:noAutofit/>
          </a:bodyPr>
          <a:lstStyle/>
          <a:p>
            <a:pPr indent="0" lvl="0" marL="0" rtl="0" algn="just">
              <a:lnSpc>
                <a:spcPct val="115000"/>
              </a:lnSpc>
              <a:spcBef>
                <a:spcPts val="0"/>
              </a:spcBef>
              <a:spcAft>
                <a:spcPts val="0"/>
              </a:spcAft>
              <a:buClr>
                <a:schemeClr val="dk1"/>
              </a:buClr>
              <a:buSzPts val="1100"/>
              <a:buFont typeface="Arial"/>
              <a:buNone/>
            </a:pPr>
            <a:r>
              <a:rPr b="1" lang="en-US" sz="1300">
                <a:solidFill>
                  <a:schemeClr val="dk1"/>
                </a:solidFill>
                <a:latin typeface="Times New Roman"/>
                <a:ea typeface="Times New Roman"/>
                <a:cs typeface="Times New Roman"/>
                <a:sym typeface="Times New Roman"/>
              </a:rPr>
              <a:t>Forced unwrapping of an optional</a:t>
            </a:r>
            <a:endParaRPr b="1" sz="13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t/>
            </a:r>
            <a:endParaRPr b="1" sz="13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lang="en-US" sz="1300">
                <a:solidFill>
                  <a:schemeClr val="dk1"/>
                </a:solidFill>
                <a:latin typeface="Times New Roman"/>
                <a:ea typeface="Times New Roman"/>
                <a:cs typeface="Times New Roman"/>
                <a:sym typeface="Times New Roman"/>
              </a:rPr>
              <a:t>To unwrap or retrieve the value of an optional, we place an exclamation mark (!) after the variable name. This is called forced unwrapping. Forced unwrapping, in this manner, is very dangerous and should be used only if we are certain that the variable contains a nonnil value. Otherwise, if it does contain a nil value, we will get a runtime error and the application will crash.</a:t>
            </a:r>
            <a:endParaRPr sz="13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t/>
            </a:r>
            <a:endParaRPr sz="13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lang="en-US" sz="1300">
                <a:solidFill>
                  <a:schemeClr val="dk1"/>
                </a:solidFill>
                <a:latin typeface="Times New Roman"/>
                <a:ea typeface="Times New Roman"/>
                <a:cs typeface="Times New Roman"/>
                <a:sym typeface="Times New Roman"/>
              </a:rPr>
              <a:t>When we use the exclamation point to unwrap an optional, we are telling the compiler that we know the optional contains a value, so go ahead and give it to us. Let's look at how </a:t>
            </a:r>
            <a:r>
              <a:rPr lang="en-US" sz="1300">
                <a:solidFill>
                  <a:schemeClr val="dk1"/>
                </a:solidFill>
                <a:latin typeface="Times New Roman"/>
                <a:ea typeface="Times New Roman"/>
                <a:cs typeface="Times New Roman"/>
                <a:sym typeface="Times New Roman"/>
              </a:rPr>
              <a:t>to do</a:t>
            </a:r>
            <a:r>
              <a:rPr lang="en-US" sz="1300">
                <a:solidFill>
                  <a:schemeClr val="dk1"/>
                </a:solidFill>
                <a:latin typeface="Times New Roman"/>
                <a:ea typeface="Times New Roman"/>
                <a:cs typeface="Times New Roman"/>
                <a:sym typeface="Times New Roman"/>
              </a:rPr>
              <a:t> this:</a:t>
            </a:r>
            <a:endParaRPr sz="13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t/>
            </a:r>
            <a:endParaRPr sz="13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t/>
            </a:r>
            <a:endParaRPr sz="13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b="1" lang="en-US" sz="1300">
                <a:solidFill>
                  <a:schemeClr val="dk1"/>
                </a:solidFill>
                <a:latin typeface="Times New Roman"/>
                <a:ea typeface="Times New Roman"/>
                <a:cs typeface="Times New Roman"/>
                <a:sym typeface="Times New Roman"/>
              </a:rPr>
              <a:t>var myString1: String?</a:t>
            </a:r>
            <a:endParaRPr b="1" sz="13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b="1" lang="en-US" sz="1300">
                <a:solidFill>
                  <a:schemeClr val="dk1"/>
                </a:solidFill>
                <a:latin typeface="Times New Roman"/>
                <a:ea typeface="Times New Roman"/>
                <a:cs typeface="Times New Roman"/>
                <a:sym typeface="Times New Roman"/>
              </a:rPr>
              <a:t>myString1 = "test"</a:t>
            </a:r>
            <a:endParaRPr b="1" sz="13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b="1" lang="en-US" sz="1300">
                <a:solidFill>
                  <a:schemeClr val="dk1"/>
                </a:solidFill>
                <a:latin typeface="Times New Roman"/>
                <a:ea typeface="Times New Roman"/>
                <a:cs typeface="Times New Roman"/>
                <a:sym typeface="Times New Roman"/>
              </a:rPr>
              <a:t>var test: String = myString1!</a:t>
            </a:r>
            <a:endParaRPr b="1" sz="13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t/>
            </a:r>
            <a:endParaRPr b="1" sz="13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lang="en-US" sz="1300">
                <a:solidFill>
                  <a:schemeClr val="dk1"/>
                </a:solidFill>
                <a:latin typeface="Times New Roman"/>
                <a:ea typeface="Times New Roman"/>
                <a:cs typeface="Times New Roman"/>
                <a:sym typeface="Times New Roman"/>
              </a:rPr>
              <a:t>This code will work as we expect it to, where the test variable will contain the "test" string; however, if the line that set the myString1 optional to test were removed, we would receive a runtime error when the application is run. Note that the compiler will not alert us to an issue because we are using the exclamation point to unwrap the optional, therefore, the compiler assumes that we know what we are doing and will happily compile the code for us. We should verify that the myString1 optional contains a valid value prior to unwrapping it. The following example is one way to do this:</a:t>
            </a:r>
            <a:endParaRPr sz="13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t/>
            </a:r>
            <a:endParaRPr sz="13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b="1" lang="en-US" sz="1300">
                <a:solidFill>
                  <a:schemeClr val="dk1"/>
                </a:solidFill>
                <a:latin typeface="Times New Roman"/>
                <a:ea typeface="Times New Roman"/>
                <a:cs typeface="Times New Roman"/>
                <a:sym typeface="Times New Roman"/>
              </a:rPr>
              <a:t>var myString1: String?</a:t>
            </a:r>
            <a:endParaRPr b="1" sz="13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b="1" lang="en-US" sz="1300">
                <a:solidFill>
                  <a:schemeClr val="dk1"/>
                </a:solidFill>
                <a:latin typeface="Times New Roman"/>
                <a:ea typeface="Times New Roman"/>
                <a:cs typeface="Times New Roman"/>
                <a:sym typeface="Times New Roman"/>
              </a:rPr>
              <a:t>myString1 = "test"</a:t>
            </a:r>
            <a:endParaRPr b="1" sz="13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b="1" lang="en-US" sz="1300">
                <a:solidFill>
                  <a:schemeClr val="dk1"/>
                </a:solidFill>
                <a:latin typeface="Times New Roman"/>
                <a:ea typeface="Times New Roman"/>
                <a:cs typeface="Times New Roman"/>
                <a:sym typeface="Times New Roman"/>
              </a:rPr>
              <a:t>if myString1 != nil {</a:t>
            </a:r>
            <a:endParaRPr b="1" sz="13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b="1" lang="en-US" sz="1300">
                <a:solidFill>
                  <a:schemeClr val="dk1"/>
                </a:solidFill>
                <a:latin typeface="Times New Roman"/>
                <a:ea typeface="Times New Roman"/>
                <a:cs typeface="Times New Roman"/>
                <a:sym typeface="Times New Roman"/>
              </a:rPr>
              <a:t> var test = myString1!</a:t>
            </a:r>
            <a:endParaRPr b="1" sz="13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rPr b="1" lang="en-US" sz="1300">
                <a:solidFill>
                  <a:schemeClr val="dk1"/>
                </a:solidFill>
                <a:latin typeface="Times New Roman"/>
                <a:ea typeface="Times New Roman"/>
                <a:cs typeface="Times New Roman"/>
                <a:sym typeface="Times New Roman"/>
              </a:rPr>
              <a:t>}</a:t>
            </a:r>
            <a:endParaRPr sz="1300">
              <a:latin typeface="Times New Roman"/>
              <a:ea typeface="Times New Roman"/>
              <a:cs typeface="Times New Roman"/>
              <a:sym typeface="Times New Roman"/>
            </a:endParaRPr>
          </a:p>
        </p:txBody>
      </p:sp>
      <p:sp>
        <p:nvSpPr>
          <p:cNvPr id="101" name="Google Shape;101;p18"/>
          <p:cNvSpPr txBox="1"/>
          <p:nvPr/>
        </p:nvSpPr>
        <p:spPr>
          <a:xfrm>
            <a:off x="248920" y="377825"/>
            <a:ext cx="4909200" cy="459600"/>
          </a:xfrm>
          <a:prstGeom prst="rect">
            <a:avLst/>
          </a:prstGeom>
          <a:noFill/>
          <a:ln>
            <a:noFill/>
          </a:ln>
        </p:spPr>
        <p:txBody>
          <a:bodyPr anchorCtr="0" anchor="t" bIns="45700" lIns="45700" spcFirstLastPara="1" rIns="45700" wrap="square" tIns="45700">
            <a:noAutofit/>
          </a:bodyPr>
          <a:lstStyle/>
          <a:p>
            <a:pPr indent="0" lvl="0" marL="0" rtl="0" algn="l">
              <a:spcBef>
                <a:spcPts val="0"/>
              </a:spcBef>
              <a:spcAft>
                <a:spcPts val="0"/>
              </a:spcAft>
              <a:buClr>
                <a:schemeClr val="dk1"/>
              </a:buClr>
              <a:buSzPts val="2400"/>
              <a:buFont typeface="Helvetica Neue"/>
              <a:buNone/>
            </a:pPr>
            <a:r>
              <a:rPr b="1" lang="en-US" sz="2400">
                <a:solidFill>
                  <a:schemeClr val="dk1"/>
                </a:solidFill>
                <a:latin typeface="Helvetica Neue"/>
                <a:ea typeface="Helvetica Neue"/>
                <a:cs typeface="Helvetica Neue"/>
                <a:sym typeface="Helvetica Neue"/>
              </a:rPr>
              <a:t>Autolayouts &amp; StackViews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9"/>
          <p:cNvSpPr txBox="1"/>
          <p:nvPr>
            <p:ph idx="1" type="body"/>
          </p:nvPr>
        </p:nvSpPr>
        <p:spPr>
          <a:xfrm>
            <a:off x="838200" y="1146625"/>
            <a:ext cx="10515600" cy="5541600"/>
          </a:xfrm>
          <a:prstGeom prst="rect">
            <a:avLst/>
          </a:prstGeom>
        </p:spPr>
        <p:txBody>
          <a:bodyPr anchorCtr="0" anchor="t" bIns="45700" lIns="45700" spcFirstLastPara="1" rIns="45700" wrap="square" tIns="45700">
            <a:noAutofit/>
          </a:bodyPr>
          <a:lstStyle/>
          <a:p>
            <a:pPr indent="0" lvl="0" marL="0" rtl="0" algn="just">
              <a:lnSpc>
                <a:spcPct val="115000"/>
              </a:lnSpc>
              <a:spcBef>
                <a:spcPts val="0"/>
              </a:spcBef>
              <a:spcAft>
                <a:spcPts val="0"/>
              </a:spcAft>
              <a:buClr>
                <a:schemeClr val="dk1"/>
              </a:buClr>
              <a:buSzPts val="1100"/>
              <a:buFont typeface="Arial"/>
              <a:buNone/>
            </a:pPr>
            <a:r>
              <a:rPr lang="en-US" sz="1400">
                <a:solidFill>
                  <a:schemeClr val="dk1"/>
                </a:solidFill>
                <a:latin typeface="Times New Roman"/>
                <a:ea typeface="Times New Roman"/>
                <a:cs typeface="Times New Roman"/>
                <a:sym typeface="Times New Roman"/>
              </a:rPr>
              <a:t>Now, if the line that sets the myString1 optional to test were removed, we would not receive a runtime error because we only unwrap the myString1 optional if it contains a valid (non-nil) value.</a:t>
            </a:r>
            <a:endParaRPr sz="14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t/>
            </a:r>
            <a:endParaRPr sz="14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rPr lang="en-US" sz="1400">
                <a:solidFill>
                  <a:schemeClr val="dk1"/>
                </a:solidFill>
                <a:latin typeface="Times New Roman"/>
                <a:ea typeface="Times New Roman"/>
                <a:cs typeface="Times New Roman"/>
                <a:sym typeface="Times New Roman"/>
              </a:rPr>
              <a:t>Unwrapping optionals, as we just described, is not optimal, and it is not recommended that optionals be unwrapped in this manner. We can combine verification and unwrapping in one step, called optional binding.</a:t>
            </a:r>
            <a:endParaRPr sz="14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t/>
            </a:r>
            <a:endParaRPr sz="14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rPr b="1" lang="en-US" sz="1400">
                <a:solidFill>
                  <a:schemeClr val="dk1"/>
                </a:solidFill>
                <a:latin typeface="Times New Roman"/>
                <a:ea typeface="Times New Roman"/>
                <a:cs typeface="Times New Roman"/>
                <a:sym typeface="Times New Roman"/>
              </a:rPr>
              <a:t>Optional binding</a:t>
            </a:r>
            <a:endParaRPr b="1" sz="14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t/>
            </a:r>
            <a:endParaRPr sz="14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rPr lang="en-US" sz="1400">
                <a:solidFill>
                  <a:schemeClr val="dk1"/>
                </a:solidFill>
                <a:latin typeface="Times New Roman"/>
                <a:ea typeface="Times New Roman"/>
                <a:cs typeface="Times New Roman"/>
                <a:sym typeface="Times New Roman"/>
              </a:rPr>
              <a:t>Optional binding is the recommended way to unwrap an optional. With optional binding, we perform a check to see whether the optional contains a valid value and, if so, unwrap it into a temporary variable or constant. This is all performed in one step.</a:t>
            </a:r>
            <a:endParaRPr sz="14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t/>
            </a:r>
            <a:endParaRPr sz="14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rPr lang="en-US" sz="1400">
                <a:solidFill>
                  <a:schemeClr val="dk1"/>
                </a:solidFill>
                <a:latin typeface="Times New Roman"/>
                <a:ea typeface="Times New Roman"/>
                <a:cs typeface="Times New Roman"/>
                <a:sym typeface="Times New Roman"/>
              </a:rPr>
              <a:t>Optional binding is performed with the if or while conditional statements. It takes the following format if we want to put the value of the optional in a constant:</a:t>
            </a:r>
            <a:endParaRPr sz="14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t/>
            </a:r>
            <a:endParaRPr sz="14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rPr b="1" lang="en-US" sz="1400">
                <a:solidFill>
                  <a:schemeClr val="dk1"/>
                </a:solidFill>
                <a:latin typeface="Times New Roman"/>
                <a:ea typeface="Times New Roman"/>
                <a:cs typeface="Times New Roman"/>
                <a:sym typeface="Times New Roman"/>
              </a:rPr>
              <a:t>if let constantName = optional {</a:t>
            </a:r>
            <a:endParaRPr b="1" sz="14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rPr b="1" lang="en-US" sz="1400">
                <a:solidFill>
                  <a:schemeClr val="dk1"/>
                </a:solidFill>
                <a:latin typeface="Times New Roman"/>
                <a:ea typeface="Times New Roman"/>
                <a:cs typeface="Times New Roman"/>
                <a:sym typeface="Times New Roman"/>
              </a:rPr>
              <a:t> statements</a:t>
            </a:r>
            <a:endParaRPr b="1" sz="14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rPr b="1" lang="en-US" sz="1400">
                <a:solidFill>
                  <a:schemeClr val="dk1"/>
                </a:solidFill>
                <a:latin typeface="Times New Roman"/>
                <a:ea typeface="Times New Roman"/>
                <a:cs typeface="Times New Roman"/>
                <a:sym typeface="Times New Roman"/>
              </a:rPr>
              <a:t>}</a:t>
            </a:r>
            <a:endParaRPr sz="14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rPr lang="en-US" sz="1400">
                <a:solidFill>
                  <a:schemeClr val="dk1"/>
                </a:solidFill>
                <a:latin typeface="Times New Roman"/>
                <a:ea typeface="Times New Roman"/>
                <a:cs typeface="Times New Roman"/>
                <a:sym typeface="Times New Roman"/>
              </a:rPr>
              <a:t>If we need to put the value in a variable, instead of a constant, we can use the var keyword, as shown in the following example:</a:t>
            </a:r>
            <a:endParaRPr sz="14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t/>
            </a:r>
            <a:endParaRPr sz="14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rPr b="1" lang="en-US" sz="1400">
                <a:solidFill>
                  <a:schemeClr val="dk1"/>
                </a:solidFill>
                <a:latin typeface="Times New Roman"/>
                <a:ea typeface="Times New Roman"/>
                <a:cs typeface="Times New Roman"/>
                <a:sym typeface="Times New Roman"/>
              </a:rPr>
              <a:t>if var variableName = optional {</a:t>
            </a:r>
            <a:endParaRPr b="1" sz="14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rPr b="1" lang="en-US" sz="1400">
                <a:solidFill>
                  <a:schemeClr val="dk1"/>
                </a:solidFill>
                <a:latin typeface="Times New Roman"/>
                <a:ea typeface="Times New Roman"/>
                <a:cs typeface="Times New Roman"/>
                <a:sym typeface="Times New Roman"/>
              </a:rPr>
              <a:t> statements</a:t>
            </a:r>
            <a:endParaRPr b="1" sz="14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rPr b="1" lang="en-US" sz="1400">
                <a:solidFill>
                  <a:schemeClr val="dk1"/>
                </a:solidFill>
                <a:latin typeface="Times New Roman"/>
                <a:ea typeface="Times New Roman"/>
                <a:cs typeface="Times New Roman"/>
                <a:sym typeface="Times New Roman"/>
              </a:rPr>
              <a:t>}</a:t>
            </a:r>
            <a:endParaRPr b="1" sz="14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t/>
            </a:r>
            <a:endParaRPr sz="1400">
              <a:solidFill>
                <a:schemeClr val="dk1"/>
              </a:solidFill>
              <a:latin typeface="Times New Roman"/>
              <a:ea typeface="Times New Roman"/>
              <a:cs typeface="Times New Roman"/>
              <a:sym typeface="Times New Roman"/>
            </a:endParaRPr>
          </a:p>
        </p:txBody>
      </p:sp>
      <p:sp>
        <p:nvSpPr>
          <p:cNvPr id="107" name="Google Shape;107;p19"/>
          <p:cNvSpPr txBox="1"/>
          <p:nvPr/>
        </p:nvSpPr>
        <p:spPr>
          <a:xfrm>
            <a:off x="248920" y="377825"/>
            <a:ext cx="4909200" cy="459600"/>
          </a:xfrm>
          <a:prstGeom prst="rect">
            <a:avLst/>
          </a:prstGeom>
          <a:noFill/>
          <a:ln>
            <a:noFill/>
          </a:ln>
        </p:spPr>
        <p:txBody>
          <a:bodyPr anchorCtr="0" anchor="t" bIns="45700" lIns="45700" spcFirstLastPara="1" rIns="45700" wrap="square" tIns="45700">
            <a:noAutofit/>
          </a:bodyPr>
          <a:lstStyle/>
          <a:p>
            <a:pPr indent="0" lvl="0" marL="0" rtl="0" algn="l">
              <a:spcBef>
                <a:spcPts val="0"/>
              </a:spcBef>
              <a:spcAft>
                <a:spcPts val="0"/>
              </a:spcAft>
              <a:buClr>
                <a:schemeClr val="dk1"/>
              </a:buClr>
              <a:buSzPts val="2400"/>
              <a:buFont typeface="Helvetica Neue"/>
              <a:buNone/>
            </a:pPr>
            <a:r>
              <a:rPr b="1" lang="en-US" sz="2400">
                <a:solidFill>
                  <a:schemeClr val="dk1"/>
                </a:solidFill>
                <a:latin typeface="Helvetica Neue"/>
                <a:ea typeface="Helvetica Neue"/>
                <a:cs typeface="Helvetica Neue"/>
                <a:sym typeface="Helvetica Neue"/>
              </a:rPr>
              <a:t>Autolayouts &amp; StackViews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