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Montserrat"/>
      <p:regular r:id="rId26"/>
      <p:bold r:id="rId27"/>
      <p:italic r:id="rId28"/>
      <p:boldItalic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1">
          <p15:clr>
            <a:srgbClr val="9AA0A6"/>
          </p15:clr>
        </p15:guide>
        <p15:guide id="2" orient="horz" pos="45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49C3B7-EA2E-4CD4-9BFF-E1BEBB1273A1}">
  <a:tblStyle styleId="{FF49C3B7-EA2E-4CD4-9BFF-E1BEBB1273A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1" orient="horz"/>
        <p:guide pos="45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regular.fntdata"/><Relationship Id="rId25" Type="http://schemas.openxmlformats.org/officeDocument/2006/relationships/slide" Target="slides/slide19.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BebasNeu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8" name="Shape 6588"/>
        <p:cNvGrpSpPr/>
        <p:nvPr/>
      </p:nvGrpSpPr>
      <p:grpSpPr>
        <a:xfrm>
          <a:off x="0" y="0"/>
          <a:ext cx="0" cy="0"/>
          <a:chOff x="0" y="0"/>
          <a:chExt cx="0" cy="0"/>
        </a:xfrm>
      </p:grpSpPr>
      <p:sp>
        <p:nvSpPr>
          <p:cNvPr id="6589" name="Google Shape;6589;g1b72be4bc4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0" name="Google Shape;6590;g1b72be4bc4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Rithika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6" name="Shape 6666"/>
        <p:cNvGrpSpPr/>
        <p:nvPr/>
      </p:nvGrpSpPr>
      <p:grpSpPr>
        <a:xfrm>
          <a:off x="0" y="0"/>
          <a:ext cx="0" cy="0"/>
          <a:chOff x="0" y="0"/>
          <a:chExt cx="0" cy="0"/>
        </a:xfrm>
      </p:grpSpPr>
      <p:sp>
        <p:nvSpPr>
          <p:cNvPr id="6667" name="Google Shape;6667;g23b9a6d7f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8" name="Google Shape;6668;g23b9a6d7f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1" name="Shape 6671"/>
        <p:cNvGrpSpPr/>
        <p:nvPr/>
      </p:nvGrpSpPr>
      <p:grpSpPr>
        <a:xfrm>
          <a:off x="0" y="0"/>
          <a:ext cx="0" cy="0"/>
          <a:chOff x="0" y="0"/>
          <a:chExt cx="0" cy="0"/>
        </a:xfrm>
      </p:grpSpPr>
      <p:sp>
        <p:nvSpPr>
          <p:cNvPr id="6672" name="Google Shape;6672;g23b9a6d7f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3" name="Google Shape;6673;g23b9a6d7f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Rithika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9" name="Shape 6679"/>
        <p:cNvGrpSpPr/>
        <p:nvPr/>
      </p:nvGrpSpPr>
      <p:grpSpPr>
        <a:xfrm>
          <a:off x="0" y="0"/>
          <a:ext cx="0" cy="0"/>
          <a:chOff x="0" y="0"/>
          <a:chExt cx="0" cy="0"/>
        </a:xfrm>
      </p:grpSpPr>
      <p:sp>
        <p:nvSpPr>
          <p:cNvPr id="6680" name="Google Shape;6680;g23b94ae51f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1" name="Google Shape;6681;g23b94ae51f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7" name="Shape 6687"/>
        <p:cNvGrpSpPr/>
        <p:nvPr/>
      </p:nvGrpSpPr>
      <p:grpSpPr>
        <a:xfrm>
          <a:off x="0" y="0"/>
          <a:ext cx="0" cy="0"/>
          <a:chOff x="0" y="0"/>
          <a:chExt cx="0" cy="0"/>
        </a:xfrm>
      </p:grpSpPr>
      <p:sp>
        <p:nvSpPr>
          <p:cNvPr id="6688" name="Google Shape;6688;g23b94ae51f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9" name="Google Shape;6689;g23b94ae51f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3" name="Shape 6693"/>
        <p:cNvGrpSpPr/>
        <p:nvPr/>
      </p:nvGrpSpPr>
      <p:grpSpPr>
        <a:xfrm>
          <a:off x="0" y="0"/>
          <a:ext cx="0" cy="0"/>
          <a:chOff x="0" y="0"/>
          <a:chExt cx="0" cy="0"/>
        </a:xfrm>
      </p:grpSpPr>
      <p:sp>
        <p:nvSpPr>
          <p:cNvPr id="6694" name="Google Shape;6694;g23b9a6d7f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5" name="Google Shape;6695;g23b9a6d7f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9" name="Shape 6699"/>
        <p:cNvGrpSpPr/>
        <p:nvPr/>
      </p:nvGrpSpPr>
      <p:grpSpPr>
        <a:xfrm>
          <a:off x="0" y="0"/>
          <a:ext cx="0" cy="0"/>
          <a:chOff x="0" y="0"/>
          <a:chExt cx="0" cy="0"/>
        </a:xfrm>
      </p:grpSpPr>
      <p:sp>
        <p:nvSpPr>
          <p:cNvPr id="6700" name="Google Shape;6700;g23b94ae51f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1" name="Google Shape;6701;g23b94ae51f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4" name="Shape 6704"/>
        <p:cNvGrpSpPr/>
        <p:nvPr/>
      </p:nvGrpSpPr>
      <p:grpSpPr>
        <a:xfrm>
          <a:off x="0" y="0"/>
          <a:ext cx="0" cy="0"/>
          <a:chOff x="0" y="0"/>
          <a:chExt cx="0" cy="0"/>
        </a:xfrm>
      </p:grpSpPr>
      <p:sp>
        <p:nvSpPr>
          <p:cNvPr id="6705" name="Google Shape;6705;g23b9a6d7f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6" name="Google Shape;6706;g23b9a6d7fc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1" name="Shape 6711"/>
        <p:cNvGrpSpPr/>
        <p:nvPr/>
      </p:nvGrpSpPr>
      <p:grpSpPr>
        <a:xfrm>
          <a:off x="0" y="0"/>
          <a:ext cx="0" cy="0"/>
          <a:chOff x="0" y="0"/>
          <a:chExt cx="0" cy="0"/>
        </a:xfrm>
      </p:grpSpPr>
      <p:sp>
        <p:nvSpPr>
          <p:cNvPr id="6712" name="Google Shape;6712;g23b94ae51f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3" name="Google Shape;6713;g23b94ae51f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7" name="Shape 6717"/>
        <p:cNvGrpSpPr/>
        <p:nvPr/>
      </p:nvGrpSpPr>
      <p:grpSpPr>
        <a:xfrm>
          <a:off x="0" y="0"/>
          <a:ext cx="0" cy="0"/>
          <a:chOff x="0" y="0"/>
          <a:chExt cx="0" cy="0"/>
        </a:xfrm>
      </p:grpSpPr>
      <p:sp>
        <p:nvSpPr>
          <p:cNvPr id="6718" name="Google Shape;6718;ge207fd22f2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9" name="Google Shape;6719;ge207fd22f2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Rithika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3" name="Shape 6723"/>
        <p:cNvGrpSpPr/>
        <p:nvPr/>
      </p:nvGrpSpPr>
      <p:grpSpPr>
        <a:xfrm>
          <a:off x="0" y="0"/>
          <a:ext cx="0" cy="0"/>
          <a:chOff x="0" y="0"/>
          <a:chExt cx="0" cy="0"/>
        </a:xfrm>
      </p:grpSpPr>
      <p:sp>
        <p:nvSpPr>
          <p:cNvPr id="6724" name="Google Shape;6724;ge207fd22f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5" name="Google Shape;6725;ge207fd22f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4" name="Shape 6594"/>
        <p:cNvGrpSpPr/>
        <p:nvPr/>
      </p:nvGrpSpPr>
      <p:grpSpPr>
        <a:xfrm>
          <a:off x="0" y="0"/>
          <a:ext cx="0" cy="0"/>
          <a:chOff x="0" y="0"/>
          <a:chExt cx="0" cy="0"/>
        </a:xfrm>
      </p:grpSpPr>
      <p:sp>
        <p:nvSpPr>
          <p:cNvPr id="6595" name="Google Shape;6595;gfdee14d49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6" name="Google Shape;6596;gfdee14d49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Rithika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2" name="Shape 6612"/>
        <p:cNvGrpSpPr/>
        <p:nvPr/>
      </p:nvGrpSpPr>
      <p:grpSpPr>
        <a:xfrm>
          <a:off x="0" y="0"/>
          <a:ext cx="0" cy="0"/>
          <a:chOff x="0" y="0"/>
          <a:chExt cx="0" cy="0"/>
        </a:xfrm>
      </p:grpSpPr>
      <p:sp>
        <p:nvSpPr>
          <p:cNvPr id="6613" name="Google Shape;6613;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4" name="Google Shape;6614;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8" name="Shape 6618"/>
        <p:cNvGrpSpPr/>
        <p:nvPr/>
      </p:nvGrpSpPr>
      <p:grpSpPr>
        <a:xfrm>
          <a:off x="0" y="0"/>
          <a:ext cx="0" cy="0"/>
          <a:chOff x="0" y="0"/>
          <a:chExt cx="0" cy="0"/>
        </a:xfrm>
      </p:grpSpPr>
      <p:sp>
        <p:nvSpPr>
          <p:cNvPr id="6619" name="Google Shape;6619;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0" name="Google Shape;6620;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4" name="Shape 6624"/>
        <p:cNvGrpSpPr/>
        <p:nvPr/>
      </p:nvGrpSpPr>
      <p:grpSpPr>
        <a:xfrm>
          <a:off x="0" y="0"/>
          <a:ext cx="0" cy="0"/>
          <a:chOff x="0" y="0"/>
          <a:chExt cx="0" cy="0"/>
        </a:xfrm>
      </p:grpSpPr>
      <p:sp>
        <p:nvSpPr>
          <p:cNvPr id="6625" name="Google Shape;6625;g23b9a6d7f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6" name="Google Shape;6626;g23b9a6d7f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Rithika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1" name="Shape 6631"/>
        <p:cNvGrpSpPr/>
        <p:nvPr/>
      </p:nvGrpSpPr>
      <p:grpSpPr>
        <a:xfrm>
          <a:off x="0" y="0"/>
          <a:ext cx="0" cy="0"/>
          <a:chOff x="0" y="0"/>
          <a:chExt cx="0" cy="0"/>
        </a:xfrm>
      </p:grpSpPr>
      <p:sp>
        <p:nvSpPr>
          <p:cNvPr id="6632" name="Google Shape;6632;g1159f37e880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3" name="Google Shape;6633;g1159f37e880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chemeClr val="dk1"/>
                </a:solidFill>
                <a:latin typeface="Montserrat"/>
                <a:ea typeface="Montserrat"/>
                <a:cs typeface="Montserrat"/>
                <a:sym typeface="Montserrat"/>
              </a:rPr>
              <a:t>Asha</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lang="en" sz="1000">
                <a:solidFill>
                  <a:schemeClr val="dk1"/>
                </a:solidFill>
                <a:latin typeface="Montserrat"/>
                <a:ea typeface="Montserrat"/>
                <a:cs typeface="Montserrat"/>
                <a:sym typeface="Montserrat"/>
              </a:rPr>
              <a:t>Also, the formulated communities amongst the most influential donors lead us to investigate our second motivating question regarding the importance of donors sharing similar traits such as industry categorization as well as overall financial contributions in forming ties.</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lang="en" sz="1000">
                <a:solidFill>
                  <a:schemeClr val="dk1"/>
                </a:solidFill>
                <a:latin typeface="Montserrat"/>
                <a:ea typeface="Montserrat"/>
                <a:cs typeface="Montserrat"/>
                <a:sym typeface="Montserrat"/>
              </a:rPr>
              <a:t>In order to understand how the majority of ties were formed across the five categories isolated above, we decided to create a probability matrix that displayed the proportion of a tie being present between any one pairing, such as Agriculture-Agriculture compared to Agriculture-General Business. Our twelve probability matrices are based on a single electoral year for both the House and Senate races from 2011-16 in which a higher numerical value represented a higher level of ties between two of the four groups: Health, Labor, Finance and Real Estate, General Business, and Agriculture, including ties between the same categories. There is a Democrat probability matrix that isolates the distribution of ties between categories of those who donated over 50% to Democratic candidates and one that likewise is reflective of those who donated over 50% to Republican candidates.</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lang="en" sz="1000">
                <a:solidFill>
                  <a:srgbClr val="222222"/>
                </a:solidFill>
                <a:latin typeface="Montserrat"/>
                <a:ea typeface="Montserrat"/>
                <a:cs typeface="Montserrat"/>
                <a:sym typeface="Montserrat"/>
              </a:rPr>
              <a:t>The binary dependent variable is if ties exist in the form of an adjacency matrix which as stated above represent whether any two actors supported the same candidate in any given House or Senate race. We made stacked adjacency matrices for the independent variables (continuous variables: PerDem difference, PerRep difference, absolute difference in total contributions + binary variable if same group) for network regression model across all six datasets to ensure we have all actors who belong to our groups.</a:t>
            </a:r>
            <a:r>
              <a:rPr lang="en" sz="1000">
                <a:solidFill>
                  <a:schemeClr val="dk1"/>
                </a:solidFill>
                <a:latin typeface="Montserrat"/>
                <a:ea typeface="Montserrat"/>
                <a:cs typeface="Montserrat"/>
                <a:sym typeface="Montserrat"/>
              </a:rPr>
              <a:t> To test if having the same group matters in forming ties and if groups had political affiliations, we included these combinations: Health and Labor (for Democratic ties), General Business and Agriculture (for Republican ties), and Finance and Real Estate (for Democratic and Republican ties). Finance and Real Estate was placed to test the party affiliation as a metric of comparison as the “neutral” industry. </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lang="en" sz="1000">
                <a:latin typeface="Montserrat"/>
                <a:ea typeface="Montserrat"/>
                <a:cs typeface="Montserrat"/>
                <a:sym typeface="Montserrat"/>
              </a:rPr>
              <a:t>Asha</a:t>
            </a:r>
            <a:endParaRPr sz="1000">
              <a:latin typeface="Montserrat"/>
              <a:ea typeface="Montserrat"/>
              <a:cs typeface="Montserrat"/>
              <a:sym typeface="Montserra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4" name="Shape 6644"/>
        <p:cNvGrpSpPr/>
        <p:nvPr/>
      </p:nvGrpSpPr>
      <p:grpSpPr>
        <a:xfrm>
          <a:off x="0" y="0"/>
          <a:ext cx="0" cy="0"/>
          <a:chOff x="0" y="0"/>
          <a:chExt cx="0" cy="0"/>
        </a:xfrm>
      </p:grpSpPr>
      <p:sp>
        <p:nvSpPr>
          <p:cNvPr id="6645" name="Google Shape;6645;g23b94ae51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6" name="Google Shape;6646;g23b94ae51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Rithika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9" name="Shape 6649"/>
        <p:cNvGrpSpPr/>
        <p:nvPr/>
      </p:nvGrpSpPr>
      <p:grpSpPr>
        <a:xfrm>
          <a:off x="0" y="0"/>
          <a:ext cx="0" cy="0"/>
          <a:chOff x="0" y="0"/>
          <a:chExt cx="0" cy="0"/>
        </a:xfrm>
      </p:grpSpPr>
      <p:sp>
        <p:nvSpPr>
          <p:cNvPr id="6650" name="Google Shape;6650;g23b8221963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1" name="Google Shape;6651;g23b8221963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 Rithika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0" name="Shape 6660"/>
        <p:cNvGrpSpPr/>
        <p:nvPr/>
      </p:nvGrpSpPr>
      <p:grpSpPr>
        <a:xfrm>
          <a:off x="0" y="0"/>
          <a:ext cx="0" cy="0"/>
          <a:chOff x="0" y="0"/>
          <a:chExt cx="0" cy="0"/>
        </a:xfrm>
      </p:grpSpPr>
      <p:sp>
        <p:nvSpPr>
          <p:cNvPr id="6661" name="Google Shape;6661;g23b9a6d7f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2" name="Google Shape;6662;g23b9a6d7f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Rithika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647700" y="-20784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04800" y="-24594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53350" y="24555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676900" y="42652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096000" y="44233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7935697" y="-152408"/>
            <a:ext cx="2103487" cy="2102870"/>
            <a:chOff x="4544925" y="360100"/>
            <a:chExt cx="1363775" cy="1363375"/>
          </a:xfrm>
        </p:grpSpPr>
        <p:sp>
          <p:nvSpPr>
            <p:cNvPr id="15" name="Google Shape;15;p2"/>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
          <p:cNvSpPr txBox="1"/>
          <p:nvPr>
            <p:ph type="ctrTitle"/>
          </p:nvPr>
        </p:nvSpPr>
        <p:spPr>
          <a:xfrm>
            <a:off x="918150" y="1581950"/>
            <a:ext cx="7307700" cy="161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51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69" name="Google Shape;269;p2"/>
          <p:cNvSpPr txBox="1"/>
          <p:nvPr>
            <p:ph idx="1" type="subTitle"/>
          </p:nvPr>
        </p:nvSpPr>
        <p:spPr>
          <a:xfrm>
            <a:off x="1981375" y="3209350"/>
            <a:ext cx="5270700" cy="352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2097" name="Shape 2097"/>
        <p:cNvGrpSpPr/>
        <p:nvPr/>
      </p:nvGrpSpPr>
      <p:grpSpPr>
        <a:xfrm>
          <a:off x="0" y="0"/>
          <a:ext cx="0" cy="0"/>
          <a:chOff x="0" y="0"/>
          <a:chExt cx="0" cy="0"/>
        </a:xfrm>
      </p:grpSpPr>
      <p:sp>
        <p:nvSpPr>
          <p:cNvPr id="2098" name="Google Shape;2098;p11"/>
          <p:cNvSpPr/>
          <p:nvPr/>
        </p:nvSpPr>
        <p:spPr>
          <a:xfrm>
            <a:off x="1314450" y="431287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1"/>
          <p:cNvSpPr/>
          <p:nvPr/>
        </p:nvSpPr>
        <p:spPr>
          <a:xfrm>
            <a:off x="3895725" y="46519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0" name="Google Shape;2100;p11"/>
          <p:cNvGrpSpPr/>
          <p:nvPr/>
        </p:nvGrpSpPr>
        <p:grpSpPr>
          <a:xfrm>
            <a:off x="7829547" y="2210017"/>
            <a:ext cx="2103487" cy="2102870"/>
            <a:chOff x="4544925" y="360100"/>
            <a:chExt cx="1363775" cy="1363375"/>
          </a:xfrm>
        </p:grpSpPr>
        <p:sp>
          <p:nvSpPr>
            <p:cNvPr id="2101" name="Google Shape;2101;p11"/>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1"/>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1"/>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1"/>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1"/>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1"/>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1"/>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1"/>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1"/>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1"/>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1"/>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1"/>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1"/>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1"/>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1"/>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1"/>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1"/>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1"/>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1"/>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1"/>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1"/>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1"/>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1"/>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1"/>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1"/>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1"/>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1"/>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1"/>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1"/>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1"/>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1"/>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1"/>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1"/>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1"/>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1"/>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1"/>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1"/>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1"/>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1"/>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1"/>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1"/>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1"/>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1"/>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1"/>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1"/>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1"/>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1"/>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1"/>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1"/>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1"/>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1"/>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1"/>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1"/>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1"/>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1"/>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1"/>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1"/>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1"/>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1"/>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1"/>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1"/>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1"/>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1"/>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1"/>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1"/>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1"/>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1"/>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1"/>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1"/>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1"/>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1"/>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1"/>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1"/>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1"/>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1"/>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1"/>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1"/>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1"/>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1"/>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1"/>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1"/>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1"/>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1"/>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1"/>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1"/>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1"/>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1"/>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1"/>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1"/>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1"/>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1"/>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1"/>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1"/>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1"/>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1"/>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1"/>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1"/>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1"/>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1"/>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1"/>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1"/>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1"/>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1"/>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1"/>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1"/>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1"/>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1"/>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1"/>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1"/>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1"/>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1"/>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1"/>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1"/>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1"/>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1"/>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1"/>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1"/>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1"/>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1"/>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1"/>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1"/>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1"/>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1"/>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1"/>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1"/>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1"/>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1"/>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1"/>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1"/>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1"/>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1"/>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1"/>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1"/>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1"/>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1"/>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1"/>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1"/>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1"/>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1"/>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1"/>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1"/>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1"/>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1"/>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1"/>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1"/>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1"/>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1"/>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1"/>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1"/>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1"/>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1"/>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1"/>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1"/>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1"/>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1"/>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1"/>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1"/>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1"/>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1"/>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1"/>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1"/>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1"/>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1"/>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1"/>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1"/>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1"/>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1"/>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1"/>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1"/>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1"/>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1"/>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1"/>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1"/>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1"/>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1"/>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1"/>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1"/>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1"/>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1"/>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1"/>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1"/>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1"/>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1"/>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1"/>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1"/>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1"/>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1"/>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1"/>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1"/>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1"/>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1"/>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1"/>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1"/>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1"/>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1"/>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1"/>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1"/>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1"/>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1"/>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1"/>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1"/>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1"/>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1"/>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1"/>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1"/>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1"/>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1"/>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1"/>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1"/>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1"/>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1"/>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1"/>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1"/>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1"/>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1"/>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1"/>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1"/>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1"/>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1"/>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1"/>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1"/>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1"/>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1"/>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1"/>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1"/>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1"/>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1"/>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1"/>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1"/>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1"/>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1"/>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1"/>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1"/>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1"/>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1"/>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1"/>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1"/>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1"/>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1"/>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1"/>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1"/>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1"/>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1"/>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1"/>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1"/>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1"/>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1"/>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1"/>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1"/>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1"/>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1"/>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1"/>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1"/>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4" name="Google Shape;2354;p11"/>
          <p:cNvSpPr/>
          <p:nvPr/>
        </p:nvSpPr>
        <p:spPr>
          <a:xfrm>
            <a:off x="-1905150" y="-7796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1"/>
          <p:cNvSpPr/>
          <p:nvPr/>
        </p:nvSpPr>
        <p:spPr>
          <a:xfrm>
            <a:off x="4914900" y="-203077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1"/>
          <p:cNvSpPr txBox="1"/>
          <p:nvPr>
            <p:ph hasCustomPrompt="1" type="title"/>
          </p:nvPr>
        </p:nvSpPr>
        <p:spPr>
          <a:xfrm>
            <a:off x="1961850" y="1487831"/>
            <a:ext cx="5220300" cy="16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9600">
                <a:solidFill>
                  <a:schemeClr val="accen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357" name="Google Shape;2357;p11"/>
          <p:cNvSpPr txBox="1"/>
          <p:nvPr>
            <p:ph idx="1" type="subTitle"/>
          </p:nvPr>
        </p:nvSpPr>
        <p:spPr>
          <a:xfrm>
            <a:off x="1961850" y="3248269"/>
            <a:ext cx="5220300" cy="40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Amiko SemiBold"/>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58" name="Shape 23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2359" name="Shape 2359"/>
        <p:cNvGrpSpPr/>
        <p:nvPr/>
      </p:nvGrpSpPr>
      <p:grpSpPr>
        <a:xfrm>
          <a:off x="0" y="0"/>
          <a:ext cx="0" cy="0"/>
          <a:chOff x="0" y="0"/>
          <a:chExt cx="0" cy="0"/>
        </a:xfrm>
      </p:grpSpPr>
      <p:sp>
        <p:nvSpPr>
          <p:cNvPr id="2360" name="Google Shape;2360;p13"/>
          <p:cNvSpPr/>
          <p:nvPr/>
        </p:nvSpPr>
        <p:spPr>
          <a:xfrm>
            <a:off x="-1314450" y="47034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3"/>
          <p:cNvSpPr/>
          <p:nvPr/>
        </p:nvSpPr>
        <p:spPr>
          <a:xfrm>
            <a:off x="6191250" y="-20784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3"/>
          <p:cNvSpPr/>
          <p:nvPr/>
        </p:nvSpPr>
        <p:spPr>
          <a:xfrm>
            <a:off x="7774250" y="43693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3"/>
          <p:cNvSpPr/>
          <p:nvPr/>
        </p:nvSpPr>
        <p:spPr>
          <a:xfrm>
            <a:off x="8193350" y="45274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3"/>
          <p:cNvSpPr txBox="1"/>
          <p:nvPr>
            <p:ph idx="1" type="subTitle"/>
          </p:nvPr>
        </p:nvSpPr>
        <p:spPr>
          <a:xfrm>
            <a:off x="1444575" y="1261800"/>
            <a:ext cx="28473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65" name="Google Shape;2365;p13"/>
          <p:cNvSpPr txBox="1"/>
          <p:nvPr>
            <p:ph idx="2" type="subTitle"/>
          </p:nvPr>
        </p:nvSpPr>
        <p:spPr>
          <a:xfrm>
            <a:off x="1444575" y="1666125"/>
            <a:ext cx="28473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6" name="Google Shape;2366;p13"/>
          <p:cNvSpPr txBox="1"/>
          <p:nvPr>
            <p:ph hasCustomPrompt="1" type="title"/>
          </p:nvPr>
        </p:nvSpPr>
        <p:spPr>
          <a:xfrm>
            <a:off x="710475" y="1261800"/>
            <a:ext cx="734100" cy="5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367" name="Google Shape;2367;p13"/>
          <p:cNvSpPr txBox="1"/>
          <p:nvPr>
            <p:ph idx="3"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68" name="Google Shape;2368;p13"/>
          <p:cNvSpPr txBox="1"/>
          <p:nvPr>
            <p:ph idx="4" type="subTitle"/>
          </p:nvPr>
        </p:nvSpPr>
        <p:spPr>
          <a:xfrm>
            <a:off x="5296575" y="1261800"/>
            <a:ext cx="28473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69" name="Google Shape;2369;p13"/>
          <p:cNvSpPr txBox="1"/>
          <p:nvPr>
            <p:ph idx="5" type="subTitle"/>
          </p:nvPr>
        </p:nvSpPr>
        <p:spPr>
          <a:xfrm>
            <a:off x="5296575" y="1666125"/>
            <a:ext cx="28473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0" name="Google Shape;2370;p13"/>
          <p:cNvSpPr txBox="1"/>
          <p:nvPr>
            <p:ph hasCustomPrompt="1" idx="6" type="title"/>
          </p:nvPr>
        </p:nvSpPr>
        <p:spPr>
          <a:xfrm>
            <a:off x="4562475" y="1261800"/>
            <a:ext cx="734100" cy="5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371" name="Google Shape;2371;p13"/>
          <p:cNvSpPr txBox="1"/>
          <p:nvPr>
            <p:ph idx="7" type="subTitle"/>
          </p:nvPr>
        </p:nvSpPr>
        <p:spPr>
          <a:xfrm>
            <a:off x="1444575" y="2428875"/>
            <a:ext cx="28473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72" name="Google Shape;2372;p13"/>
          <p:cNvSpPr txBox="1"/>
          <p:nvPr>
            <p:ph idx="8" type="subTitle"/>
          </p:nvPr>
        </p:nvSpPr>
        <p:spPr>
          <a:xfrm>
            <a:off x="1444575" y="2833200"/>
            <a:ext cx="28473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3" name="Google Shape;2373;p13"/>
          <p:cNvSpPr txBox="1"/>
          <p:nvPr>
            <p:ph hasCustomPrompt="1" idx="9" type="title"/>
          </p:nvPr>
        </p:nvSpPr>
        <p:spPr>
          <a:xfrm>
            <a:off x="710475" y="2428875"/>
            <a:ext cx="734100" cy="5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374" name="Google Shape;2374;p13"/>
          <p:cNvSpPr txBox="1"/>
          <p:nvPr>
            <p:ph idx="13" type="subTitle"/>
          </p:nvPr>
        </p:nvSpPr>
        <p:spPr>
          <a:xfrm>
            <a:off x="5296575" y="2428875"/>
            <a:ext cx="28473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75" name="Google Shape;2375;p13"/>
          <p:cNvSpPr txBox="1"/>
          <p:nvPr>
            <p:ph idx="14" type="subTitle"/>
          </p:nvPr>
        </p:nvSpPr>
        <p:spPr>
          <a:xfrm>
            <a:off x="5296575" y="2833200"/>
            <a:ext cx="28473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6" name="Google Shape;2376;p13"/>
          <p:cNvSpPr txBox="1"/>
          <p:nvPr>
            <p:ph hasCustomPrompt="1" idx="15" type="title"/>
          </p:nvPr>
        </p:nvSpPr>
        <p:spPr>
          <a:xfrm>
            <a:off x="4562475" y="2428875"/>
            <a:ext cx="734100" cy="5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377" name="Google Shape;2377;p13"/>
          <p:cNvSpPr txBox="1"/>
          <p:nvPr>
            <p:ph idx="16" type="subTitle"/>
          </p:nvPr>
        </p:nvSpPr>
        <p:spPr>
          <a:xfrm>
            <a:off x="1444575" y="3603075"/>
            <a:ext cx="28473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78" name="Google Shape;2378;p13"/>
          <p:cNvSpPr txBox="1"/>
          <p:nvPr>
            <p:ph idx="17" type="subTitle"/>
          </p:nvPr>
        </p:nvSpPr>
        <p:spPr>
          <a:xfrm>
            <a:off x="1444575" y="4007400"/>
            <a:ext cx="28473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9" name="Google Shape;2379;p13"/>
          <p:cNvSpPr txBox="1"/>
          <p:nvPr>
            <p:ph hasCustomPrompt="1" idx="18" type="title"/>
          </p:nvPr>
        </p:nvSpPr>
        <p:spPr>
          <a:xfrm>
            <a:off x="710475" y="3603075"/>
            <a:ext cx="734100" cy="5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380" name="Google Shape;2380;p13"/>
          <p:cNvSpPr txBox="1"/>
          <p:nvPr>
            <p:ph idx="19" type="subTitle"/>
          </p:nvPr>
        </p:nvSpPr>
        <p:spPr>
          <a:xfrm>
            <a:off x="5296575" y="3603075"/>
            <a:ext cx="2847300" cy="58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381" name="Google Shape;2381;p13"/>
          <p:cNvSpPr txBox="1"/>
          <p:nvPr>
            <p:ph idx="20" type="subTitle"/>
          </p:nvPr>
        </p:nvSpPr>
        <p:spPr>
          <a:xfrm>
            <a:off x="5296575" y="4007400"/>
            <a:ext cx="2847300" cy="58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2" name="Google Shape;2382;p13"/>
          <p:cNvSpPr txBox="1"/>
          <p:nvPr>
            <p:ph hasCustomPrompt="1" idx="21" type="title"/>
          </p:nvPr>
        </p:nvSpPr>
        <p:spPr>
          <a:xfrm>
            <a:off x="4562475" y="3603075"/>
            <a:ext cx="734100" cy="585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383" name="Shape 2383"/>
        <p:cNvGrpSpPr/>
        <p:nvPr/>
      </p:nvGrpSpPr>
      <p:grpSpPr>
        <a:xfrm>
          <a:off x="0" y="0"/>
          <a:ext cx="0" cy="0"/>
          <a:chOff x="0" y="0"/>
          <a:chExt cx="0" cy="0"/>
        </a:xfrm>
      </p:grpSpPr>
      <p:sp>
        <p:nvSpPr>
          <p:cNvPr id="2384" name="Google Shape;2384;p14"/>
          <p:cNvSpPr/>
          <p:nvPr/>
        </p:nvSpPr>
        <p:spPr>
          <a:xfrm>
            <a:off x="8210550" y="-2954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14"/>
          <p:cNvGrpSpPr/>
          <p:nvPr/>
        </p:nvGrpSpPr>
        <p:grpSpPr>
          <a:xfrm>
            <a:off x="-1051741" y="-826608"/>
            <a:ext cx="2103487" cy="2102870"/>
            <a:chOff x="4544925" y="360100"/>
            <a:chExt cx="1363775" cy="1363375"/>
          </a:xfrm>
        </p:grpSpPr>
        <p:sp>
          <p:nvSpPr>
            <p:cNvPr id="2386" name="Google Shape;2386;p14"/>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4"/>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4"/>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4"/>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4"/>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4"/>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4"/>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4"/>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4"/>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4"/>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4"/>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4"/>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4"/>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4"/>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4"/>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4"/>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4"/>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4"/>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4"/>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4"/>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4"/>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4"/>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4"/>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4"/>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4"/>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4"/>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4"/>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4"/>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4"/>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4"/>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4"/>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4"/>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4"/>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4"/>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4"/>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4"/>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4"/>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4"/>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4"/>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4"/>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4"/>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4"/>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4"/>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4"/>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4"/>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4"/>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4"/>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4"/>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4"/>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4"/>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4"/>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4"/>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4"/>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4"/>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4"/>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4"/>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4"/>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4"/>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4"/>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4"/>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4"/>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4"/>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4"/>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4"/>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4"/>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4"/>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4"/>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4"/>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4"/>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4"/>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4"/>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4"/>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4"/>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4"/>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4"/>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4"/>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4"/>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4"/>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4"/>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4"/>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4"/>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4"/>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4"/>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4"/>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4"/>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4"/>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4"/>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4"/>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4"/>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4"/>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4"/>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4"/>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4"/>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4"/>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4"/>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4"/>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4"/>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4"/>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4"/>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4"/>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4"/>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4"/>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4"/>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4"/>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4"/>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4"/>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4"/>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4"/>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4"/>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4"/>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4"/>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4"/>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4"/>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4"/>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4"/>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4"/>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4"/>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4"/>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4"/>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4"/>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4"/>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4"/>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4"/>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4"/>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4"/>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4"/>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4"/>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4"/>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4"/>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4"/>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4"/>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4"/>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4"/>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4"/>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4"/>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4"/>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4"/>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4"/>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4"/>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4"/>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4"/>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4"/>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4"/>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4"/>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4"/>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4"/>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4"/>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4"/>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4"/>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4"/>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4"/>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4"/>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4"/>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4"/>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4"/>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4"/>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4"/>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4"/>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4"/>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4"/>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4"/>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4"/>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4"/>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4"/>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4"/>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4"/>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4"/>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4"/>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4"/>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4"/>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4"/>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4"/>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4"/>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4"/>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4"/>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4"/>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4"/>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4"/>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4"/>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4"/>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4"/>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4"/>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4"/>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4"/>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4"/>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4"/>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4"/>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4"/>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4"/>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4"/>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4"/>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4"/>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4"/>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4"/>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4"/>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4"/>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4"/>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4"/>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4"/>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4"/>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4"/>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4"/>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4"/>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4"/>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4"/>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4"/>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4"/>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4"/>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4"/>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4"/>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4"/>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4"/>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4"/>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4"/>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4"/>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4"/>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4"/>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4"/>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4"/>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4"/>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4"/>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4"/>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4"/>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4"/>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4"/>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4"/>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4"/>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4"/>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4"/>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4"/>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4"/>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4"/>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4"/>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4"/>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4"/>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4"/>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4"/>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4"/>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4"/>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4"/>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4"/>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4"/>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4"/>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4"/>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4"/>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4"/>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4"/>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4"/>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4"/>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4"/>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4"/>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4"/>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4"/>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9" name="Google Shape;2639;p14"/>
          <p:cNvSpPr/>
          <p:nvPr/>
        </p:nvSpPr>
        <p:spPr>
          <a:xfrm>
            <a:off x="-585075" y="459942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4"/>
          <p:cNvSpPr/>
          <p:nvPr/>
        </p:nvSpPr>
        <p:spPr>
          <a:xfrm>
            <a:off x="6157275" y="45994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4"/>
          <p:cNvSpPr/>
          <p:nvPr/>
        </p:nvSpPr>
        <p:spPr>
          <a:xfrm>
            <a:off x="3998550" y="459942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4"/>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2643" name="Shape 2643"/>
        <p:cNvGrpSpPr/>
        <p:nvPr/>
      </p:nvGrpSpPr>
      <p:grpSpPr>
        <a:xfrm>
          <a:off x="0" y="0"/>
          <a:ext cx="0" cy="0"/>
          <a:chOff x="0" y="0"/>
          <a:chExt cx="0" cy="0"/>
        </a:xfrm>
      </p:grpSpPr>
      <p:sp>
        <p:nvSpPr>
          <p:cNvPr id="2644" name="Google Shape;2644;p15"/>
          <p:cNvSpPr/>
          <p:nvPr/>
        </p:nvSpPr>
        <p:spPr>
          <a:xfrm>
            <a:off x="-1728425" y="-228142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5"/>
          <p:cNvSpPr/>
          <p:nvPr/>
        </p:nvSpPr>
        <p:spPr>
          <a:xfrm>
            <a:off x="-775925" y="-266242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5"/>
          <p:cNvSpPr/>
          <p:nvPr/>
        </p:nvSpPr>
        <p:spPr>
          <a:xfrm>
            <a:off x="7749275" y="-16974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5"/>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8" name="Google Shape;2648;p15"/>
          <p:cNvSpPr/>
          <p:nvPr/>
        </p:nvSpPr>
        <p:spPr>
          <a:xfrm>
            <a:off x="-1252175" y="45122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5"/>
          <p:cNvSpPr/>
          <p:nvPr/>
        </p:nvSpPr>
        <p:spPr>
          <a:xfrm>
            <a:off x="1105575" y="461190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0" name="Google Shape;2650;p15"/>
          <p:cNvGrpSpPr/>
          <p:nvPr/>
        </p:nvGrpSpPr>
        <p:grpSpPr>
          <a:xfrm>
            <a:off x="7537497" y="4530417"/>
            <a:ext cx="2103487" cy="2102870"/>
            <a:chOff x="4544925" y="360100"/>
            <a:chExt cx="1363775" cy="1363375"/>
          </a:xfrm>
        </p:grpSpPr>
        <p:sp>
          <p:nvSpPr>
            <p:cNvPr id="2651" name="Google Shape;2651;p15"/>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5"/>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5"/>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5"/>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5"/>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5"/>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5"/>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5"/>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5"/>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5"/>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5"/>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5"/>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5"/>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5"/>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5"/>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5"/>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5"/>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5"/>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5"/>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5"/>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5"/>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5"/>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5"/>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5"/>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5"/>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5"/>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5"/>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5"/>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5"/>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5"/>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5"/>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5"/>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5"/>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5"/>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5"/>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5"/>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5"/>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5"/>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5"/>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5"/>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5"/>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5"/>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5"/>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5"/>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5"/>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5"/>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5"/>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5"/>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5"/>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5"/>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5"/>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5"/>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5"/>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5"/>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5"/>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5"/>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5"/>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5"/>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5"/>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5"/>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5"/>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5"/>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5"/>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5"/>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5"/>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5"/>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5"/>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5"/>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5"/>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5"/>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5"/>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5"/>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5"/>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5"/>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5"/>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5"/>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5"/>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5"/>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5"/>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5"/>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5"/>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5"/>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5"/>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5"/>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5"/>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5"/>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5"/>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5"/>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5"/>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5"/>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5"/>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5"/>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5"/>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5"/>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5"/>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5"/>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5"/>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5"/>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5"/>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5"/>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5"/>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5"/>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5"/>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5"/>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5"/>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5"/>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5"/>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5"/>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5"/>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5"/>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5"/>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5"/>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5"/>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5"/>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5"/>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5"/>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5"/>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5"/>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5"/>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5"/>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5"/>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5"/>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5"/>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5"/>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5"/>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5"/>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5"/>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5"/>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5"/>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5"/>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5"/>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5"/>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5"/>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5"/>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5"/>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5"/>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5"/>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5"/>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5"/>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5"/>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5"/>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5"/>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5"/>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5"/>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5"/>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5"/>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5"/>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5"/>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5"/>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5"/>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5"/>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5"/>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5"/>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5"/>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5"/>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5"/>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5"/>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5"/>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5"/>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5"/>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5"/>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5"/>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5"/>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5"/>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5"/>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5"/>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5"/>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5"/>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5"/>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5"/>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5"/>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5"/>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5"/>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5"/>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5"/>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5"/>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5"/>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5"/>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5"/>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5"/>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5"/>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5"/>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5"/>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5"/>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5"/>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5"/>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5"/>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5"/>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5"/>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5"/>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5"/>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5"/>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5"/>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5"/>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5"/>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5"/>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5"/>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5"/>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5"/>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5"/>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5"/>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5"/>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5"/>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5"/>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5"/>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5"/>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5"/>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5"/>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5"/>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5"/>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5"/>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5"/>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5"/>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5"/>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5"/>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5"/>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5"/>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5"/>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5"/>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5"/>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5"/>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5"/>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5"/>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5"/>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5"/>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5"/>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5"/>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5"/>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5"/>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5"/>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5"/>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5"/>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5"/>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5"/>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5"/>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5"/>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5"/>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5"/>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5"/>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5"/>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5"/>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5"/>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5"/>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5"/>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5"/>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5"/>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5"/>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5"/>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5"/>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5"/>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5"/>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5"/>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5"/>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2904" name="Shape 2904"/>
        <p:cNvGrpSpPr/>
        <p:nvPr/>
      </p:nvGrpSpPr>
      <p:grpSpPr>
        <a:xfrm>
          <a:off x="0" y="0"/>
          <a:ext cx="0" cy="0"/>
          <a:chOff x="0" y="0"/>
          <a:chExt cx="0" cy="0"/>
        </a:xfrm>
      </p:grpSpPr>
      <p:sp>
        <p:nvSpPr>
          <p:cNvPr id="2905" name="Google Shape;2905;p16"/>
          <p:cNvSpPr/>
          <p:nvPr/>
        </p:nvSpPr>
        <p:spPr>
          <a:xfrm>
            <a:off x="-2414225" y="131082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6"/>
          <p:cNvSpPr/>
          <p:nvPr/>
        </p:nvSpPr>
        <p:spPr>
          <a:xfrm>
            <a:off x="-2776175" y="36652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6"/>
          <p:cNvSpPr/>
          <p:nvPr/>
        </p:nvSpPr>
        <p:spPr>
          <a:xfrm>
            <a:off x="8430775" y="-6478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6"/>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9" name="Google Shape;2909;p16"/>
          <p:cNvSpPr/>
          <p:nvPr/>
        </p:nvSpPr>
        <p:spPr>
          <a:xfrm>
            <a:off x="5453425" y="47217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6"/>
          <p:cNvSpPr/>
          <p:nvPr/>
        </p:nvSpPr>
        <p:spPr>
          <a:xfrm>
            <a:off x="5982375" y="472175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1" name="Google Shape;2911;p16"/>
          <p:cNvGrpSpPr/>
          <p:nvPr/>
        </p:nvGrpSpPr>
        <p:grpSpPr>
          <a:xfrm>
            <a:off x="8535934" y="3158817"/>
            <a:ext cx="2103487" cy="2102870"/>
            <a:chOff x="4544925" y="360100"/>
            <a:chExt cx="1363775" cy="1363375"/>
          </a:xfrm>
        </p:grpSpPr>
        <p:sp>
          <p:nvSpPr>
            <p:cNvPr id="2912" name="Google Shape;2912;p16"/>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6"/>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6"/>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6"/>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6"/>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6"/>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6"/>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6"/>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6"/>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6"/>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6"/>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6"/>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6"/>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6"/>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6"/>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6"/>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6"/>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6"/>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6"/>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6"/>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6"/>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6"/>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6"/>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6"/>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6"/>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6"/>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6"/>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6"/>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6"/>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6"/>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6"/>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6"/>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6"/>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6"/>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6"/>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6"/>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6"/>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6"/>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6"/>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6"/>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6"/>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6"/>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6"/>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6"/>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6"/>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6"/>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6"/>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6"/>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6"/>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6"/>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6"/>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6"/>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6"/>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6"/>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6"/>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6"/>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6"/>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6"/>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6"/>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6"/>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6"/>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6"/>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6"/>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6"/>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6"/>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6"/>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6"/>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6"/>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6"/>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6"/>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6"/>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6"/>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6"/>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6"/>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6"/>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6"/>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6"/>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6"/>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6"/>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6"/>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6"/>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6"/>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6"/>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6"/>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6"/>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6"/>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6"/>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6"/>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6"/>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6"/>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6"/>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6"/>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6"/>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6"/>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6"/>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6"/>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6"/>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6"/>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6"/>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6"/>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6"/>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6"/>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16"/>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6"/>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6"/>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6"/>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6"/>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6"/>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6"/>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6"/>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6"/>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6"/>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6"/>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6"/>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6"/>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6"/>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6"/>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6"/>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6"/>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6"/>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6"/>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6"/>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6"/>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6"/>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6"/>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6"/>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6"/>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6"/>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6"/>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6"/>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6"/>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6"/>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6"/>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6"/>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6"/>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6"/>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6"/>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6"/>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6"/>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6"/>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6"/>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6"/>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6"/>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6"/>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6"/>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6"/>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6"/>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6"/>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6"/>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6"/>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6"/>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6"/>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6"/>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6"/>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6"/>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6"/>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6"/>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6"/>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6"/>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6"/>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6"/>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6"/>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6"/>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6"/>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6"/>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6"/>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6"/>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6"/>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6"/>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6"/>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6"/>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6"/>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6"/>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6"/>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6"/>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6"/>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6"/>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6"/>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6"/>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6"/>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6"/>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6"/>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6"/>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6"/>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6"/>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6"/>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6"/>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6"/>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6"/>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6"/>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6"/>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6"/>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6"/>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6"/>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6"/>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6"/>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6"/>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6"/>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6"/>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6"/>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6"/>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6"/>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6"/>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6"/>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6"/>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6"/>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6"/>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6"/>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6"/>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6"/>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6"/>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6"/>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6"/>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6"/>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6"/>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6"/>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6"/>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6"/>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6"/>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6"/>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6"/>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6"/>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6"/>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6"/>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6"/>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6"/>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6"/>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6"/>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6"/>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6"/>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6"/>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6"/>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6"/>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6"/>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6"/>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6"/>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6"/>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6"/>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6"/>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6"/>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6"/>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6"/>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6"/>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6"/>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6"/>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6"/>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6"/>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6"/>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6"/>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6"/>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6"/>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6"/>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6"/>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bg>
      <p:bgPr>
        <a:solidFill>
          <a:schemeClr val="dk2"/>
        </a:solidFill>
      </p:bgPr>
    </p:bg>
    <p:spTree>
      <p:nvGrpSpPr>
        <p:cNvPr id="3165" name="Shape 3165"/>
        <p:cNvGrpSpPr/>
        <p:nvPr/>
      </p:nvGrpSpPr>
      <p:grpSpPr>
        <a:xfrm>
          <a:off x="0" y="0"/>
          <a:ext cx="0" cy="0"/>
          <a:chOff x="0" y="0"/>
          <a:chExt cx="0" cy="0"/>
        </a:xfrm>
      </p:grpSpPr>
      <p:grpSp>
        <p:nvGrpSpPr>
          <p:cNvPr id="3166" name="Google Shape;3166;p17"/>
          <p:cNvGrpSpPr/>
          <p:nvPr/>
        </p:nvGrpSpPr>
        <p:grpSpPr>
          <a:xfrm>
            <a:off x="-3" y="-1051433"/>
            <a:ext cx="2103487" cy="2102870"/>
            <a:chOff x="4544925" y="360100"/>
            <a:chExt cx="1363775" cy="1363375"/>
          </a:xfrm>
        </p:grpSpPr>
        <p:sp>
          <p:nvSpPr>
            <p:cNvPr id="3167" name="Google Shape;3167;p17"/>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7"/>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7"/>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7"/>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7"/>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7"/>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7"/>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7"/>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7"/>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7"/>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7"/>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7"/>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17"/>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7"/>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7"/>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7"/>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7"/>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7"/>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7"/>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7"/>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7"/>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7"/>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7"/>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7"/>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7"/>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7"/>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7"/>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7"/>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7"/>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7"/>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7"/>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7"/>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7"/>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7"/>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7"/>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7"/>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7"/>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7"/>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7"/>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7"/>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7"/>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7"/>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7"/>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7"/>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7"/>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7"/>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7"/>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7"/>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7"/>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7"/>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7"/>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7"/>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7"/>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7"/>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7"/>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7"/>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7"/>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7"/>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7"/>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7"/>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7"/>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7"/>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7"/>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17"/>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7"/>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17"/>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7"/>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7"/>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7"/>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7"/>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7"/>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7"/>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7"/>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7"/>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7"/>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7"/>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7"/>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7"/>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7"/>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7"/>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7"/>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7"/>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7"/>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7"/>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7"/>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7"/>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7"/>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7"/>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7"/>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7"/>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7"/>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7"/>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7"/>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7"/>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7"/>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7"/>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7"/>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7"/>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7"/>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7"/>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7"/>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7"/>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7"/>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7"/>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7"/>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7"/>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7"/>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7"/>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7"/>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7"/>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7"/>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7"/>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7"/>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7"/>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7"/>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7"/>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7"/>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7"/>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7"/>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7"/>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7"/>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7"/>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17"/>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17"/>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7"/>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7"/>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7"/>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7"/>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7"/>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7"/>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7"/>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7"/>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7"/>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7"/>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7"/>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7"/>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7"/>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7"/>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7"/>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7"/>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7"/>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7"/>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7"/>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7"/>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7"/>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7"/>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7"/>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7"/>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7"/>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7"/>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7"/>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7"/>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7"/>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7"/>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7"/>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7"/>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7"/>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7"/>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7"/>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7"/>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7"/>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7"/>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7"/>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7"/>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7"/>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7"/>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7"/>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7"/>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7"/>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7"/>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7"/>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7"/>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7"/>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7"/>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7"/>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7"/>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7"/>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7"/>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7"/>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7"/>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7"/>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7"/>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7"/>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7"/>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7"/>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7"/>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7"/>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7"/>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7"/>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7"/>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7"/>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7"/>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7"/>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7"/>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7"/>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7"/>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7"/>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7"/>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7"/>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7"/>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7"/>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7"/>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7"/>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7"/>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7"/>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7"/>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7"/>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7"/>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7"/>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7"/>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7"/>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7"/>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7"/>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7"/>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7"/>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7"/>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7"/>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7"/>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7"/>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7"/>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7"/>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7"/>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7"/>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7"/>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7"/>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7"/>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7"/>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7"/>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7"/>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7"/>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7"/>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7"/>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7"/>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7"/>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7"/>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7"/>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7"/>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7"/>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7"/>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7"/>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7"/>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7"/>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7"/>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7"/>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7"/>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7"/>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7"/>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7"/>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7"/>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7"/>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7"/>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7"/>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7"/>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0" name="Google Shape;3420;p17"/>
          <p:cNvSpPr/>
          <p:nvPr/>
        </p:nvSpPr>
        <p:spPr>
          <a:xfrm>
            <a:off x="7791075" y="-83062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7"/>
          <p:cNvSpPr/>
          <p:nvPr/>
        </p:nvSpPr>
        <p:spPr>
          <a:xfrm>
            <a:off x="8430775" y="197655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7"/>
          <p:cNvSpPr/>
          <p:nvPr/>
        </p:nvSpPr>
        <p:spPr>
          <a:xfrm>
            <a:off x="3962000" y="409712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7"/>
          <p:cNvSpPr txBox="1"/>
          <p:nvPr>
            <p:ph idx="1" type="subTitle"/>
          </p:nvPr>
        </p:nvSpPr>
        <p:spPr>
          <a:xfrm>
            <a:off x="713225" y="1240825"/>
            <a:ext cx="3858900" cy="208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400">
                <a:solidFill>
                  <a:schemeClr val="lt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424" name="Google Shape;3424;p17"/>
          <p:cNvSpPr txBox="1"/>
          <p:nvPr>
            <p:ph type="title"/>
          </p:nvPr>
        </p:nvSpPr>
        <p:spPr>
          <a:xfrm>
            <a:off x="713225" y="3329950"/>
            <a:ext cx="38589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1"/>
              </a:buClr>
              <a:buSzPts val="3000"/>
              <a:buNone/>
              <a:defRPr sz="2400">
                <a:solidFill>
                  <a:schemeClr val="lt1"/>
                </a:solidFill>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3425" name="Shape 3425"/>
        <p:cNvGrpSpPr/>
        <p:nvPr/>
      </p:nvGrpSpPr>
      <p:grpSpPr>
        <a:xfrm>
          <a:off x="0" y="0"/>
          <a:ext cx="0" cy="0"/>
          <a:chOff x="0" y="0"/>
          <a:chExt cx="0" cy="0"/>
        </a:xfrm>
      </p:grpSpPr>
      <p:sp>
        <p:nvSpPr>
          <p:cNvPr id="3426" name="Google Shape;3426;p18"/>
          <p:cNvSpPr/>
          <p:nvPr/>
        </p:nvSpPr>
        <p:spPr>
          <a:xfrm>
            <a:off x="2962200" y="43224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8"/>
          <p:cNvSpPr/>
          <p:nvPr/>
        </p:nvSpPr>
        <p:spPr>
          <a:xfrm>
            <a:off x="-1609800" y="-20784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8"/>
          <p:cNvSpPr/>
          <p:nvPr/>
        </p:nvSpPr>
        <p:spPr>
          <a:xfrm>
            <a:off x="6553200" y="-18346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8"/>
          <p:cNvSpPr/>
          <p:nvPr/>
        </p:nvSpPr>
        <p:spPr>
          <a:xfrm>
            <a:off x="7334250" y="334687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8"/>
          <p:cNvSpPr/>
          <p:nvPr/>
        </p:nvSpPr>
        <p:spPr>
          <a:xfrm>
            <a:off x="7334250" y="421175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1" name="Google Shape;3431;p18"/>
          <p:cNvGrpSpPr/>
          <p:nvPr/>
        </p:nvGrpSpPr>
        <p:grpSpPr>
          <a:xfrm>
            <a:off x="-865403" y="3905242"/>
            <a:ext cx="2103487" cy="2102870"/>
            <a:chOff x="4544925" y="360100"/>
            <a:chExt cx="1363775" cy="1363375"/>
          </a:xfrm>
        </p:grpSpPr>
        <p:sp>
          <p:nvSpPr>
            <p:cNvPr id="3432" name="Google Shape;3432;p18"/>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8"/>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8"/>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8"/>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8"/>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8"/>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8"/>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8"/>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8"/>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8"/>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8"/>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8"/>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8"/>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8"/>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8"/>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8"/>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8"/>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8"/>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8"/>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8"/>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8"/>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8"/>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18"/>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18"/>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8"/>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8"/>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8"/>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8"/>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8"/>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8"/>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8"/>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8"/>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8"/>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8"/>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8"/>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8"/>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8"/>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8"/>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8"/>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8"/>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8"/>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8"/>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8"/>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8"/>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8"/>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8"/>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8"/>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8"/>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8"/>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8"/>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8"/>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8"/>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8"/>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8"/>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8"/>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8"/>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8"/>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8"/>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8"/>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8"/>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8"/>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8"/>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8"/>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8"/>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8"/>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8"/>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8"/>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8"/>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8"/>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8"/>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8"/>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8"/>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8"/>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18"/>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8"/>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18"/>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18"/>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8"/>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8"/>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8"/>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8"/>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8"/>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8"/>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8"/>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8"/>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8"/>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8"/>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8"/>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8"/>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8"/>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8"/>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8"/>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8"/>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8"/>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8"/>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8"/>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8"/>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8"/>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8"/>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8"/>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8"/>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8"/>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8"/>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8"/>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8"/>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8"/>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8"/>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8"/>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8"/>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8"/>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8"/>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8"/>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8"/>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8"/>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8"/>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8"/>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8"/>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8"/>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8"/>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8"/>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8"/>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8"/>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8"/>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8"/>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8"/>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8"/>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8"/>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8"/>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8"/>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8"/>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8"/>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8"/>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8"/>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8"/>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8"/>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8"/>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8"/>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8"/>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8"/>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8"/>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8"/>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8"/>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8"/>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8"/>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8"/>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8"/>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8"/>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8"/>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8"/>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8"/>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8"/>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8"/>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8"/>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8"/>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8"/>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8"/>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8"/>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8"/>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8"/>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8"/>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8"/>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8"/>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8"/>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8"/>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8"/>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8"/>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8"/>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8"/>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8"/>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8"/>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8"/>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8"/>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8"/>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8"/>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8"/>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8"/>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8"/>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8"/>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8"/>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8"/>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8"/>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8"/>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8"/>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8"/>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8"/>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8"/>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8"/>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8"/>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8"/>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8"/>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8"/>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8"/>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8"/>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8"/>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8"/>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8"/>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8"/>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8"/>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8"/>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8"/>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8"/>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8"/>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8"/>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8"/>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8"/>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8"/>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8"/>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8"/>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8"/>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8"/>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8"/>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8"/>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8"/>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8"/>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8"/>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8"/>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8"/>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8"/>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8"/>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8"/>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8"/>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8"/>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8"/>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8"/>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8"/>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8"/>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8"/>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8"/>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8"/>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8"/>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8"/>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8"/>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8"/>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8"/>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8"/>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8"/>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8"/>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18"/>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18"/>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8"/>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8"/>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8"/>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8"/>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8"/>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8"/>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8"/>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8"/>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8"/>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8"/>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8"/>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8"/>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8"/>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8"/>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5" name="Google Shape;3685;p18"/>
          <p:cNvSpPr txBox="1"/>
          <p:nvPr>
            <p:ph idx="1" type="subTitle"/>
          </p:nvPr>
        </p:nvSpPr>
        <p:spPr>
          <a:xfrm>
            <a:off x="4596556" y="2515536"/>
            <a:ext cx="3828300" cy="79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686" name="Google Shape;3686;p18"/>
          <p:cNvSpPr txBox="1"/>
          <p:nvPr>
            <p:ph type="title"/>
          </p:nvPr>
        </p:nvSpPr>
        <p:spPr>
          <a:xfrm>
            <a:off x="4596550" y="1837464"/>
            <a:ext cx="3828300" cy="743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6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2">
    <p:bg>
      <p:bgPr>
        <a:solidFill>
          <a:schemeClr val="dk2"/>
        </a:solidFill>
      </p:bgPr>
    </p:bg>
    <p:spTree>
      <p:nvGrpSpPr>
        <p:cNvPr id="3687" name="Shape 3687"/>
        <p:cNvGrpSpPr/>
        <p:nvPr/>
      </p:nvGrpSpPr>
      <p:grpSpPr>
        <a:xfrm>
          <a:off x="0" y="0"/>
          <a:ext cx="0" cy="0"/>
          <a:chOff x="0" y="0"/>
          <a:chExt cx="0" cy="0"/>
        </a:xfrm>
      </p:grpSpPr>
      <p:sp>
        <p:nvSpPr>
          <p:cNvPr id="3688" name="Google Shape;3688;p19"/>
          <p:cNvSpPr/>
          <p:nvPr/>
        </p:nvSpPr>
        <p:spPr>
          <a:xfrm>
            <a:off x="-190500" y="364612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9"/>
          <p:cNvSpPr/>
          <p:nvPr/>
        </p:nvSpPr>
        <p:spPr>
          <a:xfrm>
            <a:off x="2390775" y="398517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0" name="Google Shape;3690;p19"/>
          <p:cNvGrpSpPr/>
          <p:nvPr/>
        </p:nvGrpSpPr>
        <p:grpSpPr>
          <a:xfrm>
            <a:off x="-190503" y="352417"/>
            <a:ext cx="2103487" cy="2102870"/>
            <a:chOff x="4544925" y="360100"/>
            <a:chExt cx="1363775" cy="1363375"/>
          </a:xfrm>
        </p:grpSpPr>
        <p:sp>
          <p:nvSpPr>
            <p:cNvPr id="3691" name="Google Shape;3691;p19"/>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9"/>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9"/>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9"/>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9"/>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9"/>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9"/>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9"/>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9"/>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9"/>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9"/>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9"/>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9"/>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9"/>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9"/>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9"/>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9"/>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9"/>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9"/>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9"/>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9"/>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9"/>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9"/>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9"/>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9"/>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9"/>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9"/>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9"/>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9"/>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9"/>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9"/>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9"/>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9"/>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9"/>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9"/>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9"/>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9"/>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9"/>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9"/>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9"/>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9"/>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9"/>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9"/>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9"/>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9"/>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9"/>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9"/>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9"/>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9"/>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9"/>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9"/>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9"/>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9"/>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9"/>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9"/>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9"/>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9"/>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9"/>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9"/>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9"/>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9"/>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9"/>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9"/>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9"/>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9"/>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9"/>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9"/>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9"/>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9"/>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9"/>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9"/>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9"/>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9"/>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9"/>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9"/>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9"/>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9"/>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9"/>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9"/>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9"/>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9"/>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9"/>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9"/>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9"/>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9"/>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9"/>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9"/>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9"/>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9"/>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9"/>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9"/>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9"/>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9"/>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9"/>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9"/>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9"/>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9"/>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9"/>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9"/>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9"/>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9"/>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9"/>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9"/>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9"/>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9"/>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9"/>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9"/>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9"/>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9"/>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9"/>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9"/>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9"/>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9"/>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9"/>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9"/>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9"/>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9"/>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9"/>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9"/>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9"/>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9"/>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9"/>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9"/>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9"/>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9"/>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9"/>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9"/>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9"/>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9"/>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9"/>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9"/>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9"/>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9"/>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9"/>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9"/>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9"/>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9"/>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9"/>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9"/>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9"/>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19"/>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19"/>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19"/>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9"/>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19"/>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19"/>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19"/>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19"/>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19"/>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19"/>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19"/>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19"/>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19"/>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19"/>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19"/>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19"/>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19"/>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19"/>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19"/>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19"/>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19"/>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19"/>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19"/>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19"/>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19"/>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19"/>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19"/>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19"/>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19"/>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19"/>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19"/>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19"/>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19"/>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19"/>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19"/>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19"/>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19"/>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19"/>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19"/>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19"/>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19"/>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19"/>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19"/>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19"/>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19"/>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19"/>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19"/>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19"/>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19"/>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19"/>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19"/>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19"/>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19"/>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19"/>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19"/>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19"/>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19"/>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19"/>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19"/>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19"/>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19"/>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19"/>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19"/>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19"/>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19"/>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19"/>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19"/>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19"/>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19"/>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19"/>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19"/>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19"/>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19"/>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19"/>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19"/>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19"/>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19"/>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19"/>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19"/>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19"/>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19"/>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19"/>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19"/>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19"/>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19"/>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19"/>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19"/>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19"/>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19"/>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19"/>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19"/>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19"/>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19"/>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19"/>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19"/>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19"/>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19"/>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19"/>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19"/>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19"/>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9"/>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19"/>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19"/>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19"/>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19"/>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19"/>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19"/>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19"/>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19"/>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19"/>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19"/>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19"/>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19"/>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4" name="Google Shape;3944;p19"/>
          <p:cNvSpPr/>
          <p:nvPr/>
        </p:nvSpPr>
        <p:spPr>
          <a:xfrm>
            <a:off x="5028800" y="-21893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19"/>
          <p:cNvSpPr/>
          <p:nvPr/>
        </p:nvSpPr>
        <p:spPr>
          <a:xfrm>
            <a:off x="6993025" y="41132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19"/>
          <p:cNvSpPr txBox="1"/>
          <p:nvPr>
            <p:ph type="title"/>
          </p:nvPr>
        </p:nvSpPr>
        <p:spPr>
          <a:xfrm>
            <a:off x="2652450" y="1413901"/>
            <a:ext cx="3839100" cy="753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lt1"/>
              </a:buClr>
              <a:buSzPts val="3600"/>
              <a:buNone/>
              <a:defRPr sz="4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47" name="Google Shape;3947;p19"/>
          <p:cNvSpPr txBox="1"/>
          <p:nvPr>
            <p:ph idx="1" type="subTitle"/>
          </p:nvPr>
        </p:nvSpPr>
        <p:spPr>
          <a:xfrm>
            <a:off x="2652450" y="2127899"/>
            <a:ext cx="3839100" cy="160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3948" name="Shape 3948"/>
        <p:cNvGrpSpPr/>
        <p:nvPr/>
      </p:nvGrpSpPr>
      <p:grpSpPr>
        <a:xfrm>
          <a:off x="0" y="0"/>
          <a:ext cx="0" cy="0"/>
          <a:chOff x="0" y="0"/>
          <a:chExt cx="0" cy="0"/>
        </a:xfrm>
      </p:grpSpPr>
      <p:sp>
        <p:nvSpPr>
          <p:cNvPr id="3949" name="Google Shape;3949;p20"/>
          <p:cNvSpPr txBox="1"/>
          <p:nvPr>
            <p:ph idx="1" type="body"/>
          </p:nvPr>
        </p:nvSpPr>
        <p:spPr>
          <a:xfrm>
            <a:off x="713225" y="1109525"/>
            <a:ext cx="7704000" cy="1176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950" name="Google Shape;3950;p20"/>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51" name="Google Shape;3951;p20"/>
          <p:cNvSpPr/>
          <p:nvPr/>
        </p:nvSpPr>
        <p:spPr>
          <a:xfrm>
            <a:off x="-2657550" y="-6478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0"/>
          <p:cNvSpPr/>
          <p:nvPr/>
        </p:nvSpPr>
        <p:spPr>
          <a:xfrm>
            <a:off x="8267700" y="-16098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0"/>
          <p:cNvSpPr/>
          <p:nvPr/>
        </p:nvSpPr>
        <p:spPr>
          <a:xfrm>
            <a:off x="8686800" y="11095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4" name="Google Shape;3954;p20"/>
          <p:cNvGrpSpPr/>
          <p:nvPr/>
        </p:nvGrpSpPr>
        <p:grpSpPr>
          <a:xfrm>
            <a:off x="6811747" y="4599417"/>
            <a:ext cx="2103487" cy="2102870"/>
            <a:chOff x="4544925" y="360100"/>
            <a:chExt cx="1363775" cy="1363375"/>
          </a:xfrm>
        </p:grpSpPr>
        <p:sp>
          <p:nvSpPr>
            <p:cNvPr id="3955" name="Google Shape;3955;p20"/>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0"/>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0"/>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0"/>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0"/>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0"/>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0"/>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0"/>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0"/>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0"/>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0"/>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0"/>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0"/>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0"/>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0"/>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0"/>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0"/>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0"/>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0"/>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0"/>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0"/>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0"/>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0"/>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0"/>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0"/>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0"/>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0"/>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0"/>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0"/>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0"/>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0"/>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0"/>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0"/>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0"/>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0"/>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0"/>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0"/>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0"/>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0"/>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0"/>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0"/>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0"/>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0"/>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0"/>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0"/>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0"/>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0"/>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0"/>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0"/>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0"/>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0"/>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0"/>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0"/>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0"/>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0"/>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0"/>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0"/>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0"/>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0"/>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0"/>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0"/>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0"/>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0"/>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0"/>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0"/>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0"/>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0"/>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0"/>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0"/>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0"/>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0"/>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0"/>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0"/>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0"/>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0"/>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0"/>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0"/>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0"/>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0"/>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0"/>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0"/>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0"/>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0"/>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0"/>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0"/>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0"/>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0"/>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0"/>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0"/>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0"/>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0"/>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0"/>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0"/>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0"/>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0"/>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0"/>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0"/>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0"/>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0"/>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0"/>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0"/>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0"/>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0"/>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0"/>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0"/>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0"/>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0"/>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0"/>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0"/>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0"/>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0"/>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0"/>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0"/>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0"/>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0"/>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0"/>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0"/>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0"/>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0"/>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0"/>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0"/>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0"/>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0"/>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0"/>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0"/>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0"/>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0"/>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0"/>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0"/>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0"/>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0"/>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0"/>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0"/>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0"/>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0"/>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0"/>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0"/>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0"/>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0"/>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0"/>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0"/>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0"/>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0"/>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0"/>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0"/>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0"/>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0"/>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0"/>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0"/>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0"/>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0"/>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0"/>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0"/>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0"/>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0"/>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0"/>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0"/>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0"/>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0"/>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0"/>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0"/>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0"/>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0"/>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0"/>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0"/>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0"/>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0"/>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0"/>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0"/>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0"/>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0"/>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0"/>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0"/>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0"/>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0"/>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0"/>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0"/>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0"/>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0"/>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0"/>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0"/>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0"/>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0"/>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0"/>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0"/>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0"/>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0"/>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0"/>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0"/>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0"/>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0"/>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0"/>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0"/>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0"/>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0"/>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0"/>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0"/>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0"/>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0"/>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0"/>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0"/>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0"/>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0"/>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0"/>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0"/>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0"/>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0"/>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0"/>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0"/>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0"/>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0"/>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0"/>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0"/>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0"/>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0"/>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0"/>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0"/>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0"/>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0"/>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0"/>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0"/>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0"/>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0"/>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0"/>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0"/>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0"/>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0"/>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0"/>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0"/>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0"/>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0"/>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0"/>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0"/>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0"/>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0"/>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0"/>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0"/>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0"/>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0"/>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0"/>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0"/>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0"/>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0"/>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0"/>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0"/>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0"/>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0"/>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0"/>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0"/>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0"/>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0"/>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0"/>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0"/>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70" name="Shape 270"/>
        <p:cNvGrpSpPr/>
        <p:nvPr/>
      </p:nvGrpSpPr>
      <p:grpSpPr>
        <a:xfrm>
          <a:off x="0" y="0"/>
          <a:ext cx="0" cy="0"/>
          <a:chOff x="0" y="0"/>
          <a:chExt cx="0" cy="0"/>
        </a:xfrm>
      </p:grpSpPr>
      <p:sp>
        <p:nvSpPr>
          <p:cNvPr id="271" name="Google Shape;271;p3"/>
          <p:cNvSpPr/>
          <p:nvPr/>
        </p:nvSpPr>
        <p:spPr>
          <a:xfrm>
            <a:off x="-2020900" y="-6478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4572000" y="433737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019675" y="451857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3"/>
          <p:cNvGrpSpPr/>
          <p:nvPr/>
        </p:nvGrpSpPr>
        <p:grpSpPr>
          <a:xfrm>
            <a:off x="6712284" y="-647858"/>
            <a:ext cx="2103487" cy="2102870"/>
            <a:chOff x="4544925" y="360100"/>
            <a:chExt cx="1363775" cy="1363375"/>
          </a:xfrm>
        </p:grpSpPr>
        <p:sp>
          <p:nvSpPr>
            <p:cNvPr id="275" name="Google Shape;275;p3"/>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3"/>
          <p:cNvSpPr/>
          <p:nvPr/>
        </p:nvSpPr>
        <p:spPr>
          <a:xfrm>
            <a:off x="8345575" y="25514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txBox="1"/>
          <p:nvPr>
            <p:ph type="title"/>
          </p:nvPr>
        </p:nvSpPr>
        <p:spPr>
          <a:xfrm flipH="1">
            <a:off x="3269300" y="1865398"/>
            <a:ext cx="4486800" cy="912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5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30" name="Google Shape;530;p3"/>
          <p:cNvSpPr txBox="1"/>
          <p:nvPr>
            <p:ph hasCustomPrompt="1" idx="2" type="title"/>
          </p:nvPr>
        </p:nvSpPr>
        <p:spPr>
          <a:xfrm flipH="1">
            <a:off x="1387900" y="2100594"/>
            <a:ext cx="1554600" cy="942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31" name="Google Shape;531;p3"/>
          <p:cNvSpPr txBox="1"/>
          <p:nvPr>
            <p:ph idx="1" type="subTitle"/>
          </p:nvPr>
        </p:nvSpPr>
        <p:spPr>
          <a:xfrm>
            <a:off x="3269300" y="2856602"/>
            <a:ext cx="4486800" cy="4215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miko SemiBold"/>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
    <p:spTree>
      <p:nvGrpSpPr>
        <p:cNvPr id="4208" name="Shape 4208"/>
        <p:cNvGrpSpPr/>
        <p:nvPr/>
      </p:nvGrpSpPr>
      <p:grpSpPr>
        <a:xfrm>
          <a:off x="0" y="0"/>
          <a:ext cx="0" cy="0"/>
          <a:chOff x="0" y="0"/>
          <a:chExt cx="0" cy="0"/>
        </a:xfrm>
      </p:grpSpPr>
      <p:sp>
        <p:nvSpPr>
          <p:cNvPr id="4209" name="Google Shape;4209;p21"/>
          <p:cNvSpPr/>
          <p:nvPr/>
        </p:nvSpPr>
        <p:spPr>
          <a:xfrm>
            <a:off x="-1714500" y="-10703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1"/>
          <p:cNvSpPr/>
          <p:nvPr/>
        </p:nvSpPr>
        <p:spPr>
          <a:xfrm>
            <a:off x="-1314450" y="-15069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1"/>
          <p:cNvSpPr/>
          <p:nvPr/>
        </p:nvSpPr>
        <p:spPr>
          <a:xfrm>
            <a:off x="7821450" y="-9336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1"/>
          <p:cNvSpPr/>
          <p:nvPr/>
        </p:nvSpPr>
        <p:spPr>
          <a:xfrm>
            <a:off x="1124100" y="41890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1"/>
          <p:cNvSpPr/>
          <p:nvPr/>
        </p:nvSpPr>
        <p:spPr>
          <a:xfrm>
            <a:off x="3614850" y="44233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4" name="Google Shape;4214;p21"/>
          <p:cNvGrpSpPr/>
          <p:nvPr/>
        </p:nvGrpSpPr>
        <p:grpSpPr>
          <a:xfrm>
            <a:off x="6926047" y="3906142"/>
            <a:ext cx="2103487" cy="2102870"/>
            <a:chOff x="4544925" y="360100"/>
            <a:chExt cx="1363775" cy="1363375"/>
          </a:xfrm>
        </p:grpSpPr>
        <p:sp>
          <p:nvSpPr>
            <p:cNvPr id="4215" name="Google Shape;4215;p21"/>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1"/>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1"/>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1"/>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1"/>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1"/>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1"/>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1"/>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1"/>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1"/>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1"/>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1"/>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1"/>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1"/>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1"/>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1"/>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1"/>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1"/>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1"/>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1"/>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1"/>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1"/>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1"/>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1"/>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1"/>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1"/>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1"/>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1"/>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1"/>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1"/>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1"/>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1"/>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1"/>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1"/>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1"/>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1"/>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1"/>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1"/>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1"/>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1"/>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1"/>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1"/>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1"/>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1"/>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1"/>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1"/>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1"/>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1"/>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1"/>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1"/>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1"/>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1"/>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1"/>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1"/>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1"/>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1"/>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1"/>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1"/>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1"/>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1"/>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1"/>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1"/>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1"/>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1"/>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1"/>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1"/>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1"/>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1"/>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1"/>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1"/>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1"/>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1"/>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1"/>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1"/>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1"/>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1"/>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1"/>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1"/>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1"/>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1"/>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1"/>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1"/>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1"/>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1"/>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1"/>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1"/>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1"/>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1"/>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1"/>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1"/>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1"/>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1"/>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1"/>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1"/>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1"/>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1"/>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1"/>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1"/>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1"/>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1"/>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1"/>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1"/>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1"/>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1"/>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1"/>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1"/>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1"/>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1"/>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1"/>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1"/>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1"/>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1"/>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1"/>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1"/>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1"/>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1"/>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1"/>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1"/>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1"/>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1"/>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1"/>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1"/>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1"/>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1"/>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1"/>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1"/>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1"/>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1"/>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1"/>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1"/>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1"/>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1"/>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1"/>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1"/>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1"/>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1"/>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1"/>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1"/>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1"/>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1"/>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1"/>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1"/>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1"/>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1"/>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1"/>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1"/>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1"/>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1"/>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1"/>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1"/>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1"/>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1"/>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1"/>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1"/>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1"/>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1"/>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1"/>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1"/>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1"/>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1"/>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1"/>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1"/>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1"/>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1"/>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1"/>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1"/>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1"/>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1"/>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1"/>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1"/>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1"/>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1"/>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1"/>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1"/>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1"/>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1"/>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1"/>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1"/>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1"/>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1"/>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1"/>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1"/>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1"/>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1"/>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1"/>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1"/>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1"/>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1"/>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1"/>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1"/>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1"/>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1"/>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1"/>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1"/>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1"/>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1"/>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1"/>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1"/>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1"/>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1"/>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1"/>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1"/>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1"/>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1"/>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1"/>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1"/>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1"/>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1"/>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1"/>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1"/>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1"/>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1"/>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1"/>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1"/>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1"/>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1"/>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1"/>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1"/>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1"/>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1"/>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1"/>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1"/>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1"/>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1"/>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1"/>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1"/>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1"/>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1"/>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1"/>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1"/>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1"/>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1"/>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1"/>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1"/>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1"/>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1"/>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1"/>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1"/>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1"/>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1"/>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1"/>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1"/>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1"/>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1"/>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1"/>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1"/>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1"/>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1"/>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1"/>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1"/>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1"/>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1"/>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1"/>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68" name="Google Shape;4468;p21"/>
          <p:cNvSpPr txBox="1"/>
          <p:nvPr>
            <p:ph idx="1" type="body"/>
          </p:nvPr>
        </p:nvSpPr>
        <p:spPr>
          <a:xfrm>
            <a:off x="4763488" y="2931963"/>
            <a:ext cx="3171000" cy="1094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469" name="Google Shape;4469;p21"/>
          <p:cNvSpPr txBox="1"/>
          <p:nvPr>
            <p:ph type="title"/>
          </p:nvPr>
        </p:nvSpPr>
        <p:spPr>
          <a:xfrm>
            <a:off x="4763488" y="1116838"/>
            <a:ext cx="3171000" cy="18150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70" name="Google Shape;4470;p21"/>
          <p:cNvSpPr/>
          <p:nvPr>
            <p:ph idx="2" type="pic"/>
          </p:nvPr>
        </p:nvSpPr>
        <p:spPr>
          <a:xfrm>
            <a:off x="1209513" y="727850"/>
            <a:ext cx="3093600" cy="38715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7">
    <p:spTree>
      <p:nvGrpSpPr>
        <p:cNvPr id="4471" name="Shape 4471"/>
        <p:cNvGrpSpPr/>
        <p:nvPr/>
      </p:nvGrpSpPr>
      <p:grpSpPr>
        <a:xfrm>
          <a:off x="0" y="0"/>
          <a:ext cx="0" cy="0"/>
          <a:chOff x="0" y="0"/>
          <a:chExt cx="0" cy="0"/>
        </a:xfrm>
      </p:grpSpPr>
      <p:sp>
        <p:nvSpPr>
          <p:cNvPr id="4472" name="Google Shape;4472;p22"/>
          <p:cNvSpPr/>
          <p:nvPr/>
        </p:nvSpPr>
        <p:spPr>
          <a:xfrm>
            <a:off x="190350" y="-27745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22"/>
          <p:cNvSpPr/>
          <p:nvPr/>
        </p:nvSpPr>
        <p:spPr>
          <a:xfrm>
            <a:off x="-476250" y="-23070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2"/>
          <p:cNvSpPr/>
          <p:nvPr/>
        </p:nvSpPr>
        <p:spPr>
          <a:xfrm>
            <a:off x="6305550" y="34477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2"/>
          <p:cNvSpPr/>
          <p:nvPr/>
        </p:nvSpPr>
        <p:spPr>
          <a:xfrm>
            <a:off x="6610350" y="-17146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2"/>
          <p:cNvSpPr/>
          <p:nvPr/>
        </p:nvSpPr>
        <p:spPr>
          <a:xfrm>
            <a:off x="7086600" y="10324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7" name="Google Shape;4477;p22"/>
          <p:cNvGrpSpPr/>
          <p:nvPr/>
        </p:nvGrpSpPr>
        <p:grpSpPr>
          <a:xfrm>
            <a:off x="639872" y="3644692"/>
            <a:ext cx="2103487" cy="2102870"/>
            <a:chOff x="4544925" y="360100"/>
            <a:chExt cx="1363775" cy="1363375"/>
          </a:xfrm>
        </p:grpSpPr>
        <p:sp>
          <p:nvSpPr>
            <p:cNvPr id="4478" name="Google Shape;4478;p22"/>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2"/>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2"/>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2"/>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2"/>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2"/>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2"/>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2"/>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2"/>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2"/>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2"/>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22"/>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22"/>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22"/>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22"/>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2"/>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2"/>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2"/>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2"/>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2"/>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2"/>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2"/>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2"/>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2"/>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2"/>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2"/>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2"/>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2"/>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2"/>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2"/>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2"/>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2"/>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2"/>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2"/>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2"/>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2"/>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2"/>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2"/>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2"/>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2"/>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2"/>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2"/>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2"/>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2"/>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2"/>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2"/>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2"/>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2"/>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2"/>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2"/>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2"/>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2"/>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2"/>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2"/>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2"/>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2"/>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2"/>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2"/>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2"/>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2"/>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2"/>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2"/>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2"/>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2"/>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2"/>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2"/>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2"/>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2"/>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2"/>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2"/>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2"/>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2"/>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2"/>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2"/>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2"/>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2"/>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2"/>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2"/>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2"/>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2"/>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2"/>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2"/>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2"/>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2"/>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2"/>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2"/>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2"/>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2"/>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2"/>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2"/>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2"/>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2"/>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2"/>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2"/>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2"/>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2"/>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2"/>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2"/>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2"/>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2"/>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2"/>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2"/>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2"/>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2"/>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2"/>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2"/>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2"/>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2"/>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2"/>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2"/>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2"/>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2"/>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2"/>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2"/>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2"/>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2"/>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2"/>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2"/>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2"/>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2"/>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2"/>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2"/>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2"/>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2"/>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2"/>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2"/>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2"/>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2"/>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2"/>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2"/>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2"/>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2"/>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2"/>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2"/>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2"/>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2"/>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2"/>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2"/>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2"/>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2"/>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22"/>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2"/>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2"/>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2"/>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2"/>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2"/>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2"/>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2"/>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2"/>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2"/>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2"/>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2"/>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2"/>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2"/>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2"/>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2"/>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2"/>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2"/>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2"/>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2"/>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2"/>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2"/>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2"/>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2"/>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2"/>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2"/>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2"/>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2"/>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2"/>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2"/>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2"/>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2"/>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2"/>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2"/>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2"/>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2"/>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2"/>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2"/>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2"/>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2"/>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2"/>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2"/>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2"/>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2"/>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2"/>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2"/>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2"/>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2"/>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2"/>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2"/>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2"/>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2"/>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2"/>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2"/>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2"/>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2"/>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2"/>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2"/>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22"/>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2"/>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2"/>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2"/>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2"/>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2"/>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2"/>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2"/>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2"/>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2"/>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2"/>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2"/>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2"/>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2"/>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2"/>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2"/>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2"/>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2"/>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2"/>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2"/>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2"/>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2"/>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2"/>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2"/>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2"/>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2"/>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2"/>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2"/>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2"/>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2"/>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2"/>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2"/>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2"/>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2"/>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2"/>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2"/>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2"/>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2"/>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2"/>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2"/>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2"/>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2"/>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2"/>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2"/>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2"/>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2"/>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2"/>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2"/>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2"/>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2"/>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2"/>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22"/>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22"/>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22"/>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22"/>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1" name="Google Shape;4731;p22"/>
          <p:cNvSpPr txBox="1"/>
          <p:nvPr>
            <p:ph idx="1" type="subTitle"/>
          </p:nvPr>
        </p:nvSpPr>
        <p:spPr>
          <a:xfrm>
            <a:off x="713225" y="2023200"/>
            <a:ext cx="25434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732" name="Google Shape;4732;p22"/>
          <p:cNvSpPr txBox="1"/>
          <p:nvPr>
            <p:ph idx="2" type="subTitle"/>
          </p:nvPr>
        </p:nvSpPr>
        <p:spPr>
          <a:xfrm>
            <a:off x="713225" y="2542201"/>
            <a:ext cx="2543400" cy="57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3" name="Google Shape;4733;p22"/>
          <p:cNvSpPr txBox="1"/>
          <p:nvPr>
            <p:ph idx="3" type="subTitle"/>
          </p:nvPr>
        </p:nvSpPr>
        <p:spPr>
          <a:xfrm>
            <a:off x="5895722" y="2542201"/>
            <a:ext cx="2543400" cy="57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34" name="Google Shape;4734;p22"/>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35" name="Google Shape;4735;p22"/>
          <p:cNvSpPr txBox="1"/>
          <p:nvPr>
            <p:ph idx="4" type="subTitle"/>
          </p:nvPr>
        </p:nvSpPr>
        <p:spPr>
          <a:xfrm>
            <a:off x="5895722" y="2023200"/>
            <a:ext cx="2543400" cy="510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500"/>
              <a:buFont typeface="Bebas Neue"/>
              <a:buNone/>
              <a:defRPr b="1" sz="2400"/>
            </a:lvl1pPr>
            <a:lvl2pPr lvl="1" rtl="0" algn="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4736" name="Shape 4736"/>
        <p:cNvGrpSpPr/>
        <p:nvPr/>
      </p:nvGrpSpPr>
      <p:grpSpPr>
        <a:xfrm>
          <a:off x="0" y="0"/>
          <a:ext cx="0" cy="0"/>
          <a:chOff x="0" y="0"/>
          <a:chExt cx="0" cy="0"/>
        </a:xfrm>
      </p:grpSpPr>
      <p:sp>
        <p:nvSpPr>
          <p:cNvPr id="4737" name="Google Shape;4737;p23"/>
          <p:cNvSpPr txBox="1"/>
          <p:nvPr>
            <p:ph idx="1" type="body"/>
          </p:nvPr>
        </p:nvSpPr>
        <p:spPr>
          <a:xfrm>
            <a:off x="713225" y="1261925"/>
            <a:ext cx="3725400" cy="31386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738" name="Google Shape;4738;p23"/>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39" name="Google Shape;4739;p23"/>
          <p:cNvSpPr txBox="1"/>
          <p:nvPr>
            <p:ph idx="2" type="body"/>
          </p:nvPr>
        </p:nvSpPr>
        <p:spPr>
          <a:xfrm>
            <a:off x="4705375" y="1261925"/>
            <a:ext cx="3725400" cy="31386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4740" name="Google Shape;4740;p23"/>
          <p:cNvSpPr/>
          <p:nvPr/>
        </p:nvSpPr>
        <p:spPr>
          <a:xfrm>
            <a:off x="-2773125" y="-2798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1" name="Google Shape;4741;p23"/>
          <p:cNvGrpSpPr/>
          <p:nvPr/>
        </p:nvGrpSpPr>
        <p:grpSpPr>
          <a:xfrm>
            <a:off x="8430784" y="3347217"/>
            <a:ext cx="2103487" cy="2102870"/>
            <a:chOff x="4544925" y="360100"/>
            <a:chExt cx="1363775" cy="1363375"/>
          </a:xfrm>
        </p:grpSpPr>
        <p:sp>
          <p:nvSpPr>
            <p:cNvPr id="4742" name="Google Shape;4742;p23"/>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3"/>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3"/>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3"/>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3"/>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3"/>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3"/>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3"/>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3"/>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3"/>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3"/>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3"/>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3"/>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3"/>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3"/>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3"/>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3"/>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3"/>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3"/>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3"/>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3"/>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3"/>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3"/>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3"/>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3"/>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3"/>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3"/>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3"/>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23"/>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23"/>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3"/>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3"/>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3"/>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3"/>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3"/>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23"/>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3"/>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23"/>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23"/>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23"/>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3"/>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23"/>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3"/>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23"/>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3"/>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3"/>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3"/>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3"/>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3"/>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3"/>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3"/>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3"/>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3"/>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3"/>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3"/>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3"/>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3"/>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3"/>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3"/>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3"/>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3"/>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3"/>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3"/>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3"/>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3"/>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3"/>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3"/>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3"/>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3"/>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23"/>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23"/>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3"/>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3"/>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3"/>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3"/>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3"/>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3"/>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3"/>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3"/>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23"/>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23"/>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3"/>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23"/>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23"/>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23"/>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23"/>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23"/>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23"/>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23"/>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23"/>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23"/>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23"/>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3"/>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23"/>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3"/>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3"/>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23"/>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23"/>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3"/>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3"/>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3"/>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3"/>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3"/>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23"/>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3"/>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3"/>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3"/>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3"/>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3"/>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3"/>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23"/>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23"/>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3"/>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3"/>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23"/>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23"/>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3"/>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3"/>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3"/>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3"/>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23"/>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23"/>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23"/>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3"/>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3"/>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3"/>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3"/>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3"/>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3"/>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3"/>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3"/>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3"/>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3"/>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23"/>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23"/>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3"/>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3"/>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3"/>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3"/>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3"/>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3"/>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3"/>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3"/>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3"/>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3"/>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3"/>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3"/>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3"/>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3"/>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23"/>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23"/>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23"/>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23"/>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3"/>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3"/>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3"/>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23"/>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23"/>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3"/>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3"/>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3"/>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3"/>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3"/>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23"/>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23"/>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23"/>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23"/>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23"/>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23"/>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3"/>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3"/>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3"/>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3"/>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3"/>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3"/>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23"/>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3"/>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23"/>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23"/>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23"/>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23"/>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23"/>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23"/>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23"/>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3"/>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23"/>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23"/>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23"/>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23"/>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23"/>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23"/>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23"/>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3"/>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3"/>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3"/>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3"/>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3"/>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3"/>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23"/>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23"/>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23"/>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23"/>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23"/>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3"/>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3"/>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3"/>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3"/>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3"/>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23"/>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23"/>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23"/>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23"/>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23"/>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23"/>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23"/>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23"/>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3"/>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23"/>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23"/>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23"/>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23"/>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23"/>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23"/>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23"/>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23"/>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23"/>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23"/>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3"/>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23"/>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23"/>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23"/>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3"/>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23"/>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23"/>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23"/>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23"/>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23"/>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23"/>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23"/>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23"/>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23"/>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23"/>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23"/>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23"/>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23"/>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3"/>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3"/>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3"/>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23"/>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23"/>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23"/>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23"/>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23"/>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5" name="Google Shape;4995;p23"/>
          <p:cNvSpPr/>
          <p:nvPr/>
        </p:nvSpPr>
        <p:spPr>
          <a:xfrm>
            <a:off x="6267600" y="-26801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3"/>
          <p:cNvSpPr/>
          <p:nvPr/>
        </p:nvSpPr>
        <p:spPr>
          <a:xfrm>
            <a:off x="8424000" y="18730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3"/>
          <p:cNvSpPr/>
          <p:nvPr/>
        </p:nvSpPr>
        <p:spPr>
          <a:xfrm>
            <a:off x="-380850" y="46922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4998" name="Shape 4998"/>
        <p:cNvGrpSpPr/>
        <p:nvPr/>
      </p:nvGrpSpPr>
      <p:grpSpPr>
        <a:xfrm>
          <a:off x="0" y="0"/>
          <a:ext cx="0" cy="0"/>
          <a:chOff x="0" y="0"/>
          <a:chExt cx="0" cy="0"/>
        </a:xfrm>
      </p:grpSpPr>
      <p:sp>
        <p:nvSpPr>
          <p:cNvPr id="4999" name="Google Shape;4999;p24"/>
          <p:cNvSpPr/>
          <p:nvPr/>
        </p:nvSpPr>
        <p:spPr>
          <a:xfrm>
            <a:off x="-1355525" y="-16128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24"/>
          <p:cNvSpPr/>
          <p:nvPr/>
        </p:nvSpPr>
        <p:spPr>
          <a:xfrm>
            <a:off x="-1139175" y="-141637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24"/>
          <p:cNvSpPr/>
          <p:nvPr/>
        </p:nvSpPr>
        <p:spPr>
          <a:xfrm>
            <a:off x="3236775" y="464180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2" name="Google Shape;5002;p24"/>
          <p:cNvGrpSpPr/>
          <p:nvPr/>
        </p:nvGrpSpPr>
        <p:grpSpPr>
          <a:xfrm>
            <a:off x="6529522" y="4332867"/>
            <a:ext cx="2103487" cy="2102870"/>
            <a:chOff x="4544925" y="360100"/>
            <a:chExt cx="1363775" cy="1363375"/>
          </a:xfrm>
        </p:grpSpPr>
        <p:sp>
          <p:nvSpPr>
            <p:cNvPr id="5003" name="Google Shape;5003;p24"/>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24"/>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24"/>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24"/>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24"/>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24"/>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24"/>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24"/>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24"/>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24"/>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24"/>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24"/>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24"/>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24"/>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24"/>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24"/>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24"/>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24"/>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24"/>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24"/>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24"/>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24"/>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24"/>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24"/>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24"/>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24"/>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24"/>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24"/>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24"/>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24"/>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24"/>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24"/>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24"/>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24"/>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24"/>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24"/>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24"/>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24"/>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24"/>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24"/>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24"/>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24"/>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24"/>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24"/>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24"/>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24"/>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24"/>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24"/>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24"/>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24"/>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24"/>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24"/>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24"/>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24"/>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24"/>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24"/>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24"/>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24"/>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24"/>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24"/>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24"/>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24"/>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24"/>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24"/>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24"/>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24"/>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24"/>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24"/>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24"/>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24"/>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24"/>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24"/>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24"/>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24"/>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24"/>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24"/>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24"/>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24"/>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24"/>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24"/>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24"/>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24"/>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24"/>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24"/>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24"/>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24"/>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24"/>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24"/>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24"/>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24"/>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24"/>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24"/>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24"/>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24"/>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24"/>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24"/>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24"/>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24"/>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24"/>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24"/>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24"/>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24"/>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24"/>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24"/>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24"/>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24"/>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24"/>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24"/>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24"/>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24"/>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24"/>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24"/>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24"/>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24"/>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24"/>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24"/>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24"/>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24"/>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24"/>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24"/>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24"/>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24"/>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24"/>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24"/>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24"/>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24"/>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24"/>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24"/>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24"/>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24"/>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24"/>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24"/>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24"/>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24"/>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24"/>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24"/>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24"/>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24"/>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24"/>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24"/>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24"/>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24"/>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24"/>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24"/>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24"/>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24"/>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24"/>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24"/>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24"/>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24"/>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24"/>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24"/>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24"/>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24"/>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24"/>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24"/>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24"/>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24"/>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24"/>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24"/>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24"/>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24"/>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24"/>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24"/>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24"/>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24"/>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24"/>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24"/>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24"/>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24"/>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24"/>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24"/>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24"/>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24"/>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24"/>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24"/>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24"/>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24"/>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24"/>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24"/>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24"/>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24"/>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24"/>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24"/>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24"/>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24"/>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24"/>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24"/>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24"/>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24"/>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24"/>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24"/>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24"/>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24"/>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24"/>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24"/>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24"/>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24"/>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24"/>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24"/>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24"/>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24"/>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24"/>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24"/>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24"/>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24"/>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24"/>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24"/>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24"/>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24"/>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24"/>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24"/>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24"/>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24"/>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24"/>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24"/>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24"/>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24"/>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24"/>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24"/>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24"/>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24"/>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24"/>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24"/>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24"/>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24"/>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24"/>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24"/>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24"/>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24"/>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24"/>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24"/>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24"/>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24"/>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24"/>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24"/>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24"/>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24"/>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24"/>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24"/>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24"/>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24"/>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24"/>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24"/>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24"/>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24"/>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24"/>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24"/>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24"/>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24"/>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24"/>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24"/>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24"/>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6" name="Google Shape;5256;p24"/>
          <p:cNvSpPr/>
          <p:nvPr/>
        </p:nvSpPr>
        <p:spPr>
          <a:xfrm>
            <a:off x="8417350" y="-8815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24"/>
          <p:cNvSpPr/>
          <p:nvPr/>
        </p:nvSpPr>
        <p:spPr>
          <a:xfrm>
            <a:off x="778775" y="44257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24"/>
          <p:cNvSpPr txBox="1"/>
          <p:nvPr>
            <p:ph idx="1" type="subTitle"/>
          </p:nvPr>
        </p:nvSpPr>
        <p:spPr>
          <a:xfrm>
            <a:off x="713225" y="2571750"/>
            <a:ext cx="25680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259" name="Google Shape;5259;p24"/>
          <p:cNvSpPr txBox="1"/>
          <p:nvPr>
            <p:ph idx="2" type="subTitle"/>
          </p:nvPr>
        </p:nvSpPr>
        <p:spPr>
          <a:xfrm>
            <a:off x="713225" y="3111675"/>
            <a:ext cx="2568000" cy="8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60" name="Google Shape;5260;p24"/>
          <p:cNvSpPr txBox="1"/>
          <p:nvPr>
            <p:ph idx="3" type="subTitle"/>
          </p:nvPr>
        </p:nvSpPr>
        <p:spPr>
          <a:xfrm>
            <a:off x="3281290" y="3111675"/>
            <a:ext cx="2568000" cy="8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61" name="Google Shape;5261;p24"/>
          <p:cNvSpPr txBox="1"/>
          <p:nvPr>
            <p:ph idx="4" type="subTitle"/>
          </p:nvPr>
        </p:nvSpPr>
        <p:spPr>
          <a:xfrm>
            <a:off x="5849354" y="3111675"/>
            <a:ext cx="2568000" cy="8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62" name="Google Shape;5262;p24"/>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63" name="Google Shape;5263;p24"/>
          <p:cNvSpPr txBox="1"/>
          <p:nvPr>
            <p:ph idx="5" type="subTitle"/>
          </p:nvPr>
        </p:nvSpPr>
        <p:spPr>
          <a:xfrm>
            <a:off x="3288000" y="2571750"/>
            <a:ext cx="25680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264" name="Google Shape;5264;p24"/>
          <p:cNvSpPr txBox="1"/>
          <p:nvPr>
            <p:ph idx="6" type="subTitle"/>
          </p:nvPr>
        </p:nvSpPr>
        <p:spPr>
          <a:xfrm>
            <a:off x="5862775" y="2571750"/>
            <a:ext cx="2568000" cy="510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3">
    <p:spTree>
      <p:nvGrpSpPr>
        <p:cNvPr id="5265" name="Shape 5265"/>
        <p:cNvGrpSpPr/>
        <p:nvPr/>
      </p:nvGrpSpPr>
      <p:grpSpPr>
        <a:xfrm>
          <a:off x="0" y="0"/>
          <a:ext cx="0" cy="0"/>
          <a:chOff x="0" y="0"/>
          <a:chExt cx="0" cy="0"/>
        </a:xfrm>
      </p:grpSpPr>
      <p:sp>
        <p:nvSpPr>
          <p:cNvPr id="5266" name="Google Shape;5266;p25"/>
          <p:cNvSpPr/>
          <p:nvPr/>
        </p:nvSpPr>
        <p:spPr>
          <a:xfrm>
            <a:off x="-1609800" y="43656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25"/>
          <p:cNvSpPr/>
          <p:nvPr/>
        </p:nvSpPr>
        <p:spPr>
          <a:xfrm>
            <a:off x="-527900" y="42652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25"/>
          <p:cNvSpPr/>
          <p:nvPr/>
        </p:nvSpPr>
        <p:spPr>
          <a:xfrm>
            <a:off x="7029450" y="43656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25"/>
          <p:cNvSpPr/>
          <p:nvPr/>
        </p:nvSpPr>
        <p:spPr>
          <a:xfrm>
            <a:off x="-1782950" y="-19069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25"/>
          <p:cNvSpPr/>
          <p:nvPr/>
        </p:nvSpPr>
        <p:spPr>
          <a:xfrm>
            <a:off x="720000" y="7229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1" name="Google Shape;5271;p25"/>
          <p:cNvGrpSpPr/>
          <p:nvPr/>
        </p:nvGrpSpPr>
        <p:grpSpPr>
          <a:xfrm>
            <a:off x="7935697" y="-152408"/>
            <a:ext cx="2103487" cy="2102870"/>
            <a:chOff x="4544925" y="360100"/>
            <a:chExt cx="1363775" cy="1363375"/>
          </a:xfrm>
        </p:grpSpPr>
        <p:sp>
          <p:nvSpPr>
            <p:cNvPr id="5272" name="Google Shape;5272;p25"/>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25"/>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25"/>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25"/>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25"/>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25"/>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25"/>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25"/>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25"/>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25"/>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25"/>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25"/>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25"/>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25"/>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25"/>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25"/>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25"/>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25"/>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25"/>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25"/>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25"/>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25"/>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25"/>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25"/>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25"/>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25"/>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25"/>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25"/>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25"/>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25"/>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25"/>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25"/>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25"/>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25"/>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25"/>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25"/>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25"/>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25"/>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25"/>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25"/>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25"/>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25"/>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25"/>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25"/>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25"/>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25"/>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25"/>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25"/>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25"/>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25"/>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25"/>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25"/>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25"/>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25"/>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25"/>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25"/>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25"/>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25"/>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25"/>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25"/>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25"/>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25"/>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25"/>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25"/>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25"/>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25"/>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25"/>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25"/>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25"/>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25"/>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25"/>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25"/>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25"/>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25"/>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25"/>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25"/>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25"/>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25"/>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25"/>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25"/>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25"/>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25"/>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25"/>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25"/>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25"/>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25"/>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25"/>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25"/>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25"/>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25"/>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25"/>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25"/>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25"/>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25"/>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25"/>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25"/>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25"/>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25"/>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25"/>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25"/>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25"/>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25"/>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25"/>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25"/>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25"/>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25"/>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25"/>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25"/>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25"/>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25"/>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25"/>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25"/>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25"/>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25"/>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25"/>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25"/>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25"/>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25"/>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25"/>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25"/>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25"/>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25"/>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25"/>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25"/>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25"/>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25"/>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25"/>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25"/>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25"/>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25"/>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25"/>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25"/>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25"/>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25"/>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25"/>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25"/>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25"/>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25"/>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25"/>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25"/>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25"/>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25"/>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25"/>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25"/>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25"/>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25"/>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25"/>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25"/>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25"/>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25"/>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25"/>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25"/>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25"/>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25"/>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25"/>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25"/>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25"/>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25"/>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25"/>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25"/>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25"/>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25"/>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25"/>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25"/>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25"/>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25"/>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25"/>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25"/>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25"/>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25"/>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25"/>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25"/>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25"/>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25"/>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25"/>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25"/>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25"/>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25"/>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25"/>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25"/>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25"/>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25"/>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25"/>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25"/>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25"/>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25"/>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25"/>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25"/>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25"/>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25"/>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25"/>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25"/>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25"/>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25"/>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25"/>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25"/>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25"/>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25"/>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25"/>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25"/>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25"/>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25"/>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25"/>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25"/>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25"/>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25"/>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25"/>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25"/>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25"/>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1" name="Google Shape;5481;p25"/>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2" name="Google Shape;5482;p25"/>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25"/>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25"/>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25"/>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25"/>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25"/>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25"/>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25"/>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25"/>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25"/>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25"/>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25"/>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25"/>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25"/>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25"/>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25"/>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25"/>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25"/>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25"/>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25"/>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25"/>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25"/>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25"/>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25"/>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25"/>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25"/>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25"/>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25"/>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25"/>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25"/>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25"/>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25"/>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25"/>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25"/>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25"/>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25"/>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25"/>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25"/>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25"/>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25"/>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25"/>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25"/>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25"/>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5" name="Google Shape;5525;p25"/>
          <p:cNvSpPr txBox="1"/>
          <p:nvPr>
            <p:ph idx="1" type="subTitle"/>
          </p:nvPr>
        </p:nvSpPr>
        <p:spPr>
          <a:xfrm>
            <a:off x="1436653" y="1539900"/>
            <a:ext cx="29901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526" name="Google Shape;5526;p25"/>
          <p:cNvSpPr txBox="1"/>
          <p:nvPr>
            <p:ph idx="2" type="subTitle"/>
          </p:nvPr>
        </p:nvSpPr>
        <p:spPr>
          <a:xfrm>
            <a:off x="5294485" y="1539900"/>
            <a:ext cx="29901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527" name="Google Shape;5527;p25"/>
          <p:cNvSpPr txBox="1"/>
          <p:nvPr>
            <p:ph idx="3" type="subTitle"/>
          </p:nvPr>
        </p:nvSpPr>
        <p:spPr>
          <a:xfrm>
            <a:off x="1436653" y="2952750"/>
            <a:ext cx="29901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528" name="Google Shape;5528;p25"/>
          <p:cNvSpPr txBox="1"/>
          <p:nvPr>
            <p:ph idx="4" type="subTitle"/>
          </p:nvPr>
        </p:nvSpPr>
        <p:spPr>
          <a:xfrm>
            <a:off x="5294487" y="1982723"/>
            <a:ext cx="29901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29" name="Google Shape;5529;p25"/>
          <p:cNvSpPr txBox="1"/>
          <p:nvPr>
            <p:ph idx="5" type="subTitle"/>
          </p:nvPr>
        </p:nvSpPr>
        <p:spPr>
          <a:xfrm>
            <a:off x="1436653" y="3395575"/>
            <a:ext cx="29901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30" name="Google Shape;5530;p25"/>
          <p:cNvSpPr txBox="1"/>
          <p:nvPr>
            <p:ph idx="6" type="subTitle"/>
          </p:nvPr>
        </p:nvSpPr>
        <p:spPr>
          <a:xfrm>
            <a:off x="5294487" y="3395575"/>
            <a:ext cx="29901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31" name="Google Shape;5531;p25"/>
          <p:cNvSpPr txBox="1"/>
          <p:nvPr>
            <p:ph idx="7" type="subTitle"/>
          </p:nvPr>
        </p:nvSpPr>
        <p:spPr>
          <a:xfrm>
            <a:off x="1436653" y="1982723"/>
            <a:ext cx="2990100" cy="60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32" name="Google Shape;5532;p25"/>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33" name="Google Shape;5533;p25"/>
          <p:cNvSpPr txBox="1"/>
          <p:nvPr>
            <p:ph idx="8" type="subTitle"/>
          </p:nvPr>
        </p:nvSpPr>
        <p:spPr>
          <a:xfrm>
            <a:off x="5294485" y="2952750"/>
            <a:ext cx="2990100" cy="510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534" name="Shape 5534"/>
        <p:cNvGrpSpPr/>
        <p:nvPr/>
      </p:nvGrpSpPr>
      <p:grpSpPr>
        <a:xfrm>
          <a:off x="0" y="0"/>
          <a:ext cx="0" cy="0"/>
          <a:chOff x="0" y="0"/>
          <a:chExt cx="0" cy="0"/>
        </a:xfrm>
      </p:grpSpPr>
      <p:sp>
        <p:nvSpPr>
          <p:cNvPr id="5535" name="Google Shape;5535;p26"/>
          <p:cNvSpPr/>
          <p:nvPr/>
        </p:nvSpPr>
        <p:spPr>
          <a:xfrm>
            <a:off x="-425600" y="-27421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26"/>
          <p:cNvSpPr/>
          <p:nvPr/>
        </p:nvSpPr>
        <p:spPr>
          <a:xfrm>
            <a:off x="8437175" y="23925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26"/>
          <p:cNvSpPr/>
          <p:nvPr/>
        </p:nvSpPr>
        <p:spPr>
          <a:xfrm>
            <a:off x="7534200" y="-16998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26"/>
          <p:cNvSpPr/>
          <p:nvPr/>
        </p:nvSpPr>
        <p:spPr>
          <a:xfrm>
            <a:off x="7534200" y="32050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9" name="Google Shape;5539;p26"/>
          <p:cNvGrpSpPr/>
          <p:nvPr/>
        </p:nvGrpSpPr>
        <p:grpSpPr>
          <a:xfrm>
            <a:off x="-647703" y="4705342"/>
            <a:ext cx="2103487" cy="2102870"/>
            <a:chOff x="4544925" y="360100"/>
            <a:chExt cx="1363775" cy="1363375"/>
          </a:xfrm>
        </p:grpSpPr>
        <p:sp>
          <p:nvSpPr>
            <p:cNvPr id="5540" name="Google Shape;5540;p26"/>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26"/>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26"/>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26"/>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26"/>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26"/>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26"/>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26"/>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26"/>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26"/>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26"/>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26"/>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26"/>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26"/>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26"/>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26"/>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26"/>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26"/>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26"/>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26"/>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26"/>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26"/>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26"/>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26"/>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26"/>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26"/>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26"/>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26"/>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26"/>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26"/>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26"/>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26"/>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26"/>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26"/>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26"/>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26"/>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26"/>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7" name="Google Shape;5577;p26"/>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26"/>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9" name="Google Shape;5579;p26"/>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0" name="Google Shape;5580;p26"/>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26"/>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26"/>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26"/>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26"/>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26"/>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26"/>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7" name="Google Shape;5587;p26"/>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26"/>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26"/>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26"/>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26"/>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26"/>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26"/>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4" name="Google Shape;5594;p26"/>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26"/>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26"/>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26"/>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8" name="Google Shape;5598;p26"/>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9" name="Google Shape;5599;p26"/>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26"/>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26"/>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2" name="Google Shape;5602;p26"/>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3" name="Google Shape;5603;p26"/>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26"/>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26"/>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6" name="Google Shape;5606;p26"/>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26"/>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26"/>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26"/>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0" name="Google Shape;5610;p26"/>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1" name="Google Shape;5611;p26"/>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26"/>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26"/>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26"/>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26"/>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26"/>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26"/>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26"/>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26"/>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26"/>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26"/>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26"/>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26"/>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26"/>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26"/>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26"/>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26"/>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26"/>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26"/>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26"/>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26"/>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26"/>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26"/>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26"/>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26"/>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26"/>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26"/>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26"/>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26"/>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26"/>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26"/>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26"/>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26"/>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26"/>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26"/>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26"/>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26"/>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26"/>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26"/>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26"/>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26"/>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26"/>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26"/>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26"/>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26"/>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26"/>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26"/>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26"/>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26"/>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26"/>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26"/>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26"/>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26"/>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26"/>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26"/>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26"/>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26"/>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26"/>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26"/>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26"/>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26"/>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26"/>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26"/>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26"/>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26"/>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26"/>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26"/>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26"/>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26"/>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0" name="Google Shape;5680;p26"/>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26"/>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26"/>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26"/>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26"/>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26"/>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26"/>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26"/>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26"/>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26"/>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26"/>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1" name="Google Shape;5691;p26"/>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26"/>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26"/>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26"/>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26"/>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26"/>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26"/>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26"/>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26"/>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26"/>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26"/>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26"/>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26"/>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26"/>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26"/>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26"/>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26"/>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26"/>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26"/>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26"/>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26"/>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26"/>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26"/>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26"/>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26"/>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26"/>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26"/>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26"/>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26"/>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26"/>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26"/>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26"/>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26"/>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26"/>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26"/>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26"/>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26"/>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26"/>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26"/>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26"/>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26"/>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26"/>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26"/>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26"/>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26"/>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26"/>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7" name="Google Shape;5737;p26"/>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8" name="Google Shape;5738;p26"/>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9" name="Google Shape;5739;p26"/>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0" name="Google Shape;5740;p26"/>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1" name="Google Shape;5741;p26"/>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26"/>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26"/>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26"/>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26"/>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26"/>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26"/>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26"/>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26"/>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0" name="Google Shape;5750;p26"/>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1" name="Google Shape;5751;p26"/>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2" name="Google Shape;5752;p26"/>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26"/>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26"/>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26"/>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26"/>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26"/>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26"/>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26"/>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26"/>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26"/>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26"/>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26"/>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26"/>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26"/>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26"/>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26"/>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26"/>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26"/>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26"/>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26"/>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2" name="Google Shape;5772;p26"/>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3" name="Google Shape;5773;p26"/>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26"/>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26"/>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26"/>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26"/>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26"/>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26"/>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26"/>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1" name="Google Shape;5781;p26"/>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2" name="Google Shape;5782;p26"/>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26"/>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26"/>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26"/>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26"/>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26"/>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26"/>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26"/>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26"/>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26"/>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26"/>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3" name="Google Shape;5793;p26"/>
          <p:cNvSpPr txBox="1"/>
          <p:nvPr>
            <p:ph idx="1" type="subTitle"/>
          </p:nvPr>
        </p:nvSpPr>
        <p:spPr>
          <a:xfrm>
            <a:off x="706825" y="1943150"/>
            <a:ext cx="2334000" cy="44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794" name="Google Shape;5794;p26"/>
          <p:cNvSpPr txBox="1"/>
          <p:nvPr>
            <p:ph idx="2" type="subTitle"/>
          </p:nvPr>
        </p:nvSpPr>
        <p:spPr>
          <a:xfrm>
            <a:off x="3407175" y="1943150"/>
            <a:ext cx="2334000" cy="44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795" name="Google Shape;5795;p26"/>
          <p:cNvSpPr txBox="1"/>
          <p:nvPr>
            <p:ph idx="3" type="subTitle"/>
          </p:nvPr>
        </p:nvSpPr>
        <p:spPr>
          <a:xfrm>
            <a:off x="6103169" y="1943150"/>
            <a:ext cx="2334000" cy="44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796" name="Google Shape;5796;p26"/>
          <p:cNvSpPr txBox="1"/>
          <p:nvPr>
            <p:ph idx="4" type="subTitle"/>
          </p:nvPr>
        </p:nvSpPr>
        <p:spPr>
          <a:xfrm>
            <a:off x="706825" y="3663000"/>
            <a:ext cx="2334000" cy="44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797" name="Google Shape;5797;p26"/>
          <p:cNvSpPr txBox="1"/>
          <p:nvPr>
            <p:ph idx="5" type="subTitle"/>
          </p:nvPr>
        </p:nvSpPr>
        <p:spPr>
          <a:xfrm>
            <a:off x="710975" y="2305038"/>
            <a:ext cx="233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98" name="Google Shape;5798;p26"/>
          <p:cNvSpPr txBox="1"/>
          <p:nvPr>
            <p:ph idx="6" type="subTitle"/>
          </p:nvPr>
        </p:nvSpPr>
        <p:spPr>
          <a:xfrm>
            <a:off x="3407173" y="2305038"/>
            <a:ext cx="233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99" name="Google Shape;5799;p26"/>
          <p:cNvSpPr txBox="1"/>
          <p:nvPr>
            <p:ph idx="7" type="subTitle"/>
          </p:nvPr>
        </p:nvSpPr>
        <p:spPr>
          <a:xfrm>
            <a:off x="710975" y="4024881"/>
            <a:ext cx="233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00" name="Google Shape;5800;p26"/>
          <p:cNvSpPr txBox="1"/>
          <p:nvPr>
            <p:ph idx="8" type="subTitle"/>
          </p:nvPr>
        </p:nvSpPr>
        <p:spPr>
          <a:xfrm>
            <a:off x="3407075" y="4024881"/>
            <a:ext cx="233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01" name="Google Shape;5801;p26"/>
          <p:cNvSpPr txBox="1"/>
          <p:nvPr>
            <p:ph idx="9" type="subTitle"/>
          </p:nvPr>
        </p:nvSpPr>
        <p:spPr>
          <a:xfrm>
            <a:off x="6103175" y="2305044"/>
            <a:ext cx="233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02" name="Google Shape;5802;p26"/>
          <p:cNvSpPr txBox="1"/>
          <p:nvPr>
            <p:ph idx="13" type="subTitle"/>
          </p:nvPr>
        </p:nvSpPr>
        <p:spPr>
          <a:xfrm>
            <a:off x="6103175" y="4024900"/>
            <a:ext cx="233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03" name="Google Shape;5803;p26"/>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04" name="Google Shape;5804;p26"/>
          <p:cNvSpPr txBox="1"/>
          <p:nvPr>
            <p:ph idx="14" type="subTitle"/>
          </p:nvPr>
        </p:nvSpPr>
        <p:spPr>
          <a:xfrm>
            <a:off x="3407175" y="3663000"/>
            <a:ext cx="2334000" cy="44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805" name="Google Shape;5805;p26"/>
          <p:cNvSpPr txBox="1"/>
          <p:nvPr>
            <p:ph idx="15" type="subTitle"/>
          </p:nvPr>
        </p:nvSpPr>
        <p:spPr>
          <a:xfrm>
            <a:off x="6103169" y="3663000"/>
            <a:ext cx="2334000" cy="44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806" name="Shape 5806"/>
        <p:cNvGrpSpPr/>
        <p:nvPr/>
      </p:nvGrpSpPr>
      <p:grpSpPr>
        <a:xfrm>
          <a:off x="0" y="0"/>
          <a:ext cx="0" cy="0"/>
          <a:chOff x="0" y="0"/>
          <a:chExt cx="0" cy="0"/>
        </a:xfrm>
      </p:grpSpPr>
      <p:sp>
        <p:nvSpPr>
          <p:cNvPr id="5807" name="Google Shape;5807;p27"/>
          <p:cNvSpPr txBox="1"/>
          <p:nvPr>
            <p:ph type="ctrTitle"/>
          </p:nvPr>
        </p:nvSpPr>
        <p:spPr>
          <a:xfrm>
            <a:off x="2080650" y="539500"/>
            <a:ext cx="4982700" cy="924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08" name="Google Shape;5808;p27"/>
          <p:cNvSpPr txBox="1"/>
          <p:nvPr>
            <p:ph idx="1" type="subTitle"/>
          </p:nvPr>
        </p:nvSpPr>
        <p:spPr>
          <a:xfrm>
            <a:off x="2080650" y="1463651"/>
            <a:ext cx="4982700" cy="129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809" name="Google Shape;5809;p27"/>
          <p:cNvSpPr txBox="1"/>
          <p:nvPr/>
        </p:nvSpPr>
        <p:spPr>
          <a:xfrm>
            <a:off x="2547300" y="3895725"/>
            <a:ext cx="4049400" cy="7035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b="1" lang="en" sz="12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dk1"/>
                </a:solidFill>
                <a:latin typeface="Montserrat"/>
                <a:ea typeface="Montserrat"/>
                <a:cs typeface="Montserrat"/>
                <a:sym typeface="Montserrat"/>
              </a:rPr>
              <a:t>, including icons by </a:t>
            </a:r>
            <a:r>
              <a:rPr b="1" lang="en" sz="12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1200">
                <a:solidFill>
                  <a:schemeClr val="dk1"/>
                </a:solidFill>
                <a:latin typeface="Montserrat"/>
                <a:ea typeface="Montserrat"/>
                <a:cs typeface="Montserrat"/>
                <a:sym typeface="Montserrat"/>
              </a:rPr>
              <a:t> </a:t>
            </a:r>
            <a:r>
              <a:rPr lang="en" sz="1200">
                <a:solidFill>
                  <a:schemeClr val="dk1"/>
                </a:solidFill>
                <a:latin typeface="Montserrat"/>
                <a:ea typeface="Montserrat"/>
                <a:cs typeface="Montserrat"/>
                <a:sym typeface="Montserrat"/>
              </a:rPr>
              <a:t>and infographics &amp; images by </a:t>
            </a:r>
            <a:r>
              <a:rPr b="1" lang="en" sz="12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sz="1200">
              <a:solidFill>
                <a:schemeClr val="dk1"/>
              </a:solidFill>
              <a:latin typeface="Montserrat"/>
              <a:ea typeface="Montserrat"/>
              <a:cs typeface="Montserrat"/>
              <a:sym typeface="Montserrat"/>
            </a:endParaRPr>
          </a:p>
        </p:txBody>
      </p:sp>
      <p:sp>
        <p:nvSpPr>
          <p:cNvPr id="5810" name="Google Shape;5810;p27"/>
          <p:cNvSpPr/>
          <p:nvPr/>
        </p:nvSpPr>
        <p:spPr>
          <a:xfrm>
            <a:off x="-1138950" y="31794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27"/>
          <p:cNvSpPr/>
          <p:nvPr/>
        </p:nvSpPr>
        <p:spPr>
          <a:xfrm>
            <a:off x="-1428750" y="24555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2" name="Google Shape;5812;p27"/>
          <p:cNvSpPr/>
          <p:nvPr/>
        </p:nvSpPr>
        <p:spPr>
          <a:xfrm>
            <a:off x="7753350" y="24555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3" name="Google Shape;5813;p27"/>
          <p:cNvSpPr/>
          <p:nvPr/>
        </p:nvSpPr>
        <p:spPr>
          <a:xfrm>
            <a:off x="7621400" y="-4578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27"/>
          <p:cNvSpPr/>
          <p:nvPr/>
        </p:nvSpPr>
        <p:spPr>
          <a:xfrm>
            <a:off x="7678550" y="183615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5" name="Google Shape;5815;p27"/>
          <p:cNvGrpSpPr/>
          <p:nvPr/>
        </p:nvGrpSpPr>
        <p:grpSpPr>
          <a:xfrm>
            <a:off x="-580891" y="-266708"/>
            <a:ext cx="2103487" cy="2102870"/>
            <a:chOff x="4544925" y="360100"/>
            <a:chExt cx="1363775" cy="1363375"/>
          </a:xfrm>
        </p:grpSpPr>
        <p:sp>
          <p:nvSpPr>
            <p:cNvPr id="5816" name="Google Shape;5816;p27"/>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7" name="Google Shape;5817;p27"/>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8" name="Google Shape;5818;p27"/>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27"/>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27"/>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27"/>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27"/>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27"/>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27"/>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27"/>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6" name="Google Shape;5826;p27"/>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27"/>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27"/>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27"/>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27"/>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27"/>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27"/>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27"/>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27"/>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27"/>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6" name="Google Shape;5836;p27"/>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27"/>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27"/>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27"/>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0" name="Google Shape;5840;p27"/>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1" name="Google Shape;5841;p27"/>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27"/>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27"/>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4" name="Google Shape;5844;p27"/>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5" name="Google Shape;5845;p27"/>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6" name="Google Shape;5846;p27"/>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7" name="Google Shape;5847;p27"/>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27"/>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27"/>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27"/>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1" name="Google Shape;5851;p27"/>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2" name="Google Shape;5852;p27"/>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27"/>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27"/>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27"/>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6" name="Google Shape;5856;p27"/>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7" name="Google Shape;5857;p27"/>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8" name="Google Shape;5858;p27"/>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27"/>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27"/>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1" name="Google Shape;5861;p27"/>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2" name="Google Shape;5862;p27"/>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27"/>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27"/>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27"/>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27"/>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27"/>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8" name="Google Shape;5868;p27"/>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9" name="Google Shape;5869;p27"/>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27"/>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27"/>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27"/>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27"/>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27"/>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27"/>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6" name="Google Shape;5876;p27"/>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7" name="Google Shape;5877;p27"/>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8" name="Google Shape;5878;p27"/>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27"/>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0" name="Google Shape;5880;p27"/>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1" name="Google Shape;5881;p27"/>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2" name="Google Shape;5882;p27"/>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27"/>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27"/>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27"/>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27"/>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7" name="Google Shape;5887;p27"/>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27"/>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9" name="Google Shape;5889;p27"/>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0" name="Google Shape;5890;p27"/>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1" name="Google Shape;5891;p27"/>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2" name="Google Shape;5892;p27"/>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27"/>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27"/>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5" name="Google Shape;5895;p27"/>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6" name="Google Shape;5896;p27"/>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27"/>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27"/>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27"/>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27"/>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27"/>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27"/>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27"/>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27"/>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27"/>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27"/>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27"/>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27"/>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27"/>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27"/>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27"/>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27"/>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27"/>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27"/>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27"/>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27"/>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27"/>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27"/>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27"/>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27"/>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27"/>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27"/>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27"/>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27"/>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27"/>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27"/>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27"/>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27"/>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27"/>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0" name="Google Shape;5930;p27"/>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1" name="Google Shape;5931;p27"/>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2" name="Google Shape;5932;p27"/>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3" name="Google Shape;5933;p27"/>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4" name="Google Shape;5934;p27"/>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5" name="Google Shape;5935;p27"/>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6" name="Google Shape;5936;p27"/>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7" name="Google Shape;5937;p27"/>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8" name="Google Shape;5938;p27"/>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9" name="Google Shape;5939;p27"/>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27"/>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27"/>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27"/>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27"/>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27"/>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27"/>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27"/>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27"/>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27"/>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27"/>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27"/>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27"/>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2" name="Google Shape;5952;p27"/>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3" name="Google Shape;5953;p27"/>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27"/>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27"/>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27"/>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27"/>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27"/>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27"/>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27"/>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27"/>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27"/>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27"/>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27"/>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27"/>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27"/>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27"/>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27"/>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27"/>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27"/>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27"/>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27"/>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27"/>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27"/>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27"/>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27"/>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27"/>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27"/>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27"/>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27"/>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27"/>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27"/>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27"/>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27"/>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5" name="Google Shape;5985;p27"/>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27"/>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7" name="Google Shape;5987;p27"/>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8" name="Google Shape;5988;p27"/>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9" name="Google Shape;5989;p27"/>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0" name="Google Shape;5990;p27"/>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1" name="Google Shape;5991;p27"/>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2" name="Google Shape;5992;p27"/>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3" name="Google Shape;5993;p27"/>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4" name="Google Shape;5994;p27"/>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5" name="Google Shape;5995;p27"/>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6" name="Google Shape;5996;p27"/>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27"/>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8" name="Google Shape;5998;p27"/>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9" name="Google Shape;5999;p27"/>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0" name="Google Shape;6000;p27"/>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1" name="Google Shape;6001;p27"/>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2" name="Google Shape;6002;p27"/>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3" name="Google Shape;6003;p27"/>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4" name="Google Shape;6004;p27"/>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27"/>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27"/>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7" name="Google Shape;6007;p27"/>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8" name="Google Shape;6008;p27"/>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9" name="Google Shape;6009;p27"/>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0" name="Google Shape;6010;p27"/>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1" name="Google Shape;6011;p27"/>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2" name="Google Shape;6012;p27"/>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3" name="Google Shape;6013;p27"/>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4" name="Google Shape;6014;p27"/>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5" name="Google Shape;6015;p27"/>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6" name="Google Shape;6016;p27"/>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7" name="Google Shape;6017;p27"/>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8" name="Google Shape;6018;p27"/>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9" name="Google Shape;6019;p27"/>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0" name="Google Shape;6020;p27"/>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1" name="Google Shape;6021;p27"/>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2" name="Google Shape;6022;p27"/>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3" name="Google Shape;6023;p27"/>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4" name="Google Shape;6024;p27"/>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5" name="Google Shape;6025;p27"/>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27"/>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7" name="Google Shape;6027;p27"/>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27"/>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9" name="Google Shape;6029;p27"/>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0" name="Google Shape;6030;p27"/>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1" name="Google Shape;6031;p27"/>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2" name="Google Shape;6032;p27"/>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3" name="Google Shape;6033;p27"/>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4" name="Google Shape;6034;p27"/>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5" name="Google Shape;6035;p27"/>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6" name="Google Shape;6036;p27"/>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7" name="Google Shape;6037;p27"/>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8" name="Google Shape;6038;p27"/>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27"/>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0" name="Google Shape;6040;p27"/>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1" name="Google Shape;6041;p27"/>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2" name="Google Shape;6042;p27"/>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3" name="Google Shape;6043;p27"/>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4" name="Google Shape;6044;p27"/>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5" name="Google Shape;6045;p27"/>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6" name="Google Shape;6046;p27"/>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7" name="Google Shape;6047;p27"/>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8" name="Google Shape;6048;p27"/>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9" name="Google Shape;6049;p27"/>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0" name="Google Shape;6050;p27"/>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1" name="Google Shape;6051;p27"/>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2" name="Google Shape;6052;p27"/>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3" name="Google Shape;6053;p27"/>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4" name="Google Shape;6054;p27"/>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5" name="Google Shape;6055;p27"/>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6" name="Google Shape;6056;p27"/>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7" name="Google Shape;6057;p27"/>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8" name="Google Shape;6058;p27"/>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9" name="Google Shape;6059;p27"/>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0" name="Google Shape;6060;p27"/>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1" name="Google Shape;6061;p27"/>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27"/>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27"/>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27"/>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5" name="Google Shape;6065;p27"/>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6" name="Google Shape;6066;p27"/>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7" name="Google Shape;6067;p27"/>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8" name="Google Shape;6068;p27"/>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
    <p:spTree>
      <p:nvGrpSpPr>
        <p:cNvPr id="6069" name="Shape 6069"/>
        <p:cNvGrpSpPr/>
        <p:nvPr/>
      </p:nvGrpSpPr>
      <p:grpSpPr>
        <a:xfrm>
          <a:off x="0" y="0"/>
          <a:ext cx="0" cy="0"/>
          <a:chOff x="0" y="0"/>
          <a:chExt cx="0" cy="0"/>
        </a:xfrm>
      </p:grpSpPr>
      <p:sp>
        <p:nvSpPr>
          <p:cNvPr id="6070" name="Google Shape;6070;p28"/>
          <p:cNvSpPr/>
          <p:nvPr/>
        </p:nvSpPr>
        <p:spPr>
          <a:xfrm>
            <a:off x="-425600" y="-27421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1" name="Google Shape;6071;p28"/>
          <p:cNvSpPr/>
          <p:nvPr/>
        </p:nvSpPr>
        <p:spPr>
          <a:xfrm>
            <a:off x="8437175" y="23925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2" name="Google Shape;6072;p28"/>
          <p:cNvSpPr/>
          <p:nvPr/>
        </p:nvSpPr>
        <p:spPr>
          <a:xfrm>
            <a:off x="7534200" y="-16998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3" name="Google Shape;6073;p28"/>
          <p:cNvSpPr/>
          <p:nvPr/>
        </p:nvSpPr>
        <p:spPr>
          <a:xfrm>
            <a:off x="7534200" y="32050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4" name="Google Shape;6074;p28"/>
          <p:cNvGrpSpPr/>
          <p:nvPr/>
        </p:nvGrpSpPr>
        <p:grpSpPr>
          <a:xfrm>
            <a:off x="-647703" y="4705342"/>
            <a:ext cx="2103487" cy="2102870"/>
            <a:chOff x="4544925" y="360100"/>
            <a:chExt cx="1363775" cy="1363375"/>
          </a:xfrm>
        </p:grpSpPr>
        <p:sp>
          <p:nvSpPr>
            <p:cNvPr id="6075" name="Google Shape;6075;p28"/>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6" name="Google Shape;6076;p28"/>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7" name="Google Shape;6077;p28"/>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8" name="Google Shape;6078;p28"/>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9" name="Google Shape;6079;p28"/>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0" name="Google Shape;6080;p28"/>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1" name="Google Shape;6081;p28"/>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2" name="Google Shape;6082;p28"/>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3" name="Google Shape;6083;p28"/>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28"/>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5" name="Google Shape;6085;p28"/>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6" name="Google Shape;6086;p28"/>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7" name="Google Shape;6087;p28"/>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8" name="Google Shape;6088;p28"/>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9" name="Google Shape;6089;p28"/>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0" name="Google Shape;6090;p28"/>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1" name="Google Shape;6091;p28"/>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2" name="Google Shape;6092;p28"/>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28"/>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28"/>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28"/>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28"/>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28"/>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8" name="Google Shape;6098;p28"/>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9" name="Google Shape;6099;p28"/>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0" name="Google Shape;6100;p28"/>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1" name="Google Shape;6101;p28"/>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2" name="Google Shape;6102;p28"/>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3" name="Google Shape;6103;p28"/>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4" name="Google Shape;6104;p28"/>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5" name="Google Shape;6105;p28"/>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6" name="Google Shape;6106;p28"/>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7" name="Google Shape;6107;p28"/>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8" name="Google Shape;6108;p28"/>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9" name="Google Shape;6109;p28"/>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0" name="Google Shape;6110;p28"/>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28"/>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28"/>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3" name="Google Shape;6113;p28"/>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4" name="Google Shape;6114;p28"/>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28"/>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6" name="Google Shape;6116;p28"/>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7" name="Google Shape;6117;p28"/>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8" name="Google Shape;6118;p28"/>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9" name="Google Shape;6119;p28"/>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0" name="Google Shape;6120;p28"/>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1" name="Google Shape;6121;p28"/>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2" name="Google Shape;6122;p28"/>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3" name="Google Shape;6123;p28"/>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4" name="Google Shape;6124;p28"/>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5" name="Google Shape;6125;p28"/>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6" name="Google Shape;6126;p28"/>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7" name="Google Shape;6127;p28"/>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8" name="Google Shape;6128;p28"/>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9" name="Google Shape;6129;p28"/>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0" name="Google Shape;6130;p28"/>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1" name="Google Shape;6131;p28"/>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2" name="Google Shape;6132;p28"/>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3" name="Google Shape;6133;p28"/>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28"/>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28"/>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28"/>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28"/>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8" name="Google Shape;6138;p28"/>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9" name="Google Shape;6139;p28"/>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0" name="Google Shape;6140;p28"/>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1" name="Google Shape;6141;p28"/>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2" name="Google Shape;6142;p28"/>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3" name="Google Shape;6143;p28"/>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4" name="Google Shape;6144;p28"/>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5" name="Google Shape;6145;p28"/>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6" name="Google Shape;6146;p28"/>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7" name="Google Shape;6147;p28"/>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8" name="Google Shape;6148;p28"/>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9" name="Google Shape;6149;p28"/>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0" name="Google Shape;6150;p28"/>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1" name="Google Shape;6151;p28"/>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2" name="Google Shape;6152;p28"/>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3" name="Google Shape;6153;p28"/>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4" name="Google Shape;6154;p28"/>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5" name="Google Shape;6155;p28"/>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6" name="Google Shape;6156;p28"/>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7" name="Google Shape;6157;p28"/>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8" name="Google Shape;6158;p28"/>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9" name="Google Shape;6159;p28"/>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0" name="Google Shape;6160;p28"/>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1" name="Google Shape;6161;p28"/>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2" name="Google Shape;6162;p28"/>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3" name="Google Shape;6163;p28"/>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4" name="Google Shape;6164;p28"/>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5" name="Google Shape;6165;p28"/>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6" name="Google Shape;6166;p28"/>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7" name="Google Shape;6167;p28"/>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8" name="Google Shape;6168;p28"/>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9" name="Google Shape;6169;p28"/>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28"/>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1" name="Google Shape;6171;p28"/>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2" name="Google Shape;6172;p28"/>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3" name="Google Shape;6173;p28"/>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4" name="Google Shape;6174;p28"/>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5" name="Google Shape;6175;p28"/>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6" name="Google Shape;6176;p28"/>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7" name="Google Shape;6177;p28"/>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8" name="Google Shape;6178;p28"/>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9" name="Google Shape;6179;p28"/>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0" name="Google Shape;6180;p28"/>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1" name="Google Shape;6181;p28"/>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2" name="Google Shape;6182;p28"/>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3" name="Google Shape;6183;p28"/>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4" name="Google Shape;6184;p28"/>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5" name="Google Shape;6185;p28"/>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6" name="Google Shape;6186;p28"/>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7" name="Google Shape;6187;p28"/>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8" name="Google Shape;6188;p28"/>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9" name="Google Shape;6189;p28"/>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0" name="Google Shape;6190;p28"/>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1" name="Google Shape;6191;p28"/>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2" name="Google Shape;6192;p28"/>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3" name="Google Shape;6193;p28"/>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4" name="Google Shape;6194;p28"/>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5" name="Google Shape;6195;p28"/>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6" name="Google Shape;6196;p28"/>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7" name="Google Shape;6197;p28"/>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8" name="Google Shape;6198;p28"/>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9" name="Google Shape;6199;p28"/>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0" name="Google Shape;6200;p28"/>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1" name="Google Shape;6201;p28"/>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2" name="Google Shape;6202;p28"/>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3" name="Google Shape;6203;p28"/>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4" name="Google Shape;6204;p28"/>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5" name="Google Shape;6205;p28"/>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6" name="Google Shape;6206;p28"/>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7" name="Google Shape;6207;p28"/>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8" name="Google Shape;6208;p28"/>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9" name="Google Shape;6209;p28"/>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0" name="Google Shape;6210;p28"/>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1" name="Google Shape;6211;p28"/>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2" name="Google Shape;6212;p28"/>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3" name="Google Shape;6213;p28"/>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4" name="Google Shape;6214;p28"/>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5" name="Google Shape;6215;p28"/>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6" name="Google Shape;6216;p28"/>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7" name="Google Shape;6217;p28"/>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8" name="Google Shape;6218;p28"/>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9" name="Google Shape;6219;p28"/>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0" name="Google Shape;6220;p28"/>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1" name="Google Shape;6221;p28"/>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2" name="Google Shape;6222;p28"/>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3" name="Google Shape;6223;p28"/>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4" name="Google Shape;6224;p28"/>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5" name="Google Shape;6225;p28"/>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6" name="Google Shape;6226;p28"/>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7" name="Google Shape;6227;p28"/>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8" name="Google Shape;6228;p28"/>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9" name="Google Shape;6229;p28"/>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0" name="Google Shape;6230;p28"/>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1" name="Google Shape;6231;p28"/>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2" name="Google Shape;6232;p28"/>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3" name="Google Shape;6233;p28"/>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4" name="Google Shape;6234;p28"/>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5" name="Google Shape;6235;p28"/>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6" name="Google Shape;6236;p28"/>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7" name="Google Shape;6237;p28"/>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8" name="Google Shape;6238;p28"/>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9" name="Google Shape;6239;p28"/>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0" name="Google Shape;6240;p28"/>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1" name="Google Shape;6241;p28"/>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2" name="Google Shape;6242;p28"/>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28"/>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4" name="Google Shape;6244;p28"/>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5" name="Google Shape;6245;p28"/>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6" name="Google Shape;6246;p28"/>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7" name="Google Shape;6247;p28"/>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28"/>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28"/>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0" name="Google Shape;6250;p28"/>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28"/>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28"/>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28"/>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28"/>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28"/>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28"/>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7" name="Google Shape;6257;p28"/>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8" name="Google Shape;6258;p28"/>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28"/>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0" name="Google Shape;6260;p28"/>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1" name="Google Shape;6261;p28"/>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28"/>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28"/>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28"/>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28"/>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28"/>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28"/>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28"/>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28"/>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0" name="Google Shape;6270;p28"/>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1" name="Google Shape;6271;p28"/>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28"/>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28"/>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4" name="Google Shape;6274;p28"/>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5" name="Google Shape;6275;p28"/>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28"/>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7" name="Google Shape;6277;p28"/>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8" name="Google Shape;6278;p28"/>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28"/>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28"/>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28"/>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2" name="Google Shape;6282;p28"/>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28"/>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4" name="Google Shape;6284;p28"/>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28"/>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28"/>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28"/>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28"/>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9" name="Google Shape;6289;p28"/>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0" name="Google Shape;6290;p28"/>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1" name="Google Shape;6291;p28"/>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2" name="Google Shape;6292;p28"/>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3" name="Google Shape;6293;p28"/>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4" name="Google Shape;6294;p28"/>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5" name="Google Shape;6295;p28"/>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6" name="Google Shape;6296;p28"/>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28"/>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28"/>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28"/>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0" name="Google Shape;6300;p28"/>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1" name="Google Shape;6301;p28"/>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2" name="Google Shape;6302;p28"/>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3" name="Google Shape;6303;p28"/>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4" name="Google Shape;6304;p28"/>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5" name="Google Shape;6305;p28"/>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6" name="Google Shape;6306;p28"/>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7" name="Google Shape;6307;p28"/>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8" name="Google Shape;6308;p28"/>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9" name="Google Shape;6309;p28"/>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0" name="Google Shape;6310;p28"/>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1" name="Google Shape;6311;p28"/>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2" name="Google Shape;6312;p28"/>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3" name="Google Shape;6313;p28"/>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4" name="Google Shape;6314;p28"/>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5" name="Google Shape;6315;p28"/>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6" name="Google Shape;6316;p28"/>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7" name="Google Shape;6317;p28"/>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8" name="Google Shape;6318;p28"/>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9" name="Google Shape;6319;p28"/>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0" name="Google Shape;6320;p28"/>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1" name="Google Shape;6321;p28"/>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2" name="Google Shape;6322;p28"/>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3" name="Google Shape;6323;p28"/>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4" name="Google Shape;6324;p28"/>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5" name="Google Shape;6325;p28"/>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6" name="Google Shape;6326;p28"/>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7" name="Google Shape;6327;p28"/>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
    <p:spTree>
      <p:nvGrpSpPr>
        <p:cNvPr id="6328" name="Shape 6328"/>
        <p:cNvGrpSpPr/>
        <p:nvPr/>
      </p:nvGrpSpPr>
      <p:grpSpPr>
        <a:xfrm>
          <a:off x="0" y="0"/>
          <a:ext cx="0" cy="0"/>
          <a:chOff x="0" y="0"/>
          <a:chExt cx="0" cy="0"/>
        </a:xfrm>
      </p:grpSpPr>
      <p:sp>
        <p:nvSpPr>
          <p:cNvPr id="6329" name="Google Shape;6329;p29"/>
          <p:cNvSpPr/>
          <p:nvPr/>
        </p:nvSpPr>
        <p:spPr>
          <a:xfrm>
            <a:off x="-647700" y="-20784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0" name="Google Shape;6330;p29"/>
          <p:cNvSpPr/>
          <p:nvPr/>
        </p:nvSpPr>
        <p:spPr>
          <a:xfrm>
            <a:off x="304800" y="-24594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29"/>
          <p:cNvSpPr/>
          <p:nvPr/>
        </p:nvSpPr>
        <p:spPr>
          <a:xfrm>
            <a:off x="7753350" y="24555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29"/>
          <p:cNvSpPr/>
          <p:nvPr/>
        </p:nvSpPr>
        <p:spPr>
          <a:xfrm>
            <a:off x="-896575" y="42081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29"/>
          <p:cNvSpPr/>
          <p:nvPr/>
        </p:nvSpPr>
        <p:spPr>
          <a:xfrm>
            <a:off x="1581150" y="44233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4" name="Google Shape;6334;p29"/>
          <p:cNvGrpSpPr/>
          <p:nvPr/>
        </p:nvGrpSpPr>
        <p:grpSpPr>
          <a:xfrm>
            <a:off x="7935697" y="-152408"/>
            <a:ext cx="2103487" cy="2102870"/>
            <a:chOff x="4544925" y="360100"/>
            <a:chExt cx="1363775" cy="1363375"/>
          </a:xfrm>
        </p:grpSpPr>
        <p:sp>
          <p:nvSpPr>
            <p:cNvPr id="6335" name="Google Shape;6335;p29"/>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29"/>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29"/>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8" name="Google Shape;6338;p29"/>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9" name="Google Shape;6339;p29"/>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0" name="Google Shape;6340;p29"/>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1" name="Google Shape;6341;p29"/>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29"/>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29"/>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29"/>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5" name="Google Shape;6345;p29"/>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6" name="Google Shape;6346;p29"/>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7" name="Google Shape;6347;p29"/>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8" name="Google Shape;6348;p29"/>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9" name="Google Shape;6349;p29"/>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0" name="Google Shape;6350;p29"/>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1" name="Google Shape;6351;p29"/>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2" name="Google Shape;6352;p29"/>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3" name="Google Shape;6353;p29"/>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4" name="Google Shape;6354;p29"/>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29"/>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29"/>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7" name="Google Shape;6357;p29"/>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8" name="Google Shape;6358;p29"/>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29"/>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29"/>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29"/>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2" name="Google Shape;6362;p29"/>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3" name="Google Shape;6363;p29"/>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4" name="Google Shape;6364;p29"/>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5" name="Google Shape;6365;p29"/>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6" name="Google Shape;6366;p29"/>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7" name="Google Shape;6367;p29"/>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8" name="Google Shape;6368;p29"/>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9" name="Google Shape;6369;p29"/>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0" name="Google Shape;6370;p29"/>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1" name="Google Shape;6371;p29"/>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2" name="Google Shape;6372;p29"/>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3" name="Google Shape;6373;p29"/>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4" name="Google Shape;6374;p29"/>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5" name="Google Shape;6375;p29"/>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6" name="Google Shape;6376;p29"/>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7" name="Google Shape;6377;p29"/>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8" name="Google Shape;6378;p29"/>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9" name="Google Shape;6379;p29"/>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0" name="Google Shape;6380;p29"/>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1" name="Google Shape;6381;p29"/>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2" name="Google Shape;6382;p29"/>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3" name="Google Shape;6383;p29"/>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4" name="Google Shape;6384;p29"/>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5" name="Google Shape;6385;p29"/>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6" name="Google Shape;6386;p29"/>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7" name="Google Shape;6387;p29"/>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8" name="Google Shape;6388;p29"/>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9" name="Google Shape;6389;p29"/>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0" name="Google Shape;6390;p29"/>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1" name="Google Shape;6391;p29"/>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2" name="Google Shape;6392;p29"/>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3" name="Google Shape;6393;p29"/>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4" name="Google Shape;6394;p29"/>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5" name="Google Shape;6395;p29"/>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6" name="Google Shape;6396;p29"/>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7" name="Google Shape;6397;p29"/>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8" name="Google Shape;6398;p29"/>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9" name="Google Shape;6399;p29"/>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0" name="Google Shape;6400;p29"/>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1" name="Google Shape;6401;p29"/>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2" name="Google Shape;6402;p29"/>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3" name="Google Shape;6403;p29"/>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4" name="Google Shape;6404;p29"/>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5" name="Google Shape;6405;p29"/>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6" name="Google Shape;6406;p29"/>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7" name="Google Shape;6407;p29"/>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8" name="Google Shape;6408;p29"/>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9" name="Google Shape;6409;p29"/>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0" name="Google Shape;6410;p29"/>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1" name="Google Shape;6411;p29"/>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2" name="Google Shape;6412;p29"/>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3" name="Google Shape;6413;p29"/>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4" name="Google Shape;6414;p29"/>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5" name="Google Shape;6415;p29"/>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6" name="Google Shape;6416;p29"/>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7" name="Google Shape;6417;p29"/>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8" name="Google Shape;6418;p29"/>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9" name="Google Shape;6419;p29"/>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0" name="Google Shape;6420;p29"/>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1" name="Google Shape;6421;p29"/>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2" name="Google Shape;6422;p29"/>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3" name="Google Shape;6423;p29"/>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4" name="Google Shape;6424;p29"/>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5" name="Google Shape;6425;p29"/>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6" name="Google Shape;6426;p29"/>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7" name="Google Shape;6427;p29"/>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8" name="Google Shape;6428;p29"/>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9" name="Google Shape;6429;p29"/>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0" name="Google Shape;6430;p29"/>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1" name="Google Shape;6431;p29"/>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2" name="Google Shape;6432;p29"/>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3" name="Google Shape;6433;p29"/>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4" name="Google Shape;6434;p29"/>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5" name="Google Shape;6435;p29"/>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6" name="Google Shape;6436;p29"/>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7" name="Google Shape;6437;p29"/>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8" name="Google Shape;6438;p29"/>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9" name="Google Shape;6439;p29"/>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0" name="Google Shape;6440;p29"/>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1" name="Google Shape;6441;p29"/>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2" name="Google Shape;6442;p29"/>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3" name="Google Shape;6443;p29"/>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4" name="Google Shape;6444;p29"/>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5" name="Google Shape;6445;p29"/>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6" name="Google Shape;6446;p29"/>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7" name="Google Shape;6447;p29"/>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8" name="Google Shape;6448;p29"/>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9" name="Google Shape;6449;p29"/>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0" name="Google Shape;6450;p29"/>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1" name="Google Shape;6451;p29"/>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2" name="Google Shape;6452;p29"/>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3" name="Google Shape;6453;p29"/>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4" name="Google Shape;6454;p29"/>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5" name="Google Shape;6455;p29"/>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6" name="Google Shape;6456;p29"/>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7" name="Google Shape;6457;p29"/>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8" name="Google Shape;6458;p29"/>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9" name="Google Shape;6459;p29"/>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0" name="Google Shape;6460;p29"/>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1" name="Google Shape;6461;p29"/>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2" name="Google Shape;6462;p29"/>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3" name="Google Shape;6463;p29"/>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4" name="Google Shape;6464;p29"/>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5" name="Google Shape;6465;p29"/>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6" name="Google Shape;6466;p29"/>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7" name="Google Shape;6467;p29"/>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8" name="Google Shape;6468;p29"/>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9" name="Google Shape;6469;p29"/>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0" name="Google Shape;6470;p29"/>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1" name="Google Shape;6471;p29"/>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2" name="Google Shape;6472;p29"/>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3" name="Google Shape;6473;p29"/>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4" name="Google Shape;6474;p29"/>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5" name="Google Shape;6475;p29"/>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6" name="Google Shape;6476;p29"/>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7" name="Google Shape;6477;p29"/>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8" name="Google Shape;6478;p29"/>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9" name="Google Shape;6479;p29"/>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0" name="Google Shape;6480;p29"/>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1" name="Google Shape;6481;p29"/>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2" name="Google Shape;6482;p29"/>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3" name="Google Shape;6483;p29"/>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4" name="Google Shape;6484;p29"/>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5" name="Google Shape;6485;p29"/>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6" name="Google Shape;6486;p29"/>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7" name="Google Shape;6487;p29"/>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8" name="Google Shape;6488;p29"/>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9" name="Google Shape;6489;p29"/>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0" name="Google Shape;6490;p29"/>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1" name="Google Shape;6491;p29"/>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2" name="Google Shape;6492;p29"/>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3" name="Google Shape;6493;p29"/>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4" name="Google Shape;6494;p29"/>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5" name="Google Shape;6495;p29"/>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6" name="Google Shape;6496;p29"/>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7" name="Google Shape;6497;p29"/>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8" name="Google Shape;6498;p29"/>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9" name="Google Shape;6499;p29"/>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0" name="Google Shape;6500;p29"/>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1" name="Google Shape;6501;p29"/>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2" name="Google Shape;6502;p29"/>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3" name="Google Shape;6503;p29"/>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4" name="Google Shape;6504;p29"/>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5" name="Google Shape;6505;p29"/>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6" name="Google Shape;6506;p29"/>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7" name="Google Shape;6507;p29"/>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8" name="Google Shape;6508;p29"/>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9" name="Google Shape;6509;p29"/>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0" name="Google Shape;6510;p29"/>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1" name="Google Shape;6511;p29"/>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2" name="Google Shape;6512;p29"/>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3" name="Google Shape;6513;p29"/>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4" name="Google Shape;6514;p29"/>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5" name="Google Shape;6515;p29"/>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6" name="Google Shape;6516;p29"/>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7" name="Google Shape;6517;p29"/>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8" name="Google Shape;6518;p29"/>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9" name="Google Shape;6519;p29"/>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0" name="Google Shape;6520;p29"/>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1" name="Google Shape;6521;p29"/>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2" name="Google Shape;6522;p29"/>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3" name="Google Shape;6523;p29"/>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4" name="Google Shape;6524;p29"/>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5" name="Google Shape;6525;p29"/>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6" name="Google Shape;6526;p29"/>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7" name="Google Shape;6527;p29"/>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8" name="Google Shape;6528;p29"/>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9" name="Google Shape;6529;p29"/>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0" name="Google Shape;6530;p29"/>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1" name="Google Shape;6531;p29"/>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2" name="Google Shape;6532;p29"/>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3" name="Google Shape;6533;p29"/>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4" name="Google Shape;6534;p29"/>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5" name="Google Shape;6535;p29"/>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6" name="Google Shape;6536;p29"/>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7" name="Google Shape;6537;p29"/>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8" name="Google Shape;6538;p29"/>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9" name="Google Shape;6539;p29"/>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0" name="Google Shape;6540;p29"/>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1" name="Google Shape;6541;p29"/>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2" name="Google Shape;6542;p29"/>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3" name="Google Shape;6543;p29"/>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4" name="Google Shape;6544;p29"/>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5" name="Google Shape;6545;p29"/>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6" name="Google Shape;6546;p29"/>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7" name="Google Shape;6547;p29"/>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8" name="Google Shape;6548;p29"/>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9" name="Google Shape;6549;p29"/>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0" name="Google Shape;6550;p29"/>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1" name="Google Shape;6551;p29"/>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2" name="Google Shape;6552;p29"/>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3" name="Google Shape;6553;p29"/>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4" name="Google Shape;6554;p29"/>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5" name="Google Shape;6555;p29"/>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6" name="Google Shape;6556;p29"/>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7" name="Google Shape;6557;p29"/>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8" name="Google Shape;6558;p29"/>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9" name="Google Shape;6559;p29"/>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0" name="Google Shape;6560;p29"/>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1" name="Google Shape;6561;p29"/>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2" name="Google Shape;6562;p29"/>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3" name="Google Shape;6563;p29"/>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4" name="Google Shape;6564;p29"/>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5" name="Google Shape;6565;p29"/>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6" name="Google Shape;6566;p29"/>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7" name="Google Shape;6567;p29"/>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8" name="Google Shape;6568;p29"/>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9" name="Google Shape;6569;p29"/>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0" name="Google Shape;6570;p29"/>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1" name="Google Shape;6571;p29"/>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2" name="Google Shape;6572;p29"/>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3" name="Google Shape;6573;p29"/>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4" name="Google Shape;6574;p29"/>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5" name="Google Shape;6575;p29"/>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6" name="Google Shape;6576;p29"/>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7" name="Google Shape;6577;p29"/>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8" name="Google Shape;6578;p29"/>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9" name="Google Shape;6579;p29"/>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0" name="Google Shape;6580;p29"/>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1" name="Google Shape;6581;p29"/>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2" name="Google Shape;6582;p29"/>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3" name="Google Shape;6583;p29"/>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4" name="Google Shape;6584;p29"/>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5" name="Google Shape;6585;p29"/>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6" name="Google Shape;6586;p29"/>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7" name="Google Shape;6587;p29"/>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2" name="Shape 532"/>
        <p:cNvGrpSpPr/>
        <p:nvPr/>
      </p:nvGrpSpPr>
      <p:grpSpPr>
        <a:xfrm>
          <a:off x="0" y="0"/>
          <a:ext cx="0" cy="0"/>
          <a:chOff x="0" y="0"/>
          <a:chExt cx="0" cy="0"/>
        </a:xfrm>
      </p:grpSpPr>
      <p:sp>
        <p:nvSpPr>
          <p:cNvPr id="533" name="Google Shape;533;p4"/>
          <p:cNvSpPr txBox="1"/>
          <p:nvPr>
            <p:ph idx="1" type="body"/>
          </p:nvPr>
        </p:nvSpPr>
        <p:spPr>
          <a:xfrm>
            <a:off x="713225" y="1109525"/>
            <a:ext cx="7717800" cy="3489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2"/>
              </a:buClr>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34" name="Google Shape;534;p4"/>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5" name="Google Shape;535;p4"/>
          <p:cNvSpPr/>
          <p:nvPr/>
        </p:nvSpPr>
        <p:spPr>
          <a:xfrm>
            <a:off x="-2638500" y="21608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6610350" y="36289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6972300" y="383367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4"/>
          <p:cNvGrpSpPr/>
          <p:nvPr/>
        </p:nvGrpSpPr>
        <p:grpSpPr>
          <a:xfrm>
            <a:off x="8092259" y="-1241933"/>
            <a:ext cx="2103487" cy="2102870"/>
            <a:chOff x="4544925" y="360100"/>
            <a:chExt cx="1363775" cy="1363375"/>
          </a:xfrm>
        </p:grpSpPr>
        <p:sp>
          <p:nvSpPr>
            <p:cNvPr id="539" name="Google Shape;539;p4"/>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2" name="Shape 792"/>
        <p:cNvGrpSpPr/>
        <p:nvPr/>
      </p:nvGrpSpPr>
      <p:grpSpPr>
        <a:xfrm>
          <a:off x="0" y="0"/>
          <a:ext cx="0" cy="0"/>
          <a:chOff x="0" y="0"/>
          <a:chExt cx="0" cy="0"/>
        </a:xfrm>
      </p:grpSpPr>
      <p:grpSp>
        <p:nvGrpSpPr>
          <p:cNvPr id="793" name="Google Shape;793;p5"/>
          <p:cNvGrpSpPr/>
          <p:nvPr/>
        </p:nvGrpSpPr>
        <p:grpSpPr>
          <a:xfrm>
            <a:off x="7186234" y="-1657833"/>
            <a:ext cx="2103487" cy="2102870"/>
            <a:chOff x="4544925" y="360100"/>
            <a:chExt cx="1363775" cy="1363375"/>
          </a:xfrm>
        </p:grpSpPr>
        <p:sp>
          <p:nvSpPr>
            <p:cNvPr id="794" name="Google Shape;794;p5"/>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5"/>
          <p:cNvSpPr/>
          <p:nvPr/>
        </p:nvSpPr>
        <p:spPr>
          <a:xfrm>
            <a:off x="-1771650" y="40747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
          <p:cNvSpPr/>
          <p:nvPr/>
        </p:nvSpPr>
        <p:spPr>
          <a:xfrm>
            <a:off x="-153625" y="459942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
          <p:cNvSpPr/>
          <p:nvPr/>
        </p:nvSpPr>
        <p:spPr>
          <a:xfrm>
            <a:off x="7829550" y="385362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
          <p:cNvSpPr/>
          <p:nvPr/>
        </p:nvSpPr>
        <p:spPr>
          <a:xfrm>
            <a:off x="-2305050" y="-147197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
          <p:cNvSpPr/>
          <p:nvPr/>
        </p:nvSpPr>
        <p:spPr>
          <a:xfrm>
            <a:off x="537125" y="7573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
          <p:cNvSpPr txBox="1"/>
          <p:nvPr>
            <p:ph idx="1" type="subTitle"/>
          </p:nvPr>
        </p:nvSpPr>
        <p:spPr>
          <a:xfrm>
            <a:off x="720000" y="1976224"/>
            <a:ext cx="3852000" cy="49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53" name="Google Shape;1053;p5"/>
          <p:cNvSpPr txBox="1"/>
          <p:nvPr>
            <p:ph idx="2" type="subTitle"/>
          </p:nvPr>
        </p:nvSpPr>
        <p:spPr>
          <a:xfrm>
            <a:off x="720000" y="2387839"/>
            <a:ext cx="3852000" cy="18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54" name="Google Shape;1054;p5"/>
          <p:cNvSpPr txBox="1"/>
          <p:nvPr>
            <p:ph idx="3" type="subTitle"/>
          </p:nvPr>
        </p:nvSpPr>
        <p:spPr>
          <a:xfrm>
            <a:off x="4572000" y="1976223"/>
            <a:ext cx="3852000" cy="49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Font typeface="Bebas Neue"/>
              <a:buNone/>
              <a:defRPr b="1" sz="2400"/>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55" name="Google Shape;1055;p5"/>
          <p:cNvSpPr txBox="1"/>
          <p:nvPr>
            <p:ph idx="4" type="subTitle"/>
          </p:nvPr>
        </p:nvSpPr>
        <p:spPr>
          <a:xfrm>
            <a:off x="4572000" y="2387552"/>
            <a:ext cx="3852000" cy="19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56" name="Google Shape;1056;p5"/>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7" name="Shape 1057"/>
        <p:cNvGrpSpPr/>
        <p:nvPr/>
      </p:nvGrpSpPr>
      <p:grpSpPr>
        <a:xfrm>
          <a:off x="0" y="0"/>
          <a:ext cx="0" cy="0"/>
          <a:chOff x="0" y="0"/>
          <a:chExt cx="0" cy="0"/>
        </a:xfrm>
      </p:grpSpPr>
      <p:sp>
        <p:nvSpPr>
          <p:cNvPr id="1058" name="Google Shape;1058;p6"/>
          <p:cNvSpPr txBox="1"/>
          <p:nvPr>
            <p:ph type="title"/>
          </p:nvPr>
        </p:nvSpPr>
        <p:spPr>
          <a:xfrm>
            <a:off x="720000" y="445025"/>
            <a:ext cx="7704000" cy="66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9" name="Google Shape;1059;p6"/>
          <p:cNvSpPr/>
          <p:nvPr/>
        </p:nvSpPr>
        <p:spPr>
          <a:xfrm>
            <a:off x="6705600" y="-268010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6"/>
          <p:cNvGrpSpPr/>
          <p:nvPr/>
        </p:nvGrpSpPr>
        <p:grpSpPr>
          <a:xfrm>
            <a:off x="-1383491" y="4052067"/>
            <a:ext cx="2103487" cy="2102870"/>
            <a:chOff x="4544925" y="360100"/>
            <a:chExt cx="1363775" cy="1363375"/>
          </a:xfrm>
        </p:grpSpPr>
        <p:sp>
          <p:nvSpPr>
            <p:cNvPr id="1061" name="Google Shape;1061;p6"/>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14" name="Shape 1314"/>
        <p:cNvGrpSpPr/>
        <p:nvPr/>
      </p:nvGrpSpPr>
      <p:grpSpPr>
        <a:xfrm>
          <a:off x="0" y="0"/>
          <a:ext cx="0" cy="0"/>
          <a:chOff x="0" y="0"/>
          <a:chExt cx="0" cy="0"/>
        </a:xfrm>
      </p:grpSpPr>
      <p:sp>
        <p:nvSpPr>
          <p:cNvPr id="1315" name="Google Shape;1315;p7"/>
          <p:cNvSpPr/>
          <p:nvPr/>
        </p:nvSpPr>
        <p:spPr>
          <a:xfrm>
            <a:off x="-504825" y="37684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
          <p:cNvSpPr/>
          <p:nvPr/>
        </p:nvSpPr>
        <p:spPr>
          <a:xfrm>
            <a:off x="5676900" y="42652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7"/>
          <p:cNvGrpSpPr/>
          <p:nvPr/>
        </p:nvGrpSpPr>
        <p:grpSpPr>
          <a:xfrm>
            <a:off x="-999328" y="323842"/>
            <a:ext cx="2103487" cy="2102870"/>
            <a:chOff x="4544925" y="360100"/>
            <a:chExt cx="1363775" cy="1363375"/>
          </a:xfrm>
        </p:grpSpPr>
        <p:sp>
          <p:nvSpPr>
            <p:cNvPr id="1318" name="Google Shape;1318;p7"/>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7"/>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7"/>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7"/>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7"/>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7"/>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1" name="Google Shape;1571;p7"/>
          <p:cNvSpPr/>
          <p:nvPr/>
        </p:nvSpPr>
        <p:spPr>
          <a:xfrm>
            <a:off x="6448200" y="-24195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7"/>
          <p:cNvSpPr/>
          <p:nvPr/>
        </p:nvSpPr>
        <p:spPr>
          <a:xfrm>
            <a:off x="6724650" y="187300"/>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
          <p:cNvSpPr txBox="1"/>
          <p:nvPr>
            <p:ph type="title"/>
          </p:nvPr>
        </p:nvSpPr>
        <p:spPr>
          <a:xfrm>
            <a:off x="3686175" y="1225375"/>
            <a:ext cx="4744800" cy="572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4" name="Google Shape;1574;p7"/>
          <p:cNvSpPr txBox="1"/>
          <p:nvPr>
            <p:ph idx="1" type="body"/>
          </p:nvPr>
        </p:nvSpPr>
        <p:spPr>
          <a:xfrm>
            <a:off x="3686175" y="1873925"/>
            <a:ext cx="4744800" cy="2044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575" name="Shape 1575"/>
        <p:cNvGrpSpPr/>
        <p:nvPr/>
      </p:nvGrpSpPr>
      <p:grpSpPr>
        <a:xfrm>
          <a:off x="0" y="0"/>
          <a:ext cx="0" cy="0"/>
          <a:chOff x="0" y="0"/>
          <a:chExt cx="0" cy="0"/>
        </a:xfrm>
      </p:grpSpPr>
      <p:sp>
        <p:nvSpPr>
          <p:cNvPr id="1576" name="Google Shape;1576;p8"/>
          <p:cNvSpPr txBox="1"/>
          <p:nvPr>
            <p:ph type="title"/>
          </p:nvPr>
        </p:nvSpPr>
        <p:spPr>
          <a:xfrm>
            <a:off x="2314050" y="1425750"/>
            <a:ext cx="4515900" cy="229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577" name="Google Shape;1577;p8"/>
          <p:cNvSpPr/>
          <p:nvPr/>
        </p:nvSpPr>
        <p:spPr>
          <a:xfrm>
            <a:off x="-1430350" y="-952650"/>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2020900" y="2718125"/>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1000125" y="44233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0" name="Google Shape;1580;p8"/>
          <p:cNvGrpSpPr/>
          <p:nvPr/>
        </p:nvGrpSpPr>
        <p:grpSpPr>
          <a:xfrm>
            <a:off x="6921834" y="3547992"/>
            <a:ext cx="2103487" cy="2102870"/>
            <a:chOff x="4544925" y="360100"/>
            <a:chExt cx="1363775" cy="1363375"/>
          </a:xfrm>
        </p:grpSpPr>
        <p:sp>
          <p:nvSpPr>
            <p:cNvPr id="1581" name="Google Shape;1581;p8"/>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8"/>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8"/>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8"/>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8"/>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8"/>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8"/>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8"/>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8"/>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8"/>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8"/>
          <p:cNvSpPr/>
          <p:nvPr/>
        </p:nvSpPr>
        <p:spPr>
          <a:xfrm>
            <a:off x="7774075" y="-501475"/>
            <a:ext cx="3219600" cy="3219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835" name="Shape 1835"/>
        <p:cNvGrpSpPr/>
        <p:nvPr/>
      </p:nvGrpSpPr>
      <p:grpSpPr>
        <a:xfrm>
          <a:off x="0" y="0"/>
          <a:ext cx="0" cy="0"/>
          <a:chOff x="0" y="0"/>
          <a:chExt cx="0" cy="0"/>
        </a:xfrm>
      </p:grpSpPr>
      <p:sp>
        <p:nvSpPr>
          <p:cNvPr id="1836" name="Google Shape;1836;p9"/>
          <p:cNvSpPr txBox="1"/>
          <p:nvPr>
            <p:ph idx="1" type="subTitle"/>
          </p:nvPr>
        </p:nvSpPr>
        <p:spPr>
          <a:xfrm>
            <a:off x="2115450" y="2875600"/>
            <a:ext cx="4913100" cy="8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837" name="Google Shape;1837;p9"/>
          <p:cNvSpPr txBox="1"/>
          <p:nvPr>
            <p:ph type="title"/>
          </p:nvPr>
        </p:nvSpPr>
        <p:spPr>
          <a:xfrm>
            <a:off x="2115450" y="1466600"/>
            <a:ext cx="4913100" cy="1409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96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38" name="Shape 1838"/>
        <p:cNvGrpSpPr/>
        <p:nvPr/>
      </p:nvGrpSpPr>
      <p:grpSpPr>
        <a:xfrm>
          <a:off x="0" y="0"/>
          <a:ext cx="0" cy="0"/>
          <a:chOff x="0" y="0"/>
          <a:chExt cx="0" cy="0"/>
        </a:xfrm>
      </p:grpSpPr>
      <p:sp>
        <p:nvSpPr>
          <p:cNvPr id="1839" name="Google Shape;1839;p10"/>
          <p:cNvSpPr/>
          <p:nvPr/>
        </p:nvSpPr>
        <p:spPr>
          <a:xfrm>
            <a:off x="-1609800" y="-51630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0"/>
          <p:cNvSpPr/>
          <p:nvPr/>
        </p:nvSpPr>
        <p:spPr>
          <a:xfrm>
            <a:off x="4716100" y="4265250"/>
            <a:ext cx="3219600" cy="32196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0"/>
          <p:cNvSpPr/>
          <p:nvPr/>
        </p:nvSpPr>
        <p:spPr>
          <a:xfrm>
            <a:off x="5135200" y="4423325"/>
            <a:ext cx="352200" cy="352200"/>
          </a:xfrm>
          <a:prstGeom prst="ellipse">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2" name="Google Shape;1842;p10"/>
          <p:cNvGrpSpPr/>
          <p:nvPr/>
        </p:nvGrpSpPr>
        <p:grpSpPr>
          <a:xfrm>
            <a:off x="7935697" y="752842"/>
            <a:ext cx="2103487" cy="2102870"/>
            <a:chOff x="4544925" y="360100"/>
            <a:chExt cx="1363775" cy="1363375"/>
          </a:xfrm>
        </p:grpSpPr>
        <p:sp>
          <p:nvSpPr>
            <p:cNvPr id="1843" name="Google Shape;1843;p10"/>
            <p:cNvSpPr/>
            <p:nvPr/>
          </p:nvSpPr>
          <p:spPr>
            <a:xfrm>
              <a:off x="5871650" y="906200"/>
              <a:ext cx="37050" cy="37050"/>
            </a:xfrm>
            <a:custGeom>
              <a:rect b="b" l="l" r="r" t="t"/>
              <a:pathLst>
                <a:path extrusionOk="0" h="1482" w="1482">
                  <a:moveTo>
                    <a:pt x="737" y="0"/>
                  </a:moveTo>
                  <a:cubicBezTo>
                    <a:pt x="327" y="0"/>
                    <a:pt x="1" y="327"/>
                    <a:pt x="1" y="737"/>
                  </a:cubicBezTo>
                  <a:cubicBezTo>
                    <a:pt x="1" y="1147"/>
                    <a:pt x="327" y="1481"/>
                    <a:pt x="737" y="1481"/>
                  </a:cubicBezTo>
                  <a:cubicBezTo>
                    <a:pt x="1147" y="1481"/>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0"/>
            <p:cNvSpPr/>
            <p:nvPr/>
          </p:nvSpPr>
          <p:spPr>
            <a:xfrm>
              <a:off x="5871650" y="1062075"/>
              <a:ext cx="37050" cy="37050"/>
            </a:xfrm>
            <a:custGeom>
              <a:rect b="b" l="l" r="r" t="t"/>
              <a:pathLst>
                <a:path extrusionOk="0" h="1482" w="1482">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0"/>
            <p:cNvSpPr/>
            <p:nvPr/>
          </p:nvSpPr>
          <p:spPr>
            <a:xfrm>
              <a:off x="5871650" y="1218150"/>
              <a:ext cx="37050" cy="37075"/>
            </a:xfrm>
            <a:custGeom>
              <a:rect b="b" l="l" r="r" t="t"/>
              <a:pathLst>
                <a:path extrusionOk="0" h="1483" w="1482">
                  <a:moveTo>
                    <a:pt x="737" y="1"/>
                  </a:moveTo>
                  <a:cubicBezTo>
                    <a:pt x="327" y="1"/>
                    <a:pt x="1" y="327"/>
                    <a:pt x="1" y="737"/>
                  </a:cubicBezTo>
                  <a:cubicBezTo>
                    <a:pt x="1" y="1156"/>
                    <a:pt x="327" y="1482"/>
                    <a:pt x="737" y="1482"/>
                  </a:cubicBezTo>
                  <a:cubicBezTo>
                    <a:pt x="1147" y="1482"/>
                    <a:pt x="1482" y="1156"/>
                    <a:pt x="1482" y="737"/>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0"/>
            <p:cNvSpPr/>
            <p:nvPr/>
          </p:nvSpPr>
          <p:spPr>
            <a:xfrm>
              <a:off x="5754275" y="672050"/>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0"/>
            <p:cNvSpPr/>
            <p:nvPr/>
          </p:nvSpPr>
          <p:spPr>
            <a:xfrm>
              <a:off x="5715350" y="593800"/>
              <a:ext cx="37275" cy="37275"/>
            </a:xfrm>
            <a:custGeom>
              <a:rect b="b" l="l" r="r" t="t"/>
              <a:pathLst>
                <a:path extrusionOk="0" h="1491" w="1491">
                  <a:moveTo>
                    <a:pt x="746" y="1"/>
                  </a:moveTo>
                  <a:cubicBezTo>
                    <a:pt x="335" y="1"/>
                    <a:pt x="1" y="336"/>
                    <a:pt x="1" y="746"/>
                  </a:cubicBezTo>
                  <a:cubicBezTo>
                    <a:pt x="1" y="1156"/>
                    <a:pt x="335" y="1491"/>
                    <a:pt x="746" y="1491"/>
                  </a:cubicBezTo>
                  <a:cubicBezTo>
                    <a:pt x="1156" y="1491"/>
                    <a:pt x="1490" y="1156"/>
                    <a:pt x="1490" y="746"/>
                  </a:cubicBezTo>
                  <a:cubicBezTo>
                    <a:pt x="1490"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0"/>
            <p:cNvSpPr/>
            <p:nvPr/>
          </p:nvSpPr>
          <p:spPr>
            <a:xfrm>
              <a:off x="583252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0"/>
            <p:cNvSpPr/>
            <p:nvPr/>
          </p:nvSpPr>
          <p:spPr>
            <a:xfrm>
              <a:off x="5754275" y="827925"/>
              <a:ext cx="37275" cy="37075"/>
            </a:xfrm>
            <a:custGeom>
              <a:rect b="b" l="l" r="r" t="t"/>
              <a:pathLst>
                <a:path extrusionOk="0" h="1483" w="1491">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0"/>
            <p:cNvSpPr/>
            <p:nvPr/>
          </p:nvSpPr>
          <p:spPr>
            <a:xfrm>
              <a:off x="5793400"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0"/>
            <p:cNvSpPr/>
            <p:nvPr/>
          </p:nvSpPr>
          <p:spPr>
            <a:xfrm>
              <a:off x="5715350" y="749900"/>
              <a:ext cx="37275" cy="37250"/>
            </a:xfrm>
            <a:custGeom>
              <a:rect b="b" l="l" r="r" t="t"/>
              <a:pathLst>
                <a:path extrusionOk="0" h="1490" w="1491">
                  <a:moveTo>
                    <a:pt x="746" y="0"/>
                  </a:moveTo>
                  <a:cubicBezTo>
                    <a:pt x="335" y="0"/>
                    <a:pt x="1" y="335"/>
                    <a:pt x="1" y="745"/>
                  </a:cubicBezTo>
                  <a:cubicBezTo>
                    <a:pt x="1" y="1155"/>
                    <a:pt x="335" y="1490"/>
                    <a:pt x="746" y="1490"/>
                  </a:cubicBezTo>
                  <a:cubicBezTo>
                    <a:pt x="1156" y="1490"/>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0"/>
            <p:cNvSpPr/>
            <p:nvPr/>
          </p:nvSpPr>
          <p:spPr>
            <a:xfrm>
              <a:off x="583252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0"/>
            <p:cNvSpPr/>
            <p:nvPr/>
          </p:nvSpPr>
          <p:spPr>
            <a:xfrm>
              <a:off x="5754275" y="984025"/>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0"/>
            <p:cNvSpPr/>
            <p:nvPr/>
          </p:nvSpPr>
          <p:spPr>
            <a:xfrm>
              <a:off x="5793400"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0"/>
            <p:cNvSpPr/>
            <p:nvPr/>
          </p:nvSpPr>
          <p:spPr>
            <a:xfrm>
              <a:off x="5715350" y="906200"/>
              <a:ext cx="37275" cy="37050"/>
            </a:xfrm>
            <a:custGeom>
              <a:rect b="b" l="l" r="r" t="t"/>
              <a:pathLst>
                <a:path extrusionOk="0" h="1482" w="1491">
                  <a:moveTo>
                    <a:pt x="746" y="0"/>
                  </a:moveTo>
                  <a:cubicBezTo>
                    <a:pt x="335" y="0"/>
                    <a:pt x="1" y="327"/>
                    <a:pt x="1" y="737"/>
                  </a:cubicBezTo>
                  <a:cubicBezTo>
                    <a:pt x="1" y="1147"/>
                    <a:pt x="335" y="1481"/>
                    <a:pt x="746" y="1481"/>
                  </a:cubicBezTo>
                  <a:cubicBezTo>
                    <a:pt x="1156" y="1481"/>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0"/>
            <p:cNvSpPr/>
            <p:nvPr/>
          </p:nvSpPr>
          <p:spPr>
            <a:xfrm>
              <a:off x="583252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0"/>
            <p:cNvSpPr/>
            <p:nvPr/>
          </p:nvSpPr>
          <p:spPr>
            <a:xfrm>
              <a:off x="5754275" y="11401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0"/>
            <p:cNvSpPr/>
            <p:nvPr/>
          </p:nvSpPr>
          <p:spPr>
            <a:xfrm>
              <a:off x="5793400"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0"/>
            <p:cNvSpPr/>
            <p:nvPr/>
          </p:nvSpPr>
          <p:spPr>
            <a:xfrm>
              <a:off x="5715350" y="1062075"/>
              <a:ext cx="37275" cy="37050"/>
            </a:xfrm>
            <a:custGeom>
              <a:rect b="b" l="l" r="r" t="t"/>
              <a:pathLst>
                <a:path extrusionOk="0" h="1482" w="1491">
                  <a:moveTo>
                    <a:pt x="746" y="0"/>
                  </a:moveTo>
                  <a:cubicBezTo>
                    <a:pt x="335" y="0"/>
                    <a:pt x="1" y="327"/>
                    <a:pt x="1" y="737"/>
                  </a:cubicBezTo>
                  <a:cubicBezTo>
                    <a:pt x="1" y="1147"/>
                    <a:pt x="335" y="1482"/>
                    <a:pt x="746" y="1482"/>
                  </a:cubicBezTo>
                  <a:cubicBezTo>
                    <a:pt x="1156" y="1482"/>
                    <a:pt x="1490" y="1147"/>
                    <a:pt x="1490" y="737"/>
                  </a:cubicBezTo>
                  <a:cubicBezTo>
                    <a:pt x="1490"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0"/>
            <p:cNvSpPr/>
            <p:nvPr/>
          </p:nvSpPr>
          <p:spPr>
            <a:xfrm>
              <a:off x="583252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0"/>
            <p:cNvSpPr/>
            <p:nvPr/>
          </p:nvSpPr>
          <p:spPr>
            <a:xfrm>
              <a:off x="5754275" y="12960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0"/>
            <p:cNvSpPr/>
            <p:nvPr/>
          </p:nvSpPr>
          <p:spPr>
            <a:xfrm>
              <a:off x="5793400"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0"/>
            <p:cNvSpPr/>
            <p:nvPr/>
          </p:nvSpPr>
          <p:spPr>
            <a:xfrm>
              <a:off x="5715350" y="1218150"/>
              <a:ext cx="37275" cy="37075"/>
            </a:xfrm>
            <a:custGeom>
              <a:rect b="b" l="l" r="r" t="t"/>
              <a:pathLst>
                <a:path extrusionOk="0" h="1483" w="1491">
                  <a:moveTo>
                    <a:pt x="746" y="1"/>
                  </a:moveTo>
                  <a:cubicBezTo>
                    <a:pt x="335" y="1"/>
                    <a:pt x="1" y="327"/>
                    <a:pt x="1" y="737"/>
                  </a:cubicBezTo>
                  <a:cubicBezTo>
                    <a:pt x="1" y="1156"/>
                    <a:pt x="335" y="1482"/>
                    <a:pt x="746" y="1482"/>
                  </a:cubicBezTo>
                  <a:cubicBezTo>
                    <a:pt x="1156" y="1482"/>
                    <a:pt x="1490" y="1156"/>
                    <a:pt x="1490" y="737"/>
                  </a:cubicBezTo>
                  <a:cubicBezTo>
                    <a:pt x="1490"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0"/>
            <p:cNvSpPr/>
            <p:nvPr/>
          </p:nvSpPr>
          <p:spPr>
            <a:xfrm>
              <a:off x="5754275" y="1452075"/>
              <a:ext cx="37275" cy="37275"/>
            </a:xfrm>
            <a:custGeom>
              <a:rect b="b" l="l" r="r" t="t"/>
              <a:pathLst>
                <a:path extrusionOk="0" h="1491" w="1491">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0"/>
            <p:cNvSpPr/>
            <p:nvPr/>
          </p:nvSpPr>
          <p:spPr>
            <a:xfrm>
              <a:off x="5793400"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0"/>
            <p:cNvSpPr/>
            <p:nvPr/>
          </p:nvSpPr>
          <p:spPr>
            <a:xfrm>
              <a:off x="5715350" y="1374250"/>
              <a:ext cx="37275" cy="37050"/>
            </a:xfrm>
            <a:custGeom>
              <a:rect b="b" l="l" r="r" t="t"/>
              <a:pathLst>
                <a:path extrusionOk="0" h="1482" w="1491">
                  <a:moveTo>
                    <a:pt x="746" y="0"/>
                  </a:moveTo>
                  <a:cubicBezTo>
                    <a:pt x="335" y="0"/>
                    <a:pt x="1" y="335"/>
                    <a:pt x="1" y="745"/>
                  </a:cubicBezTo>
                  <a:cubicBezTo>
                    <a:pt x="1" y="1155"/>
                    <a:pt x="335" y="1482"/>
                    <a:pt x="746" y="1482"/>
                  </a:cubicBezTo>
                  <a:cubicBezTo>
                    <a:pt x="1156" y="1482"/>
                    <a:pt x="1490" y="1155"/>
                    <a:pt x="1490" y="745"/>
                  </a:cubicBezTo>
                  <a:cubicBezTo>
                    <a:pt x="1490"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0"/>
            <p:cNvSpPr/>
            <p:nvPr/>
          </p:nvSpPr>
          <p:spPr>
            <a:xfrm>
              <a:off x="567645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0"/>
            <p:cNvSpPr/>
            <p:nvPr/>
          </p:nvSpPr>
          <p:spPr>
            <a:xfrm>
              <a:off x="5598600" y="515975"/>
              <a:ext cx="37075" cy="37050"/>
            </a:xfrm>
            <a:custGeom>
              <a:rect b="b" l="l" r="r" t="t"/>
              <a:pathLst>
                <a:path extrusionOk="0" h="1482" w="1483">
                  <a:moveTo>
                    <a:pt x="737" y="0"/>
                  </a:moveTo>
                  <a:cubicBezTo>
                    <a:pt x="327" y="0"/>
                    <a:pt x="1" y="327"/>
                    <a:pt x="1" y="737"/>
                  </a:cubicBezTo>
                  <a:cubicBezTo>
                    <a:pt x="1" y="1147"/>
                    <a:pt x="327" y="1482"/>
                    <a:pt x="737" y="1482"/>
                  </a:cubicBezTo>
                  <a:cubicBezTo>
                    <a:pt x="1147" y="1482"/>
                    <a:pt x="1482" y="1147"/>
                    <a:pt x="1482" y="737"/>
                  </a:cubicBezTo>
                  <a:cubicBezTo>
                    <a:pt x="1482"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0"/>
            <p:cNvSpPr/>
            <p:nvPr/>
          </p:nvSpPr>
          <p:spPr>
            <a:xfrm>
              <a:off x="555947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6" y="1482"/>
                    <a:pt x="1490" y="1156"/>
                    <a:pt x="1490" y="746"/>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0"/>
            <p:cNvSpPr/>
            <p:nvPr/>
          </p:nvSpPr>
          <p:spPr>
            <a:xfrm>
              <a:off x="567645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0"/>
            <p:cNvSpPr/>
            <p:nvPr/>
          </p:nvSpPr>
          <p:spPr>
            <a:xfrm>
              <a:off x="5598600" y="672050"/>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0"/>
            <p:cNvSpPr/>
            <p:nvPr/>
          </p:nvSpPr>
          <p:spPr>
            <a:xfrm>
              <a:off x="5637525" y="5938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0"/>
            <p:cNvSpPr/>
            <p:nvPr/>
          </p:nvSpPr>
          <p:spPr>
            <a:xfrm>
              <a:off x="555947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0"/>
            <p:cNvSpPr/>
            <p:nvPr/>
          </p:nvSpPr>
          <p:spPr>
            <a:xfrm>
              <a:off x="567645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0"/>
            <p:cNvSpPr/>
            <p:nvPr/>
          </p:nvSpPr>
          <p:spPr>
            <a:xfrm>
              <a:off x="5598600" y="827925"/>
              <a:ext cx="37075" cy="37075"/>
            </a:xfrm>
            <a:custGeom>
              <a:rect b="b" l="l" r="r" t="t"/>
              <a:pathLst>
                <a:path extrusionOk="0" h="1483" w="1483">
                  <a:moveTo>
                    <a:pt x="737" y="1"/>
                  </a:moveTo>
                  <a:cubicBezTo>
                    <a:pt x="327" y="1"/>
                    <a:pt x="1" y="327"/>
                    <a:pt x="1" y="746"/>
                  </a:cubicBezTo>
                  <a:cubicBezTo>
                    <a:pt x="1"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0"/>
            <p:cNvSpPr/>
            <p:nvPr/>
          </p:nvSpPr>
          <p:spPr>
            <a:xfrm>
              <a:off x="5637525" y="7499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0"/>
            <p:cNvSpPr/>
            <p:nvPr/>
          </p:nvSpPr>
          <p:spPr>
            <a:xfrm>
              <a:off x="555947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0"/>
            <p:cNvSpPr/>
            <p:nvPr/>
          </p:nvSpPr>
          <p:spPr>
            <a:xfrm>
              <a:off x="567645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0"/>
            <p:cNvSpPr/>
            <p:nvPr/>
          </p:nvSpPr>
          <p:spPr>
            <a:xfrm>
              <a:off x="5598600" y="984025"/>
              <a:ext cx="37075" cy="37050"/>
            </a:xfrm>
            <a:custGeom>
              <a:rect b="b" l="l" r="r" t="t"/>
              <a:pathLst>
                <a:path extrusionOk="0" h="1482" w="1483">
                  <a:moveTo>
                    <a:pt x="737" y="0"/>
                  </a:moveTo>
                  <a:cubicBezTo>
                    <a:pt x="327" y="0"/>
                    <a:pt x="1" y="335"/>
                    <a:pt x="1" y="745"/>
                  </a:cubicBezTo>
                  <a:cubicBezTo>
                    <a:pt x="1"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0"/>
            <p:cNvSpPr/>
            <p:nvPr/>
          </p:nvSpPr>
          <p:spPr>
            <a:xfrm>
              <a:off x="5637525" y="906200"/>
              <a:ext cx="37050" cy="37050"/>
            </a:xfrm>
            <a:custGeom>
              <a:rect b="b" l="l" r="r" t="t"/>
              <a:pathLst>
                <a:path extrusionOk="0" h="1482" w="1482">
                  <a:moveTo>
                    <a:pt x="745" y="0"/>
                  </a:moveTo>
                  <a:cubicBezTo>
                    <a:pt x="327" y="0"/>
                    <a:pt x="0" y="327"/>
                    <a:pt x="0" y="737"/>
                  </a:cubicBezTo>
                  <a:cubicBezTo>
                    <a:pt x="0" y="1147"/>
                    <a:pt x="327"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0"/>
            <p:cNvSpPr/>
            <p:nvPr/>
          </p:nvSpPr>
          <p:spPr>
            <a:xfrm>
              <a:off x="555947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6" y="1481"/>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0"/>
            <p:cNvSpPr/>
            <p:nvPr/>
          </p:nvSpPr>
          <p:spPr>
            <a:xfrm>
              <a:off x="567645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0"/>
            <p:cNvSpPr/>
            <p:nvPr/>
          </p:nvSpPr>
          <p:spPr>
            <a:xfrm>
              <a:off x="5598600"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0"/>
            <p:cNvSpPr/>
            <p:nvPr/>
          </p:nvSpPr>
          <p:spPr>
            <a:xfrm>
              <a:off x="5637525" y="10620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0"/>
            <p:cNvSpPr/>
            <p:nvPr/>
          </p:nvSpPr>
          <p:spPr>
            <a:xfrm>
              <a:off x="555947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0"/>
            <p:cNvSpPr/>
            <p:nvPr/>
          </p:nvSpPr>
          <p:spPr>
            <a:xfrm>
              <a:off x="567645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0"/>
            <p:cNvSpPr/>
            <p:nvPr/>
          </p:nvSpPr>
          <p:spPr>
            <a:xfrm>
              <a:off x="5598600"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0"/>
            <p:cNvSpPr/>
            <p:nvPr/>
          </p:nvSpPr>
          <p:spPr>
            <a:xfrm>
              <a:off x="5637525" y="1218150"/>
              <a:ext cx="37050" cy="37075"/>
            </a:xfrm>
            <a:custGeom>
              <a:rect b="b" l="l" r="r" t="t"/>
              <a:pathLst>
                <a:path extrusionOk="0" h="1483" w="1482">
                  <a:moveTo>
                    <a:pt x="745" y="1"/>
                  </a:moveTo>
                  <a:cubicBezTo>
                    <a:pt x="327" y="1"/>
                    <a:pt x="0" y="327"/>
                    <a:pt x="0" y="737"/>
                  </a:cubicBezTo>
                  <a:cubicBezTo>
                    <a:pt x="0" y="1156"/>
                    <a:pt x="327"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0"/>
            <p:cNvSpPr/>
            <p:nvPr/>
          </p:nvSpPr>
          <p:spPr>
            <a:xfrm>
              <a:off x="555947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6" y="1482"/>
                    <a:pt x="1490" y="1156"/>
                    <a:pt x="1490" y="737"/>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0"/>
            <p:cNvSpPr/>
            <p:nvPr/>
          </p:nvSpPr>
          <p:spPr>
            <a:xfrm>
              <a:off x="567645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0"/>
            <p:cNvSpPr/>
            <p:nvPr/>
          </p:nvSpPr>
          <p:spPr>
            <a:xfrm>
              <a:off x="5598600"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0"/>
            <p:cNvSpPr/>
            <p:nvPr/>
          </p:nvSpPr>
          <p:spPr>
            <a:xfrm>
              <a:off x="5637525" y="1374250"/>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0"/>
            <p:cNvSpPr/>
            <p:nvPr/>
          </p:nvSpPr>
          <p:spPr>
            <a:xfrm>
              <a:off x="555947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0"/>
            <p:cNvSpPr/>
            <p:nvPr/>
          </p:nvSpPr>
          <p:spPr>
            <a:xfrm>
              <a:off x="5637525" y="1530125"/>
              <a:ext cx="37050" cy="37275"/>
            </a:xfrm>
            <a:custGeom>
              <a:rect b="b" l="l" r="r" t="t"/>
              <a:pathLst>
                <a:path extrusionOk="0" h="1491"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0"/>
            <p:cNvSpPr/>
            <p:nvPr/>
          </p:nvSpPr>
          <p:spPr>
            <a:xfrm>
              <a:off x="555947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0"/>
            <p:cNvSpPr/>
            <p:nvPr/>
          </p:nvSpPr>
          <p:spPr>
            <a:xfrm>
              <a:off x="5520350" y="5159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0"/>
            <p:cNvSpPr/>
            <p:nvPr/>
          </p:nvSpPr>
          <p:spPr>
            <a:xfrm>
              <a:off x="5442300" y="5159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0"/>
            <p:cNvSpPr/>
            <p:nvPr/>
          </p:nvSpPr>
          <p:spPr>
            <a:xfrm>
              <a:off x="5481225" y="437925"/>
              <a:ext cx="37275" cy="37075"/>
            </a:xfrm>
            <a:custGeom>
              <a:rect b="b" l="l" r="r" t="t"/>
              <a:pathLst>
                <a:path extrusionOk="0" h="1483" w="1491">
                  <a:moveTo>
                    <a:pt x="745" y="1"/>
                  </a:moveTo>
                  <a:cubicBezTo>
                    <a:pt x="335" y="1"/>
                    <a:pt x="1" y="335"/>
                    <a:pt x="1" y="746"/>
                  </a:cubicBezTo>
                  <a:cubicBezTo>
                    <a:pt x="1"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0"/>
            <p:cNvSpPr/>
            <p:nvPr/>
          </p:nvSpPr>
          <p:spPr>
            <a:xfrm>
              <a:off x="5403400" y="437925"/>
              <a:ext cx="37250" cy="37075"/>
            </a:xfrm>
            <a:custGeom>
              <a:rect b="b" l="l" r="r" t="t"/>
              <a:pathLst>
                <a:path extrusionOk="0" h="1483" w="1490">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0"/>
            <p:cNvSpPr/>
            <p:nvPr/>
          </p:nvSpPr>
          <p:spPr>
            <a:xfrm>
              <a:off x="5520350" y="672050"/>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0"/>
            <p:cNvSpPr/>
            <p:nvPr/>
          </p:nvSpPr>
          <p:spPr>
            <a:xfrm>
              <a:off x="5442300" y="672050"/>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0"/>
            <p:cNvSpPr/>
            <p:nvPr/>
          </p:nvSpPr>
          <p:spPr>
            <a:xfrm>
              <a:off x="5481225" y="593800"/>
              <a:ext cx="37275" cy="37275"/>
            </a:xfrm>
            <a:custGeom>
              <a:rect b="b" l="l" r="r" t="t"/>
              <a:pathLst>
                <a:path extrusionOk="0" h="1491" w="1491">
                  <a:moveTo>
                    <a:pt x="745" y="1"/>
                  </a:moveTo>
                  <a:cubicBezTo>
                    <a:pt x="335" y="1"/>
                    <a:pt x="1" y="336"/>
                    <a:pt x="1" y="746"/>
                  </a:cubicBezTo>
                  <a:cubicBezTo>
                    <a:pt x="1"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0"/>
            <p:cNvSpPr/>
            <p:nvPr/>
          </p:nvSpPr>
          <p:spPr>
            <a:xfrm>
              <a:off x="540340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0"/>
            <p:cNvSpPr/>
            <p:nvPr/>
          </p:nvSpPr>
          <p:spPr>
            <a:xfrm>
              <a:off x="5520350" y="827925"/>
              <a:ext cx="37050" cy="37075"/>
            </a:xfrm>
            <a:custGeom>
              <a:rect b="b" l="l" r="r" t="t"/>
              <a:pathLst>
                <a:path extrusionOk="0" h="1483" w="1482">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0"/>
            <p:cNvSpPr/>
            <p:nvPr/>
          </p:nvSpPr>
          <p:spPr>
            <a:xfrm>
              <a:off x="5442300" y="827925"/>
              <a:ext cx="37275" cy="37075"/>
            </a:xfrm>
            <a:custGeom>
              <a:rect b="b" l="l" r="r" t="t"/>
              <a:pathLst>
                <a:path extrusionOk="0" h="1483" w="1491">
                  <a:moveTo>
                    <a:pt x="746" y="1"/>
                  </a:moveTo>
                  <a:cubicBezTo>
                    <a:pt x="336" y="1"/>
                    <a:pt x="1" y="327"/>
                    <a:pt x="1" y="746"/>
                  </a:cubicBezTo>
                  <a:cubicBezTo>
                    <a:pt x="1" y="1156"/>
                    <a:pt x="336" y="1482"/>
                    <a:pt x="746" y="1482"/>
                  </a:cubicBezTo>
                  <a:cubicBezTo>
                    <a:pt x="1156" y="1482"/>
                    <a:pt x="1491" y="1156"/>
                    <a:pt x="1491" y="746"/>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0"/>
            <p:cNvSpPr/>
            <p:nvPr/>
          </p:nvSpPr>
          <p:spPr>
            <a:xfrm>
              <a:off x="5481225" y="749900"/>
              <a:ext cx="37275" cy="37250"/>
            </a:xfrm>
            <a:custGeom>
              <a:rect b="b" l="l" r="r" t="t"/>
              <a:pathLst>
                <a:path extrusionOk="0" h="1490"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0"/>
            <p:cNvSpPr/>
            <p:nvPr/>
          </p:nvSpPr>
          <p:spPr>
            <a:xfrm>
              <a:off x="540340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0"/>
            <p:cNvSpPr/>
            <p:nvPr/>
          </p:nvSpPr>
          <p:spPr>
            <a:xfrm>
              <a:off x="5520350" y="984025"/>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0"/>
            <p:cNvSpPr/>
            <p:nvPr/>
          </p:nvSpPr>
          <p:spPr>
            <a:xfrm>
              <a:off x="5442300" y="984025"/>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0"/>
            <p:cNvSpPr/>
            <p:nvPr/>
          </p:nvSpPr>
          <p:spPr>
            <a:xfrm>
              <a:off x="5481225" y="906200"/>
              <a:ext cx="37275" cy="37050"/>
            </a:xfrm>
            <a:custGeom>
              <a:rect b="b" l="l" r="r" t="t"/>
              <a:pathLst>
                <a:path extrusionOk="0" h="1482" w="1491">
                  <a:moveTo>
                    <a:pt x="745" y="0"/>
                  </a:moveTo>
                  <a:cubicBezTo>
                    <a:pt x="335" y="0"/>
                    <a:pt x="1" y="327"/>
                    <a:pt x="1" y="737"/>
                  </a:cubicBezTo>
                  <a:cubicBezTo>
                    <a:pt x="1"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0"/>
            <p:cNvSpPr/>
            <p:nvPr/>
          </p:nvSpPr>
          <p:spPr>
            <a:xfrm>
              <a:off x="540340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0"/>
            <p:cNvSpPr/>
            <p:nvPr/>
          </p:nvSpPr>
          <p:spPr>
            <a:xfrm>
              <a:off x="5520350" y="11401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0"/>
            <p:cNvSpPr/>
            <p:nvPr/>
          </p:nvSpPr>
          <p:spPr>
            <a:xfrm>
              <a:off x="5442300" y="11401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0"/>
            <p:cNvSpPr/>
            <p:nvPr/>
          </p:nvSpPr>
          <p:spPr>
            <a:xfrm>
              <a:off x="5481225" y="1062075"/>
              <a:ext cx="37275" cy="37050"/>
            </a:xfrm>
            <a:custGeom>
              <a:rect b="b" l="l" r="r" t="t"/>
              <a:pathLst>
                <a:path extrusionOk="0" h="1482" w="1491">
                  <a:moveTo>
                    <a:pt x="745" y="0"/>
                  </a:moveTo>
                  <a:cubicBezTo>
                    <a:pt x="335" y="0"/>
                    <a:pt x="1" y="327"/>
                    <a:pt x="1" y="737"/>
                  </a:cubicBezTo>
                  <a:cubicBezTo>
                    <a:pt x="1"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0"/>
            <p:cNvSpPr/>
            <p:nvPr/>
          </p:nvSpPr>
          <p:spPr>
            <a:xfrm>
              <a:off x="540340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0"/>
            <p:cNvSpPr/>
            <p:nvPr/>
          </p:nvSpPr>
          <p:spPr>
            <a:xfrm>
              <a:off x="5520350" y="12960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0"/>
            <p:cNvSpPr/>
            <p:nvPr/>
          </p:nvSpPr>
          <p:spPr>
            <a:xfrm>
              <a:off x="5442300" y="12960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0"/>
            <p:cNvSpPr/>
            <p:nvPr/>
          </p:nvSpPr>
          <p:spPr>
            <a:xfrm>
              <a:off x="5481225" y="1218150"/>
              <a:ext cx="37275" cy="37075"/>
            </a:xfrm>
            <a:custGeom>
              <a:rect b="b" l="l" r="r" t="t"/>
              <a:pathLst>
                <a:path extrusionOk="0" h="1483" w="1491">
                  <a:moveTo>
                    <a:pt x="745" y="1"/>
                  </a:moveTo>
                  <a:cubicBezTo>
                    <a:pt x="335" y="1"/>
                    <a:pt x="1" y="327"/>
                    <a:pt x="1" y="737"/>
                  </a:cubicBezTo>
                  <a:cubicBezTo>
                    <a:pt x="1"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0"/>
            <p:cNvSpPr/>
            <p:nvPr/>
          </p:nvSpPr>
          <p:spPr>
            <a:xfrm>
              <a:off x="540340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0"/>
            <p:cNvSpPr/>
            <p:nvPr/>
          </p:nvSpPr>
          <p:spPr>
            <a:xfrm>
              <a:off x="5520350" y="1452075"/>
              <a:ext cx="37050" cy="37275"/>
            </a:xfrm>
            <a:custGeom>
              <a:rect b="b" l="l" r="r" t="t"/>
              <a:pathLst>
                <a:path extrusionOk="0" h="1491" w="1482">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0"/>
            <p:cNvSpPr/>
            <p:nvPr/>
          </p:nvSpPr>
          <p:spPr>
            <a:xfrm>
              <a:off x="5442300" y="1452075"/>
              <a:ext cx="37275" cy="37275"/>
            </a:xfrm>
            <a:custGeom>
              <a:rect b="b" l="l" r="r" t="t"/>
              <a:pathLst>
                <a:path extrusionOk="0" h="1491" w="1491">
                  <a:moveTo>
                    <a:pt x="746" y="1"/>
                  </a:moveTo>
                  <a:cubicBezTo>
                    <a:pt x="336" y="1"/>
                    <a:pt x="1" y="335"/>
                    <a:pt x="1" y="745"/>
                  </a:cubicBezTo>
                  <a:cubicBezTo>
                    <a:pt x="1" y="1156"/>
                    <a:pt x="336" y="1490"/>
                    <a:pt x="746" y="1490"/>
                  </a:cubicBezTo>
                  <a:cubicBezTo>
                    <a:pt x="1156" y="1490"/>
                    <a:pt x="1491" y="1156"/>
                    <a:pt x="1491" y="745"/>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0"/>
            <p:cNvSpPr/>
            <p:nvPr/>
          </p:nvSpPr>
          <p:spPr>
            <a:xfrm>
              <a:off x="5481225" y="1374250"/>
              <a:ext cx="37275" cy="37050"/>
            </a:xfrm>
            <a:custGeom>
              <a:rect b="b" l="l" r="r" t="t"/>
              <a:pathLst>
                <a:path extrusionOk="0" h="1482" w="1491">
                  <a:moveTo>
                    <a:pt x="745" y="0"/>
                  </a:moveTo>
                  <a:cubicBezTo>
                    <a:pt x="335" y="0"/>
                    <a:pt x="1" y="335"/>
                    <a:pt x="1" y="745"/>
                  </a:cubicBezTo>
                  <a:cubicBezTo>
                    <a:pt x="1"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0"/>
            <p:cNvSpPr/>
            <p:nvPr/>
          </p:nvSpPr>
          <p:spPr>
            <a:xfrm>
              <a:off x="540340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0"/>
            <p:cNvSpPr/>
            <p:nvPr/>
          </p:nvSpPr>
          <p:spPr>
            <a:xfrm>
              <a:off x="5520350" y="1608375"/>
              <a:ext cx="37050" cy="37050"/>
            </a:xfrm>
            <a:custGeom>
              <a:rect b="b" l="l" r="r" t="t"/>
              <a:pathLst>
                <a:path extrusionOk="0" h="1482" w="1482">
                  <a:moveTo>
                    <a:pt x="737" y="0"/>
                  </a:moveTo>
                  <a:cubicBezTo>
                    <a:pt x="327" y="0"/>
                    <a:pt x="1" y="327"/>
                    <a:pt x="1" y="745"/>
                  </a:cubicBezTo>
                  <a:cubicBezTo>
                    <a:pt x="1" y="1155"/>
                    <a:pt x="327" y="1482"/>
                    <a:pt x="737" y="1482"/>
                  </a:cubicBezTo>
                  <a:cubicBezTo>
                    <a:pt x="1156" y="1482"/>
                    <a:pt x="1482" y="1155"/>
                    <a:pt x="1482" y="745"/>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0"/>
            <p:cNvSpPr/>
            <p:nvPr/>
          </p:nvSpPr>
          <p:spPr>
            <a:xfrm>
              <a:off x="5442300" y="1608375"/>
              <a:ext cx="37275" cy="37050"/>
            </a:xfrm>
            <a:custGeom>
              <a:rect b="b" l="l" r="r" t="t"/>
              <a:pathLst>
                <a:path extrusionOk="0" h="1482" w="1491">
                  <a:moveTo>
                    <a:pt x="746" y="0"/>
                  </a:moveTo>
                  <a:cubicBezTo>
                    <a:pt x="336" y="0"/>
                    <a:pt x="1" y="327"/>
                    <a:pt x="1" y="745"/>
                  </a:cubicBezTo>
                  <a:cubicBezTo>
                    <a:pt x="1" y="1155"/>
                    <a:pt x="336" y="1482"/>
                    <a:pt x="746" y="1482"/>
                  </a:cubicBezTo>
                  <a:cubicBezTo>
                    <a:pt x="1156" y="1482"/>
                    <a:pt x="1491" y="1155"/>
                    <a:pt x="1491" y="745"/>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0"/>
            <p:cNvSpPr/>
            <p:nvPr/>
          </p:nvSpPr>
          <p:spPr>
            <a:xfrm>
              <a:off x="5481225" y="1530125"/>
              <a:ext cx="37275" cy="37275"/>
            </a:xfrm>
            <a:custGeom>
              <a:rect b="b" l="l" r="r" t="t"/>
              <a:pathLst>
                <a:path extrusionOk="0" h="1491" w="1491">
                  <a:moveTo>
                    <a:pt x="745" y="0"/>
                  </a:moveTo>
                  <a:cubicBezTo>
                    <a:pt x="335" y="0"/>
                    <a:pt x="1" y="335"/>
                    <a:pt x="1" y="745"/>
                  </a:cubicBezTo>
                  <a:cubicBezTo>
                    <a:pt x="1"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0"/>
            <p:cNvSpPr/>
            <p:nvPr/>
          </p:nvSpPr>
          <p:spPr>
            <a:xfrm>
              <a:off x="540340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0"/>
            <p:cNvSpPr/>
            <p:nvPr/>
          </p:nvSpPr>
          <p:spPr>
            <a:xfrm>
              <a:off x="5403400" y="16862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0"/>
            <p:cNvSpPr/>
            <p:nvPr/>
          </p:nvSpPr>
          <p:spPr>
            <a:xfrm>
              <a:off x="5364475" y="360100"/>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0"/>
            <p:cNvSpPr/>
            <p:nvPr/>
          </p:nvSpPr>
          <p:spPr>
            <a:xfrm>
              <a:off x="5286225"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0"/>
            <p:cNvSpPr/>
            <p:nvPr/>
          </p:nvSpPr>
          <p:spPr>
            <a:xfrm>
              <a:off x="5364475" y="515975"/>
              <a:ext cx="37050" cy="37050"/>
            </a:xfrm>
            <a:custGeom>
              <a:rect b="b" l="l" r="r" t="t"/>
              <a:pathLst>
                <a:path extrusionOk="0" h="1482" w="1482">
                  <a:moveTo>
                    <a:pt x="745" y="0"/>
                  </a:moveTo>
                  <a:cubicBezTo>
                    <a:pt x="327" y="0"/>
                    <a:pt x="0" y="327"/>
                    <a:pt x="0" y="737"/>
                  </a:cubicBezTo>
                  <a:cubicBezTo>
                    <a:pt x="0" y="1147"/>
                    <a:pt x="327"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0"/>
            <p:cNvSpPr/>
            <p:nvPr/>
          </p:nvSpPr>
          <p:spPr>
            <a:xfrm>
              <a:off x="5286225"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0"/>
            <p:cNvSpPr/>
            <p:nvPr/>
          </p:nvSpPr>
          <p:spPr>
            <a:xfrm>
              <a:off x="5325350" y="437925"/>
              <a:ext cx="37275" cy="37075"/>
            </a:xfrm>
            <a:custGeom>
              <a:rect b="b" l="l" r="r" t="t"/>
              <a:pathLst>
                <a:path extrusionOk="0" h="1483" w="1491">
                  <a:moveTo>
                    <a:pt x="745" y="1"/>
                  </a:moveTo>
                  <a:cubicBezTo>
                    <a:pt x="335" y="1"/>
                    <a:pt x="0" y="335"/>
                    <a:pt x="0" y="746"/>
                  </a:cubicBezTo>
                  <a:cubicBezTo>
                    <a:pt x="0" y="1156"/>
                    <a:pt x="335" y="1482"/>
                    <a:pt x="745" y="1482"/>
                  </a:cubicBezTo>
                  <a:cubicBezTo>
                    <a:pt x="1155" y="1482"/>
                    <a:pt x="1490" y="1156"/>
                    <a:pt x="1490" y="746"/>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0"/>
            <p:cNvSpPr/>
            <p:nvPr/>
          </p:nvSpPr>
          <p:spPr>
            <a:xfrm>
              <a:off x="5247300" y="437925"/>
              <a:ext cx="37075" cy="37075"/>
            </a:xfrm>
            <a:custGeom>
              <a:rect b="b" l="l" r="r" t="t"/>
              <a:pathLst>
                <a:path extrusionOk="0" h="1483" w="1483">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0"/>
            <p:cNvSpPr/>
            <p:nvPr/>
          </p:nvSpPr>
          <p:spPr>
            <a:xfrm>
              <a:off x="5364475" y="672050"/>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0"/>
            <p:cNvSpPr/>
            <p:nvPr/>
          </p:nvSpPr>
          <p:spPr>
            <a:xfrm>
              <a:off x="5286225"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0"/>
            <p:cNvSpPr/>
            <p:nvPr/>
          </p:nvSpPr>
          <p:spPr>
            <a:xfrm>
              <a:off x="5325350" y="5938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0"/>
            <p:cNvSpPr/>
            <p:nvPr/>
          </p:nvSpPr>
          <p:spPr>
            <a:xfrm>
              <a:off x="5247300" y="5938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0"/>
            <p:cNvSpPr/>
            <p:nvPr/>
          </p:nvSpPr>
          <p:spPr>
            <a:xfrm>
              <a:off x="5364475" y="827925"/>
              <a:ext cx="37050" cy="37075"/>
            </a:xfrm>
            <a:custGeom>
              <a:rect b="b" l="l" r="r" t="t"/>
              <a:pathLst>
                <a:path extrusionOk="0" h="1483" w="1482">
                  <a:moveTo>
                    <a:pt x="745" y="1"/>
                  </a:moveTo>
                  <a:cubicBezTo>
                    <a:pt x="327" y="1"/>
                    <a:pt x="0" y="327"/>
                    <a:pt x="0" y="746"/>
                  </a:cubicBezTo>
                  <a:cubicBezTo>
                    <a:pt x="0" y="1156"/>
                    <a:pt x="327"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0"/>
            <p:cNvSpPr/>
            <p:nvPr/>
          </p:nvSpPr>
          <p:spPr>
            <a:xfrm>
              <a:off x="5286225"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0"/>
            <p:cNvSpPr/>
            <p:nvPr/>
          </p:nvSpPr>
          <p:spPr>
            <a:xfrm>
              <a:off x="5325350" y="749900"/>
              <a:ext cx="37275" cy="37250"/>
            </a:xfrm>
            <a:custGeom>
              <a:rect b="b" l="l" r="r" t="t"/>
              <a:pathLst>
                <a:path extrusionOk="0" h="1490"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0"/>
            <p:cNvSpPr/>
            <p:nvPr/>
          </p:nvSpPr>
          <p:spPr>
            <a:xfrm>
              <a:off x="5247300" y="7499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0"/>
            <p:cNvSpPr/>
            <p:nvPr/>
          </p:nvSpPr>
          <p:spPr>
            <a:xfrm>
              <a:off x="5364475" y="984025"/>
              <a:ext cx="37050" cy="37050"/>
            </a:xfrm>
            <a:custGeom>
              <a:rect b="b" l="l" r="r" t="t"/>
              <a:pathLst>
                <a:path extrusionOk="0" h="1482" w="1482">
                  <a:moveTo>
                    <a:pt x="745" y="0"/>
                  </a:moveTo>
                  <a:cubicBezTo>
                    <a:pt x="327" y="0"/>
                    <a:pt x="0" y="335"/>
                    <a:pt x="0" y="745"/>
                  </a:cubicBezTo>
                  <a:cubicBezTo>
                    <a:pt x="0" y="1155"/>
                    <a:pt x="327"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0"/>
            <p:cNvSpPr/>
            <p:nvPr/>
          </p:nvSpPr>
          <p:spPr>
            <a:xfrm>
              <a:off x="5286225"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0"/>
            <p:cNvSpPr/>
            <p:nvPr/>
          </p:nvSpPr>
          <p:spPr>
            <a:xfrm>
              <a:off x="5325350" y="906200"/>
              <a:ext cx="37275" cy="37050"/>
            </a:xfrm>
            <a:custGeom>
              <a:rect b="b" l="l" r="r" t="t"/>
              <a:pathLst>
                <a:path extrusionOk="0" h="1482" w="1491">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0"/>
            <p:cNvSpPr/>
            <p:nvPr/>
          </p:nvSpPr>
          <p:spPr>
            <a:xfrm>
              <a:off x="5247300" y="906200"/>
              <a:ext cx="37075" cy="37050"/>
            </a:xfrm>
            <a:custGeom>
              <a:rect b="b" l="l" r="r" t="t"/>
              <a:pathLst>
                <a:path extrusionOk="0" h="1482" w="1483">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0"/>
            <p:cNvSpPr/>
            <p:nvPr/>
          </p:nvSpPr>
          <p:spPr>
            <a:xfrm>
              <a:off x="5364475" y="1140100"/>
              <a:ext cx="37050" cy="37275"/>
            </a:xfrm>
            <a:custGeom>
              <a:rect b="b" l="l" r="r" t="t"/>
              <a:pathLst>
                <a:path extrusionOk="0" h="1491" w="1482">
                  <a:moveTo>
                    <a:pt x="745" y="1"/>
                  </a:moveTo>
                  <a:cubicBezTo>
                    <a:pt x="327" y="1"/>
                    <a:pt x="0" y="336"/>
                    <a:pt x="0" y="746"/>
                  </a:cubicBezTo>
                  <a:cubicBezTo>
                    <a:pt x="0" y="1156"/>
                    <a:pt x="327"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0"/>
            <p:cNvSpPr/>
            <p:nvPr/>
          </p:nvSpPr>
          <p:spPr>
            <a:xfrm>
              <a:off x="5286225"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0"/>
            <p:cNvSpPr/>
            <p:nvPr/>
          </p:nvSpPr>
          <p:spPr>
            <a:xfrm>
              <a:off x="5325350" y="1062075"/>
              <a:ext cx="37275" cy="37050"/>
            </a:xfrm>
            <a:custGeom>
              <a:rect b="b" l="l" r="r" t="t"/>
              <a:pathLst>
                <a:path extrusionOk="0" h="1482" w="1491">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0"/>
            <p:cNvSpPr/>
            <p:nvPr/>
          </p:nvSpPr>
          <p:spPr>
            <a:xfrm>
              <a:off x="5247300" y="10620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0"/>
            <p:cNvSpPr/>
            <p:nvPr/>
          </p:nvSpPr>
          <p:spPr>
            <a:xfrm>
              <a:off x="5364475" y="1296000"/>
              <a:ext cx="37050" cy="37250"/>
            </a:xfrm>
            <a:custGeom>
              <a:rect b="b" l="l" r="r" t="t"/>
              <a:pathLst>
                <a:path extrusionOk="0" h="1490" w="1482">
                  <a:moveTo>
                    <a:pt x="745" y="0"/>
                  </a:moveTo>
                  <a:cubicBezTo>
                    <a:pt x="327" y="0"/>
                    <a:pt x="0" y="335"/>
                    <a:pt x="0" y="745"/>
                  </a:cubicBezTo>
                  <a:cubicBezTo>
                    <a:pt x="0" y="1155"/>
                    <a:pt x="327"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0"/>
            <p:cNvSpPr/>
            <p:nvPr/>
          </p:nvSpPr>
          <p:spPr>
            <a:xfrm>
              <a:off x="5286225"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0"/>
            <p:cNvSpPr/>
            <p:nvPr/>
          </p:nvSpPr>
          <p:spPr>
            <a:xfrm>
              <a:off x="5325350" y="1218150"/>
              <a:ext cx="37275" cy="37075"/>
            </a:xfrm>
            <a:custGeom>
              <a:rect b="b" l="l" r="r" t="t"/>
              <a:pathLst>
                <a:path extrusionOk="0" h="1483" w="1491">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0"/>
            <p:cNvSpPr/>
            <p:nvPr/>
          </p:nvSpPr>
          <p:spPr>
            <a:xfrm>
              <a:off x="5247300" y="1218150"/>
              <a:ext cx="37075" cy="37075"/>
            </a:xfrm>
            <a:custGeom>
              <a:rect b="b" l="l" r="r" t="t"/>
              <a:pathLst>
                <a:path extrusionOk="0" h="1483" w="1483">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0"/>
            <p:cNvSpPr/>
            <p:nvPr/>
          </p:nvSpPr>
          <p:spPr>
            <a:xfrm>
              <a:off x="5364475" y="1452075"/>
              <a:ext cx="37050" cy="37275"/>
            </a:xfrm>
            <a:custGeom>
              <a:rect b="b" l="l" r="r" t="t"/>
              <a:pathLst>
                <a:path extrusionOk="0" h="1491" w="1482">
                  <a:moveTo>
                    <a:pt x="745" y="1"/>
                  </a:moveTo>
                  <a:cubicBezTo>
                    <a:pt x="327" y="1"/>
                    <a:pt x="0" y="335"/>
                    <a:pt x="0" y="745"/>
                  </a:cubicBezTo>
                  <a:cubicBezTo>
                    <a:pt x="0" y="1156"/>
                    <a:pt x="327"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0"/>
            <p:cNvSpPr/>
            <p:nvPr/>
          </p:nvSpPr>
          <p:spPr>
            <a:xfrm>
              <a:off x="5286225"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0"/>
            <p:cNvSpPr/>
            <p:nvPr/>
          </p:nvSpPr>
          <p:spPr>
            <a:xfrm>
              <a:off x="5325350" y="1374250"/>
              <a:ext cx="37275" cy="37050"/>
            </a:xfrm>
            <a:custGeom>
              <a:rect b="b" l="l" r="r" t="t"/>
              <a:pathLst>
                <a:path extrusionOk="0" h="1482" w="1491">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0"/>
            <p:cNvSpPr/>
            <p:nvPr/>
          </p:nvSpPr>
          <p:spPr>
            <a:xfrm>
              <a:off x="5247300" y="1374250"/>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0"/>
            <p:cNvSpPr/>
            <p:nvPr/>
          </p:nvSpPr>
          <p:spPr>
            <a:xfrm>
              <a:off x="5364475" y="1608375"/>
              <a:ext cx="37050" cy="37050"/>
            </a:xfrm>
            <a:custGeom>
              <a:rect b="b" l="l" r="r" t="t"/>
              <a:pathLst>
                <a:path extrusionOk="0" h="1482" w="1482">
                  <a:moveTo>
                    <a:pt x="745" y="0"/>
                  </a:moveTo>
                  <a:cubicBezTo>
                    <a:pt x="327" y="0"/>
                    <a:pt x="0" y="327"/>
                    <a:pt x="0" y="745"/>
                  </a:cubicBezTo>
                  <a:cubicBezTo>
                    <a:pt x="0" y="1155"/>
                    <a:pt x="327"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0"/>
            <p:cNvSpPr/>
            <p:nvPr/>
          </p:nvSpPr>
          <p:spPr>
            <a:xfrm>
              <a:off x="5286225"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0"/>
            <p:cNvSpPr/>
            <p:nvPr/>
          </p:nvSpPr>
          <p:spPr>
            <a:xfrm>
              <a:off x="5325350" y="1530125"/>
              <a:ext cx="37275" cy="37275"/>
            </a:xfrm>
            <a:custGeom>
              <a:rect b="b" l="l" r="r" t="t"/>
              <a:pathLst>
                <a:path extrusionOk="0" h="1491" w="1491">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0"/>
            <p:cNvSpPr/>
            <p:nvPr/>
          </p:nvSpPr>
          <p:spPr>
            <a:xfrm>
              <a:off x="5247300" y="1530125"/>
              <a:ext cx="37075" cy="37275"/>
            </a:xfrm>
            <a:custGeom>
              <a:rect b="b" l="l" r="r" t="t"/>
              <a:pathLst>
                <a:path extrusionOk="0" h="1491"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0"/>
            <p:cNvSpPr/>
            <p:nvPr/>
          </p:nvSpPr>
          <p:spPr>
            <a:xfrm>
              <a:off x="5325350" y="1686200"/>
              <a:ext cx="37275" cy="37275"/>
            </a:xfrm>
            <a:custGeom>
              <a:rect b="b" l="l" r="r" t="t"/>
              <a:pathLst>
                <a:path extrusionOk="0" h="1491" w="1491">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0"/>
            <p:cNvSpPr/>
            <p:nvPr/>
          </p:nvSpPr>
          <p:spPr>
            <a:xfrm>
              <a:off x="5247300" y="16862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0"/>
            <p:cNvSpPr/>
            <p:nvPr/>
          </p:nvSpPr>
          <p:spPr>
            <a:xfrm>
              <a:off x="5208375" y="360100"/>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0"/>
            <p:cNvSpPr/>
            <p:nvPr/>
          </p:nvSpPr>
          <p:spPr>
            <a:xfrm>
              <a:off x="5130350" y="360100"/>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0"/>
            <p:cNvSpPr/>
            <p:nvPr/>
          </p:nvSpPr>
          <p:spPr>
            <a:xfrm>
              <a:off x="520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48" y="1482"/>
                    <a:pt x="1482" y="1147"/>
                    <a:pt x="1482" y="737"/>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0"/>
            <p:cNvSpPr/>
            <p:nvPr/>
          </p:nvSpPr>
          <p:spPr>
            <a:xfrm>
              <a:off x="5130350" y="5159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0"/>
            <p:cNvSpPr/>
            <p:nvPr/>
          </p:nvSpPr>
          <p:spPr>
            <a:xfrm>
              <a:off x="5169250" y="437925"/>
              <a:ext cx="37275" cy="37075"/>
            </a:xfrm>
            <a:custGeom>
              <a:rect b="b" l="l" r="r" t="t"/>
              <a:pathLst>
                <a:path extrusionOk="0" h="1483" w="1491">
                  <a:moveTo>
                    <a:pt x="746" y="1"/>
                  </a:moveTo>
                  <a:cubicBezTo>
                    <a:pt x="336" y="1"/>
                    <a:pt x="1" y="335"/>
                    <a:pt x="1" y="746"/>
                  </a:cubicBezTo>
                  <a:cubicBezTo>
                    <a:pt x="1" y="1156"/>
                    <a:pt x="336" y="1482"/>
                    <a:pt x="746" y="1482"/>
                  </a:cubicBezTo>
                  <a:cubicBezTo>
                    <a:pt x="1156" y="1482"/>
                    <a:pt x="1491" y="1156"/>
                    <a:pt x="1491" y="746"/>
                  </a:cubicBezTo>
                  <a:cubicBezTo>
                    <a:pt x="1491"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0"/>
            <p:cNvSpPr/>
            <p:nvPr/>
          </p:nvSpPr>
          <p:spPr>
            <a:xfrm>
              <a:off x="5091425" y="437925"/>
              <a:ext cx="37050" cy="37075"/>
            </a:xfrm>
            <a:custGeom>
              <a:rect b="b" l="l" r="r" t="t"/>
              <a:pathLst>
                <a:path extrusionOk="0" h="1483" w="1482">
                  <a:moveTo>
                    <a:pt x="737" y="1"/>
                  </a:moveTo>
                  <a:cubicBezTo>
                    <a:pt x="327" y="1"/>
                    <a:pt x="1" y="335"/>
                    <a:pt x="1" y="746"/>
                  </a:cubicBezTo>
                  <a:cubicBezTo>
                    <a:pt x="1" y="1156"/>
                    <a:pt x="327" y="1482"/>
                    <a:pt x="737" y="1482"/>
                  </a:cubicBezTo>
                  <a:cubicBezTo>
                    <a:pt x="1156" y="1482"/>
                    <a:pt x="1482" y="1156"/>
                    <a:pt x="1482" y="746"/>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0"/>
            <p:cNvSpPr/>
            <p:nvPr/>
          </p:nvSpPr>
          <p:spPr>
            <a:xfrm>
              <a:off x="520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0"/>
            <p:cNvSpPr/>
            <p:nvPr/>
          </p:nvSpPr>
          <p:spPr>
            <a:xfrm>
              <a:off x="5130350" y="672050"/>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0"/>
            <p:cNvSpPr/>
            <p:nvPr/>
          </p:nvSpPr>
          <p:spPr>
            <a:xfrm>
              <a:off x="5169250" y="5938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0"/>
            <p:cNvSpPr/>
            <p:nvPr/>
          </p:nvSpPr>
          <p:spPr>
            <a:xfrm>
              <a:off x="5091425" y="5938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0"/>
            <p:cNvSpPr/>
            <p:nvPr/>
          </p:nvSpPr>
          <p:spPr>
            <a:xfrm>
              <a:off x="520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48" y="1482"/>
                    <a:pt x="1482" y="1156"/>
                    <a:pt x="1482" y="746"/>
                  </a:cubicBezTo>
                  <a:cubicBezTo>
                    <a:pt x="1482" y="327"/>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0"/>
            <p:cNvSpPr/>
            <p:nvPr/>
          </p:nvSpPr>
          <p:spPr>
            <a:xfrm>
              <a:off x="51303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0"/>
            <p:cNvSpPr/>
            <p:nvPr/>
          </p:nvSpPr>
          <p:spPr>
            <a:xfrm>
              <a:off x="5169250" y="749900"/>
              <a:ext cx="37275" cy="37250"/>
            </a:xfrm>
            <a:custGeom>
              <a:rect b="b" l="l" r="r" t="t"/>
              <a:pathLst>
                <a:path extrusionOk="0" h="1490"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0"/>
            <p:cNvSpPr/>
            <p:nvPr/>
          </p:nvSpPr>
          <p:spPr>
            <a:xfrm>
              <a:off x="5091425" y="749900"/>
              <a:ext cx="37050" cy="37250"/>
            </a:xfrm>
            <a:custGeom>
              <a:rect b="b" l="l" r="r" t="t"/>
              <a:pathLst>
                <a:path extrusionOk="0" h="1490"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0"/>
            <p:cNvSpPr/>
            <p:nvPr/>
          </p:nvSpPr>
          <p:spPr>
            <a:xfrm>
              <a:off x="520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48" y="1482"/>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0"/>
            <p:cNvSpPr/>
            <p:nvPr/>
          </p:nvSpPr>
          <p:spPr>
            <a:xfrm>
              <a:off x="51303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0"/>
            <p:cNvSpPr/>
            <p:nvPr/>
          </p:nvSpPr>
          <p:spPr>
            <a:xfrm>
              <a:off x="5169250" y="906200"/>
              <a:ext cx="37275" cy="37050"/>
            </a:xfrm>
            <a:custGeom>
              <a:rect b="b" l="l" r="r" t="t"/>
              <a:pathLst>
                <a:path extrusionOk="0" h="1482" w="1491">
                  <a:moveTo>
                    <a:pt x="746" y="0"/>
                  </a:moveTo>
                  <a:cubicBezTo>
                    <a:pt x="336" y="0"/>
                    <a:pt x="1" y="327"/>
                    <a:pt x="1" y="737"/>
                  </a:cubicBezTo>
                  <a:cubicBezTo>
                    <a:pt x="1" y="1147"/>
                    <a:pt x="336" y="1481"/>
                    <a:pt x="746" y="1481"/>
                  </a:cubicBezTo>
                  <a:cubicBezTo>
                    <a:pt x="1156" y="1481"/>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0"/>
            <p:cNvSpPr/>
            <p:nvPr/>
          </p:nvSpPr>
          <p:spPr>
            <a:xfrm>
              <a:off x="5091425" y="906200"/>
              <a:ext cx="37050" cy="37050"/>
            </a:xfrm>
            <a:custGeom>
              <a:rect b="b" l="l" r="r" t="t"/>
              <a:pathLst>
                <a:path extrusionOk="0" h="1482" w="1482">
                  <a:moveTo>
                    <a:pt x="737" y="0"/>
                  </a:moveTo>
                  <a:cubicBezTo>
                    <a:pt x="327" y="0"/>
                    <a:pt x="1" y="327"/>
                    <a:pt x="1" y="737"/>
                  </a:cubicBezTo>
                  <a:cubicBezTo>
                    <a:pt x="1" y="1147"/>
                    <a:pt x="327" y="1481"/>
                    <a:pt x="737" y="1481"/>
                  </a:cubicBezTo>
                  <a:cubicBezTo>
                    <a:pt x="1156" y="1481"/>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0"/>
            <p:cNvSpPr/>
            <p:nvPr/>
          </p:nvSpPr>
          <p:spPr>
            <a:xfrm>
              <a:off x="520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48" y="1491"/>
                    <a:pt x="1482" y="1156"/>
                    <a:pt x="1482" y="746"/>
                  </a:cubicBezTo>
                  <a:cubicBezTo>
                    <a:pt x="1482" y="336"/>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0"/>
            <p:cNvSpPr/>
            <p:nvPr/>
          </p:nvSpPr>
          <p:spPr>
            <a:xfrm>
              <a:off x="51303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0"/>
            <p:cNvSpPr/>
            <p:nvPr/>
          </p:nvSpPr>
          <p:spPr>
            <a:xfrm>
              <a:off x="5169250" y="1062075"/>
              <a:ext cx="37275" cy="37050"/>
            </a:xfrm>
            <a:custGeom>
              <a:rect b="b" l="l" r="r" t="t"/>
              <a:pathLst>
                <a:path extrusionOk="0" h="1482" w="1491">
                  <a:moveTo>
                    <a:pt x="746" y="0"/>
                  </a:moveTo>
                  <a:cubicBezTo>
                    <a:pt x="336" y="0"/>
                    <a:pt x="1" y="327"/>
                    <a:pt x="1" y="737"/>
                  </a:cubicBezTo>
                  <a:cubicBezTo>
                    <a:pt x="1" y="1147"/>
                    <a:pt x="336" y="1482"/>
                    <a:pt x="746" y="1482"/>
                  </a:cubicBezTo>
                  <a:cubicBezTo>
                    <a:pt x="1156" y="1482"/>
                    <a:pt x="1491" y="1147"/>
                    <a:pt x="1491" y="737"/>
                  </a:cubicBezTo>
                  <a:cubicBezTo>
                    <a:pt x="1491"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0"/>
            <p:cNvSpPr/>
            <p:nvPr/>
          </p:nvSpPr>
          <p:spPr>
            <a:xfrm>
              <a:off x="5091425" y="1062075"/>
              <a:ext cx="37050" cy="37050"/>
            </a:xfrm>
            <a:custGeom>
              <a:rect b="b" l="l" r="r" t="t"/>
              <a:pathLst>
                <a:path extrusionOk="0" h="1482" w="1482">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0"/>
            <p:cNvSpPr/>
            <p:nvPr/>
          </p:nvSpPr>
          <p:spPr>
            <a:xfrm>
              <a:off x="520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48" y="1490"/>
                    <a:pt x="1482" y="1155"/>
                    <a:pt x="1482" y="745"/>
                  </a:cubicBezTo>
                  <a:cubicBezTo>
                    <a:pt x="1482" y="335"/>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0"/>
            <p:cNvSpPr/>
            <p:nvPr/>
          </p:nvSpPr>
          <p:spPr>
            <a:xfrm>
              <a:off x="51303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0"/>
            <p:cNvSpPr/>
            <p:nvPr/>
          </p:nvSpPr>
          <p:spPr>
            <a:xfrm>
              <a:off x="5169250" y="1218150"/>
              <a:ext cx="37275" cy="37075"/>
            </a:xfrm>
            <a:custGeom>
              <a:rect b="b" l="l" r="r" t="t"/>
              <a:pathLst>
                <a:path extrusionOk="0" h="1483" w="1491">
                  <a:moveTo>
                    <a:pt x="746" y="1"/>
                  </a:moveTo>
                  <a:cubicBezTo>
                    <a:pt x="336" y="1"/>
                    <a:pt x="1" y="327"/>
                    <a:pt x="1" y="737"/>
                  </a:cubicBezTo>
                  <a:cubicBezTo>
                    <a:pt x="1" y="1156"/>
                    <a:pt x="336" y="1482"/>
                    <a:pt x="746" y="1482"/>
                  </a:cubicBezTo>
                  <a:cubicBezTo>
                    <a:pt x="1156" y="1482"/>
                    <a:pt x="1491" y="1156"/>
                    <a:pt x="1491" y="737"/>
                  </a:cubicBezTo>
                  <a:cubicBezTo>
                    <a:pt x="1491"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0"/>
            <p:cNvSpPr/>
            <p:nvPr/>
          </p:nvSpPr>
          <p:spPr>
            <a:xfrm>
              <a:off x="5091425" y="1218150"/>
              <a:ext cx="37050" cy="37075"/>
            </a:xfrm>
            <a:custGeom>
              <a:rect b="b" l="l" r="r" t="t"/>
              <a:pathLst>
                <a:path extrusionOk="0" h="1483" w="1482">
                  <a:moveTo>
                    <a:pt x="737" y="1"/>
                  </a:moveTo>
                  <a:cubicBezTo>
                    <a:pt x="327" y="1"/>
                    <a:pt x="1" y="327"/>
                    <a:pt x="1" y="737"/>
                  </a:cubicBezTo>
                  <a:cubicBezTo>
                    <a:pt x="1" y="1156"/>
                    <a:pt x="327" y="1482"/>
                    <a:pt x="737" y="1482"/>
                  </a:cubicBezTo>
                  <a:cubicBezTo>
                    <a:pt x="1156" y="1482"/>
                    <a:pt x="1482" y="1156"/>
                    <a:pt x="1482" y="737"/>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0"/>
            <p:cNvSpPr/>
            <p:nvPr/>
          </p:nvSpPr>
          <p:spPr>
            <a:xfrm>
              <a:off x="520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48" y="1490"/>
                    <a:pt x="1482" y="1156"/>
                    <a:pt x="1482" y="745"/>
                  </a:cubicBezTo>
                  <a:cubicBezTo>
                    <a:pt x="1482" y="335"/>
                    <a:pt x="1148"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0"/>
            <p:cNvSpPr/>
            <p:nvPr/>
          </p:nvSpPr>
          <p:spPr>
            <a:xfrm>
              <a:off x="5130350" y="1452075"/>
              <a:ext cx="37050" cy="37275"/>
            </a:xfrm>
            <a:custGeom>
              <a:rect b="b" l="l" r="r" t="t"/>
              <a:pathLst>
                <a:path extrusionOk="0" h="1491" w="1482">
                  <a:moveTo>
                    <a:pt x="745" y="1"/>
                  </a:moveTo>
                  <a:cubicBezTo>
                    <a:pt x="335" y="1"/>
                    <a:pt x="0" y="335"/>
                    <a:pt x="0" y="745"/>
                  </a:cubicBezTo>
                  <a:cubicBezTo>
                    <a:pt x="0" y="1156"/>
                    <a:pt x="335" y="1490"/>
                    <a:pt x="745" y="1490"/>
                  </a:cubicBezTo>
                  <a:cubicBezTo>
                    <a:pt x="1155" y="1490"/>
                    <a:pt x="1482" y="1156"/>
                    <a:pt x="1482" y="745"/>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0"/>
            <p:cNvSpPr/>
            <p:nvPr/>
          </p:nvSpPr>
          <p:spPr>
            <a:xfrm>
              <a:off x="5169250" y="1374250"/>
              <a:ext cx="37275" cy="37050"/>
            </a:xfrm>
            <a:custGeom>
              <a:rect b="b" l="l" r="r" t="t"/>
              <a:pathLst>
                <a:path extrusionOk="0" h="1482" w="1491">
                  <a:moveTo>
                    <a:pt x="746" y="0"/>
                  </a:moveTo>
                  <a:cubicBezTo>
                    <a:pt x="336" y="0"/>
                    <a:pt x="1" y="335"/>
                    <a:pt x="1" y="745"/>
                  </a:cubicBezTo>
                  <a:cubicBezTo>
                    <a:pt x="1" y="1155"/>
                    <a:pt x="336" y="1482"/>
                    <a:pt x="746" y="1482"/>
                  </a:cubicBezTo>
                  <a:cubicBezTo>
                    <a:pt x="1156" y="1482"/>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0"/>
            <p:cNvSpPr/>
            <p:nvPr/>
          </p:nvSpPr>
          <p:spPr>
            <a:xfrm>
              <a:off x="5091425" y="1374250"/>
              <a:ext cx="37050" cy="37050"/>
            </a:xfrm>
            <a:custGeom>
              <a:rect b="b" l="l" r="r" t="t"/>
              <a:pathLst>
                <a:path extrusionOk="0" h="1482" w="1482">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0"/>
            <p:cNvSpPr/>
            <p:nvPr/>
          </p:nvSpPr>
          <p:spPr>
            <a:xfrm>
              <a:off x="5208375" y="1608375"/>
              <a:ext cx="37075" cy="37050"/>
            </a:xfrm>
            <a:custGeom>
              <a:rect b="b" l="l" r="r" t="t"/>
              <a:pathLst>
                <a:path extrusionOk="0" h="1482" w="1483">
                  <a:moveTo>
                    <a:pt x="737" y="0"/>
                  </a:moveTo>
                  <a:cubicBezTo>
                    <a:pt x="327" y="0"/>
                    <a:pt x="1" y="327"/>
                    <a:pt x="1" y="745"/>
                  </a:cubicBezTo>
                  <a:cubicBezTo>
                    <a:pt x="1" y="1155"/>
                    <a:pt x="327" y="1482"/>
                    <a:pt x="737" y="1482"/>
                  </a:cubicBezTo>
                  <a:cubicBezTo>
                    <a:pt x="1148" y="1482"/>
                    <a:pt x="1482" y="1155"/>
                    <a:pt x="1482" y="745"/>
                  </a:cubicBezTo>
                  <a:cubicBezTo>
                    <a:pt x="1482" y="327"/>
                    <a:pt x="1148"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0"/>
            <p:cNvSpPr/>
            <p:nvPr/>
          </p:nvSpPr>
          <p:spPr>
            <a:xfrm>
              <a:off x="5130350" y="1608375"/>
              <a:ext cx="37050" cy="37050"/>
            </a:xfrm>
            <a:custGeom>
              <a:rect b="b" l="l" r="r" t="t"/>
              <a:pathLst>
                <a:path extrusionOk="0" h="1482" w="1482">
                  <a:moveTo>
                    <a:pt x="745" y="0"/>
                  </a:moveTo>
                  <a:cubicBezTo>
                    <a:pt x="335" y="0"/>
                    <a:pt x="0" y="327"/>
                    <a:pt x="0" y="745"/>
                  </a:cubicBezTo>
                  <a:cubicBezTo>
                    <a:pt x="0" y="1155"/>
                    <a:pt x="335" y="1482"/>
                    <a:pt x="745" y="1482"/>
                  </a:cubicBezTo>
                  <a:cubicBezTo>
                    <a:pt x="1155" y="1482"/>
                    <a:pt x="1482" y="1155"/>
                    <a:pt x="1482" y="745"/>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0"/>
            <p:cNvSpPr/>
            <p:nvPr/>
          </p:nvSpPr>
          <p:spPr>
            <a:xfrm>
              <a:off x="5169250" y="1530125"/>
              <a:ext cx="37275" cy="37275"/>
            </a:xfrm>
            <a:custGeom>
              <a:rect b="b" l="l" r="r" t="t"/>
              <a:pathLst>
                <a:path extrusionOk="0" h="1491" w="1491">
                  <a:moveTo>
                    <a:pt x="746" y="0"/>
                  </a:moveTo>
                  <a:cubicBezTo>
                    <a:pt x="336" y="0"/>
                    <a:pt x="1" y="335"/>
                    <a:pt x="1" y="745"/>
                  </a:cubicBezTo>
                  <a:cubicBezTo>
                    <a:pt x="1" y="1155"/>
                    <a:pt x="336" y="1490"/>
                    <a:pt x="746" y="1490"/>
                  </a:cubicBezTo>
                  <a:cubicBezTo>
                    <a:pt x="1156" y="1490"/>
                    <a:pt x="1491" y="1155"/>
                    <a:pt x="1491" y="745"/>
                  </a:cubicBezTo>
                  <a:cubicBezTo>
                    <a:pt x="1491"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0"/>
            <p:cNvSpPr/>
            <p:nvPr/>
          </p:nvSpPr>
          <p:spPr>
            <a:xfrm>
              <a:off x="5091425" y="1530125"/>
              <a:ext cx="37050" cy="37275"/>
            </a:xfrm>
            <a:custGeom>
              <a:rect b="b" l="l" r="r" t="t"/>
              <a:pathLst>
                <a:path extrusionOk="0" h="1491" w="1482">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0"/>
            <p:cNvSpPr/>
            <p:nvPr/>
          </p:nvSpPr>
          <p:spPr>
            <a:xfrm>
              <a:off x="5169250" y="1686200"/>
              <a:ext cx="37275" cy="37275"/>
            </a:xfrm>
            <a:custGeom>
              <a:rect b="b" l="l" r="r" t="t"/>
              <a:pathLst>
                <a:path extrusionOk="0" h="1491" w="1491">
                  <a:moveTo>
                    <a:pt x="746" y="1"/>
                  </a:moveTo>
                  <a:cubicBezTo>
                    <a:pt x="336" y="1"/>
                    <a:pt x="1" y="336"/>
                    <a:pt x="1" y="746"/>
                  </a:cubicBezTo>
                  <a:cubicBezTo>
                    <a:pt x="1" y="1156"/>
                    <a:pt x="336" y="1491"/>
                    <a:pt x="746" y="1491"/>
                  </a:cubicBezTo>
                  <a:cubicBezTo>
                    <a:pt x="1156" y="1491"/>
                    <a:pt x="1491" y="1156"/>
                    <a:pt x="1491" y="746"/>
                  </a:cubicBezTo>
                  <a:cubicBezTo>
                    <a:pt x="1491"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0"/>
            <p:cNvSpPr/>
            <p:nvPr/>
          </p:nvSpPr>
          <p:spPr>
            <a:xfrm>
              <a:off x="5091425" y="1686200"/>
              <a:ext cx="37050" cy="37275"/>
            </a:xfrm>
            <a:custGeom>
              <a:rect b="b" l="l" r="r" t="t"/>
              <a:pathLst>
                <a:path extrusionOk="0" h="1491" w="1482">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0"/>
            <p:cNvSpPr/>
            <p:nvPr/>
          </p:nvSpPr>
          <p:spPr>
            <a:xfrm>
              <a:off x="5052100" y="360100"/>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0"/>
            <p:cNvSpPr/>
            <p:nvPr/>
          </p:nvSpPr>
          <p:spPr>
            <a:xfrm>
              <a:off x="5052100"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0"/>
            <p:cNvSpPr/>
            <p:nvPr/>
          </p:nvSpPr>
          <p:spPr>
            <a:xfrm>
              <a:off x="4974250" y="5159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0"/>
            <p:cNvSpPr/>
            <p:nvPr/>
          </p:nvSpPr>
          <p:spPr>
            <a:xfrm>
              <a:off x="5013175"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0"/>
            <p:cNvSpPr/>
            <p:nvPr/>
          </p:nvSpPr>
          <p:spPr>
            <a:xfrm>
              <a:off x="4935350" y="437925"/>
              <a:ext cx="37050" cy="37075"/>
            </a:xfrm>
            <a:custGeom>
              <a:rect b="b" l="l" r="r" t="t"/>
              <a:pathLst>
                <a:path extrusionOk="0" h="1483" w="1482">
                  <a:moveTo>
                    <a:pt x="737" y="1"/>
                  </a:moveTo>
                  <a:cubicBezTo>
                    <a:pt x="326" y="1"/>
                    <a:pt x="0" y="335"/>
                    <a:pt x="0" y="746"/>
                  </a:cubicBezTo>
                  <a:cubicBezTo>
                    <a:pt x="0" y="1156"/>
                    <a:pt x="326" y="1482"/>
                    <a:pt x="737" y="1482"/>
                  </a:cubicBezTo>
                  <a:cubicBezTo>
                    <a:pt x="1147" y="1482"/>
                    <a:pt x="1481" y="1156"/>
                    <a:pt x="1481" y="746"/>
                  </a:cubicBezTo>
                  <a:cubicBezTo>
                    <a:pt x="1481"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0"/>
            <p:cNvSpPr/>
            <p:nvPr/>
          </p:nvSpPr>
          <p:spPr>
            <a:xfrm>
              <a:off x="5052100"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0"/>
            <p:cNvSpPr/>
            <p:nvPr/>
          </p:nvSpPr>
          <p:spPr>
            <a:xfrm>
              <a:off x="4974250" y="672050"/>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0"/>
            <p:cNvSpPr/>
            <p:nvPr/>
          </p:nvSpPr>
          <p:spPr>
            <a:xfrm>
              <a:off x="5013175"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0"/>
            <p:cNvSpPr/>
            <p:nvPr/>
          </p:nvSpPr>
          <p:spPr>
            <a:xfrm>
              <a:off x="4935350" y="593800"/>
              <a:ext cx="37050" cy="37275"/>
            </a:xfrm>
            <a:custGeom>
              <a:rect b="b" l="l" r="r" t="t"/>
              <a:pathLst>
                <a:path extrusionOk="0" h="1491" w="1482">
                  <a:moveTo>
                    <a:pt x="737" y="1"/>
                  </a:moveTo>
                  <a:cubicBezTo>
                    <a:pt x="326" y="1"/>
                    <a:pt x="0" y="336"/>
                    <a:pt x="0" y="746"/>
                  </a:cubicBezTo>
                  <a:cubicBezTo>
                    <a:pt x="0" y="1156"/>
                    <a:pt x="326" y="1491"/>
                    <a:pt x="737" y="1491"/>
                  </a:cubicBezTo>
                  <a:cubicBezTo>
                    <a:pt x="1147" y="1491"/>
                    <a:pt x="1481" y="1156"/>
                    <a:pt x="1481" y="746"/>
                  </a:cubicBezTo>
                  <a:cubicBezTo>
                    <a:pt x="1481"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0"/>
            <p:cNvSpPr/>
            <p:nvPr/>
          </p:nvSpPr>
          <p:spPr>
            <a:xfrm>
              <a:off x="5052100"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0"/>
            <p:cNvSpPr/>
            <p:nvPr/>
          </p:nvSpPr>
          <p:spPr>
            <a:xfrm>
              <a:off x="4974250" y="827925"/>
              <a:ext cx="37075" cy="37075"/>
            </a:xfrm>
            <a:custGeom>
              <a:rect b="b" l="l" r="r" t="t"/>
              <a:pathLst>
                <a:path extrusionOk="0" h="1483" w="1483">
                  <a:moveTo>
                    <a:pt x="746" y="1"/>
                  </a:moveTo>
                  <a:cubicBezTo>
                    <a:pt x="327" y="1"/>
                    <a:pt x="1" y="327"/>
                    <a:pt x="1" y="746"/>
                  </a:cubicBezTo>
                  <a:cubicBezTo>
                    <a:pt x="1" y="1156"/>
                    <a:pt x="327" y="1482"/>
                    <a:pt x="746" y="1482"/>
                  </a:cubicBezTo>
                  <a:cubicBezTo>
                    <a:pt x="1156" y="1482"/>
                    <a:pt x="1482" y="1156"/>
                    <a:pt x="1482" y="746"/>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0"/>
            <p:cNvSpPr/>
            <p:nvPr/>
          </p:nvSpPr>
          <p:spPr>
            <a:xfrm>
              <a:off x="5013175"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0"/>
            <p:cNvSpPr/>
            <p:nvPr/>
          </p:nvSpPr>
          <p:spPr>
            <a:xfrm>
              <a:off x="4935350" y="749900"/>
              <a:ext cx="37050" cy="37250"/>
            </a:xfrm>
            <a:custGeom>
              <a:rect b="b" l="l" r="r" t="t"/>
              <a:pathLst>
                <a:path extrusionOk="0" h="1490"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0"/>
            <p:cNvSpPr/>
            <p:nvPr/>
          </p:nvSpPr>
          <p:spPr>
            <a:xfrm>
              <a:off x="5052100"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0"/>
            <p:cNvSpPr/>
            <p:nvPr/>
          </p:nvSpPr>
          <p:spPr>
            <a:xfrm>
              <a:off x="4974250" y="984025"/>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0"/>
            <p:cNvSpPr/>
            <p:nvPr/>
          </p:nvSpPr>
          <p:spPr>
            <a:xfrm>
              <a:off x="5013175"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0"/>
            <p:cNvSpPr/>
            <p:nvPr/>
          </p:nvSpPr>
          <p:spPr>
            <a:xfrm>
              <a:off x="4935350" y="906200"/>
              <a:ext cx="37050" cy="37050"/>
            </a:xfrm>
            <a:custGeom>
              <a:rect b="b" l="l" r="r" t="t"/>
              <a:pathLst>
                <a:path extrusionOk="0" h="1482" w="1482">
                  <a:moveTo>
                    <a:pt x="737" y="0"/>
                  </a:moveTo>
                  <a:cubicBezTo>
                    <a:pt x="326" y="0"/>
                    <a:pt x="0" y="327"/>
                    <a:pt x="0" y="737"/>
                  </a:cubicBezTo>
                  <a:cubicBezTo>
                    <a:pt x="0" y="1147"/>
                    <a:pt x="326" y="1481"/>
                    <a:pt x="737" y="1481"/>
                  </a:cubicBezTo>
                  <a:cubicBezTo>
                    <a:pt x="1147" y="1481"/>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0"/>
            <p:cNvSpPr/>
            <p:nvPr/>
          </p:nvSpPr>
          <p:spPr>
            <a:xfrm>
              <a:off x="5052100"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0"/>
            <p:cNvSpPr/>
            <p:nvPr/>
          </p:nvSpPr>
          <p:spPr>
            <a:xfrm>
              <a:off x="4974250" y="11401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0"/>
            <p:cNvSpPr/>
            <p:nvPr/>
          </p:nvSpPr>
          <p:spPr>
            <a:xfrm>
              <a:off x="5013175"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0"/>
            <p:cNvSpPr/>
            <p:nvPr/>
          </p:nvSpPr>
          <p:spPr>
            <a:xfrm>
              <a:off x="4935350" y="1062075"/>
              <a:ext cx="37050" cy="37050"/>
            </a:xfrm>
            <a:custGeom>
              <a:rect b="b" l="l" r="r" t="t"/>
              <a:pathLst>
                <a:path extrusionOk="0" h="1482" w="1482">
                  <a:moveTo>
                    <a:pt x="737" y="0"/>
                  </a:moveTo>
                  <a:cubicBezTo>
                    <a:pt x="326" y="0"/>
                    <a:pt x="0" y="327"/>
                    <a:pt x="0" y="737"/>
                  </a:cubicBezTo>
                  <a:cubicBezTo>
                    <a:pt x="0" y="1147"/>
                    <a:pt x="326" y="1482"/>
                    <a:pt x="737" y="1482"/>
                  </a:cubicBezTo>
                  <a:cubicBezTo>
                    <a:pt x="1147" y="1482"/>
                    <a:pt x="1481" y="1147"/>
                    <a:pt x="1481" y="737"/>
                  </a:cubicBezTo>
                  <a:cubicBezTo>
                    <a:pt x="1481" y="327"/>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0"/>
            <p:cNvSpPr/>
            <p:nvPr/>
          </p:nvSpPr>
          <p:spPr>
            <a:xfrm>
              <a:off x="5052100"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0"/>
            <p:cNvSpPr/>
            <p:nvPr/>
          </p:nvSpPr>
          <p:spPr>
            <a:xfrm>
              <a:off x="4974250" y="12960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0"/>
            <p:cNvSpPr/>
            <p:nvPr/>
          </p:nvSpPr>
          <p:spPr>
            <a:xfrm>
              <a:off x="5013175"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0"/>
            <p:cNvSpPr/>
            <p:nvPr/>
          </p:nvSpPr>
          <p:spPr>
            <a:xfrm>
              <a:off x="4935350" y="1218150"/>
              <a:ext cx="37050" cy="37075"/>
            </a:xfrm>
            <a:custGeom>
              <a:rect b="b" l="l" r="r" t="t"/>
              <a:pathLst>
                <a:path extrusionOk="0" h="1483" w="1482">
                  <a:moveTo>
                    <a:pt x="737" y="1"/>
                  </a:moveTo>
                  <a:cubicBezTo>
                    <a:pt x="326" y="1"/>
                    <a:pt x="0" y="327"/>
                    <a:pt x="0" y="737"/>
                  </a:cubicBezTo>
                  <a:cubicBezTo>
                    <a:pt x="0" y="1156"/>
                    <a:pt x="326" y="1482"/>
                    <a:pt x="737" y="1482"/>
                  </a:cubicBezTo>
                  <a:cubicBezTo>
                    <a:pt x="1147" y="1482"/>
                    <a:pt x="1481" y="1156"/>
                    <a:pt x="1481" y="737"/>
                  </a:cubicBezTo>
                  <a:cubicBezTo>
                    <a:pt x="1481"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0"/>
            <p:cNvSpPr/>
            <p:nvPr/>
          </p:nvSpPr>
          <p:spPr>
            <a:xfrm>
              <a:off x="5052100"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0"/>
            <p:cNvSpPr/>
            <p:nvPr/>
          </p:nvSpPr>
          <p:spPr>
            <a:xfrm>
              <a:off x="4974250" y="1452075"/>
              <a:ext cx="37075" cy="37275"/>
            </a:xfrm>
            <a:custGeom>
              <a:rect b="b" l="l" r="r" t="t"/>
              <a:pathLst>
                <a:path extrusionOk="0" h="1491" w="1483">
                  <a:moveTo>
                    <a:pt x="746" y="1"/>
                  </a:moveTo>
                  <a:cubicBezTo>
                    <a:pt x="327" y="1"/>
                    <a:pt x="1" y="335"/>
                    <a:pt x="1" y="745"/>
                  </a:cubicBezTo>
                  <a:cubicBezTo>
                    <a:pt x="1" y="1156"/>
                    <a:pt x="327" y="1490"/>
                    <a:pt x="746" y="1490"/>
                  </a:cubicBezTo>
                  <a:cubicBezTo>
                    <a:pt x="1156" y="1490"/>
                    <a:pt x="1482" y="1156"/>
                    <a:pt x="1482" y="745"/>
                  </a:cubicBezTo>
                  <a:cubicBezTo>
                    <a:pt x="1482" y="335"/>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0"/>
            <p:cNvSpPr/>
            <p:nvPr/>
          </p:nvSpPr>
          <p:spPr>
            <a:xfrm>
              <a:off x="5013175"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0"/>
            <p:cNvSpPr/>
            <p:nvPr/>
          </p:nvSpPr>
          <p:spPr>
            <a:xfrm>
              <a:off x="4935350" y="1374250"/>
              <a:ext cx="37050" cy="37050"/>
            </a:xfrm>
            <a:custGeom>
              <a:rect b="b" l="l" r="r" t="t"/>
              <a:pathLst>
                <a:path extrusionOk="0" h="1482" w="1482">
                  <a:moveTo>
                    <a:pt x="737" y="0"/>
                  </a:moveTo>
                  <a:cubicBezTo>
                    <a:pt x="326" y="0"/>
                    <a:pt x="0" y="335"/>
                    <a:pt x="0" y="745"/>
                  </a:cubicBezTo>
                  <a:cubicBezTo>
                    <a:pt x="0" y="1155"/>
                    <a:pt x="326" y="1482"/>
                    <a:pt x="737" y="1482"/>
                  </a:cubicBezTo>
                  <a:cubicBezTo>
                    <a:pt x="1147" y="1482"/>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0"/>
            <p:cNvSpPr/>
            <p:nvPr/>
          </p:nvSpPr>
          <p:spPr>
            <a:xfrm>
              <a:off x="5052100"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0"/>
            <p:cNvSpPr/>
            <p:nvPr/>
          </p:nvSpPr>
          <p:spPr>
            <a:xfrm>
              <a:off x="4974250" y="1608375"/>
              <a:ext cx="37075" cy="37050"/>
            </a:xfrm>
            <a:custGeom>
              <a:rect b="b" l="l" r="r" t="t"/>
              <a:pathLst>
                <a:path extrusionOk="0" h="1482" w="1483">
                  <a:moveTo>
                    <a:pt x="746" y="0"/>
                  </a:moveTo>
                  <a:cubicBezTo>
                    <a:pt x="327" y="0"/>
                    <a:pt x="1" y="327"/>
                    <a:pt x="1" y="745"/>
                  </a:cubicBezTo>
                  <a:cubicBezTo>
                    <a:pt x="1" y="1155"/>
                    <a:pt x="327" y="1482"/>
                    <a:pt x="746" y="1482"/>
                  </a:cubicBezTo>
                  <a:cubicBezTo>
                    <a:pt x="1156" y="1482"/>
                    <a:pt x="1482" y="1155"/>
                    <a:pt x="1482" y="745"/>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0"/>
            <p:cNvSpPr/>
            <p:nvPr/>
          </p:nvSpPr>
          <p:spPr>
            <a:xfrm>
              <a:off x="5013175"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0"/>
            <p:cNvSpPr/>
            <p:nvPr/>
          </p:nvSpPr>
          <p:spPr>
            <a:xfrm>
              <a:off x="4935350" y="1530125"/>
              <a:ext cx="37050" cy="37275"/>
            </a:xfrm>
            <a:custGeom>
              <a:rect b="b" l="l" r="r" t="t"/>
              <a:pathLst>
                <a:path extrusionOk="0" h="1491" w="1482">
                  <a:moveTo>
                    <a:pt x="737" y="0"/>
                  </a:moveTo>
                  <a:cubicBezTo>
                    <a:pt x="326" y="0"/>
                    <a:pt x="0" y="335"/>
                    <a:pt x="0" y="745"/>
                  </a:cubicBezTo>
                  <a:cubicBezTo>
                    <a:pt x="0" y="1155"/>
                    <a:pt x="326" y="1490"/>
                    <a:pt x="737" y="1490"/>
                  </a:cubicBezTo>
                  <a:cubicBezTo>
                    <a:pt x="1147" y="1490"/>
                    <a:pt x="1481" y="1155"/>
                    <a:pt x="1481" y="745"/>
                  </a:cubicBezTo>
                  <a:cubicBezTo>
                    <a:pt x="1481"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0"/>
            <p:cNvSpPr/>
            <p:nvPr/>
          </p:nvSpPr>
          <p:spPr>
            <a:xfrm>
              <a:off x="5013175" y="16862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0"/>
            <p:cNvSpPr/>
            <p:nvPr/>
          </p:nvSpPr>
          <p:spPr>
            <a:xfrm>
              <a:off x="4896225" y="5159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0"/>
            <p:cNvSpPr/>
            <p:nvPr/>
          </p:nvSpPr>
          <p:spPr>
            <a:xfrm>
              <a:off x="4818375" y="515975"/>
              <a:ext cx="37075" cy="37050"/>
            </a:xfrm>
            <a:custGeom>
              <a:rect b="b" l="l" r="r" t="t"/>
              <a:pathLst>
                <a:path extrusionOk="0" h="1482" w="1483">
                  <a:moveTo>
                    <a:pt x="737" y="0"/>
                  </a:moveTo>
                  <a:cubicBezTo>
                    <a:pt x="327" y="0"/>
                    <a:pt x="1" y="327"/>
                    <a:pt x="1" y="737"/>
                  </a:cubicBezTo>
                  <a:cubicBezTo>
                    <a:pt x="1" y="1147"/>
                    <a:pt x="327" y="1482"/>
                    <a:pt x="737" y="1482"/>
                  </a:cubicBezTo>
                  <a:cubicBezTo>
                    <a:pt x="1156" y="1482"/>
                    <a:pt x="1482" y="1147"/>
                    <a:pt x="1482" y="737"/>
                  </a:cubicBezTo>
                  <a:cubicBezTo>
                    <a:pt x="1482" y="327"/>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0"/>
            <p:cNvSpPr/>
            <p:nvPr/>
          </p:nvSpPr>
          <p:spPr>
            <a:xfrm>
              <a:off x="4857300" y="437925"/>
              <a:ext cx="37050" cy="37075"/>
            </a:xfrm>
            <a:custGeom>
              <a:rect b="b" l="l" r="r" t="t"/>
              <a:pathLst>
                <a:path extrusionOk="0" h="1483" w="1482">
                  <a:moveTo>
                    <a:pt x="745" y="1"/>
                  </a:moveTo>
                  <a:cubicBezTo>
                    <a:pt x="335" y="1"/>
                    <a:pt x="0" y="335"/>
                    <a:pt x="0" y="746"/>
                  </a:cubicBezTo>
                  <a:cubicBezTo>
                    <a:pt x="0" y="1156"/>
                    <a:pt x="335" y="1482"/>
                    <a:pt x="745" y="1482"/>
                  </a:cubicBezTo>
                  <a:cubicBezTo>
                    <a:pt x="1155" y="1482"/>
                    <a:pt x="1482" y="1156"/>
                    <a:pt x="1482" y="746"/>
                  </a:cubicBezTo>
                  <a:cubicBezTo>
                    <a:pt x="1482"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0"/>
            <p:cNvSpPr/>
            <p:nvPr/>
          </p:nvSpPr>
          <p:spPr>
            <a:xfrm>
              <a:off x="4896225" y="672050"/>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0"/>
            <p:cNvSpPr/>
            <p:nvPr/>
          </p:nvSpPr>
          <p:spPr>
            <a:xfrm>
              <a:off x="4818375" y="672050"/>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0"/>
            <p:cNvSpPr/>
            <p:nvPr/>
          </p:nvSpPr>
          <p:spPr>
            <a:xfrm>
              <a:off x="4857300" y="5938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0"/>
            <p:cNvSpPr/>
            <p:nvPr/>
          </p:nvSpPr>
          <p:spPr>
            <a:xfrm>
              <a:off x="4779050" y="5938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0"/>
            <p:cNvSpPr/>
            <p:nvPr/>
          </p:nvSpPr>
          <p:spPr>
            <a:xfrm>
              <a:off x="4896225" y="827925"/>
              <a:ext cx="37250" cy="37075"/>
            </a:xfrm>
            <a:custGeom>
              <a:rect b="b" l="l" r="r" t="t"/>
              <a:pathLst>
                <a:path extrusionOk="0" h="1483" w="1490">
                  <a:moveTo>
                    <a:pt x="745" y="1"/>
                  </a:moveTo>
                  <a:cubicBezTo>
                    <a:pt x="335" y="1"/>
                    <a:pt x="0" y="327"/>
                    <a:pt x="0" y="746"/>
                  </a:cubicBezTo>
                  <a:cubicBezTo>
                    <a:pt x="0" y="1156"/>
                    <a:pt x="335" y="1482"/>
                    <a:pt x="745" y="1482"/>
                  </a:cubicBezTo>
                  <a:cubicBezTo>
                    <a:pt x="1155" y="1482"/>
                    <a:pt x="1490" y="1156"/>
                    <a:pt x="1490" y="746"/>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0"/>
            <p:cNvSpPr/>
            <p:nvPr/>
          </p:nvSpPr>
          <p:spPr>
            <a:xfrm>
              <a:off x="4818375" y="827925"/>
              <a:ext cx="37075" cy="37075"/>
            </a:xfrm>
            <a:custGeom>
              <a:rect b="b" l="l" r="r" t="t"/>
              <a:pathLst>
                <a:path extrusionOk="0" h="1483" w="1483">
                  <a:moveTo>
                    <a:pt x="737" y="1"/>
                  </a:moveTo>
                  <a:cubicBezTo>
                    <a:pt x="327" y="1"/>
                    <a:pt x="1" y="327"/>
                    <a:pt x="1" y="746"/>
                  </a:cubicBezTo>
                  <a:cubicBezTo>
                    <a:pt x="1" y="1156"/>
                    <a:pt x="327" y="1482"/>
                    <a:pt x="737" y="1482"/>
                  </a:cubicBezTo>
                  <a:cubicBezTo>
                    <a:pt x="1156" y="1482"/>
                    <a:pt x="1482" y="1156"/>
                    <a:pt x="1482" y="746"/>
                  </a:cubicBezTo>
                  <a:cubicBezTo>
                    <a:pt x="1482" y="327"/>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0"/>
            <p:cNvSpPr/>
            <p:nvPr/>
          </p:nvSpPr>
          <p:spPr>
            <a:xfrm>
              <a:off x="4857300" y="7499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0"/>
            <p:cNvSpPr/>
            <p:nvPr/>
          </p:nvSpPr>
          <p:spPr>
            <a:xfrm>
              <a:off x="4779050"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0"/>
            <p:cNvSpPr/>
            <p:nvPr/>
          </p:nvSpPr>
          <p:spPr>
            <a:xfrm>
              <a:off x="4896225" y="984025"/>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0"/>
            <p:cNvSpPr/>
            <p:nvPr/>
          </p:nvSpPr>
          <p:spPr>
            <a:xfrm>
              <a:off x="4818375" y="984025"/>
              <a:ext cx="37075" cy="37050"/>
            </a:xfrm>
            <a:custGeom>
              <a:rect b="b" l="l" r="r" t="t"/>
              <a:pathLst>
                <a:path extrusionOk="0" h="1482" w="1483">
                  <a:moveTo>
                    <a:pt x="737" y="0"/>
                  </a:moveTo>
                  <a:cubicBezTo>
                    <a:pt x="327" y="0"/>
                    <a:pt x="1" y="335"/>
                    <a:pt x="1" y="745"/>
                  </a:cubicBezTo>
                  <a:cubicBezTo>
                    <a:pt x="1" y="1155"/>
                    <a:pt x="327" y="1482"/>
                    <a:pt x="737" y="1482"/>
                  </a:cubicBezTo>
                  <a:cubicBezTo>
                    <a:pt x="1156" y="1482"/>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0"/>
            <p:cNvSpPr/>
            <p:nvPr/>
          </p:nvSpPr>
          <p:spPr>
            <a:xfrm>
              <a:off x="4857300" y="906200"/>
              <a:ext cx="37050" cy="37050"/>
            </a:xfrm>
            <a:custGeom>
              <a:rect b="b" l="l" r="r" t="t"/>
              <a:pathLst>
                <a:path extrusionOk="0" h="1482" w="1482">
                  <a:moveTo>
                    <a:pt x="745" y="0"/>
                  </a:moveTo>
                  <a:cubicBezTo>
                    <a:pt x="335" y="0"/>
                    <a:pt x="0" y="327"/>
                    <a:pt x="0" y="737"/>
                  </a:cubicBezTo>
                  <a:cubicBezTo>
                    <a:pt x="0" y="1147"/>
                    <a:pt x="335" y="1481"/>
                    <a:pt x="745" y="1481"/>
                  </a:cubicBezTo>
                  <a:cubicBezTo>
                    <a:pt x="1155" y="1481"/>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0"/>
            <p:cNvSpPr/>
            <p:nvPr/>
          </p:nvSpPr>
          <p:spPr>
            <a:xfrm>
              <a:off x="4779050"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0"/>
            <p:cNvSpPr/>
            <p:nvPr/>
          </p:nvSpPr>
          <p:spPr>
            <a:xfrm>
              <a:off x="4896225" y="1140100"/>
              <a:ext cx="37250" cy="37275"/>
            </a:xfrm>
            <a:custGeom>
              <a:rect b="b" l="l" r="r" t="t"/>
              <a:pathLst>
                <a:path extrusionOk="0" h="1491" w="1490">
                  <a:moveTo>
                    <a:pt x="745" y="1"/>
                  </a:moveTo>
                  <a:cubicBezTo>
                    <a:pt x="335" y="1"/>
                    <a:pt x="0" y="336"/>
                    <a:pt x="0" y="746"/>
                  </a:cubicBezTo>
                  <a:cubicBezTo>
                    <a:pt x="0" y="1156"/>
                    <a:pt x="335" y="1491"/>
                    <a:pt x="745" y="1491"/>
                  </a:cubicBezTo>
                  <a:cubicBezTo>
                    <a:pt x="1155" y="1491"/>
                    <a:pt x="1490" y="1156"/>
                    <a:pt x="1490" y="746"/>
                  </a:cubicBezTo>
                  <a:cubicBezTo>
                    <a:pt x="1490"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0"/>
            <p:cNvSpPr/>
            <p:nvPr/>
          </p:nvSpPr>
          <p:spPr>
            <a:xfrm>
              <a:off x="4818375" y="1140100"/>
              <a:ext cx="37075" cy="37275"/>
            </a:xfrm>
            <a:custGeom>
              <a:rect b="b" l="l" r="r" t="t"/>
              <a:pathLst>
                <a:path extrusionOk="0" h="1491" w="1483">
                  <a:moveTo>
                    <a:pt x="737" y="1"/>
                  </a:moveTo>
                  <a:cubicBezTo>
                    <a:pt x="327" y="1"/>
                    <a:pt x="1" y="336"/>
                    <a:pt x="1" y="746"/>
                  </a:cubicBezTo>
                  <a:cubicBezTo>
                    <a:pt x="1" y="1156"/>
                    <a:pt x="327" y="1491"/>
                    <a:pt x="737" y="1491"/>
                  </a:cubicBezTo>
                  <a:cubicBezTo>
                    <a:pt x="1156" y="1491"/>
                    <a:pt x="1482" y="1156"/>
                    <a:pt x="1482" y="746"/>
                  </a:cubicBezTo>
                  <a:cubicBezTo>
                    <a:pt x="1482" y="336"/>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0"/>
            <p:cNvSpPr/>
            <p:nvPr/>
          </p:nvSpPr>
          <p:spPr>
            <a:xfrm>
              <a:off x="4857300" y="1062075"/>
              <a:ext cx="37050" cy="37050"/>
            </a:xfrm>
            <a:custGeom>
              <a:rect b="b" l="l" r="r" t="t"/>
              <a:pathLst>
                <a:path extrusionOk="0" h="1482" w="1482">
                  <a:moveTo>
                    <a:pt x="745" y="0"/>
                  </a:moveTo>
                  <a:cubicBezTo>
                    <a:pt x="335" y="0"/>
                    <a:pt x="0" y="327"/>
                    <a:pt x="0" y="737"/>
                  </a:cubicBezTo>
                  <a:cubicBezTo>
                    <a:pt x="0" y="1147"/>
                    <a:pt x="335" y="1482"/>
                    <a:pt x="745" y="1482"/>
                  </a:cubicBezTo>
                  <a:cubicBezTo>
                    <a:pt x="1155" y="1482"/>
                    <a:pt x="1482" y="1147"/>
                    <a:pt x="1482" y="737"/>
                  </a:cubicBezTo>
                  <a:cubicBezTo>
                    <a:pt x="1482"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0"/>
            <p:cNvSpPr/>
            <p:nvPr/>
          </p:nvSpPr>
          <p:spPr>
            <a:xfrm>
              <a:off x="4779050"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0"/>
            <p:cNvSpPr/>
            <p:nvPr/>
          </p:nvSpPr>
          <p:spPr>
            <a:xfrm>
              <a:off x="4896225" y="12960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0"/>
            <p:cNvSpPr/>
            <p:nvPr/>
          </p:nvSpPr>
          <p:spPr>
            <a:xfrm>
              <a:off x="4818375" y="1296000"/>
              <a:ext cx="37075" cy="37250"/>
            </a:xfrm>
            <a:custGeom>
              <a:rect b="b" l="l" r="r" t="t"/>
              <a:pathLst>
                <a:path extrusionOk="0" h="1490" w="1483">
                  <a:moveTo>
                    <a:pt x="737" y="0"/>
                  </a:moveTo>
                  <a:cubicBezTo>
                    <a:pt x="327" y="0"/>
                    <a:pt x="1" y="335"/>
                    <a:pt x="1" y="745"/>
                  </a:cubicBezTo>
                  <a:cubicBezTo>
                    <a:pt x="1" y="1155"/>
                    <a:pt x="327" y="1490"/>
                    <a:pt x="737" y="1490"/>
                  </a:cubicBezTo>
                  <a:cubicBezTo>
                    <a:pt x="1156" y="1490"/>
                    <a:pt x="1482" y="1155"/>
                    <a:pt x="1482" y="745"/>
                  </a:cubicBezTo>
                  <a:cubicBezTo>
                    <a:pt x="1482" y="335"/>
                    <a:pt x="1156"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0"/>
            <p:cNvSpPr/>
            <p:nvPr/>
          </p:nvSpPr>
          <p:spPr>
            <a:xfrm>
              <a:off x="4857300" y="1218150"/>
              <a:ext cx="37050" cy="37075"/>
            </a:xfrm>
            <a:custGeom>
              <a:rect b="b" l="l" r="r" t="t"/>
              <a:pathLst>
                <a:path extrusionOk="0" h="1483" w="1482">
                  <a:moveTo>
                    <a:pt x="745" y="1"/>
                  </a:moveTo>
                  <a:cubicBezTo>
                    <a:pt x="335" y="1"/>
                    <a:pt x="0" y="327"/>
                    <a:pt x="0" y="737"/>
                  </a:cubicBezTo>
                  <a:cubicBezTo>
                    <a:pt x="0" y="1156"/>
                    <a:pt x="335" y="1482"/>
                    <a:pt x="745" y="1482"/>
                  </a:cubicBezTo>
                  <a:cubicBezTo>
                    <a:pt x="1155" y="1482"/>
                    <a:pt x="1482" y="1156"/>
                    <a:pt x="1482" y="737"/>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0"/>
            <p:cNvSpPr/>
            <p:nvPr/>
          </p:nvSpPr>
          <p:spPr>
            <a:xfrm>
              <a:off x="4779050"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0"/>
            <p:cNvSpPr/>
            <p:nvPr/>
          </p:nvSpPr>
          <p:spPr>
            <a:xfrm>
              <a:off x="4896225" y="1452075"/>
              <a:ext cx="37250" cy="37275"/>
            </a:xfrm>
            <a:custGeom>
              <a:rect b="b" l="l" r="r" t="t"/>
              <a:pathLst>
                <a:path extrusionOk="0" h="1491" w="1490">
                  <a:moveTo>
                    <a:pt x="745" y="1"/>
                  </a:moveTo>
                  <a:cubicBezTo>
                    <a:pt x="335" y="1"/>
                    <a:pt x="0" y="335"/>
                    <a:pt x="0" y="745"/>
                  </a:cubicBezTo>
                  <a:cubicBezTo>
                    <a:pt x="0" y="1156"/>
                    <a:pt x="335" y="1490"/>
                    <a:pt x="745" y="1490"/>
                  </a:cubicBezTo>
                  <a:cubicBezTo>
                    <a:pt x="1155" y="1490"/>
                    <a:pt x="1490" y="1156"/>
                    <a:pt x="1490" y="745"/>
                  </a:cubicBezTo>
                  <a:cubicBezTo>
                    <a:pt x="1490" y="335"/>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0"/>
            <p:cNvSpPr/>
            <p:nvPr/>
          </p:nvSpPr>
          <p:spPr>
            <a:xfrm>
              <a:off x="4818375" y="1452075"/>
              <a:ext cx="37075" cy="37275"/>
            </a:xfrm>
            <a:custGeom>
              <a:rect b="b" l="l" r="r" t="t"/>
              <a:pathLst>
                <a:path extrusionOk="0" h="1491" w="1483">
                  <a:moveTo>
                    <a:pt x="737" y="1"/>
                  </a:moveTo>
                  <a:cubicBezTo>
                    <a:pt x="327" y="1"/>
                    <a:pt x="1" y="335"/>
                    <a:pt x="1" y="745"/>
                  </a:cubicBezTo>
                  <a:cubicBezTo>
                    <a:pt x="1" y="1156"/>
                    <a:pt x="327" y="1490"/>
                    <a:pt x="737" y="1490"/>
                  </a:cubicBezTo>
                  <a:cubicBezTo>
                    <a:pt x="1156" y="1490"/>
                    <a:pt x="1482" y="1156"/>
                    <a:pt x="1482" y="745"/>
                  </a:cubicBezTo>
                  <a:cubicBezTo>
                    <a:pt x="1482" y="335"/>
                    <a:pt x="1156"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0"/>
            <p:cNvSpPr/>
            <p:nvPr/>
          </p:nvSpPr>
          <p:spPr>
            <a:xfrm>
              <a:off x="4857300" y="1374250"/>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0"/>
            <p:cNvSpPr/>
            <p:nvPr/>
          </p:nvSpPr>
          <p:spPr>
            <a:xfrm>
              <a:off x="4779050"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0"/>
            <p:cNvSpPr/>
            <p:nvPr/>
          </p:nvSpPr>
          <p:spPr>
            <a:xfrm>
              <a:off x="4896225" y="1608375"/>
              <a:ext cx="37250" cy="37050"/>
            </a:xfrm>
            <a:custGeom>
              <a:rect b="b" l="l" r="r" t="t"/>
              <a:pathLst>
                <a:path extrusionOk="0" h="1482" w="1490">
                  <a:moveTo>
                    <a:pt x="745" y="0"/>
                  </a:moveTo>
                  <a:cubicBezTo>
                    <a:pt x="335" y="0"/>
                    <a:pt x="0" y="327"/>
                    <a:pt x="0" y="745"/>
                  </a:cubicBezTo>
                  <a:cubicBezTo>
                    <a:pt x="0" y="1155"/>
                    <a:pt x="335" y="1482"/>
                    <a:pt x="745" y="1482"/>
                  </a:cubicBezTo>
                  <a:cubicBezTo>
                    <a:pt x="1155" y="1482"/>
                    <a:pt x="1490" y="1155"/>
                    <a:pt x="1490" y="745"/>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0"/>
            <p:cNvSpPr/>
            <p:nvPr/>
          </p:nvSpPr>
          <p:spPr>
            <a:xfrm>
              <a:off x="4857300" y="1530125"/>
              <a:ext cx="37050" cy="37275"/>
            </a:xfrm>
            <a:custGeom>
              <a:rect b="b" l="l" r="r" t="t"/>
              <a:pathLst>
                <a:path extrusionOk="0" h="1491"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0"/>
            <p:cNvSpPr/>
            <p:nvPr/>
          </p:nvSpPr>
          <p:spPr>
            <a:xfrm>
              <a:off x="4779050" y="1530125"/>
              <a:ext cx="37250" cy="37275"/>
            </a:xfrm>
            <a:custGeom>
              <a:rect b="b" l="l" r="r" t="t"/>
              <a:pathLst>
                <a:path extrusionOk="0" h="1491"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0"/>
            <p:cNvSpPr/>
            <p:nvPr/>
          </p:nvSpPr>
          <p:spPr>
            <a:xfrm>
              <a:off x="4740125" y="515975"/>
              <a:ext cx="37275" cy="37050"/>
            </a:xfrm>
            <a:custGeom>
              <a:rect b="b" l="l" r="r" t="t"/>
              <a:pathLst>
                <a:path extrusionOk="0" h="1482" w="1491">
                  <a:moveTo>
                    <a:pt x="745" y="0"/>
                  </a:moveTo>
                  <a:cubicBezTo>
                    <a:pt x="335" y="0"/>
                    <a:pt x="1" y="327"/>
                    <a:pt x="1" y="737"/>
                  </a:cubicBezTo>
                  <a:cubicBezTo>
                    <a:pt x="1" y="1147"/>
                    <a:pt x="335" y="1482"/>
                    <a:pt x="745" y="1482"/>
                  </a:cubicBezTo>
                  <a:cubicBezTo>
                    <a:pt x="1156" y="1482"/>
                    <a:pt x="1490" y="1147"/>
                    <a:pt x="1490" y="737"/>
                  </a:cubicBezTo>
                  <a:cubicBezTo>
                    <a:pt x="1490" y="327"/>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0"/>
            <p:cNvSpPr/>
            <p:nvPr/>
          </p:nvSpPr>
          <p:spPr>
            <a:xfrm>
              <a:off x="4740125" y="672050"/>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0"/>
            <p:cNvSpPr/>
            <p:nvPr/>
          </p:nvSpPr>
          <p:spPr>
            <a:xfrm>
              <a:off x="4662300" y="672050"/>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0"/>
            <p:cNvSpPr/>
            <p:nvPr/>
          </p:nvSpPr>
          <p:spPr>
            <a:xfrm>
              <a:off x="4701200" y="593800"/>
              <a:ext cx="37075" cy="37275"/>
            </a:xfrm>
            <a:custGeom>
              <a:rect b="b" l="l" r="r" t="t"/>
              <a:pathLst>
                <a:path extrusionOk="0" h="1491" w="1483">
                  <a:moveTo>
                    <a:pt x="746" y="1"/>
                  </a:moveTo>
                  <a:cubicBezTo>
                    <a:pt x="327" y="1"/>
                    <a:pt x="1" y="336"/>
                    <a:pt x="1" y="746"/>
                  </a:cubicBezTo>
                  <a:cubicBezTo>
                    <a:pt x="1" y="1156"/>
                    <a:pt x="327" y="1491"/>
                    <a:pt x="746" y="1491"/>
                  </a:cubicBezTo>
                  <a:cubicBezTo>
                    <a:pt x="1156" y="1491"/>
                    <a:pt x="1482" y="1156"/>
                    <a:pt x="1482" y="746"/>
                  </a:cubicBezTo>
                  <a:cubicBezTo>
                    <a:pt x="1482" y="336"/>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0"/>
            <p:cNvSpPr/>
            <p:nvPr/>
          </p:nvSpPr>
          <p:spPr>
            <a:xfrm>
              <a:off x="4740125" y="827925"/>
              <a:ext cx="37275" cy="37075"/>
            </a:xfrm>
            <a:custGeom>
              <a:rect b="b" l="l" r="r" t="t"/>
              <a:pathLst>
                <a:path extrusionOk="0" h="1483" w="1491">
                  <a:moveTo>
                    <a:pt x="745" y="1"/>
                  </a:moveTo>
                  <a:cubicBezTo>
                    <a:pt x="335" y="1"/>
                    <a:pt x="1" y="327"/>
                    <a:pt x="1" y="746"/>
                  </a:cubicBezTo>
                  <a:cubicBezTo>
                    <a:pt x="1" y="1156"/>
                    <a:pt x="335" y="1482"/>
                    <a:pt x="745" y="1482"/>
                  </a:cubicBezTo>
                  <a:cubicBezTo>
                    <a:pt x="1156" y="1482"/>
                    <a:pt x="1490" y="1156"/>
                    <a:pt x="1490" y="746"/>
                  </a:cubicBezTo>
                  <a:cubicBezTo>
                    <a:pt x="1490" y="327"/>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0"/>
            <p:cNvSpPr/>
            <p:nvPr/>
          </p:nvSpPr>
          <p:spPr>
            <a:xfrm>
              <a:off x="4662300" y="827925"/>
              <a:ext cx="37050" cy="37075"/>
            </a:xfrm>
            <a:custGeom>
              <a:rect b="b" l="l" r="r" t="t"/>
              <a:pathLst>
                <a:path extrusionOk="0" h="1483" w="1482">
                  <a:moveTo>
                    <a:pt x="737" y="1"/>
                  </a:moveTo>
                  <a:cubicBezTo>
                    <a:pt x="327" y="1"/>
                    <a:pt x="0" y="327"/>
                    <a:pt x="0" y="746"/>
                  </a:cubicBezTo>
                  <a:cubicBezTo>
                    <a:pt x="0" y="1156"/>
                    <a:pt x="327" y="1482"/>
                    <a:pt x="737" y="1482"/>
                  </a:cubicBezTo>
                  <a:cubicBezTo>
                    <a:pt x="1147" y="1482"/>
                    <a:pt x="1482" y="1156"/>
                    <a:pt x="1482" y="746"/>
                  </a:cubicBezTo>
                  <a:cubicBezTo>
                    <a:pt x="1482" y="327"/>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0"/>
            <p:cNvSpPr/>
            <p:nvPr/>
          </p:nvSpPr>
          <p:spPr>
            <a:xfrm>
              <a:off x="4701200" y="749900"/>
              <a:ext cx="37075" cy="37250"/>
            </a:xfrm>
            <a:custGeom>
              <a:rect b="b" l="l" r="r" t="t"/>
              <a:pathLst>
                <a:path extrusionOk="0" h="1490" w="1483">
                  <a:moveTo>
                    <a:pt x="746" y="0"/>
                  </a:moveTo>
                  <a:cubicBezTo>
                    <a:pt x="327" y="0"/>
                    <a:pt x="1" y="335"/>
                    <a:pt x="1" y="745"/>
                  </a:cubicBezTo>
                  <a:cubicBezTo>
                    <a:pt x="1" y="1155"/>
                    <a:pt x="327" y="1490"/>
                    <a:pt x="746" y="1490"/>
                  </a:cubicBezTo>
                  <a:cubicBezTo>
                    <a:pt x="1156" y="1490"/>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0"/>
            <p:cNvSpPr/>
            <p:nvPr/>
          </p:nvSpPr>
          <p:spPr>
            <a:xfrm>
              <a:off x="4623175" y="749900"/>
              <a:ext cx="37250" cy="37250"/>
            </a:xfrm>
            <a:custGeom>
              <a:rect b="b" l="l" r="r" t="t"/>
              <a:pathLst>
                <a:path extrusionOk="0" h="1490" w="1490">
                  <a:moveTo>
                    <a:pt x="745" y="0"/>
                  </a:moveTo>
                  <a:cubicBezTo>
                    <a:pt x="335" y="0"/>
                    <a:pt x="0" y="335"/>
                    <a:pt x="0" y="745"/>
                  </a:cubicBezTo>
                  <a:cubicBezTo>
                    <a:pt x="0" y="1155"/>
                    <a:pt x="335" y="1490"/>
                    <a:pt x="745" y="1490"/>
                  </a:cubicBezTo>
                  <a:cubicBezTo>
                    <a:pt x="1155" y="1490"/>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0"/>
            <p:cNvSpPr/>
            <p:nvPr/>
          </p:nvSpPr>
          <p:spPr>
            <a:xfrm>
              <a:off x="4740125" y="984025"/>
              <a:ext cx="37275" cy="37050"/>
            </a:xfrm>
            <a:custGeom>
              <a:rect b="b" l="l" r="r" t="t"/>
              <a:pathLst>
                <a:path extrusionOk="0" h="1482" w="1491">
                  <a:moveTo>
                    <a:pt x="745" y="0"/>
                  </a:moveTo>
                  <a:cubicBezTo>
                    <a:pt x="335" y="0"/>
                    <a:pt x="1" y="335"/>
                    <a:pt x="1" y="745"/>
                  </a:cubicBezTo>
                  <a:cubicBezTo>
                    <a:pt x="1" y="1155"/>
                    <a:pt x="335" y="1482"/>
                    <a:pt x="745" y="1482"/>
                  </a:cubicBezTo>
                  <a:cubicBezTo>
                    <a:pt x="1156" y="1482"/>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0"/>
            <p:cNvSpPr/>
            <p:nvPr/>
          </p:nvSpPr>
          <p:spPr>
            <a:xfrm>
              <a:off x="4662300" y="984025"/>
              <a:ext cx="37050" cy="37050"/>
            </a:xfrm>
            <a:custGeom>
              <a:rect b="b" l="l" r="r" t="t"/>
              <a:pathLst>
                <a:path extrusionOk="0" h="1482" w="1482">
                  <a:moveTo>
                    <a:pt x="737" y="0"/>
                  </a:moveTo>
                  <a:cubicBezTo>
                    <a:pt x="327" y="0"/>
                    <a:pt x="0" y="335"/>
                    <a:pt x="0" y="745"/>
                  </a:cubicBezTo>
                  <a:cubicBezTo>
                    <a:pt x="0" y="1155"/>
                    <a:pt x="327" y="1482"/>
                    <a:pt x="737" y="1482"/>
                  </a:cubicBezTo>
                  <a:cubicBezTo>
                    <a:pt x="1147" y="1482"/>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0"/>
            <p:cNvSpPr/>
            <p:nvPr/>
          </p:nvSpPr>
          <p:spPr>
            <a:xfrm>
              <a:off x="4701200" y="906200"/>
              <a:ext cx="37075" cy="37050"/>
            </a:xfrm>
            <a:custGeom>
              <a:rect b="b" l="l" r="r" t="t"/>
              <a:pathLst>
                <a:path extrusionOk="0" h="1482" w="1483">
                  <a:moveTo>
                    <a:pt x="746" y="0"/>
                  </a:moveTo>
                  <a:cubicBezTo>
                    <a:pt x="327" y="0"/>
                    <a:pt x="1" y="327"/>
                    <a:pt x="1" y="737"/>
                  </a:cubicBezTo>
                  <a:cubicBezTo>
                    <a:pt x="1" y="1147"/>
                    <a:pt x="327" y="1481"/>
                    <a:pt x="746" y="1481"/>
                  </a:cubicBezTo>
                  <a:cubicBezTo>
                    <a:pt x="1156" y="1481"/>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0"/>
            <p:cNvSpPr/>
            <p:nvPr/>
          </p:nvSpPr>
          <p:spPr>
            <a:xfrm>
              <a:off x="462317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0"/>
            <p:cNvSpPr/>
            <p:nvPr/>
          </p:nvSpPr>
          <p:spPr>
            <a:xfrm>
              <a:off x="4740125" y="1140100"/>
              <a:ext cx="37275" cy="37275"/>
            </a:xfrm>
            <a:custGeom>
              <a:rect b="b" l="l" r="r" t="t"/>
              <a:pathLst>
                <a:path extrusionOk="0" h="1491" w="1491">
                  <a:moveTo>
                    <a:pt x="745" y="1"/>
                  </a:moveTo>
                  <a:cubicBezTo>
                    <a:pt x="335" y="1"/>
                    <a:pt x="1" y="336"/>
                    <a:pt x="1" y="746"/>
                  </a:cubicBezTo>
                  <a:cubicBezTo>
                    <a:pt x="1" y="1156"/>
                    <a:pt x="335" y="1491"/>
                    <a:pt x="745" y="1491"/>
                  </a:cubicBezTo>
                  <a:cubicBezTo>
                    <a:pt x="1156" y="1491"/>
                    <a:pt x="1490" y="1156"/>
                    <a:pt x="1490" y="746"/>
                  </a:cubicBezTo>
                  <a:cubicBezTo>
                    <a:pt x="1490" y="336"/>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0"/>
            <p:cNvSpPr/>
            <p:nvPr/>
          </p:nvSpPr>
          <p:spPr>
            <a:xfrm>
              <a:off x="4662300" y="1140100"/>
              <a:ext cx="37050" cy="37275"/>
            </a:xfrm>
            <a:custGeom>
              <a:rect b="b" l="l" r="r" t="t"/>
              <a:pathLst>
                <a:path extrusionOk="0" h="1491" w="1482">
                  <a:moveTo>
                    <a:pt x="737" y="1"/>
                  </a:moveTo>
                  <a:cubicBezTo>
                    <a:pt x="327" y="1"/>
                    <a:pt x="0" y="336"/>
                    <a:pt x="0" y="746"/>
                  </a:cubicBezTo>
                  <a:cubicBezTo>
                    <a:pt x="0" y="1156"/>
                    <a:pt x="327" y="1491"/>
                    <a:pt x="737" y="1491"/>
                  </a:cubicBezTo>
                  <a:cubicBezTo>
                    <a:pt x="1147" y="1491"/>
                    <a:pt x="1482" y="1156"/>
                    <a:pt x="1482" y="746"/>
                  </a:cubicBezTo>
                  <a:cubicBezTo>
                    <a:pt x="1482" y="336"/>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0"/>
            <p:cNvSpPr/>
            <p:nvPr/>
          </p:nvSpPr>
          <p:spPr>
            <a:xfrm>
              <a:off x="4701200" y="1062075"/>
              <a:ext cx="37075" cy="37050"/>
            </a:xfrm>
            <a:custGeom>
              <a:rect b="b" l="l" r="r" t="t"/>
              <a:pathLst>
                <a:path extrusionOk="0" h="1482" w="1483">
                  <a:moveTo>
                    <a:pt x="746" y="0"/>
                  </a:moveTo>
                  <a:cubicBezTo>
                    <a:pt x="327" y="0"/>
                    <a:pt x="1" y="327"/>
                    <a:pt x="1" y="737"/>
                  </a:cubicBezTo>
                  <a:cubicBezTo>
                    <a:pt x="1" y="1147"/>
                    <a:pt x="327" y="1482"/>
                    <a:pt x="746" y="1482"/>
                  </a:cubicBezTo>
                  <a:cubicBezTo>
                    <a:pt x="1156" y="1482"/>
                    <a:pt x="1482" y="1147"/>
                    <a:pt x="1482" y="737"/>
                  </a:cubicBezTo>
                  <a:cubicBezTo>
                    <a:pt x="1482" y="327"/>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0"/>
            <p:cNvSpPr/>
            <p:nvPr/>
          </p:nvSpPr>
          <p:spPr>
            <a:xfrm>
              <a:off x="462317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0"/>
            <p:cNvSpPr/>
            <p:nvPr/>
          </p:nvSpPr>
          <p:spPr>
            <a:xfrm>
              <a:off x="4740125" y="1296000"/>
              <a:ext cx="37275" cy="37250"/>
            </a:xfrm>
            <a:custGeom>
              <a:rect b="b" l="l" r="r" t="t"/>
              <a:pathLst>
                <a:path extrusionOk="0" h="1490" w="1491">
                  <a:moveTo>
                    <a:pt x="745" y="0"/>
                  </a:moveTo>
                  <a:cubicBezTo>
                    <a:pt x="335" y="0"/>
                    <a:pt x="1" y="335"/>
                    <a:pt x="1" y="745"/>
                  </a:cubicBezTo>
                  <a:cubicBezTo>
                    <a:pt x="1" y="1155"/>
                    <a:pt x="335" y="1490"/>
                    <a:pt x="745" y="1490"/>
                  </a:cubicBezTo>
                  <a:cubicBezTo>
                    <a:pt x="1156" y="1490"/>
                    <a:pt x="1490" y="1155"/>
                    <a:pt x="1490" y="745"/>
                  </a:cubicBezTo>
                  <a:cubicBezTo>
                    <a:pt x="1490" y="335"/>
                    <a:pt x="1156"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0"/>
            <p:cNvSpPr/>
            <p:nvPr/>
          </p:nvSpPr>
          <p:spPr>
            <a:xfrm>
              <a:off x="4662300" y="1296000"/>
              <a:ext cx="37050" cy="37250"/>
            </a:xfrm>
            <a:custGeom>
              <a:rect b="b" l="l" r="r" t="t"/>
              <a:pathLst>
                <a:path extrusionOk="0" h="1490" w="1482">
                  <a:moveTo>
                    <a:pt x="737" y="0"/>
                  </a:moveTo>
                  <a:cubicBezTo>
                    <a:pt x="327" y="0"/>
                    <a:pt x="0" y="335"/>
                    <a:pt x="0" y="745"/>
                  </a:cubicBezTo>
                  <a:cubicBezTo>
                    <a:pt x="0" y="1155"/>
                    <a:pt x="327" y="1490"/>
                    <a:pt x="737" y="1490"/>
                  </a:cubicBezTo>
                  <a:cubicBezTo>
                    <a:pt x="1147" y="1490"/>
                    <a:pt x="1482" y="1155"/>
                    <a:pt x="1482" y="745"/>
                  </a:cubicBezTo>
                  <a:cubicBezTo>
                    <a:pt x="1482" y="335"/>
                    <a:pt x="1147" y="0"/>
                    <a:pt x="7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0"/>
            <p:cNvSpPr/>
            <p:nvPr/>
          </p:nvSpPr>
          <p:spPr>
            <a:xfrm>
              <a:off x="4701200" y="1218150"/>
              <a:ext cx="37075" cy="37075"/>
            </a:xfrm>
            <a:custGeom>
              <a:rect b="b" l="l" r="r" t="t"/>
              <a:pathLst>
                <a:path extrusionOk="0" h="1483" w="1483">
                  <a:moveTo>
                    <a:pt x="746" y="1"/>
                  </a:moveTo>
                  <a:cubicBezTo>
                    <a:pt x="327" y="1"/>
                    <a:pt x="1" y="327"/>
                    <a:pt x="1" y="737"/>
                  </a:cubicBezTo>
                  <a:cubicBezTo>
                    <a:pt x="1" y="1156"/>
                    <a:pt x="327" y="1482"/>
                    <a:pt x="746" y="1482"/>
                  </a:cubicBezTo>
                  <a:cubicBezTo>
                    <a:pt x="1156" y="1482"/>
                    <a:pt x="1482" y="1156"/>
                    <a:pt x="1482" y="737"/>
                  </a:cubicBezTo>
                  <a:cubicBezTo>
                    <a:pt x="1482" y="327"/>
                    <a:pt x="1156" y="1"/>
                    <a:pt x="7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0"/>
            <p:cNvSpPr/>
            <p:nvPr/>
          </p:nvSpPr>
          <p:spPr>
            <a:xfrm>
              <a:off x="462317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0"/>
            <p:cNvSpPr/>
            <p:nvPr/>
          </p:nvSpPr>
          <p:spPr>
            <a:xfrm>
              <a:off x="4740125" y="1452075"/>
              <a:ext cx="37275" cy="37275"/>
            </a:xfrm>
            <a:custGeom>
              <a:rect b="b" l="l" r="r" t="t"/>
              <a:pathLst>
                <a:path extrusionOk="0" h="1491" w="1491">
                  <a:moveTo>
                    <a:pt x="745" y="1"/>
                  </a:moveTo>
                  <a:cubicBezTo>
                    <a:pt x="335" y="1"/>
                    <a:pt x="1" y="335"/>
                    <a:pt x="1" y="745"/>
                  </a:cubicBezTo>
                  <a:cubicBezTo>
                    <a:pt x="1" y="1156"/>
                    <a:pt x="335" y="1490"/>
                    <a:pt x="745" y="1490"/>
                  </a:cubicBezTo>
                  <a:cubicBezTo>
                    <a:pt x="1156" y="1490"/>
                    <a:pt x="1490" y="1156"/>
                    <a:pt x="1490" y="745"/>
                  </a:cubicBezTo>
                  <a:cubicBezTo>
                    <a:pt x="1490" y="335"/>
                    <a:pt x="1156"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0"/>
            <p:cNvSpPr/>
            <p:nvPr/>
          </p:nvSpPr>
          <p:spPr>
            <a:xfrm>
              <a:off x="4662300" y="1452075"/>
              <a:ext cx="37050" cy="37275"/>
            </a:xfrm>
            <a:custGeom>
              <a:rect b="b" l="l" r="r" t="t"/>
              <a:pathLst>
                <a:path extrusionOk="0" h="1491" w="1482">
                  <a:moveTo>
                    <a:pt x="737" y="1"/>
                  </a:moveTo>
                  <a:cubicBezTo>
                    <a:pt x="327" y="1"/>
                    <a:pt x="0" y="335"/>
                    <a:pt x="0" y="745"/>
                  </a:cubicBezTo>
                  <a:cubicBezTo>
                    <a:pt x="0" y="1156"/>
                    <a:pt x="327" y="1490"/>
                    <a:pt x="737" y="1490"/>
                  </a:cubicBezTo>
                  <a:cubicBezTo>
                    <a:pt x="1147" y="1490"/>
                    <a:pt x="1482" y="1156"/>
                    <a:pt x="1482" y="745"/>
                  </a:cubicBezTo>
                  <a:cubicBezTo>
                    <a:pt x="1482" y="335"/>
                    <a:pt x="1147" y="1"/>
                    <a:pt x="7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0"/>
            <p:cNvSpPr/>
            <p:nvPr/>
          </p:nvSpPr>
          <p:spPr>
            <a:xfrm>
              <a:off x="4701200" y="1374250"/>
              <a:ext cx="37075" cy="37050"/>
            </a:xfrm>
            <a:custGeom>
              <a:rect b="b" l="l" r="r" t="t"/>
              <a:pathLst>
                <a:path extrusionOk="0" h="1482" w="1483">
                  <a:moveTo>
                    <a:pt x="746" y="0"/>
                  </a:moveTo>
                  <a:cubicBezTo>
                    <a:pt x="327" y="0"/>
                    <a:pt x="1" y="335"/>
                    <a:pt x="1" y="745"/>
                  </a:cubicBezTo>
                  <a:cubicBezTo>
                    <a:pt x="1" y="1155"/>
                    <a:pt x="327" y="1482"/>
                    <a:pt x="746" y="1482"/>
                  </a:cubicBezTo>
                  <a:cubicBezTo>
                    <a:pt x="1156" y="1482"/>
                    <a:pt x="1482" y="1155"/>
                    <a:pt x="1482" y="745"/>
                  </a:cubicBezTo>
                  <a:cubicBezTo>
                    <a:pt x="1482" y="335"/>
                    <a:pt x="1156" y="0"/>
                    <a:pt x="7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0"/>
            <p:cNvSpPr/>
            <p:nvPr/>
          </p:nvSpPr>
          <p:spPr>
            <a:xfrm>
              <a:off x="4623175" y="1374250"/>
              <a:ext cx="37250" cy="37050"/>
            </a:xfrm>
            <a:custGeom>
              <a:rect b="b" l="l" r="r" t="t"/>
              <a:pathLst>
                <a:path extrusionOk="0" h="1482" w="1490">
                  <a:moveTo>
                    <a:pt x="745" y="0"/>
                  </a:moveTo>
                  <a:cubicBezTo>
                    <a:pt x="335" y="0"/>
                    <a:pt x="0" y="335"/>
                    <a:pt x="0" y="745"/>
                  </a:cubicBezTo>
                  <a:cubicBezTo>
                    <a:pt x="0" y="1155"/>
                    <a:pt x="335" y="1482"/>
                    <a:pt x="745" y="1482"/>
                  </a:cubicBezTo>
                  <a:cubicBezTo>
                    <a:pt x="1155" y="1482"/>
                    <a:pt x="1490" y="1155"/>
                    <a:pt x="1490" y="745"/>
                  </a:cubicBezTo>
                  <a:cubicBezTo>
                    <a:pt x="1490"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0"/>
            <p:cNvSpPr/>
            <p:nvPr/>
          </p:nvSpPr>
          <p:spPr>
            <a:xfrm>
              <a:off x="4584250" y="827925"/>
              <a:ext cx="37050" cy="37075"/>
            </a:xfrm>
            <a:custGeom>
              <a:rect b="b" l="l" r="r" t="t"/>
              <a:pathLst>
                <a:path extrusionOk="0" h="1483" w="1482">
                  <a:moveTo>
                    <a:pt x="745" y="1"/>
                  </a:moveTo>
                  <a:cubicBezTo>
                    <a:pt x="335" y="1"/>
                    <a:pt x="0" y="327"/>
                    <a:pt x="0" y="746"/>
                  </a:cubicBezTo>
                  <a:cubicBezTo>
                    <a:pt x="0" y="1156"/>
                    <a:pt x="335" y="1482"/>
                    <a:pt x="745" y="1482"/>
                  </a:cubicBezTo>
                  <a:cubicBezTo>
                    <a:pt x="1155" y="1482"/>
                    <a:pt x="1482" y="1156"/>
                    <a:pt x="1482" y="746"/>
                  </a:cubicBezTo>
                  <a:cubicBezTo>
                    <a:pt x="1482"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0"/>
            <p:cNvSpPr/>
            <p:nvPr/>
          </p:nvSpPr>
          <p:spPr>
            <a:xfrm>
              <a:off x="4584250" y="984025"/>
              <a:ext cx="37050" cy="37050"/>
            </a:xfrm>
            <a:custGeom>
              <a:rect b="b" l="l" r="r" t="t"/>
              <a:pathLst>
                <a:path extrusionOk="0" h="1482" w="1482">
                  <a:moveTo>
                    <a:pt x="745" y="0"/>
                  </a:moveTo>
                  <a:cubicBezTo>
                    <a:pt x="335" y="0"/>
                    <a:pt x="0" y="335"/>
                    <a:pt x="0" y="745"/>
                  </a:cubicBezTo>
                  <a:cubicBezTo>
                    <a:pt x="0" y="1155"/>
                    <a:pt x="335" y="1482"/>
                    <a:pt x="745" y="1482"/>
                  </a:cubicBezTo>
                  <a:cubicBezTo>
                    <a:pt x="1155" y="1482"/>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0"/>
            <p:cNvSpPr/>
            <p:nvPr/>
          </p:nvSpPr>
          <p:spPr>
            <a:xfrm>
              <a:off x="4544925" y="906200"/>
              <a:ext cx="37250" cy="37050"/>
            </a:xfrm>
            <a:custGeom>
              <a:rect b="b" l="l" r="r" t="t"/>
              <a:pathLst>
                <a:path extrusionOk="0" h="1482" w="1490">
                  <a:moveTo>
                    <a:pt x="745" y="0"/>
                  </a:moveTo>
                  <a:cubicBezTo>
                    <a:pt x="335" y="0"/>
                    <a:pt x="0" y="327"/>
                    <a:pt x="0" y="737"/>
                  </a:cubicBezTo>
                  <a:cubicBezTo>
                    <a:pt x="0" y="1147"/>
                    <a:pt x="335" y="1481"/>
                    <a:pt x="745" y="1481"/>
                  </a:cubicBezTo>
                  <a:cubicBezTo>
                    <a:pt x="1155" y="1481"/>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0"/>
            <p:cNvSpPr/>
            <p:nvPr/>
          </p:nvSpPr>
          <p:spPr>
            <a:xfrm>
              <a:off x="4584250" y="1140100"/>
              <a:ext cx="37050" cy="37275"/>
            </a:xfrm>
            <a:custGeom>
              <a:rect b="b" l="l" r="r" t="t"/>
              <a:pathLst>
                <a:path extrusionOk="0" h="1491" w="1482">
                  <a:moveTo>
                    <a:pt x="745" y="1"/>
                  </a:moveTo>
                  <a:cubicBezTo>
                    <a:pt x="335" y="1"/>
                    <a:pt x="0" y="336"/>
                    <a:pt x="0" y="746"/>
                  </a:cubicBezTo>
                  <a:cubicBezTo>
                    <a:pt x="0" y="1156"/>
                    <a:pt x="335" y="1491"/>
                    <a:pt x="745" y="1491"/>
                  </a:cubicBezTo>
                  <a:cubicBezTo>
                    <a:pt x="1155" y="1491"/>
                    <a:pt x="1482" y="1156"/>
                    <a:pt x="1482" y="746"/>
                  </a:cubicBezTo>
                  <a:cubicBezTo>
                    <a:pt x="1482" y="336"/>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0"/>
            <p:cNvSpPr/>
            <p:nvPr/>
          </p:nvSpPr>
          <p:spPr>
            <a:xfrm>
              <a:off x="4544925" y="1062075"/>
              <a:ext cx="37250" cy="37050"/>
            </a:xfrm>
            <a:custGeom>
              <a:rect b="b" l="l" r="r" t="t"/>
              <a:pathLst>
                <a:path extrusionOk="0" h="1482" w="1490">
                  <a:moveTo>
                    <a:pt x="745" y="0"/>
                  </a:moveTo>
                  <a:cubicBezTo>
                    <a:pt x="335" y="0"/>
                    <a:pt x="0" y="327"/>
                    <a:pt x="0" y="737"/>
                  </a:cubicBezTo>
                  <a:cubicBezTo>
                    <a:pt x="0" y="1147"/>
                    <a:pt x="335" y="1482"/>
                    <a:pt x="745" y="1482"/>
                  </a:cubicBezTo>
                  <a:cubicBezTo>
                    <a:pt x="1155" y="1482"/>
                    <a:pt x="1490" y="1147"/>
                    <a:pt x="1490" y="737"/>
                  </a:cubicBezTo>
                  <a:cubicBezTo>
                    <a:pt x="1490" y="327"/>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0"/>
            <p:cNvSpPr/>
            <p:nvPr/>
          </p:nvSpPr>
          <p:spPr>
            <a:xfrm>
              <a:off x="4584250" y="1296000"/>
              <a:ext cx="37050" cy="37250"/>
            </a:xfrm>
            <a:custGeom>
              <a:rect b="b" l="l" r="r" t="t"/>
              <a:pathLst>
                <a:path extrusionOk="0" h="1490" w="1482">
                  <a:moveTo>
                    <a:pt x="745" y="0"/>
                  </a:moveTo>
                  <a:cubicBezTo>
                    <a:pt x="335" y="0"/>
                    <a:pt x="0" y="335"/>
                    <a:pt x="0" y="745"/>
                  </a:cubicBezTo>
                  <a:cubicBezTo>
                    <a:pt x="0" y="1155"/>
                    <a:pt x="335" y="1490"/>
                    <a:pt x="745" y="1490"/>
                  </a:cubicBezTo>
                  <a:cubicBezTo>
                    <a:pt x="1155" y="1490"/>
                    <a:pt x="1482" y="1155"/>
                    <a:pt x="1482" y="745"/>
                  </a:cubicBezTo>
                  <a:cubicBezTo>
                    <a:pt x="1482" y="335"/>
                    <a:pt x="1155" y="0"/>
                    <a:pt x="7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0"/>
            <p:cNvSpPr/>
            <p:nvPr/>
          </p:nvSpPr>
          <p:spPr>
            <a:xfrm>
              <a:off x="4544925" y="1218150"/>
              <a:ext cx="37250" cy="37075"/>
            </a:xfrm>
            <a:custGeom>
              <a:rect b="b" l="l" r="r" t="t"/>
              <a:pathLst>
                <a:path extrusionOk="0" h="1483" w="1490">
                  <a:moveTo>
                    <a:pt x="745" y="1"/>
                  </a:moveTo>
                  <a:cubicBezTo>
                    <a:pt x="335" y="1"/>
                    <a:pt x="0" y="327"/>
                    <a:pt x="0" y="737"/>
                  </a:cubicBezTo>
                  <a:cubicBezTo>
                    <a:pt x="0" y="1156"/>
                    <a:pt x="335" y="1482"/>
                    <a:pt x="745" y="1482"/>
                  </a:cubicBezTo>
                  <a:cubicBezTo>
                    <a:pt x="1155" y="1482"/>
                    <a:pt x="1490" y="1156"/>
                    <a:pt x="1490" y="737"/>
                  </a:cubicBezTo>
                  <a:cubicBezTo>
                    <a:pt x="1490" y="327"/>
                    <a:pt x="1155" y="1"/>
                    <a:pt x="7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6" name="Google Shape;2096;p10"/>
          <p:cNvSpPr txBox="1"/>
          <p:nvPr>
            <p:ph type="title"/>
          </p:nvPr>
        </p:nvSpPr>
        <p:spPr>
          <a:xfrm>
            <a:off x="2082150" y="539500"/>
            <a:ext cx="4979700" cy="1291500"/>
          </a:xfrm>
          <a:prstGeom prst="rect">
            <a:avLst/>
          </a:prstGeom>
          <a:solidFill>
            <a:schemeClr val="lt1"/>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6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indent="-317500" lvl="1" marL="9144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1" name="Shape 6591"/>
        <p:cNvGrpSpPr/>
        <p:nvPr/>
      </p:nvGrpSpPr>
      <p:grpSpPr>
        <a:xfrm>
          <a:off x="0" y="0"/>
          <a:ext cx="0" cy="0"/>
          <a:chOff x="0" y="0"/>
          <a:chExt cx="0" cy="0"/>
        </a:xfrm>
      </p:grpSpPr>
      <p:sp>
        <p:nvSpPr>
          <p:cNvPr id="6592" name="Google Shape;6592;p30"/>
          <p:cNvSpPr txBox="1"/>
          <p:nvPr>
            <p:ph idx="1" type="subTitle"/>
          </p:nvPr>
        </p:nvSpPr>
        <p:spPr>
          <a:xfrm>
            <a:off x="1981375" y="3209350"/>
            <a:ext cx="5270700" cy="3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Asha Dhakad and Rithika Devarakonda</a:t>
            </a:r>
            <a:endParaRPr/>
          </a:p>
        </p:txBody>
      </p:sp>
      <p:sp>
        <p:nvSpPr>
          <p:cNvPr id="6593" name="Google Shape;6593;p30"/>
          <p:cNvSpPr txBox="1"/>
          <p:nvPr>
            <p:ph type="ctrTitle"/>
          </p:nvPr>
        </p:nvSpPr>
        <p:spPr>
          <a:xfrm>
            <a:off x="918150" y="1581950"/>
            <a:ext cx="7307700" cy="16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200">
                <a:solidFill>
                  <a:schemeClr val="dk2"/>
                </a:solidFill>
              </a:rPr>
              <a:t>Donation Trends </a:t>
            </a:r>
            <a:r>
              <a:rPr lang="en" sz="3600"/>
              <a:t>of CA Campaigns, 2011-2016</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9" name="Shape 6669"/>
        <p:cNvGrpSpPr/>
        <p:nvPr/>
      </p:nvGrpSpPr>
      <p:grpSpPr>
        <a:xfrm>
          <a:off x="0" y="0"/>
          <a:ext cx="0" cy="0"/>
          <a:chOff x="0" y="0"/>
          <a:chExt cx="0" cy="0"/>
        </a:xfrm>
      </p:grpSpPr>
      <p:sp>
        <p:nvSpPr>
          <p:cNvPr id="6670" name="Google Shape;6670;p39"/>
          <p:cNvSpPr txBox="1"/>
          <p:nvPr>
            <p:ph type="title"/>
          </p:nvPr>
        </p:nvSpPr>
        <p:spPr>
          <a:xfrm>
            <a:off x="2314050" y="1425750"/>
            <a:ext cx="4515900" cy="22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Descriptive Statistics: </a:t>
            </a:r>
            <a:r>
              <a:rPr lang="en" sz="3000"/>
              <a:t>Proportion Matrix Results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4" name="Shape 6674"/>
        <p:cNvGrpSpPr/>
        <p:nvPr/>
      </p:nvGrpSpPr>
      <p:grpSpPr>
        <a:xfrm>
          <a:off x="0" y="0"/>
          <a:ext cx="0" cy="0"/>
          <a:chOff x="0" y="0"/>
          <a:chExt cx="0" cy="0"/>
        </a:xfrm>
      </p:grpSpPr>
      <p:pic>
        <p:nvPicPr>
          <p:cNvPr id="6675" name="Google Shape;6675;p40"/>
          <p:cNvPicPr preferRelativeResize="0"/>
          <p:nvPr/>
        </p:nvPicPr>
        <p:blipFill>
          <a:blip r:embed="rId3">
            <a:alphaModFix/>
          </a:blip>
          <a:stretch>
            <a:fillRect/>
          </a:stretch>
        </p:blipFill>
        <p:spPr>
          <a:xfrm>
            <a:off x="0" y="101176"/>
            <a:ext cx="7336900" cy="2094674"/>
          </a:xfrm>
          <a:prstGeom prst="rect">
            <a:avLst/>
          </a:prstGeom>
          <a:noFill/>
          <a:ln>
            <a:noFill/>
          </a:ln>
        </p:spPr>
      </p:pic>
      <p:pic>
        <p:nvPicPr>
          <p:cNvPr id="6676" name="Google Shape;6676;p40"/>
          <p:cNvPicPr preferRelativeResize="0"/>
          <p:nvPr/>
        </p:nvPicPr>
        <p:blipFill>
          <a:blip r:embed="rId4">
            <a:alphaModFix/>
          </a:blip>
          <a:stretch>
            <a:fillRect/>
          </a:stretch>
        </p:blipFill>
        <p:spPr>
          <a:xfrm>
            <a:off x="2228675" y="2786800"/>
            <a:ext cx="6915325" cy="1807177"/>
          </a:xfrm>
          <a:prstGeom prst="rect">
            <a:avLst/>
          </a:prstGeom>
          <a:noFill/>
          <a:ln>
            <a:noFill/>
          </a:ln>
        </p:spPr>
      </p:pic>
      <p:sp>
        <p:nvSpPr>
          <p:cNvPr id="6677" name="Google Shape;6677;p40"/>
          <p:cNvSpPr txBox="1"/>
          <p:nvPr/>
        </p:nvSpPr>
        <p:spPr>
          <a:xfrm>
            <a:off x="7336900" y="594400"/>
            <a:ext cx="19575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rgbClr val="222222"/>
                </a:solidFill>
                <a:latin typeface="Montserrat"/>
                <a:ea typeface="Montserrat"/>
                <a:cs typeface="Montserrat"/>
                <a:sym typeface="Montserrat"/>
              </a:rPr>
              <a:t>The </a:t>
            </a:r>
            <a:r>
              <a:rPr b="1" lang="en" sz="1200">
                <a:solidFill>
                  <a:schemeClr val="dk2"/>
                </a:solidFill>
                <a:latin typeface="Montserrat"/>
                <a:ea typeface="Montserrat"/>
                <a:cs typeface="Montserrat"/>
                <a:sym typeface="Montserrat"/>
              </a:rPr>
              <a:t>top five most frequent pairings</a:t>
            </a:r>
            <a:r>
              <a:rPr b="1" lang="en" sz="1200">
                <a:solidFill>
                  <a:srgbClr val="222222"/>
                </a:solidFill>
                <a:latin typeface="Montserrat"/>
                <a:ea typeface="Montserrat"/>
                <a:cs typeface="Montserrat"/>
                <a:sym typeface="Montserrat"/>
              </a:rPr>
              <a:t> for the </a:t>
            </a:r>
            <a:r>
              <a:rPr b="1" lang="en" sz="1200">
                <a:solidFill>
                  <a:schemeClr val="dk2"/>
                </a:solidFill>
                <a:latin typeface="Montserrat"/>
                <a:ea typeface="Montserrat"/>
                <a:cs typeface="Montserrat"/>
                <a:sym typeface="Montserrat"/>
              </a:rPr>
              <a:t>Democratic party for California House 2011-16</a:t>
            </a:r>
            <a:endParaRPr>
              <a:latin typeface="Montserrat"/>
              <a:ea typeface="Montserrat"/>
              <a:cs typeface="Montserrat"/>
              <a:sym typeface="Montserrat"/>
            </a:endParaRPr>
          </a:p>
        </p:txBody>
      </p:sp>
      <p:sp>
        <p:nvSpPr>
          <p:cNvPr id="6678" name="Google Shape;6678;p40"/>
          <p:cNvSpPr txBox="1"/>
          <p:nvPr/>
        </p:nvSpPr>
        <p:spPr>
          <a:xfrm>
            <a:off x="202400" y="3136288"/>
            <a:ext cx="19575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rgbClr val="222222"/>
                </a:solidFill>
                <a:latin typeface="Montserrat"/>
                <a:ea typeface="Montserrat"/>
                <a:cs typeface="Montserrat"/>
                <a:sym typeface="Montserrat"/>
              </a:rPr>
              <a:t>The </a:t>
            </a:r>
            <a:r>
              <a:rPr b="1" lang="en" sz="1200">
                <a:solidFill>
                  <a:schemeClr val="lt2"/>
                </a:solidFill>
                <a:latin typeface="Montserrat"/>
                <a:ea typeface="Montserrat"/>
                <a:cs typeface="Montserrat"/>
                <a:sym typeface="Montserrat"/>
              </a:rPr>
              <a:t>top five most frequent pairings</a:t>
            </a:r>
            <a:r>
              <a:rPr b="1" lang="en" sz="1200">
                <a:solidFill>
                  <a:srgbClr val="222222"/>
                </a:solidFill>
                <a:latin typeface="Montserrat"/>
                <a:ea typeface="Montserrat"/>
                <a:cs typeface="Montserrat"/>
                <a:sym typeface="Montserrat"/>
              </a:rPr>
              <a:t> for the </a:t>
            </a:r>
            <a:r>
              <a:rPr b="1" lang="en" sz="1200">
                <a:solidFill>
                  <a:schemeClr val="lt2"/>
                </a:solidFill>
                <a:latin typeface="Montserrat"/>
                <a:ea typeface="Montserrat"/>
                <a:cs typeface="Montserrat"/>
                <a:sym typeface="Montserrat"/>
              </a:rPr>
              <a:t>Republican party for California House 2011-16</a:t>
            </a:r>
            <a:endParaRPr b="1" sz="1200">
              <a:solidFill>
                <a:srgbClr val="22222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2" name="Shape 6682"/>
        <p:cNvGrpSpPr/>
        <p:nvPr/>
      </p:nvGrpSpPr>
      <p:grpSpPr>
        <a:xfrm>
          <a:off x="0" y="0"/>
          <a:ext cx="0" cy="0"/>
          <a:chOff x="0" y="0"/>
          <a:chExt cx="0" cy="0"/>
        </a:xfrm>
      </p:grpSpPr>
      <p:sp>
        <p:nvSpPr>
          <p:cNvPr id="6683" name="Google Shape;6683;p41"/>
          <p:cNvSpPr txBox="1"/>
          <p:nvPr/>
        </p:nvSpPr>
        <p:spPr>
          <a:xfrm>
            <a:off x="7186500" y="604750"/>
            <a:ext cx="19575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rgbClr val="222222"/>
                </a:solidFill>
                <a:latin typeface="Montserrat"/>
                <a:ea typeface="Montserrat"/>
                <a:cs typeface="Montserrat"/>
                <a:sym typeface="Montserrat"/>
              </a:rPr>
              <a:t>The </a:t>
            </a:r>
            <a:r>
              <a:rPr b="1" lang="en" sz="1200">
                <a:solidFill>
                  <a:schemeClr val="dk2"/>
                </a:solidFill>
                <a:latin typeface="Montserrat"/>
                <a:ea typeface="Montserrat"/>
                <a:cs typeface="Montserrat"/>
                <a:sym typeface="Montserrat"/>
              </a:rPr>
              <a:t>top five most frequent pairings</a:t>
            </a:r>
            <a:r>
              <a:rPr b="1" lang="en" sz="1200">
                <a:solidFill>
                  <a:srgbClr val="222222"/>
                </a:solidFill>
                <a:latin typeface="Montserrat"/>
                <a:ea typeface="Montserrat"/>
                <a:cs typeface="Montserrat"/>
                <a:sym typeface="Montserrat"/>
              </a:rPr>
              <a:t> for the </a:t>
            </a:r>
            <a:r>
              <a:rPr b="1" lang="en" sz="1200">
                <a:solidFill>
                  <a:schemeClr val="dk2"/>
                </a:solidFill>
                <a:latin typeface="Montserrat"/>
                <a:ea typeface="Montserrat"/>
                <a:cs typeface="Montserrat"/>
                <a:sym typeface="Montserrat"/>
              </a:rPr>
              <a:t>Democratic party for California Senate 2011-16</a:t>
            </a:r>
            <a:endParaRPr>
              <a:latin typeface="Montserrat"/>
              <a:ea typeface="Montserrat"/>
              <a:cs typeface="Montserrat"/>
              <a:sym typeface="Montserrat"/>
            </a:endParaRPr>
          </a:p>
        </p:txBody>
      </p:sp>
      <p:sp>
        <p:nvSpPr>
          <p:cNvPr id="6684" name="Google Shape;6684;p41"/>
          <p:cNvSpPr txBox="1"/>
          <p:nvPr/>
        </p:nvSpPr>
        <p:spPr>
          <a:xfrm>
            <a:off x="202400" y="3088850"/>
            <a:ext cx="1957500" cy="1108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rgbClr val="222222"/>
                </a:solidFill>
                <a:latin typeface="Montserrat"/>
                <a:ea typeface="Montserrat"/>
                <a:cs typeface="Montserrat"/>
                <a:sym typeface="Montserrat"/>
              </a:rPr>
              <a:t>The </a:t>
            </a:r>
            <a:r>
              <a:rPr b="1" lang="en" sz="1200">
                <a:solidFill>
                  <a:schemeClr val="lt2"/>
                </a:solidFill>
                <a:latin typeface="Montserrat"/>
                <a:ea typeface="Montserrat"/>
                <a:cs typeface="Montserrat"/>
                <a:sym typeface="Montserrat"/>
              </a:rPr>
              <a:t>top five most frequent pairings</a:t>
            </a:r>
            <a:r>
              <a:rPr b="1" lang="en" sz="1200">
                <a:solidFill>
                  <a:srgbClr val="222222"/>
                </a:solidFill>
                <a:latin typeface="Montserrat"/>
                <a:ea typeface="Montserrat"/>
                <a:cs typeface="Montserrat"/>
                <a:sym typeface="Montserrat"/>
              </a:rPr>
              <a:t> for the </a:t>
            </a:r>
            <a:r>
              <a:rPr b="1" lang="en" sz="1200">
                <a:solidFill>
                  <a:schemeClr val="lt2"/>
                </a:solidFill>
                <a:latin typeface="Montserrat"/>
                <a:ea typeface="Montserrat"/>
                <a:cs typeface="Montserrat"/>
                <a:sym typeface="Montserrat"/>
              </a:rPr>
              <a:t>Republican party for California Senate 2011-16</a:t>
            </a:r>
            <a:endParaRPr b="1" sz="1200">
              <a:solidFill>
                <a:srgbClr val="222222"/>
              </a:solidFill>
              <a:latin typeface="Times New Roman"/>
              <a:ea typeface="Times New Roman"/>
              <a:cs typeface="Times New Roman"/>
              <a:sym typeface="Times New Roman"/>
            </a:endParaRPr>
          </a:p>
        </p:txBody>
      </p:sp>
      <p:pic>
        <p:nvPicPr>
          <p:cNvPr id="6685" name="Google Shape;6685;p41"/>
          <p:cNvPicPr preferRelativeResize="0"/>
          <p:nvPr/>
        </p:nvPicPr>
        <p:blipFill>
          <a:blip r:embed="rId3">
            <a:alphaModFix/>
          </a:blip>
          <a:stretch>
            <a:fillRect/>
          </a:stretch>
        </p:blipFill>
        <p:spPr>
          <a:xfrm>
            <a:off x="308800" y="118050"/>
            <a:ext cx="6765300" cy="2081625"/>
          </a:xfrm>
          <a:prstGeom prst="rect">
            <a:avLst/>
          </a:prstGeom>
          <a:noFill/>
          <a:ln>
            <a:noFill/>
          </a:ln>
        </p:spPr>
      </p:pic>
      <p:pic>
        <p:nvPicPr>
          <p:cNvPr id="6686" name="Google Shape;6686;p41"/>
          <p:cNvPicPr preferRelativeResize="0"/>
          <p:nvPr/>
        </p:nvPicPr>
        <p:blipFill>
          <a:blip r:embed="rId4">
            <a:alphaModFix/>
          </a:blip>
          <a:stretch>
            <a:fillRect/>
          </a:stretch>
        </p:blipFill>
        <p:spPr>
          <a:xfrm>
            <a:off x="2072432" y="2686463"/>
            <a:ext cx="7071569" cy="191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0" name="Shape 6690"/>
        <p:cNvGrpSpPr/>
        <p:nvPr/>
      </p:nvGrpSpPr>
      <p:grpSpPr>
        <a:xfrm>
          <a:off x="0" y="0"/>
          <a:ext cx="0" cy="0"/>
          <a:chOff x="0" y="0"/>
          <a:chExt cx="0" cy="0"/>
        </a:xfrm>
      </p:grpSpPr>
      <p:sp>
        <p:nvSpPr>
          <p:cNvPr id="6691" name="Google Shape;6691;p42"/>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Descriptive Statistics</a:t>
            </a:r>
            <a:r>
              <a:rPr lang="en" sz="2700"/>
              <a:t> Results: House</a:t>
            </a:r>
            <a:endParaRPr sz="2700"/>
          </a:p>
        </p:txBody>
      </p:sp>
      <p:sp>
        <p:nvSpPr>
          <p:cNvPr id="6692" name="Google Shape;6692;p42"/>
          <p:cNvSpPr txBox="1"/>
          <p:nvPr>
            <p:ph idx="1" type="body"/>
          </p:nvPr>
        </p:nvSpPr>
        <p:spPr>
          <a:xfrm>
            <a:off x="713225" y="1109525"/>
            <a:ext cx="7717800" cy="348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Democratic House donor network is more diverse than Republican one</a:t>
            </a:r>
            <a:endParaRPr sz="1500"/>
          </a:p>
          <a:p>
            <a:pPr indent="-336550" lvl="0" marL="457200" rtl="0" algn="l">
              <a:spcBef>
                <a:spcPts val="0"/>
              </a:spcBef>
              <a:spcAft>
                <a:spcPts val="0"/>
              </a:spcAft>
              <a:buSzPts val="1700"/>
              <a:buChar char="●"/>
            </a:pPr>
            <a:r>
              <a:rPr lang="en" sz="1500"/>
              <a:t>Top Democratic pairings: Labor-Labor (11-12), Health-Labor (13-14), Health-Labor (15-16)</a:t>
            </a:r>
            <a:endParaRPr sz="1500"/>
          </a:p>
          <a:p>
            <a:pPr indent="-336550" lvl="0" marL="457200" rtl="0" algn="l">
              <a:spcBef>
                <a:spcPts val="0"/>
              </a:spcBef>
              <a:spcAft>
                <a:spcPts val="0"/>
              </a:spcAft>
              <a:buSzPts val="1700"/>
              <a:buChar char="●"/>
            </a:pPr>
            <a:r>
              <a:rPr lang="en" sz="1500"/>
              <a:t>Top Republican pairings: Finance-Business (11-12), Business-Agriculture (13-14), Finance-Business (15-16) </a:t>
            </a:r>
            <a:endParaRPr sz="1500"/>
          </a:p>
          <a:p>
            <a:pPr indent="-336550" lvl="0" marL="457200" rtl="0" algn="l">
              <a:spcBef>
                <a:spcPts val="0"/>
              </a:spcBef>
              <a:spcAft>
                <a:spcPts val="0"/>
              </a:spcAft>
              <a:buSzPts val="1700"/>
              <a:buChar char="●"/>
            </a:pPr>
            <a:r>
              <a:rPr lang="en" sz="1500"/>
              <a:t>Business-Health was prominent in 2015-2016 </a:t>
            </a:r>
            <a:endParaRPr sz="1500"/>
          </a:p>
          <a:p>
            <a:pPr indent="-336550" lvl="0" marL="457200" rtl="0" algn="l">
              <a:spcBef>
                <a:spcPts val="0"/>
              </a:spcBef>
              <a:spcAft>
                <a:spcPts val="0"/>
              </a:spcAft>
              <a:buSzPts val="1700"/>
              <a:buChar char="●"/>
            </a:pPr>
            <a:r>
              <a:rPr lang="en" sz="1500"/>
              <a:t>Highest proportion was Finance-Business in 2015-2016</a:t>
            </a:r>
            <a:endParaRPr sz="1500"/>
          </a:p>
          <a:p>
            <a:pPr indent="-336550" lvl="0" marL="457200" rtl="0" algn="l">
              <a:spcBef>
                <a:spcPts val="0"/>
              </a:spcBef>
              <a:spcAft>
                <a:spcPts val="0"/>
              </a:spcAft>
              <a:buSzPts val="1700"/>
              <a:buChar char="●"/>
            </a:pPr>
            <a:r>
              <a:rPr lang="en" sz="1500"/>
              <a:t>Consistent Democratic donors: Health and Labor groups</a:t>
            </a:r>
            <a:endParaRPr sz="1500"/>
          </a:p>
          <a:p>
            <a:pPr indent="-336550" lvl="0" marL="457200" rtl="0" algn="l">
              <a:spcBef>
                <a:spcPts val="0"/>
              </a:spcBef>
              <a:spcAft>
                <a:spcPts val="0"/>
              </a:spcAft>
              <a:buSzPts val="1700"/>
              <a:buChar char="●"/>
            </a:pPr>
            <a:r>
              <a:rPr lang="en" sz="1500"/>
              <a:t>Consistent Republican donors: Business, Finance, and Agriculture groups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6" name="Shape 6696"/>
        <p:cNvGrpSpPr/>
        <p:nvPr/>
      </p:nvGrpSpPr>
      <p:grpSpPr>
        <a:xfrm>
          <a:off x="0" y="0"/>
          <a:ext cx="0" cy="0"/>
          <a:chOff x="0" y="0"/>
          <a:chExt cx="0" cy="0"/>
        </a:xfrm>
      </p:grpSpPr>
      <p:sp>
        <p:nvSpPr>
          <p:cNvPr id="6697" name="Google Shape;6697;p43"/>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Descriptive Statistics Results: Senate</a:t>
            </a:r>
            <a:endParaRPr sz="2700"/>
          </a:p>
        </p:txBody>
      </p:sp>
      <p:sp>
        <p:nvSpPr>
          <p:cNvPr id="6698" name="Google Shape;6698;p43"/>
          <p:cNvSpPr txBox="1"/>
          <p:nvPr>
            <p:ph idx="1" type="body"/>
          </p:nvPr>
        </p:nvSpPr>
        <p:spPr>
          <a:xfrm>
            <a:off x="713100" y="970475"/>
            <a:ext cx="7717800" cy="3489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700"/>
              <a:t>Democratic Senate donor network is more diverse than Republican one</a:t>
            </a:r>
            <a:endParaRPr sz="1700"/>
          </a:p>
          <a:p>
            <a:pPr indent="-349250" lvl="0" marL="457200" rtl="0" algn="l">
              <a:spcBef>
                <a:spcPts val="0"/>
              </a:spcBef>
              <a:spcAft>
                <a:spcPts val="0"/>
              </a:spcAft>
              <a:buSzPts val="1900"/>
              <a:buChar char="●"/>
            </a:pPr>
            <a:r>
              <a:rPr lang="en" sz="1700"/>
              <a:t>Top Democratic pairings: Labor-Labor (11-12), Health-Labor (13-14), Health-Labor (15-16)</a:t>
            </a:r>
            <a:endParaRPr sz="1700"/>
          </a:p>
          <a:p>
            <a:pPr indent="-349250" lvl="0" marL="457200" rtl="0" algn="l">
              <a:spcBef>
                <a:spcPts val="0"/>
              </a:spcBef>
              <a:spcAft>
                <a:spcPts val="0"/>
              </a:spcAft>
              <a:buSzPts val="1900"/>
              <a:buChar char="●"/>
            </a:pPr>
            <a:r>
              <a:rPr lang="en" sz="1700"/>
              <a:t>Top Republican pairings: Finance-Business (11-12), Business-Agriculture (13-14), Finance-Business (15-16) </a:t>
            </a:r>
            <a:endParaRPr sz="1700"/>
          </a:p>
          <a:p>
            <a:pPr indent="-349250" lvl="0" marL="457200" rtl="0" algn="l">
              <a:spcBef>
                <a:spcPts val="0"/>
              </a:spcBef>
              <a:spcAft>
                <a:spcPts val="0"/>
              </a:spcAft>
              <a:buSzPts val="1900"/>
              <a:buChar char="●"/>
            </a:pPr>
            <a:r>
              <a:rPr lang="en" sz="1700"/>
              <a:t>Highest proportion was Finance-Business in 2015-2016 </a:t>
            </a:r>
            <a:endParaRPr sz="1700"/>
          </a:p>
          <a:p>
            <a:pPr indent="-349250" lvl="0" marL="457200" rtl="0" algn="l">
              <a:spcBef>
                <a:spcPts val="0"/>
              </a:spcBef>
              <a:spcAft>
                <a:spcPts val="0"/>
              </a:spcAft>
              <a:buSzPts val="1900"/>
              <a:buChar char="●"/>
            </a:pPr>
            <a:r>
              <a:rPr lang="en" sz="1700"/>
              <a:t>Consistent Democratic donors: Health and Labor groups</a:t>
            </a:r>
            <a:endParaRPr sz="1700"/>
          </a:p>
          <a:p>
            <a:pPr indent="-349250" lvl="0" marL="457200" rtl="0" algn="l">
              <a:spcBef>
                <a:spcPts val="0"/>
              </a:spcBef>
              <a:spcAft>
                <a:spcPts val="0"/>
              </a:spcAft>
              <a:buSzPts val="1900"/>
              <a:buChar char="●"/>
            </a:pPr>
            <a:r>
              <a:rPr lang="en" sz="1700"/>
              <a:t>Consistent Republican donors: Business and Finance groups</a:t>
            </a:r>
            <a:endParaRPr sz="1700"/>
          </a:p>
          <a:p>
            <a:pPr indent="-349250" lvl="0" marL="457200" rtl="0" algn="l">
              <a:spcBef>
                <a:spcPts val="0"/>
              </a:spcBef>
              <a:spcAft>
                <a:spcPts val="0"/>
              </a:spcAft>
              <a:buSzPts val="1900"/>
              <a:buChar char="●"/>
            </a:pPr>
            <a:r>
              <a:rPr lang="en" sz="1700"/>
              <a:t>Decreased prominence of Agriculture groups in 2015-2016 especially in the Senate race</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2" name="Shape 6702"/>
        <p:cNvGrpSpPr/>
        <p:nvPr/>
      </p:nvGrpSpPr>
      <p:grpSpPr>
        <a:xfrm>
          <a:off x="0" y="0"/>
          <a:ext cx="0" cy="0"/>
          <a:chOff x="0" y="0"/>
          <a:chExt cx="0" cy="0"/>
        </a:xfrm>
      </p:grpSpPr>
      <p:sp>
        <p:nvSpPr>
          <p:cNvPr id="6703" name="Google Shape;6703;p44"/>
          <p:cNvSpPr txBox="1"/>
          <p:nvPr>
            <p:ph type="title"/>
          </p:nvPr>
        </p:nvSpPr>
        <p:spPr>
          <a:xfrm>
            <a:off x="2314050" y="1425750"/>
            <a:ext cx="4515900" cy="22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Network Regression</a:t>
            </a:r>
            <a:r>
              <a:rPr lang="en" sz="3000"/>
              <a:t> Results</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7" name="Shape 6707"/>
        <p:cNvGrpSpPr/>
        <p:nvPr/>
      </p:nvGrpSpPr>
      <p:grpSpPr>
        <a:xfrm>
          <a:off x="0" y="0"/>
          <a:ext cx="0" cy="0"/>
          <a:chOff x="0" y="0"/>
          <a:chExt cx="0" cy="0"/>
        </a:xfrm>
      </p:grpSpPr>
      <p:pic>
        <p:nvPicPr>
          <p:cNvPr id="6708" name="Google Shape;6708;p45"/>
          <p:cNvPicPr preferRelativeResize="0"/>
          <p:nvPr/>
        </p:nvPicPr>
        <p:blipFill>
          <a:blip r:embed="rId3">
            <a:alphaModFix/>
          </a:blip>
          <a:stretch>
            <a:fillRect/>
          </a:stretch>
        </p:blipFill>
        <p:spPr>
          <a:xfrm>
            <a:off x="2019823" y="471418"/>
            <a:ext cx="7124175" cy="2043633"/>
          </a:xfrm>
          <a:prstGeom prst="rect">
            <a:avLst/>
          </a:prstGeom>
          <a:noFill/>
          <a:ln>
            <a:noFill/>
          </a:ln>
        </p:spPr>
      </p:pic>
      <p:pic>
        <p:nvPicPr>
          <p:cNvPr id="6709" name="Google Shape;6709;p45"/>
          <p:cNvPicPr preferRelativeResize="0"/>
          <p:nvPr/>
        </p:nvPicPr>
        <p:blipFill>
          <a:blip r:embed="rId4">
            <a:alphaModFix/>
          </a:blip>
          <a:stretch>
            <a:fillRect/>
          </a:stretch>
        </p:blipFill>
        <p:spPr>
          <a:xfrm>
            <a:off x="2019825" y="2515050"/>
            <a:ext cx="7124175" cy="2374725"/>
          </a:xfrm>
          <a:prstGeom prst="rect">
            <a:avLst/>
          </a:prstGeom>
          <a:noFill/>
          <a:ln>
            <a:noFill/>
          </a:ln>
        </p:spPr>
      </p:pic>
      <p:sp>
        <p:nvSpPr>
          <p:cNvPr id="6710" name="Google Shape;6710;p45"/>
          <p:cNvSpPr txBox="1"/>
          <p:nvPr/>
        </p:nvSpPr>
        <p:spPr>
          <a:xfrm>
            <a:off x="185525" y="1442675"/>
            <a:ext cx="1957500" cy="1662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rgbClr val="222222"/>
                </a:solidFill>
                <a:latin typeface="Montserrat"/>
                <a:ea typeface="Montserrat"/>
                <a:cs typeface="Montserrat"/>
                <a:sym typeface="Montserrat"/>
              </a:rPr>
              <a:t>Network Regression Model Estimates for California House 2011-16 </a:t>
            </a:r>
            <a:endParaRPr b="1" sz="1200">
              <a:solidFill>
                <a:srgbClr val="222222"/>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 sz="1200">
                <a:solidFill>
                  <a:srgbClr val="222222"/>
                </a:solidFill>
                <a:latin typeface="Montserrat"/>
                <a:ea typeface="Montserrat"/>
                <a:cs typeface="Montserrat"/>
                <a:sym typeface="Montserrat"/>
              </a:rPr>
              <a:t>and</a:t>
            </a:r>
            <a:endParaRPr b="1" sz="1200">
              <a:solidFill>
                <a:srgbClr val="222222"/>
              </a:solidFill>
              <a:latin typeface="Montserrat"/>
              <a:ea typeface="Montserrat"/>
              <a:cs typeface="Montserrat"/>
              <a:sym typeface="Montserrat"/>
            </a:endParaRPr>
          </a:p>
          <a:p>
            <a:pPr indent="0" lvl="0" marL="0" rtl="0" algn="l">
              <a:lnSpc>
                <a:spcPct val="100000"/>
              </a:lnSpc>
              <a:spcBef>
                <a:spcPts val="0"/>
              </a:spcBef>
              <a:spcAft>
                <a:spcPts val="0"/>
              </a:spcAft>
              <a:buNone/>
            </a:pPr>
            <a:r>
              <a:rPr b="1" lang="en" sz="1200">
                <a:solidFill>
                  <a:srgbClr val="222222"/>
                </a:solidFill>
                <a:latin typeface="Montserrat"/>
                <a:ea typeface="Montserrat"/>
                <a:cs typeface="Montserrat"/>
                <a:sym typeface="Montserrat"/>
              </a:rPr>
              <a:t>California Senate 2011-16</a:t>
            </a:r>
            <a:endParaRPr b="1" sz="1200">
              <a:solidFill>
                <a:srgbClr val="222222"/>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200">
              <a:solidFill>
                <a:srgbClr val="22222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4" name="Shape 6714"/>
        <p:cNvGrpSpPr/>
        <p:nvPr/>
      </p:nvGrpSpPr>
      <p:grpSpPr>
        <a:xfrm>
          <a:off x="0" y="0"/>
          <a:ext cx="0" cy="0"/>
          <a:chOff x="0" y="0"/>
          <a:chExt cx="0" cy="0"/>
        </a:xfrm>
      </p:grpSpPr>
      <p:sp>
        <p:nvSpPr>
          <p:cNvPr id="6715" name="Google Shape;6715;p46"/>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Network Regression</a:t>
            </a:r>
            <a:r>
              <a:rPr lang="en" sz="2700"/>
              <a:t> Results</a:t>
            </a:r>
            <a:endParaRPr sz="2700"/>
          </a:p>
        </p:txBody>
      </p:sp>
      <p:sp>
        <p:nvSpPr>
          <p:cNvPr id="6716" name="Google Shape;6716;p46"/>
          <p:cNvSpPr txBox="1"/>
          <p:nvPr>
            <p:ph idx="1" type="body"/>
          </p:nvPr>
        </p:nvSpPr>
        <p:spPr>
          <a:xfrm>
            <a:off x="713225" y="1109525"/>
            <a:ext cx="7717800" cy="348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500"/>
              <a:t>Dependent variable</a:t>
            </a:r>
            <a:r>
              <a:rPr lang="en" sz="1500"/>
              <a:t>: if ties exist in an adjacency matrix</a:t>
            </a:r>
            <a:endParaRPr sz="1500"/>
          </a:p>
          <a:p>
            <a:pPr indent="-336550" lvl="0" marL="457200" rtl="0" algn="l">
              <a:spcBef>
                <a:spcPts val="0"/>
              </a:spcBef>
              <a:spcAft>
                <a:spcPts val="0"/>
              </a:spcAft>
              <a:buSzPts val="1700"/>
              <a:buChar char="●"/>
            </a:pPr>
            <a:r>
              <a:rPr b="1" lang="en" sz="1500"/>
              <a:t>Independent variables</a:t>
            </a:r>
            <a:r>
              <a:rPr lang="en" sz="1500"/>
              <a:t>: perDem difference, perRep difference, absolute difference in total contributions, binary variable; also in adjacency matrices</a:t>
            </a:r>
            <a:endParaRPr sz="1500"/>
          </a:p>
          <a:p>
            <a:pPr indent="-336550" lvl="0" marL="457200" rtl="0" algn="l">
              <a:spcBef>
                <a:spcPts val="0"/>
              </a:spcBef>
              <a:spcAft>
                <a:spcPts val="0"/>
              </a:spcAft>
              <a:buSzPts val="1700"/>
              <a:buChar char="●"/>
            </a:pPr>
            <a:r>
              <a:rPr lang="en" sz="1500"/>
              <a:t>When 2 donors are of the same industry, they're more likely to have a tie</a:t>
            </a:r>
            <a:endParaRPr sz="1500"/>
          </a:p>
          <a:p>
            <a:pPr indent="-336550" lvl="0" marL="457200" rtl="0" algn="l">
              <a:spcBef>
                <a:spcPts val="0"/>
              </a:spcBef>
              <a:spcAft>
                <a:spcPts val="0"/>
              </a:spcAft>
              <a:buSzPts val="1700"/>
              <a:buChar char="●"/>
            </a:pPr>
            <a:r>
              <a:rPr lang="en" sz="1500"/>
              <a:t>Used both an ERGM and netlogit</a:t>
            </a:r>
            <a:endParaRPr sz="1500"/>
          </a:p>
          <a:p>
            <a:pPr indent="-336550" lvl="0" marL="457200" rtl="0" algn="l">
              <a:spcBef>
                <a:spcPts val="0"/>
              </a:spcBef>
              <a:spcAft>
                <a:spcPts val="0"/>
              </a:spcAft>
              <a:buSzPts val="1700"/>
              <a:buChar char="●"/>
            </a:pPr>
            <a:r>
              <a:rPr lang="en" sz="1500"/>
              <a:t>45-50% higher likelihood of 2 donors in the same group funding the same candidates</a:t>
            </a:r>
            <a:endParaRPr sz="1500"/>
          </a:p>
          <a:p>
            <a:pPr indent="-336550" lvl="0" marL="457200" rtl="0" algn="l">
              <a:spcBef>
                <a:spcPts val="0"/>
              </a:spcBef>
              <a:spcAft>
                <a:spcPts val="0"/>
              </a:spcAft>
              <a:buSzPts val="1700"/>
              <a:buChar char="●"/>
            </a:pPr>
            <a:r>
              <a:rPr lang="en" sz="1500"/>
              <a:t>No Republican majority industry; most donors were in Health + Labor groups</a:t>
            </a:r>
            <a:endParaRPr sz="1500"/>
          </a:p>
          <a:p>
            <a:pPr indent="-336550" lvl="0" marL="457200" rtl="0" algn="l">
              <a:spcBef>
                <a:spcPts val="0"/>
              </a:spcBef>
              <a:spcAft>
                <a:spcPts val="0"/>
              </a:spcAft>
              <a:buSzPts val="1700"/>
              <a:buChar char="●"/>
            </a:pPr>
            <a:r>
              <a:rPr lang="en" sz="1500"/>
              <a:t>Majority of top donors come from political or party orgs</a:t>
            </a:r>
            <a:endParaRPr sz="1500"/>
          </a:p>
          <a:p>
            <a:pPr indent="-336550" lvl="0" marL="457200" rtl="0" algn="l">
              <a:spcBef>
                <a:spcPts val="0"/>
              </a:spcBef>
              <a:spcAft>
                <a:spcPts val="0"/>
              </a:spcAft>
              <a:buSzPts val="1700"/>
              <a:buChar char="●"/>
            </a:pPr>
            <a:r>
              <a:rPr lang="en" sz="1500"/>
              <a:t>Party affiliations run so deep in our chosen groups</a:t>
            </a:r>
            <a:endParaRPr sz="1500"/>
          </a:p>
          <a:p>
            <a:pPr indent="-336550" lvl="0" marL="457200" rtl="0" algn="l">
              <a:spcBef>
                <a:spcPts val="0"/>
              </a:spcBef>
              <a:spcAft>
                <a:spcPts val="0"/>
              </a:spcAft>
              <a:buSzPts val="1700"/>
              <a:buChar char="●"/>
            </a:pPr>
            <a:r>
              <a:rPr lang="en" sz="1500"/>
              <a:t>Small donors cling to larger, more influential donors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0" name="Shape 6720"/>
        <p:cNvGrpSpPr/>
        <p:nvPr/>
      </p:nvGrpSpPr>
      <p:grpSpPr>
        <a:xfrm>
          <a:off x="0" y="0"/>
          <a:ext cx="0" cy="0"/>
          <a:chOff x="0" y="0"/>
          <a:chExt cx="0" cy="0"/>
        </a:xfrm>
      </p:grpSpPr>
      <p:sp>
        <p:nvSpPr>
          <p:cNvPr id="6721" name="Google Shape;6721;p47"/>
          <p:cNvSpPr txBox="1"/>
          <p:nvPr>
            <p:ph idx="1" type="body"/>
          </p:nvPr>
        </p:nvSpPr>
        <p:spPr>
          <a:xfrm>
            <a:off x="713225" y="1109525"/>
            <a:ext cx="7717800" cy="348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Polarization has increased → </a:t>
            </a:r>
            <a:r>
              <a:rPr b="1" lang="en" sz="1600">
                <a:solidFill>
                  <a:schemeClr val="dk2"/>
                </a:solidFill>
              </a:rPr>
              <a:t>proved first hypothesis</a:t>
            </a:r>
            <a:endParaRPr b="1" sz="1600">
              <a:solidFill>
                <a:schemeClr val="dk2"/>
              </a:solidFill>
            </a:endParaRPr>
          </a:p>
          <a:p>
            <a:pPr indent="-330200" lvl="0" marL="457200" rtl="0" algn="l">
              <a:spcBef>
                <a:spcPts val="0"/>
              </a:spcBef>
              <a:spcAft>
                <a:spcPts val="0"/>
              </a:spcAft>
              <a:buSzPts val="1600"/>
              <a:buChar char="●"/>
            </a:pPr>
            <a:r>
              <a:rPr lang="en" sz="1600"/>
              <a:t>Donors from the same industry were connected because they donated to the same candidates</a:t>
            </a:r>
            <a:endParaRPr sz="1600"/>
          </a:p>
          <a:p>
            <a:pPr indent="-330200" lvl="0" marL="457200" rtl="0" algn="l">
              <a:spcBef>
                <a:spcPts val="0"/>
              </a:spcBef>
              <a:spcAft>
                <a:spcPts val="0"/>
              </a:spcAft>
              <a:buSzPts val="1600"/>
              <a:buChar char="●"/>
            </a:pPr>
            <a:r>
              <a:rPr lang="en" sz="1600"/>
              <a:t>Health and Labor groups were consistent Democratic donors; Business and Finance groups were consistent Republican donors → </a:t>
            </a:r>
            <a:r>
              <a:rPr b="1" lang="en" sz="1600">
                <a:solidFill>
                  <a:schemeClr val="dk2"/>
                </a:solidFill>
              </a:rPr>
              <a:t>proved second hypothesis</a:t>
            </a:r>
            <a:endParaRPr b="1" sz="1600">
              <a:solidFill>
                <a:schemeClr val="dk2"/>
              </a:solidFill>
            </a:endParaRPr>
          </a:p>
          <a:p>
            <a:pPr indent="-342900" lvl="0" marL="457200" rtl="0" algn="l">
              <a:spcBef>
                <a:spcPts val="0"/>
              </a:spcBef>
              <a:spcAft>
                <a:spcPts val="0"/>
              </a:spcAft>
              <a:buSzPts val="1800"/>
              <a:buChar char="●"/>
            </a:pPr>
            <a:r>
              <a:rPr lang="en" sz="1600"/>
              <a:t>Studying donor networks is important because it gives insight into donor motivations</a:t>
            </a:r>
            <a:endParaRPr sz="1600"/>
          </a:p>
          <a:p>
            <a:pPr indent="-342900" lvl="0" marL="457200" rtl="0" algn="l">
              <a:spcBef>
                <a:spcPts val="0"/>
              </a:spcBef>
              <a:spcAft>
                <a:spcPts val="0"/>
              </a:spcAft>
              <a:buSzPts val="1800"/>
              <a:buChar char="●"/>
            </a:pPr>
            <a:r>
              <a:rPr lang="en" sz="1600"/>
              <a:t>This paper furthers past research on interest group donation trends </a:t>
            </a:r>
            <a:endParaRPr sz="1600"/>
          </a:p>
          <a:p>
            <a:pPr indent="-342900" lvl="0" marL="457200" rtl="0" algn="l">
              <a:spcBef>
                <a:spcPts val="0"/>
              </a:spcBef>
              <a:spcAft>
                <a:spcPts val="0"/>
              </a:spcAft>
              <a:buSzPts val="1800"/>
              <a:buChar char="●"/>
            </a:pPr>
            <a:r>
              <a:rPr b="1" lang="en" sz="1600">
                <a:solidFill>
                  <a:schemeClr val="lt2"/>
                </a:solidFill>
              </a:rPr>
              <a:t>Future research:</a:t>
            </a:r>
            <a:r>
              <a:rPr lang="en" sz="1600"/>
              <a:t> might study a less dominant-party state, or do a comparative analysis</a:t>
            </a:r>
            <a:endParaRPr sz="1600"/>
          </a:p>
        </p:txBody>
      </p:sp>
      <p:sp>
        <p:nvSpPr>
          <p:cNvPr id="6722" name="Google Shape;6722;p47"/>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r>
              <a:rPr lang="en">
                <a:solidFill>
                  <a:schemeClr val="dk2"/>
                </a:solidFill>
              </a:rPr>
              <a:t>Further Research</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6" name="Shape 6726"/>
        <p:cNvGrpSpPr/>
        <p:nvPr/>
      </p:nvGrpSpPr>
      <p:grpSpPr>
        <a:xfrm>
          <a:off x="0" y="0"/>
          <a:ext cx="0" cy="0"/>
          <a:chOff x="0" y="0"/>
          <a:chExt cx="0" cy="0"/>
        </a:xfrm>
      </p:grpSpPr>
      <p:sp>
        <p:nvSpPr>
          <p:cNvPr id="6727" name="Google Shape;6727;p48"/>
          <p:cNvSpPr txBox="1"/>
          <p:nvPr>
            <p:ph type="ctrTitle"/>
          </p:nvPr>
        </p:nvSpPr>
        <p:spPr>
          <a:xfrm>
            <a:off x="2080650" y="539500"/>
            <a:ext cx="4982700" cy="92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Sources</a:t>
            </a:r>
            <a:endParaRPr/>
          </a:p>
        </p:txBody>
      </p:sp>
      <p:sp>
        <p:nvSpPr>
          <p:cNvPr id="6728" name="Google Shape;6728;p48"/>
          <p:cNvSpPr/>
          <p:nvPr/>
        </p:nvSpPr>
        <p:spPr>
          <a:xfrm>
            <a:off x="1809525" y="1463800"/>
            <a:ext cx="5846100" cy="367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191919"/>
                </a:solidFill>
              </a:rPr>
              <a:t>Apkarian, Jacob, et al. “Donor Motivations in the California State Legislature: A Social Network Analysis of Campaign Contributions.” Connections, vol. 35, no. 1, Jan. 2015.</a:t>
            </a:r>
            <a:endParaRPr sz="1000">
              <a:solidFill>
                <a:srgbClr val="191919"/>
              </a:solidFill>
            </a:endParaRPr>
          </a:p>
          <a:p>
            <a:pPr indent="0" lvl="0" marL="0" rtl="0" algn="l">
              <a:spcBef>
                <a:spcPts val="0"/>
              </a:spcBef>
              <a:spcAft>
                <a:spcPts val="0"/>
              </a:spcAft>
              <a:buNone/>
            </a:pPr>
            <a:r>
              <a:rPr lang="en" sz="1000">
                <a:solidFill>
                  <a:srgbClr val="191919"/>
                </a:solidFill>
              </a:rPr>
              <a:t>Brunell, Thomas L. “The Relationship between Political Parties and Interest Groups: Explaining Patterns of PAC Contributions to Candidates for Congress.” Political Research Quarterly, vol. 58, no. 4.</a:t>
            </a:r>
            <a:endParaRPr sz="1000">
              <a:solidFill>
                <a:srgbClr val="191919"/>
              </a:solidFill>
            </a:endParaRPr>
          </a:p>
          <a:p>
            <a:pPr indent="0" lvl="0" marL="0" rtl="0" algn="l">
              <a:spcBef>
                <a:spcPts val="0"/>
              </a:spcBef>
              <a:spcAft>
                <a:spcPts val="0"/>
              </a:spcAft>
              <a:buNone/>
            </a:pPr>
            <a:r>
              <a:rPr lang="en" sz="1000">
                <a:solidFill>
                  <a:srgbClr val="191919"/>
                </a:solidFill>
              </a:rPr>
              <a:t>“Community Detection - neo4j Graph Data Science.” </a:t>
            </a:r>
            <a:r>
              <a:rPr i="1" lang="en" sz="1000">
                <a:solidFill>
                  <a:srgbClr val="191919"/>
                </a:solidFill>
              </a:rPr>
              <a:t>Neo4j Graph Data Platform</a:t>
            </a:r>
            <a:r>
              <a:rPr lang="en" sz="1000">
                <a:solidFill>
                  <a:srgbClr val="191919"/>
                </a:solidFill>
              </a:rPr>
              <a:t>. </a:t>
            </a:r>
            <a:endParaRPr sz="900">
              <a:solidFill>
                <a:srgbClr val="191919"/>
              </a:solidFill>
            </a:endParaRPr>
          </a:p>
          <a:p>
            <a:pPr indent="0" lvl="0" marL="0" rtl="0" algn="l">
              <a:spcBef>
                <a:spcPts val="0"/>
              </a:spcBef>
              <a:spcAft>
                <a:spcPts val="0"/>
              </a:spcAft>
              <a:buNone/>
            </a:pPr>
            <a:r>
              <a:rPr lang="en" sz="1000">
                <a:solidFill>
                  <a:srgbClr val="191919"/>
                </a:solidFill>
              </a:rPr>
              <a:t>Gimpel, James G., et al. “Business Interests and the Party Coalitions: Industry Sector Contributions to US Congressional Campaigns.” American Politics Research, vol. 42, no. 6, 2014. </a:t>
            </a:r>
            <a:endParaRPr sz="1000">
              <a:solidFill>
                <a:srgbClr val="191919"/>
              </a:solidFill>
            </a:endParaRPr>
          </a:p>
          <a:p>
            <a:pPr indent="0" lvl="0" marL="0" rtl="0" algn="l">
              <a:spcBef>
                <a:spcPts val="0"/>
              </a:spcBef>
              <a:spcAft>
                <a:spcPts val="0"/>
              </a:spcAft>
              <a:buNone/>
            </a:pPr>
            <a:r>
              <a:rPr lang="en" sz="1000">
                <a:solidFill>
                  <a:srgbClr val="191919"/>
                </a:solidFill>
              </a:rPr>
              <a:t>Grossmann, Matt, and Casey B. Dominguez. “Party Coalitions and Interest Group Networks.” American Politics Research, vol. 37, no. 5, 2009. </a:t>
            </a:r>
            <a:endParaRPr sz="1000">
              <a:solidFill>
                <a:srgbClr val="191919"/>
              </a:solidFill>
            </a:endParaRPr>
          </a:p>
          <a:p>
            <a:pPr indent="0" lvl="0" marL="0" rtl="0" algn="l">
              <a:spcBef>
                <a:spcPts val="0"/>
              </a:spcBef>
              <a:spcAft>
                <a:spcPts val="0"/>
              </a:spcAft>
              <a:buNone/>
            </a:pPr>
            <a:r>
              <a:rPr lang="en" sz="1000">
                <a:solidFill>
                  <a:srgbClr val="191919"/>
                </a:solidFill>
              </a:rPr>
              <a:t>Heaney, Michael, et al. "Polarized Networks: The Organizational Affiliations of National Party Convention Delegates." American Behavioral Scientist, vol. 56, no. 12, 2012, pp. 1654-1676.</a:t>
            </a:r>
            <a:endParaRPr sz="1000">
              <a:solidFill>
                <a:srgbClr val="191919"/>
              </a:solidFill>
            </a:endParaRPr>
          </a:p>
          <a:p>
            <a:pPr indent="0" lvl="0" marL="0" rtl="0" algn="l">
              <a:spcBef>
                <a:spcPts val="0"/>
              </a:spcBef>
              <a:spcAft>
                <a:spcPts val="0"/>
              </a:spcAft>
              <a:buNone/>
            </a:pPr>
            <a:r>
              <a:rPr lang="en" sz="1000">
                <a:solidFill>
                  <a:srgbClr val="191919"/>
                </a:solidFill>
                <a:highlight>
                  <a:srgbClr val="FFFFFF"/>
                </a:highlight>
              </a:rPr>
              <a:t>Malbin, Michael J.. "Small Donors: Incentives, Economies of Scale, and Effects" </a:t>
            </a:r>
            <a:r>
              <a:rPr i="1" lang="en" sz="1000">
                <a:solidFill>
                  <a:srgbClr val="191919"/>
                </a:solidFill>
              </a:rPr>
              <a:t>The Forum</a:t>
            </a:r>
            <a:r>
              <a:rPr lang="en" sz="1000">
                <a:solidFill>
                  <a:srgbClr val="191919"/>
                </a:solidFill>
                <a:highlight>
                  <a:srgbClr val="FFFFFF"/>
                </a:highlight>
              </a:rPr>
              <a:t>, vol. 11, no. 3, 2013, pp. 385-411.</a:t>
            </a:r>
            <a:endParaRPr sz="800">
              <a:solidFill>
                <a:srgbClr val="191919"/>
              </a:solidFill>
            </a:endParaRPr>
          </a:p>
          <a:p>
            <a:pPr indent="0" lvl="0" marL="0" rtl="0" algn="l">
              <a:spcBef>
                <a:spcPts val="0"/>
              </a:spcBef>
              <a:spcAft>
                <a:spcPts val="0"/>
              </a:spcAft>
              <a:buNone/>
            </a:pPr>
            <a:r>
              <a:rPr lang="en" sz="1000">
                <a:solidFill>
                  <a:srgbClr val="191919"/>
                </a:solidFill>
              </a:rPr>
              <a:t>Neal, Zachary. "A Sign of the Times? Weak and Strong Polarization in the US Congress, 1973-2016." Social Networks, vol. 60, pp. 103-112. </a:t>
            </a:r>
            <a:endParaRPr sz="1000">
              <a:solidFill>
                <a:srgbClr val="191919"/>
              </a:solidFill>
            </a:endParaRPr>
          </a:p>
          <a:p>
            <a:pPr indent="0" lvl="0" marL="0" rtl="0" algn="l">
              <a:spcBef>
                <a:spcPts val="0"/>
              </a:spcBef>
              <a:spcAft>
                <a:spcPts val="0"/>
              </a:spcAft>
              <a:buNone/>
            </a:pPr>
            <a:r>
              <a:rPr lang="en" sz="1000">
                <a:solidFill>
                  <a:srgbClr val="191919"/>
                </a:solidFill>
              </a:rPr>
              <a:t>Reuning, Kevin. “Mapping Influence: Partisan Networks across the United States, 2000 to 2016.” State Politics &amp; Policy Quarterly, vol. 20, no. 3, 2020, pp. 267–291.</a:t>
            </a:r>
            <a:endParaRPr sz="1000">
              <a:solidFill>
                <a:srgbClr val="191919"/>
              </a:solidFill>
            </a:endParaRPr>
          </a:p>
          <a:p>
            <a:pPr indent="0" lvl="0" marL="0" rtl="0" algn="l">
              <a:spcBef>
                <a:spcPts val="0"/>
              </a:spcBef>
              <a:spcAft>
                <a:spcPts val="0"/>
              </a:spcAft>
              <a:buNone/>
            </a:pPr>
            <a:r>
              <a:rPr lang="en" sz="1000">
                <a:solidFill>
                  <a:srgbClr val="191919"/>
                </a:solidFill>
              </a:rPr>
              <a:t>Robbins, Suzanne M., and Maksim Tsvetovat. "Guns, Babies and Labor: Campaign Finance Networks in the 2000 Elections (working draft)." Southern Illinois University Carbondale, 2008. Political Networks Paper Archive.</a:t>
            </a:r>
            <a:endParaRPr sz="1000">
              <a:solidFill>
                <a:srgbClr val="191919"/>
              </a:solidFill>
            </a:endParaRPr>
          </a:p>
          <a:p>
            <a:pPr indent="0" lvl="0" marL="0" rtl="0" algn="l">
              <a:spcBef>
                <a:spcPts val="0"/>
              </a:spcBef>
              <a:spcAft>
                <a:spcPts val="0"/>
              </a:spcAft>
              <a:buNone/>
            </a:pPr>
            <a:r>
              <a:rPr lang="en" sz="1000">
                <a:solidFill>
                  <a:srgbClr val="191919"/>
                </a:solidFill>
              </a:rPr>
              <a:t>Wouters, Olivier J. “Lobbying Expenditures and Campaign Contributions by the Pharmaceutical and Health Product Industry in the United States, 1999-2018.” JAMA Internal Medicine, vol. 180, no. 5, 3 Mar. 2020. </a:t>
            </a:r>
            <a:endParaRPr sz="1000">
              <a:solidFill>
                <a:srgbClr val="19191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7" name="Shape 6597"/>
        <p:cNvGrpSpPr/>
        <p:nvPr/>
      </p:nvGrpSpPr>
      <p:grpSpPr>
        <a:xfrm>
          <a:off x="0" y="0"/>
          <a:ext cx="0" cy="0"/>
          <a:chOff x="0" y="0"/>
          <a:chExt cx="0" cy="0"/>
        </a:xfrm>
      </p:grpSpPr>
      <p:sp>
        <p:nvSpPr>
          <p:cNvPr id="6598" name="Google Shape;6598;p31"/>
          <p:cNvSpPr txBox="1"/>
          <p:nvPr>
            <p:ph idx="1" type="subTitle"/>
          </p:nvPr>
        </p:nvSpPr>
        <p:spPr>
          <a:xfrm>
            <a:off x="1444575" y="1261800"/>
            <a:ext cx="28473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599" name="Google Shape;6599;p31"/>
          <p:cNvSpPr txBox="1"/>
          <p:nvPr>
            <p:ph type="title"/>
          </p:nvPr>
        </p:nvSpPr>
        <p:spPr>
          <a:xfrm>
            <a:off x="710475" y="1261800"/>
            <a:ext cx="7341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600" name="Google Shape;6600;p31"/>
          <p:cNvSpPr txBox="1"/>
          <p:nvPr>
            <p:ph idx="3"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Outline of </a:t>
            </a:r>
            <a:r>
              <a:rPr lang="en"/>
              <a:t>Presentation</a:t>
            </a:r>
            <a:endParaRPr/>
          </a:p>
        </p:txBody>
      </p:sp>
      <p:sp>
        <p:nvSpPr>
          <p:cNvPr id="6601" name="Google Shape;6601;p31"/>
          <p:cNvSpPr txBox="1"/>
          <p:nvPr>
            <p:ph idx="4" type="subTitle"/>
          </p:nvPr>
        </p:nvSpPr>
        <p:spPr>
          <a:xfrm>
            <a:off x="5296575" y="1261800"/>
            <a:ext cx="3127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6602" name="Google Shape;6602;p31"/>
          <p:cNvSpPr txBox="1"/>
          <p:nvPr>
            <p:ph idx="6" type="title"/>
          </p:nvPr>
        </p:nvSpPr>
        <p:spPr>
          <a:xfrm>
            <a:off x="4562475" y="1261800"/>
            <a:ext cx="7341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603" name="Google Shape;6603;p31"/>
          <p:cNvSpPr txBox="1"/>
          <p:nvPr>
            <p:ph idx="7" type="subTitle"/>
          </p:nvPr>
        </p:nvSpPr>
        <p:spPr>
          <a:xfrm>
            <a:off x="1444575" y="2428875"/>
            <a:ext cx="28473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Expectations</a:t>
            </a:r>
            <a:endParaRPr/>
          </a:p>
        </p:txBody>
      </p:sp>
      <p:sp>
        <p:nvSpPr>
          <p:cNvPr id="6604" name="Google Shape;6604;p31"/>
          <p:cNvSpPr txBox="1"/>
          <p:nvPr>
            <p:ph idx="9" type="title"/>
          </p:nvPr>
        </p:nvSpPr>
        <p:spPr>
          <a:xfrm>
            <a:off x="710475" y="2428875"/>
            <a:ext cx="7341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605" name="Google Shape;6605;p31"/>
          <p:cNvSpPr txBox="1"/>
          <p:nvPr>
            <p:ph idx="13" type="subTitle"/>
          </p:nvPr>
        </p:nvSpPr>
        <p:spPr>
          <a:xfrm>
            <a:off x="5296575" y="2428875"/>
            <a:ext cx="31275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Design</a:t>
            </a:r>
            <a:endParaRPr/>
          </a:p>
        </p:txBody>
      </p:sp>
      <p:sp>
        <p:nvSpPr>
          <p:cNvPr id="6606" name="Google Shape;6606;p31"/>
          <p:cNvSpPr txBox="1"/>
          <p:nvPr>
            <p:ph idx="15" type="title"/>
          </p:nvPr>
        </p:nvSpPr>
        <p:spPr>
          <a:xfrm>
            <a:off x="4562475" y="2428875"/>
            <a:ext cx="7341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607" name="Google Shape;6607;p31"/>
          <p:cNvSpPr txBox="1"/>
          <p:nvPr>
            <p:ph idx="16" type="subTitle"/>
          </p:nvPr>
        </p:nvSpPr>
        <p:spPr>
          <a:xfrm>
            <a:off x="1444575" y="3603075"/>
            <a:ext cx="28473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6608" name="Google Shape;6608;p31"/>
          <p:cNvSpPr txBox="1"/>
          <p:nvPr>
            <p:ph idx="17" type="subTitle"/>
          </p:nvPr>
        </p:nvSpPr>
        <p:spPr>
          <a:xfrm>
            <a:off x="1444575" y="4007400"/>
            <a:ext cx="2847300" cy="11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Visualizations and Modularity Results, CDA Results, Descriptive Statistics, Network Regression Results</a:t>
            </a:r>
            <a:endParaRPr/>
          </a:p>
        </p:txBody>
      </p:sp>
      <p:sp>
        <p:nvSpPr>
          <p:cNvPr id="6609" name="Google Shape;6609;p31"/>
          <p:cNvSpPr txBox="1"/>
          <p:nvPr>
            <p:ph idx="18" type="title"/>
          </p:nvPr>
        </p:nvSpPr>
        <p:spPr>
          <a:xfrm>
            <a:off x="710475" y="3603075"/>
            <a:ext cx="7341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610" name="Google Shape;6610;p31"/>
          <p:cNvSpPr txBox="1"/>
          <p:nvPr>
            <p:ph idx="19" type="subTitle"/>
          </p:nvPr>
        </p:nvSpPr>
        <p:spPr>
          <a:xfrm>
            <a:off x="5296575" y="3603075"/>
            <a:ext cx="2847300" cy="5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611" name="Google Shape;6611;p31"/>
          <p:cNvSpPr txBox="1"/>
          <p:nvPr>
            <p:ph idx="21" type="title"/>
          </p:nvPr>
        </p:nvSpPr>
        <p:spPr>
          <a:xfrm>
            <a:off x="4562475" y="3603075"/>
            <a:ext cx="7341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5" name="Shape 6615"/>
        <p:cNvGrpSpPr/>
        <p:nvPr/>
      </p:nvGrpSpPr>
      <p:grpSpPr>
        <a:xfrm>
          <a:off x="0" y="0"/>
          <a:ext cx="0" cy="0"/>
          <a:chOff x="0" y="0"/>
          <a:chExt cx="0" cy="0"/>
        </a:xfrm>
      </p:grpSpPr>
      <p:sp>
        <p:nvSpPr>
          <p:cNvPr id="6616" name="Google Shape;6616;p32"/>
          <p:cNvSpPr txBox="1"/>
          <p:nvPr>
            <p:ph idx="1" type="subTitle"/>
          </p:nvPr>
        </p:nvSpPr>
        <p:spPr>
          <a:xfrm>
            <a:off x="2553850" y="1292800"/>
            <a:ext cx="5301000" cy="1601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 sz="1700"/>
              <a:t>Polarization is increasing in many aspects of politics</a:t>
            </a:r>
            <a:endParaRPr sz="1700"/>
          </a:p>
          <a:p>
            <a:pPr indent="-336550" lvl="0" marL="457200" rtl="0" algn="l">
              <a:spcBef>
                <a:spcPts val="0"/>
              </a:spcBef>
              <a:spcAft>
                <a:spcPts val="0"/>
              </a:spcAft>
              <a:buClr>
                <a:schemeClr val="lt1"/>
              </a:buClr>
              <a:buSzPts val="1700"/>
              <a:buChar char="●"/>
            </a:pPr>
            <a:r>
              <a:rPr lang="en" sz="1700"/>
              <a:t>Networks of the top 50 donors to California's House and Senate campaigns, 2011-2016</a:t>
            </a:r>
            <a:endParaRPr sz="1700"/>
          </a:p>
          <a:p>
            <a:pPr indent="-336550" lvl="0" marL="457200" rtl="0" algn="l">
              <a:spcBef>
                <a:spcPts val="0"/>
              </a:spcBef>
              <a:spcAft>
                <a:spcPts val="0"/>
              </a:spcAft>
              <a:buClr>
                <a:schemeClr val="lt1"/>
              </a:buClr>
              <a:buSzPts val="1700"/>
              <a:buChar char="●"/>
            </a:pPr>
            <a:r>
              <a:rPr lang="en" sz="1700"/>
              <a:t>Which industries donate to which parties? Are these networks becoming more polarized?</a:t>
            </a:r>
            <a:endParaRPr sz="1700"/>
          </a:p>
          <a:p>
            <a:pPr indent="-336550" lvl="0" marL="457200" rtl="0" algn="l">
              <a:spcBef>
                <a:spcPts val="0"/>
              </a:spcBef>
              <a:spcAft>
                <a:spcPts val="0"/>
              </a:spcAft>
              <a:buClr>
                <a:schemeClr val="lt1"/>
              </a:buClr>
              <a:buSzPts val="1700"/>
              <a:buChar char="●"/>
            </a:pPr>
            <a:r>
              <a:rPr lang="en" sz="1700"/>
              <a:t>Data is aggregate donations to California’s state legislative House and Senate elections 2011-2016 where actors are donors and edges mean both donated to the same political candidate from National Institute on Money in Politics (NIMP)</a:t>
            </a:r>
            <a:endParaRPr sz="1700"/>
          </a:p>
        </p:txBody>
      </p:sp>
      <p:sp>
        <p:nvSpPr>
          <p:cNvPr id="6617" name="Google Shape;6617;p32"/>
          <p:cNvSpPr txBox="1"/>
          <p:nvPr>
            <p:ph type="title"/>
          </p:nvPr>
        </p:nvSpPr>
        <p:spPr>
          <a:xfrm>
            <a:off x="1863700" y="539501"/>
            <a:ext cx="3839100" cy="75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1" name="Shape 6621"/>
        <p:cNvGrpSpPr/>
        <p:nvPr/>
      </p:nvGrpSpPr>
      <p:grpSpPr>
        <a:xfrm>
          <a:off x="0" y="0"/>
          <a:ext cx="0" cy="0"/>
          <a:chOff x="0" y="0"/>
          <a:chExt cx="0" cy="0"/>
        </a:xfrm>
      </p:grpSpPr>
      <p:sp>
        <p:nvSpPr>
          <p:cNvPr id="6622" name="Google Shape;6622;p33"/>
          <p:cNvSpPr txBox="1"/>
          <p:nvPr>
            <p:ph idx="1" type="body"/>
          </p:nvPr>
        </p:nvSpPr>
        <p:spPr>
          <a:xfrm>
            <a:off x="3686175" y="1873925"/>
            <a:ext cx="4744800" cy="204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Why California: influential, wealthy blue state with a wealth gap</a:t>
            </a:r>
            <a:endParaRPr sz="1600"/>
          </a:p>
          <a:p>
            <a:pPr indent="-330200" lvl="0" marL="457200" rtl="0" algn="l">
              <a:spcBef>
                <a:spcPts val="0"/>
              </a:spcBef>
              <a:spcAft>
                <a:spcPts val="0"/>
              </a:spcAft>
              <a:buSzPts val="1600"/>
              <a:buChar char="●"/>
            </a:pPr>
            <a:r>
              <a:rPr lang="en" sz="1600"/>
              <a:t>Labor groups mostly donate to Democrats, while business groups mostly donate to Republicans </a:t>
            </a:r>
            <a:endParaRPr sz="1600"/>
          </a:p>
          <a:p>
            <a:pPr indent="-330200" lvl="0" marL="457200" rtl="0" algn="l">
              <a:spcBef>
                <a:spcPts val="0"/>
              </a:spcBef>
              <a:spcAft>
                <a:spcPts val="0"/>
              </a:spcAft>
              <a:buSzPts val="1600"/>
              <a:buChar char="●"/>
            </a:pPr>
            <a:r>
              <a:rPr lang="en" sz="1600"/>
              <a:t>Networks of interest group campaign donors have been found to be polarized</a:t>
            </a:r>
            <a:endParaRPr sz="1600"/>
          </a:p>
          <a:p>
            <a:pPr indent="-330200" lvl="0" marL="457200" rtl="0" algn="l">
              <a:spcBef>
                <a:spcPts val="0"/>
              </a:spcBef>
              <a:spcAft>
                <a:spcPts val="0"/>
              </a:spcAft>
              <a:buSzPts val="1600"/>
              <a:buChar char="●"/>
            </a:pPr>
            <a:r>
              <a:rPr lang="en" sz="1600"/>
              <a:t>Past research supports both of our theories</a:t>
            </a:r>
            <a:endParaRPr sz="1600"/>
          </a:p>
        </p:txBody>
      </p:sp>
      <p:sp>
        <p:nvSpPr>
          <p:cNvPr id="6623" name="Google Shape;6623;p33"/>
          <p:cNvSpPr txBox="1"/>
          <p:nvPr>
            <p:ph type="title"/>
          </p:nvPr>
        </p:nvSpPr>
        <p:spPr>
          <a:xfrm>
            <a:off x="3686175" y="1225375"/>
            <a:ext cx="47448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Literature</a:t>
            </a:r>
            <a:r>
              <a:rPr lang="en"/>
              <a:t> Review</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7" name="Shape 6627"/>
        <p:cNvGrpSpPr/>
        <p:nvPr/>
      </p:nvGrpSpPr>
      <p:grpSpPr>
        <a:xfrm>
          <a:off x="0" y="0"/>
          <a:ext cx="0" cy="0"/>
          <a:chOff x="0" y="0"/>
          <a:chExt cx="0" cy="0"/>
        </a:xfrm>
      </p:grpSpPr>
      <p:sp>
        <p:nvSpPr>
          <p:cNvPr id="6628" name="Google Shape;6628;p34"/>
          <p:cNvSpPr txBox="1"/>
          <p:nvPr>
            <p:ph idx="1" type="body"/>
          </p:nvPr>
        </p:nvSpPr>
        <p:spPr>
          <a:xfrm>
            <a:off x="713225" y="1261925"/>
            <a:ext cx="3725400" cy="31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Expectation 1</a:t>
            </a:r>
            <a:endParaRPr b="1" sz="2400">
              <a:solidFill>
                <a:schemeClr val="dk2"/>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sz="1600">
                <a:solidFill>
                  <a:schemeClr val="dk2"/>
                </a:solidFill>
              </a:rPr>
              <a:t>Polarization increases</a:t>
            </a:r>
            <a:r>
              <a:rPr lang="en" sz="1600"/>
              <a:t> as years progress in how donors donate to campaigns, as donors will be consistent to one political party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dk2"/>
                </a:solidFill>
              </a:rPr>
              <a:t>Higher level of network modularity </a:t>
            </a:r>
            <a:r>
              <a:rPr lang="en" sz="1600"/>
              <a:t>(more ingoing ties than outgoing ones); </a:t>
            </a:r>
            <a:r>
              <a:rPr lang="en" sz="1600">
                <a:solidFill>
                  <a:schemeClr val="dk2"/>
                </a:solidFill>
              </a:rPr>
              <a:t>communities formed by party affiliations</a:t>
            </a:r>
            <a:endParaRPr sz="1600">
              <a:solidFill>
                <a:schemeClr val="dk2"/>
              </a:solidFill>
            </a:endParaRPr>
          </a:p>
        </p:txBody>
      </p:sp>
      <p:sp>
        <p:nvSpPr>
          <p:cNvPr id="6629" name="Google Shape;6629;p34"/>
          <p:cNvSpPr txBox="1"/>
          <p:nvPr>
            <p:ph type="title"/>
          </p:nvPr>
        </p:nvSpPr>
        <p:spPr>
          <a:xfrm>
            <a:off x="720000" y="445025"/>
            <a:ext cx="77040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Expectations</a:t>
            </a:r>
            <a:endParaRPr/>
          </a:p>
        </p:txBody>
      </p:sp>
      <p:sp>
        <p:nvSpPr>
          <p:cNvPr id="6630" name="Google Shape;6630;p34"/>
          <p:cNvSpPr txBox="1"/>
          <p:nvPr>
            <p:ph idx="2" type="body"/>
          </p:nvPr>
        </p:nvSpPr>
        <p:spPr>
          <a:xfrm>
            <a:off x="4705375" y="1261925"/>
            <a:ext cx="3725400" cy="31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2"/>
                </a:solidFill>
              </a:rPr>
              <a:t>Expectation 2</a:t>
            </a:r>
            <a:endParaRPr b="1" sz="2400">
              <a:solidFill>
                <a:schemeClr val="lt2"/>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lang="en" sz="1600">
                <a:solidFill>
                  <a:schemeClr val="lt2"/>
                </a:solidFill>
              </a:rPr>
              <a:t>Republican donors</a:t>
            </a:r>
            <a:r>
              <a:rPr lang="en" sz="1600"/>
              <a:t> = financial, business, and agricultural groups and party affiliated committees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dk2"/>
                </a:solidFill>
              </a:rPr>
              <a:t>Democratic donors</a:t>
            </a:r>
            <a:r>
              <a:rPr lang="en" sz="1600"/>
              <a:t> = labor groups, the public health sector, and grassroots organizations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lt2"/>
                </a:solidFill>
              </a:rPr>
              <a:t>Both will have closer networks, or more ties with each other</a:t>
            </a:r>
            <a:endParaRPr sz="16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4" name="Shape 6634"/>
        <p:cNvGrpSpPr/>
        <p:nvPr/>
      </p:nvGrpSpPr>
      <p:grpSpPr>
        <a:xfrm>
          <a:off x="0" y="0"/>
          <a:ext cx="0" cy="0"/>
          <a:chOff x="0" y="0"/>
          <a:chExt cx="0" cy="0"/>
        </a:xfrm>
      </p:grpSpPr>
      <p:sp>
        <p:nvSpPr>
          <p:cNvPr id="6635" name="Google Shape;6635;p35"/>
          <p:cNvSpPr txBox="1"/>
          <p:nvPr>
            <p:ph idx="3" type="subTitle"/>
          </p:nvPr>
        </p:nvSpPr>
        <p:spPr>
          <a:xfrm>
            <a:off x="197225" y="2817200"/>
            <a:ext cx="3432600" cy="51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Probability Matrix</a:t>
            </a:r>
            <a:endParaRPr/>
          </a:p>
        </p:txBody>
      </p:sp>
      <p:sp>
        <p:nvSpPr>
          <p:cNvPr id="6636" name="Google Shape;6636;p35"/>
          <p:cNvSpPr txBox="1"/>
          <p:nvPr>
            <p:ph idx="8" type="subTitle"/>
          </p:nvPr>
        </p:nvSpPr>
        <p:spPr>
          <a:xfrm>
            <a:off x="4075572" y="2817200"/>
            <a:ext cx="3709500" cy="51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Regression</a:t>
            </a:r>
            <a:endParaRPr/>
          </a:p>
        </p:txBody>
      </p:sp>
      <p:sp>
        <p:nvSpPr>
          <p:cNvPr id="6637" name="Google Shape;6637;p35"/>
          <p:cNvSpPr txBox="1"/>
          <p:nvPr>
            <p:ph idx="2" type="subTitle"/>
          </p:nvPr>
        </p:nvSpPr>
        <p:spPr>
          <a:xfrm>
            <a:off x="197225" y="1471825"/>
            <a:ext cx="4863000" cy="51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Community Detection Algorithm</a:t>
            </a:r>
            <a:endParaRPr/>
          </a:p>
        </p:txBody>
      </p:sp>
      <p:sp>
        <p:nvSpPr>
          <p:cNvPr id="6638" name="Google Shape;6638;p35"/>
          <p:cNvSpPr txBox="1"/>
          <p:nvPr>
            <p:ph idx="1" type="subTitle"/>
          </p:nvPr>
        </p:nvSpPr>
        <p:spPr>
          <a:xfrm>
            <a:off x="4075578" y="1151425"/>
            <a:ext cx="2990100" cy="51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Modularity</a:t>
            </a:r>
            <a:endParaRPr/>
          </a:p>
        </p:txBody>
      </p:sp>
      <p:sp>
        <p:nvSpPr>
          <p:cNvPr id="6639" name="Google Shape;6639;p35"/>
          <p:cNvSpPr txBox="1"/>
          <p:nvPr>
            <p:ph idx="5" type="subTitle"/>
          </p:nvPr>
        </p:nvSpPr>
        <p:spPr>
          <a:xfrm>
            <a:off x="197225" y="3187550"/>
            <a:ext cx="3956700" cy="6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Frequency of ties present between </a:t>
            </a:r>
            <a:r>
              <a:rPr b="1" lang="en" sz="1300"/>
              <a:t>Health, Labor, Finance &amp; Real Estate, Business, </a:t>
            </a:r>
            <a:r>
              <a:rPr lang="en" sz="1300"/>
              <a:t>and</a:t>
            </a:r>
            <a:r>
              <a:rPr b="1" lang="en" sz="1300"/>
              <a:t> Agriculture</a:t>
            </a:r>
            <a:r>
              <a:rPr lang="en" sz="1300"/>
              <a:t> groups separated into Democrat and Republican matrices to see difference influences of industry among donor circles</a:t>
            </a:r>
            <a:endParaRPr sz="1300"/>
          </a:p>
        </p:txBody>
      </p:sp>
      <p:sp>
        <p:nvSpPr>
          <p:cNvPr id="6640" name="Google Shape;6640;p35"/>
          <p:cNvSpPr txBox="1"/>
          <p:nvPr>
            <p:ph idx="6" type="subTitle"/>
          </p:nvPr>
        </p:nvSpPr>
        <p:spPr>
          <a:xfrm>
            <a:off x="4075576" y="3187550"/>
            <a:ext cx="5068500" cy="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solidFill>
                  <a:srgbClr val="202124"/>
                </a:solidFill>
                <a:highlight>
                  <a:srgbClr val="FFFF00"/>
                </a:highlight>
              </a:rPr>
              <a:t>DV: if ties exist</a:t>
            </a:r>
            <a:endParaRPr b="1" sz="1300">
              <a:solidFill>
                <a:srgbClr val="202124"/>
              </a:solidFill>
              <a:highlight>
                <a:srgbClr val="FFFF00"/>
              </a:highlight>
            </a:endParaRPr>
          </a:p>
          <a:p>
            <a:pPr indent="0" lvl="0" marL="0" rtl="0" algn="l">
              <a:lnSpc>
                <a:spcPct val="100000"/>
              </a:lnSpc>
              <a:spcBef>
                <a:spcPts val="0"/>
              </a:spcBef>
              <a:spcAft>
                <a:spcPts val="0"/>
              </a:spcAft>
              <a:buNone/>
            </a:pPr>
            <a:r>
              <a:rPr b="1" lang="en" sz="1300">
                <a:solidFill>
                  <a:srgbClr val="202124"/>
                </a:solidFill>
                <a:highlight>
                  <a:srgbClr val="FFFF00"/>
                </a:highlight>
              </a:rPr>
              <a:t>IV: </a:t>
            </a:r>
            <a:r>
              <a:rPr b="1" lang="en" sz="1300">
                <a:solidFill>
                  <a:srgbClr val="202124"/>
                </a:solidFill>
                <a:highlight>
                  <a:srgbClr val="FFFF00"/>
                </a:highlight>
              </a:rPr>
              <a:t>continuous variables: PerDem difference, PerRep difference, absolute difference in total contributions + binary variable if same group</a:t>
            </a:r>
            <a:endParaRPr b="1" sz="1300">
              <a:solidFill>
                <a:srgbClr val="202124"/>
              </a:solidFill>
              <a:highlight>
                <a:srgbClr val="FFFF00"/>
              </a:highlight>
            </a:endParaRPr>
          </a:p>
          <a:p>
            <a:pPr indent="0" lvl="0" marL="0" rtl="0" algn="l">
              <a:lnSpc>
                <a:spcPct val="100000"/>
              </a:lnSpc>
              <a:spcBef>
                <a:spcPts val="0"/>
              </a:spcBef>
              <a:spcAft>
                <a:spcPts val="0"/>
              </a:spcAft>
              <a:buNone/>
            </a:pPr>
            <a:r>
              <a:rPr lang="en" sz="1300">
                <a:solidFill>
                  <a:srgbClr val="000000"/>
                </a:solidFill>
              </a:rPr>
              <a:t>Finds tangible results to </a:t>
            </a:r>
            <a:r>
              <a:rPr b="1" lang="en" sz="1300">
                <a:solidFill>
                  <a:srgbClr val="000000"/>
                </a:solidFill>
              </a:rPr>
              <a:t>determine if donors formed ties which means backing the same candidate</a:t>
            </a:r>
            <a:r>
              <a:rPr lang="en" sz="1300">
                <a:solidFill>
                  <a:srgbClr val="000000"/>
                </a:solidFill>
              </a:rPr>
              <a:t>, based on whether or not they </a:t>
            </a:r>
            <a:r>
              <a:rPr b="1" lang="en" sz="1300">
                <a:solidFill>
                  <a:srgbClr val="000000"/>
                </a:solidFill>
              </a:rPr>
              <a:t>came from the same industry, had similar total contributions, and had similar percent breakdowns of their funds donated to either party</a:t>
            </a:r>
            <a:endParaRPr b="1" sz="1300"/>
          </a:p>
        </p:txBody>
      </p:sp>
      <p:sp>
        <p:nvSpPr>
          <p:cNvPr id="6641" name="Google Shape;6641;p35"/>
          <p:cNvSpPr txBox="1"/>
          <p:nvPr>
            <p:ph idx="7" type="subTitle"/>
          </p:nvPr>
        </p:nvSpPr>
        <p:spPr>
          <a:xfrm>
            <a:off x="4075575" y="1662325"/>
            <a:ext cx="4595400" cy="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solidFill>
                  <a:srgbClr val="000000"/>
                </a:solidFill>
              </a:rPr>
              <a:t>Higher modularity score: </a:t>
            </a:r>
            <a:r>
              <a:rPr lang="en" sz="1300">
                <a:solidFill>
                  <a:srgbClr val="000000"/>
                </a:solidFill>
              </a:rPr>
              <a:t>community detection algorithm was more successful in isolating the various sub-communities bolstered by the inherent structure of shared ties between donors in our entire network</a:t>
            </a:r>
            <a:endParaRPr sz="1500"/>
          </a:p>
        </p:txBody>
      </p:sp>
      <p:sp>
        <p:nvSpPr>
          <p:cNvPr id="6642" name="Google Shape;6642;p35"/>
          <p:cNvSpPr txBox="1"/>
          <p:nvPr>
            <p:ph idx="4" type="subTitle"/>
          </p:nvPr>
        </p:nvSpPr>
        <p:spPr>
          <a:xfrm>
            <a:off x="197237" y="1951498"/>
            <a:ext cx="2990100" cy="6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Top 50 donors who contributed over 50% of their funds to either party</a:t>
            </a:r>
            <a:endParaRPr sz="1300"/>
          </a:p>
        </p:txBody>
      </p:sp>
      <p:sp>
        <p:nvSpPr>
          <p:cNvPr id="6643" name="Google Shape;6643;p35"/>
          <p:cNvSpPr txBox="1"/>
          <p:nvPr>
            <p:ph type="title"/>
          </p:nvPr>
        </p:nvSpPr>
        <p:spPr>
          <a:xfrm>
            <a:off x="720000" y="445050"/>
            <a:ext cx="7704000" cy="6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Research</a:t>
            </a:r>
            <a:r>
              <a:rPr lang="en"/>
              <a:t>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7" name="Shape 6647"/>
        <p:cNvGrpSpPr/>
        <p:nvPr/>
      </p:nvGrpSpPr>
      <p:grpSpPr>
        <a:xfrm>
          <a:off x="0" y="0"/>
          <a:ext cx="0" cy="0"/>
          <a:chOff x="0" y="0"/>
          <a:chExt cx="0" cy="0"/>
        </a:xfrm>
      </p:grpSpPr>
      <p:sp>
        <p:nvSpPr>
          <p:cNvPr id="6648" name="Google Shape;6648;p36"/>
          <p:cNvSpPr txBox="1"/>
          <p:nvPr>
            <p:ph type="title"/>
          </p:nvPr>
        </p:nvSpPr>
        <p:spPr>
          <a:xfrm>
            <a:off x="2314050" y="1425750"/>
            <a:ext cx="4515900" cy="22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Network Visualization and</a:t>
            </a:r>
            <a:r>
              <a:rPr lang="en" sz="3000"/>
              <a:t> Modularity Results</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2" name="Shape 6652"/>
        <p:cNvGrpSpPr/>
        <p:nvPr/>
      </p:nvGrpSpPr>
      <p:grpSpPr>
        <a:xfrm>
          <a:off x="0" y="0"/>
          <a:ext cx="0" cy="0"/>
          <a:chOff x="0" y="0"/>
          <a:chExt cx="0" cy="0"/>
        </a:xfrm>
      </p:grpSpPr>
      <p:pic>
        <p:nvPicPr>
          <p:cNvPr id="6653" name="Google Shape;6653;p37"/>
          <p:cNvPicPr preferRelativeResize="0"/>
          <p:nvPr/>
        </p:nvPicPr>
        <p:blipFill>
          <a:blip r:embed="rId3">
            <a:alphaModFix/>
          </a:blip>
          <a:stretch>
            <a:fillRect/>
          </a:stretch>
        </p:blipFill>
        <p:spPr>
          <a:xfrm>
            <a:off x="5348572" y="2635363"/>
            <a:ext cx="1797939" cy="2305050"/>
          </a:xfrm>
          <a:prstGeom prst="rect">
            <a:avLst/>
          </a:prstGeom>
          <a:noFill/>
          <a:ln>
            <a:noFill/>
          </a:ln>
        </p:spPr>
      </p:pic>
      <p:pic>
        <p:nvPicPr>
          <p:cNvPr id="6654" name="Google Shape;6654;p37"/>
          <p:cNvPicPr preferRelativeResize="0"/>
          <p:nvPr/>
        </p:nvPicPr>
        <p:blipFill>
          <a:blip r:embed="rId4">
            <a:alphaModFix/>
          </a:blip>
          <a:stretch>
            <a:fillRect/>
          </a:stretch>
        </p:blipFill>
        <p:spPr>
          <a:xfrm>
            <a:off x="3567257" y="2640125"/>
            <a:ext cx="1781327" cy="2295525"/>
          </a:xfrm>
          <a:prstGeom prst="rect">
            <a:avLst/>
          </a:prstGeom>
          <a:noFill/>
          <a:ln>
            <a:noFill/>
          </a:ln>
        </p:spPr>
      </p:pic>
      <p:pic>
        <p:nvPicPr>
          <p:cNvPr id="6655" name="Google Shape;6655;p37"/>
          <p:cNvPicPr preferRelativeResize="0"/>
          <p:nvPr/>
        </p:nvPicPr>
        <p:blipFill>
          <a:blip r:embed="rId5">
            <a:alphaModFix/>
          </a:blip>
          <a:stretch>
            <a:fillRect/>
          </a:stretch>
        </p:blipFill>
        <p:spPr>
          <a:xfrm>
            <a:off x="1666550" y="2640125"/>
            <a:ext cx="1900695" cy="2295525"/>
          </a:xfrm>
          <a:prstGeom prst="rect">
            <a:avLst/>
          </a:prstGeom>
          <a:noFill/>
          <a:ln>
            <a:noFill/>
          </a:ln>
        </p:spPr>
      </p:pic>
      <p:pic>
        <p:nvPicPr>
          <p:cNvPr id="6656" name="Google Shape;6656;p37"/>
          <p:cNvPicPr preferRelativeResize="0"/>
          <p:nvPr/>
        </p:nvPicPr>
        <p:blipFill>
          <a:blip r:embed="rId6">
            <a:alphaModFix/>
          </a:blip>
          <a:stretch>
            <a:fillRect/>
          </a:stretch>
        </p:blipFill>
        <p:spPr>
          <a:xfrm>
            <a:off x="5348575" y="190500"/>
            <a:ext cx="2057400" cy="2381250"/>
          </a:xfrm>
          <a:prstGeom prst="rect">
            <a:avLst/>
          </a:prstGeom>
          <a:noFill/>
          <a:ln>
            <a:noFill/>
          </a:ln>
        </p:spPr>
      </p:pic>
      <p:pic>
        <p:nvPicPr>
          <p:cNvPr id="6657" name="Google Shape;6657;p37"/>
          <p:cNvPicPr preferRelativeResize="0"/>
          <p:nvPr/>
        </p:nvPicPr>
        <p:blipFill>
          <a:blip r:embed="rId7">
            <a:alphaModFix/>
          </a:blip>
          <a:stretch>
            <a:fillRect/>
          </a:stretch>
        </p:blipFill>
        <p:spPr>
          <a:xfrm>
            <a:off x="3424450" y="101713"/>
            <a:ext cx="2066925" cy="2381250"/>
          </a:xfrm>
          <a:prstGeom prst="rect">
            <a:avLst/>
          </a:prstGeom>
          <a:noFill/>
          <a:ln>
            <a:noFill/>
          </a:ln>
        </p:spPr>
      </p:pic>
      <p:pic>
        <p:nvPicPr>
          <p:cNvPr id="6658" name="Google Shape;6658;p37"/>
          <p:cNvPicPr preferRelativeResize="0"/>
          <p:nvPr/>
        </p:nvPicPr>
        <p:blipFill>
          <a:blip r:embed="rId8">
            <a:alphaModFix/>
          </a:blip>
          <a:stretch>
            <a:fillRect/>
          </a:stretch>
        </p:blipFill>
        <p:spPr>
          <a:xfrm>
            <a:off x="1527900" y="96950"/>
            <a:ext cx="1971675" cy="2390775"/>
          </a:xfrm>
          <a:prstGeom prst="rect">
            <a:avLst/>
          </a:prstGeom>
          <a:noFill/>
          <a:ln>
            <a:noFill/>
          </a:ln>
        </p:spPr>
      </p:pic>
      <p:graphicFrame>
        <p:nvGraphicFramePr>
          <p:cNvPr id="6659" name="Google Shape;6659;p37"/>
          <p:cNvGraphicFramePr/>
          <p:nvPr/>
        </p:nvGraphicFramePr>
        <p:xfrm>
          <a:off x="1527888" y="101725"/>
          <a:ext cx="3000000" cy="3000000"/>
        </p:xfrm>
        <a:graphic>
          <a:graphicData uri="http://schemas.openxmlformats.org/drawingml/2006/table">
            <a:tbl>
              <a:tblPr>
                <a:noFill/>
                <a:tableStyleId>{FF49C3B7-EA2E-4CD4-9BFF-E1BEBB1273A1}</a:tableStyleId>
              </a:tblPr>
              <a:tblGrid>
                <a:gridCol w="1971675"/>
                <a:gridCol w="1923850"/>
                <a:gridCol w="1926600"/>
              </a:tblGrid>
              <a:tr h="2470025">
                <a:tc>
                  <a:txBody>
                    <a:bodyPr/>
                    <a:lstStyle/>
                    <a:p>
                      <a:pPr indent="0" lvl="0" marL="0" rtl="0" algn="ctr">
                        <a:lnSpc>
                          <a:spcPct val="200000"/>
                        </a:lnSpc>
                        <a:spcBef>
                          <a:spcPts val="0"/>
                        </a:spcBef>
                        <a:spcAft>
                          <a:spcPts val="0"/>
                        </a:spcAft>
                        <a:buNone/>
                      </a:pPr>
                      <a:r>
                        <a:t/>
                      </a:r>
                      <a:endParaRPr b="1" sz="1200">
                        <a:highlight>
                          <a:srgbClr val="FFFF00"/>
                        </a:highlight>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t/>
                      </a:r>
                      <a:endParaRPr b="1" sz="1200">
                        <a:highlight>
                          <a:srgbClr val="FFFF00"/>
                        </a:highlight>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t/>
                      </a:r>
                      <a:endParaRPr b="1" sz="1200">
                        <a:highlight>
                          <a:srgbClr val="FFFF00"/>
                        </a:highlight>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392500">
                <a:tc>
                  <a:txBody>
                    <a:bodyPr/>
                    <a:lstStyle/>
                    <a:p>
                      <a:pPr indent="0" lvl="0" marL="0" rtl="0" algn="ctr">
                        <a:lnSpc>
                          <a:spcPct val="200000"/>
                        </a:lnSpc>
                        <a:spcBef>
                          <a:spcPts val="0"/>
                        </a:spcBef>
                        <a:spcAft>
                          <a:spcPts val="0"/>
                        </a:spcAft>
                        <a:buNone/>
                      </a:pPr>
                      <a:r>
                        <a:t/>
                      </a:r>
                      <a:endParaRPr b="1" sz="1200">
                        <a:highlight>
                          <a:srgbClr val="FFFF00"/>
                        </a:highlight>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t/>
                      </a:r>
                      <a:endParaRPr b="1" sz="1200">
                        <a:highlight>
                          <a:srgbClr val="FFFF00"/>
                        </a:highlight>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t/>
                      </a:r>
                      <a:endParaRPr b="1" sz="1200">
                        <a:highlight>
                          <a:srgbClr val="FFFF00"/>
                        </a:highlight>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3" name="Shape 6663"/>
        <p:cNvGrpSpPr/>
        <p:nvPr/>
      </p:nvGrpSpPr>
      <p:grpSpPr>
        <a:xfrm>
          <a:off x="0" y="0"/>
          <a:ext cx="0" cy="0"/>
          <a:chOff x="0" y="0"/>
          <a:chExt cx="0" cy="0"/>
        </a:xfrm>
      </p:grpSpPr>
      <p:sp>
        <p:nvSpPr>
          <p:cNvPr id="6664" name="Google Shape;6664;p38"/>
          <p:cNvSpPr txBox="1"/>
          <p:nvPr>
            <p:ph type="title"/>
          </p:nvPr>
        </p:nvSpPr>
        <p:spPr>
          <a:xfrm>
            <a:off x="720125" y="305975"/>
            <a:ext cx="7704000" cy="6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Modularity and </a:t>
            </a:r>
            <a:r>
              <a:rPr lang="en" sz="2700"/>
              <a:t>Community Detection Algorithm Results</a:t>
            </a:r>
            <a:endParaRPr sz="2700"/>
          </a:p>
        </p:txBody>
      </p:sp>
      <p:sp>
        <p:nvSpPr>
          <p:cNvPr id="6665" name="Google Shape;6665;p38"/>
          <p:cNvSpPr txBox="1"/>
          <p:nvPr>
            <p:ph idx="1" type="body"/>
          </p:nvPr>
        </p:nvSpPr>
        <p:spPr>
          <a:xfrm>
            <a:off x="713100" y="1337175"/>
            <a:ext cx="7717800" cy="348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500"/>
              <a:t>Networks became more polarized between 2011 and 2016</a:t>
            </a:r>
            <a:endParaRPr sz="1500"/>
          </a:p>
          <a:p>
            <a:pPr indent="-336550" lvl="0" marL="457200" rtl="0" algn="l">
              <a:spcBef>
                <a:spcPts val="0"/>
              </a:spcBef>
              <a:spcAft>
                <a:spcPts val="0"/>
              </a:spcAft>
              <a:buSzPts val="1700"/>
              <a:buChar char="●"/>
            </a:pPr>
            <a:r>
              <a:rPr lang="en" sz="1500"/>
              <a:t>2 separate networks: a Democratic and a Republican one</a:t>
            </a:r>
            <a:endParaRPr sz="1500"/>
          </a:p>
          <a:p>
            <a:pPr indent="-336550" lvl="0" marL="457200" rtl="0" algn="l">
              <a:spcBef>
                <a:spcPts val="0"/>
              </a:spcBef>
              <a:spcAft>
                <a:spcPts val="0"/>
              </a:spcAft>
              <a:buSzPts val="1700"/>
              <a:buChar char="●"/>
            </a:pPr>
            <a:r>
              <a:rPr lang="en" sz="1500"/>
              <a:t>Democratic networks are closely connected; Republican network is only one community</a:t>
            </a:r>
            <a:endParaRPr sz="1500"/>
          </a:p>
          <a:p>
            <a:pPr indent="-336550" lvl="0" marL="457200" rtl="0" algn="l">
              <a:spcBef>
                <a:spcPts val="0"/>
              </a:spcBef>
              <a:spcAft>
                <a:spcPts val="0"/>
              </a:spcAft>
              <a:buSzPts val="1700"/>
              <a:buChar char="●"/>
            </a:pPr>
            <a:r>
              <a:rPr lang="en" sz="1500"/>
              <a:t>Modularity increased in the House networks; so did number of Republican donors</a:t>
            </a:r>
            <a:endParaRPr sz="1500"/>
          </a:p>
          <a:p>
            <a:pPr indent="-336550" lvl="0" marL="457200" rtl="0" algn="l">
              <a:spcBef>
                <a:spcPts val="0"/>
              </a:spcBef>
              <a:spcAft>
                <a:spcPts val="0"/>
              </a:spcAft>
              <a:buSzPts val="1700"/>
              <a:buChar char="●"/>
            </a:pPr>
            <a:r>
              <a:rPr lang="en" sz="1500"/>
              <a:t>Both the House and Senate donor networks increased in polarization</a:t>
            </a:r>
            <a:endParaRPr sz="1500"/>
          </a:p>
          <a:p>
            <a:pPr indent="-336550" lvl="0" marL="457200" rtl="0" algn="l">
              <a:spcBef>
                <a:spcPts val="0"/>
              </a:spcBef>
              <a:spcAft>
                <a:spcPts val="0"/>
              </a:spcAft>
              <a:buSzPts val="1700"/>
              <a:buChar char="●"/>
            </a:pPr>
            <a:r>
              <a:rPr lang="en" sz="1500"/>
              <a:t>Modularity in the Senate network was constant</a:t>
            </a:r>
            <a:endParaRPr sz="1500"/>
          </a:p>
          <a:p>
            <a:pPr indent="-336550" lvl="0" marL="457200" rtl="0" algn="l">
              <a:spcBef>
                <a:spcPts val="0"/>
              </a:spcBef>
              <a:spcAft>
                <a:spcPts val="0"/>
              </a:spcAft>
              <a:buSzPts val="1700"/>
              <a:buChar char="●"/>
            </a:pPr>
            <a:r>
              <a:rPr lang="en" sz="1500"/>
              <a:t>Within the larger Democratic party, there were other subgroups present due to other factors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Human Rights Advocacy Campaign by Slidesgo">
  <a:themeElements>
    <a:clrScheme name="Simple Light">
      <a:dk1>
        <a:srgbClr val="3F3C3A"/>
      </a:dk1>
      <a:lt1>
        <a:srgbClr val="FFFFFF"/>
      </a:lt1>
      <a:dk2>
        <a:srgbClr val="0644FA"/>
      </a:dk2>
      <a:lt2>
        <a:srgbClr val="FF1C37"/>
      </a:lt2>
      <a:accent1>
        <a:srgbClr val="FFCED7"/>
      </a:accent1>
      <a:accent2>
        <a:srgbClr val="FFFFFF"/>
      </a:accent2>
      <a:accent3>
        <a:srgbClr val="FFFFFF"/>
      </a:accent3>
      <a:accent4>
        <a:srgbClr val="FFFFFF"/>
      </a:accent4>
      <a:accent5>
        <a:srgbClr val="FFFFFF"/>
      </a:accent5>
      <a:accent6>
        <a:srgbClr val="FFFFFF"/>
      </a:accent6>
      <a:hlink>
        <a:srgbClr val="3F3C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