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269" r:id="rId5"/>
    <p:sldId id="263" r:id="rId6"/>
    <p:sldId id="262" r:id="rId7"/>
    <p:sldId id="264" r:id="rId8"/>
    <p:sldId id="259" r:id="rId9"/>
    <p:sldId id="268" r:id="rId10"/>
    <p:sldId id="267" r:id="rId11"/>
    <p:sldId id="260" r:id="rId12"/>
    <p:sldId id="266" r:id="rId13"/>
    <p:sldId id="265" r:id="rId14"/>
    <p:sldId id="261" r:id="rId15"/>
  </p:sldIdLst>
  <p:sldSz cx="9144000" cy="5143500" type="screen16x9"/>
  <p:notesSz cx="6858000" cy="9144000"/>
  <p:embeddedFontLst>
    <p:embeddedFont>
      <p:font typeface="Fjalla One" charset="0"/>
      <p:regular r:id="rId17"/>
    </p:embeddedFont>
    <p:embeddedFont>
      <p:font typeface="Barlow Semi Condensed Medium" charset="0"/>
      <p:regular r:id="rId18"/>
      <p:bold r:id="rId19"/>
      <p:italic r:id="rId20"/>
      <p:boldItalic r:id="rId21"/>
    </p:embeddedFont>
    <p:embeddedFont>
      <p:font typeface="Barlow Semi Condensed"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D3EB156-DCE7-423F-AD38-CA7FF32DE65A}">
  <a:tblStyle styleId="{AD3EB156-DCE7-423F-AD38-CA7FF32DE6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a397fb8be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a397fb8be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a397fb8bef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a397fb8be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a397fb8be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a397fb8be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a397fb8bef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a397fb8bef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8728718f4e_1_1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a397fb8be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a397fb8be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a397fb8be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a397fb8be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800">
                <a:solidFill>
                  <a:srgbClr val="595959"/>
                </a:solidFill>
                <a:latin typeface="Barlow Semi Condensed"/>
                <a:ea typeface="Barlow Semi Condensed"/>
                <a:cs typeface="Barlow Semi Condensed"/>
                <a:sym typeface="Barlow Semi Condensed"/>
              </a:defRPr>
            </a:lvl1pPr>
            <a:lvl2pPr lvl="1">
              <a:spcBef>
                <a:spcPts val="0"/>
              </a:spcBef>
              <a:spcAft>
                <a:spcPts val="0"/>
              </a:spcAft>
              <a:buNone/>
              <a:defRPr sz="1800">
                <a:solidFill>
                  <a:srgbClr val="595959"/>
                </a:solidFill>
                <a:latin typeface="Barlow Semi Condensed"/>
                <a:ea typeface="Barlow Semi Condensed"/>
                <a:cs typeface="Barlow Semi Condensed"/>
                <a:sym typeface="Barlow Semi Condensed"/>
              </a:defRPr>
            </a:lvl2pPr>
            <a:lvl3pPr lvl="2">
              <a:spcBef>
                <a:spcPts val="0"/>
              </a:spcBef>
              <a:spcAft>
                <a:spcPts val="0"/>
              </a:spcAft>
              <a:buNone/>
              <a:defRPr sz="1800">
                <a:solidFill>
                  <a:srgbClr val="595959"/>
                </a:solidFill>
                <a:latin typeface="Barlow Semi Condensed"/>
                <a:ea typeface="Barlow Semi Condensed"/>
                <a:cs typeface="Barlow Semi Condensed"/>
                <a:sym typeface="Barlow Semi Condensed"/>
              </a:defRPr>
            </a:lvl3pPr>
            <a:lvl4pPr lvl="3">
              <a:spcBef>
                <a:spcPts val="0"/>
              </a:spcBef>
              <a:spcAft>
                <a:spcPts val="0"/>
              </a:spcAft>
              <a:buNone/>
              <a:defRPr sz="1800">
                <a:solidFill>
                  <a:srgbClr val="595959"/>
                </a:solidFill>
                <a:latin typeface="Barlow Semi Condensed"/>
                <a:ea typeface="Barlow Semi Condensed"/>
                <a:cs typeface="Barlow Semi Condensed"/>
                <a:sym typeface="Barlow Semi Condensed"/>
              </a:defRPr>
            </a:lvl4pPr>
            <a:lvl5pPr lvl="4">
              <a:spcBef>
                <a:spcPts val="0"/>
              </a:spcBef>
              <a:spcAft>
                <a:spcPts val="0"/>
              </a:spcAft>
              <a:buNone/>
              <a:defRPr sz="1800">
                <a:solidFill>
                  <a:srgbClr val="595959"/>
                </a:solidFill>
                <a:latin typeface="Barlow Semi Condensed"/>
                <a:ea typeface="Barlow Semi Condensed"/>
                <a:cs typeface="Barlow Semi Condensed"/>
                <a:sym typeface="Barlow Semi Condensed"/>
              </a:defRPr>
            </a:lvl5pPr>
            <a:lvl6pPr lvl="5">
              <a:spcBef>
                <a:spcPts val="0"/>
              </a:spcBef>
              <a:spcAft>
                <a:spcPts val="0"/>
              </a:spcAft>
              <a:buNone/>
              <a:defRPr sz="1800">
                <a:solidFill>
                  <a:srgbClr val="595959"/>
                </a:solidFill>
                <a:latin typeface="Barlow Semi Condensed"/>
                <a:ea typeface="Barlow Semi Condensed"/>
                <a:cs typeface="Barlow Semi Condensed"/>
                <a:sym typeface="Barlow Semi Condensed"/>
              </a:defRPr>
            </a:lvl6pPr>
            <a:lvl7pPr lvl="6">
              <a:spcBef>
                <a:spcPts val="0"/>
              </a:spcBef>
              <a:spcAft>
                <a:spcPts val="0"/>
              </a:spcAft>
              <a:buNone/>
              <a:defRPr sz="1800">
                <a:solidFill>
                  <a:srgbClr val="595959"/>
                </a:solidFill>
                <a:latin typeface="Barlow Semi Condensed"/>
                <a:ea typeface="Barlow Semi Condensed"/>
                <a:cs typeface="Barlow Semi Condensed"/>
                <a:sym typeface="Barlow Semi Condensed"/>
              </a:defRPr>
            </a:lvl7pPr>
            <a:lvl8pPr lvl="7">
              <a:spcBef>
                <a:spcPts val="0"/>
              </a:spcBef>
              <a:spcAft>
                <a:spcPts val="0"/>
              </a:spcAft>
              <a:buNone/>
              <a:defRPr sz="1800">
                <a:solidFill>
                  <a:srgbClr val="595959"/>
                </a:solidFill>
                <a:latin typeface="Barlow Semi Condensed"/>
                <a:ea typeface="Barlow Semi Condensed"/>
                <a:cs typeface="Barlow Semi Condensed"/>
                <a:sym typeface="Barlow Semi Condensed"/>
              </a:defRPr>
            </a:lvl8pPr>
            <a:lvl9pPr lvl="8">
              <a:spcBef>
                <a:spcPts val="0"/>
              </a:spcBef>
              <a:spcAft>
                <a:spcPts val="0"/>
              </a:spcAft>
              <a:buNone/>
              <a:defRPr sz="1800">
                <a:solidFill>
                  <a:srgbClr val="595959"/>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algn="ctr" rtl="0">
              <a:spcBef>
                <a:spcPts val="0"/>
              </a:spcBef>
              <a:spcAft>
                <a:spcPts val="0"/>
              </a:spcAft>
              <a:buClr>
                <a:srgbClr val="FFFFFF"/>
              </a:buClr>
              <a:buSzPts val="2000"/>
              <a:buNone/>
              <a:defRPr sz="2000">
                <a:solidFill>
                  <a:srgbClr val="FFFFFF"/>
                </a:solidFill>
              </a:defRPr>
            </a:lvl2pPr>
            <a:lvl3pPr lvl="2" algn="ctr" rtl="0">
              <a:spcBef>
                <a:spcPts val="0"/>
              </a:spcBef>
              <a:spcAft>
                <a:spcPts val="0"/>
              </a:spcAft>
              <a:buClr>
                <a:srgbClr val="FFFFFF"/>
              </a:buClr>
              <a:buSzPts val="2000"/>
              <a:buNone/>
              <a:defRPr sz="2000">
                <a:solidFill>
                  <a:srgbClr val="FFFFFF"/>
                </a:solidFill>
              </a:defRPr>
            </a:lvl3pPr>
            <a:lvl4pPr lvl="3" algn="ctr" rtl="0">
              <a:spcBef>
                <a:spcPts val="0"/>
              </a:spcBef>
              <a:spcAft>
                <a:spcPts val="0"/>
              </a:spcAft>
              <a:buClr>
                <a:srgbClr val="FFFFFF"/>
              </a:buClr>
              <a:buSzPts val="2000"/>
              <a:buNone/>
              <a:defRPr sz="2000">
                <a:solidFill>
                  <a:srgbClr val="FFFFFF"/>
                </a:solidFill>
              </a:defRPr>
            </a:lvl4pPr>
            <a:lvl5pPr lvl="4" algn="ctr" rtl="0">
              <a:spcBef>
                <a:spcPts val="0"/>
              </a:spcBef>
              <a:spcAft>
                <a:spcPts val="0"/>
              </a:spcAft>
              <a:buClr>
                <a:srgbClr val="FFFFFF"/>
              </a:buClr>
              <a:buSzPts val="2000"/>
              <a:buNone/>
              <a:defRPr sz="2000">
                <a:solidFill>
                  <a:srgbClr val="FFFFFF"/>
                </a:solidFill>
              </a:defRPr>
            </a:lvl5pPr>
            <a:lvl6pPr lvl="5" algn="ctr" rtl="0">
              <a:spcBef>
                <a:spcPts val="0"/>
              </a:spcBef>
              <a:spcAft>
                <a:spcPts val="0"/>
              </a:spcAft>
              <a:buClr>
                <a:srgbClr val="FFFFFF"/>
              </a:buClr>
              <a:buSzPts val="2000"/>
              <a:buNone/>
              <a:defRPr sz="2000">
                <a:solidFill>
                  <a:srgbClr val="FFFFFF"/>
                </a:solidFill>
              </a:defRPr>
            </a:lvl6pPr>
            <a:lvl7pPr lvl="6" algn="ctr" rtl="0">
              <a:spcBef>
                <a:spcPts val="0"/>
              </a:spcBef>
              <a:spcAft>
                <a:spcPts val="0"/>
              </a:spcAft>
              <a:buClr>
                <a:srgbClr val="FFFFFF"/>
              </a:buClr>
              <a:buSzPts val="2000"/>
              <a:buNone/>
              <a:defRPr sz="2000">
                <a:solidFill>
                  <a:srgbClr val="FFFFFF"/>
                </a:solidFill>
              </a:defRPr>
            </a:lvl7pPr>
            <a:lvl8pPr lvl="7" algn="ctr" rtl="0">
              <a:spcBef>
                <a:spcPts val="0"/>
              </a:spcBef>
              <a:spcAft>
                <a:spcPts val="0"/>
              </a:spcAft>
              <a:buClr>
                <a:srgbClr val="FFFFFF"/>
              </a:buClr>
              <a:buSzPts val="2000"/>
              <a:buNone/>
              <a:defRPr sz="2000">
                <a:solidFill>
                  <a:srgbClr val="FFFFFF"/>
                </a:solidFill>
              </a:defRPr>
            </a:lvl8pPr>
            <a:lvl9pPr lvl="8" algn="ctr" rtl="0">
              <a:spcBef>
                <a:spcPts val="0"/>
              </a:spcBef>
              <a:spcAft>
                <a:spcPts val="0"/>
              </a:spcAft>
              <a:buClr>
                <a:srgbClr val="FFFFFF"/>
              </a:buClr>
              <a:buSzPts val="2000"/>
              <a:buNone/>
              <a:defRPr sz="2000">
                <a:solidFill>
                  <a:srgbClr val="FFFFFF"/>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2" y="1572768"/>
            <a:ext cx="3557100" cy="2386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5880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rgbClr val="595959"/>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95959"/>
              </a:buClr>
              <a:buSzPts val="2800"/>
              <a:buNone/>
              <a:defRPr>
                <a:solidFill>
                  <a:srgbClr val="595959"/>
                </a:solidFill>
              </a:defRPr>
            </a:lvl1pPr>
            <a:lvl2pPr lvl="1" algn="ctr" rtl="0">
              <a:spcBef>
                <a:spcPts val="0"/>
              </a:spcBef>
              <a:spcAft>
                <a:spcPts val="0"/>
              </a:spcAft>
              <a:buClr>
                <a:srgbClr val="595959"/>
              </a:buClr>
              <a:buSzPts val="2800"/>
              <a:buNone/>
              <a:defRPr>
                <a:solidFill>
                  <a:srgbClr val="595959"/>
                </a:solidFill>
              </a:defRPr>
            </a:lvl2pPr>
            <a:lvl3pPr lvl="2" algn="ctr" rtl="0">
              <a:spcBef>
                <a:spcPts val="0"/>
              </a:spcBef>
              <a:spcAft>
                <a:spcPts val="0"/>
              </a:spcAft>
              <a:buClr>
                <a:srgbClr val="595959"/>
              </a:buClr>
              <a:buSzPts val="2800"/>
              <a:buNone/>
              <a:defRPr>
                <a:solidFill>
                  <a:srgbClr val="595959"/>
                </a:solidFill>
              </a:defRPr>
            </a:lvl3pPr>
            <a:lvl4pPr lvl="3" algn="ctr" rtl="0">
              <a:spcBef>
                <a:spcPts val="0"/>
              </a:spcBef>
              <a:spcAft>
                <a:spcPts val="0"/>
              </a:spcAft>
              <a:buClr>
                <a:srgbClr val="595959"/>
              </a:buClr>
              <a:buSzPts val="2800"/>
              <a:buNone/>
              <a:defRPr>
                <a:solidFill>
                  <a:srgbClr val="595959"/>
                </a:solidFill>
              </a:defRPr>
            </a:lvl4pPr>
            <a:lvl5pPr lvl="4" algn="ctr" rtl="0">
              <a:spcBef>
                <a:spcPts val="0"/>
              </a:spcBef>
              <a:spcAft>
                <a:spcPts val="0"/>
              </a:spcAft>
              <a:buClr>
                <a:srgbClr val="595959"/>
              </a:buClr>
              <a:buSzPts val="2800"/>
              <a:buNone/>
              <a:defRPr>
                <a:solidFill>
                  <a:srgbClr val="595959"/>
                </a:solidFill>
              </a:defRPr>
            </a:lvl5pPr>
            <a:lvl6pPr lvl="5" algn="ctr" rtl="0">
              <a:spcBef>
                <a:spcPts val="0"/>
              </a:spcBef>
              <a:spcAft>
                <a:spcPts val="0"/>
              </a:spcAft>
              <a:buClr>
                <a:srgbClr val="595959"/>
              </a:buClr>
              <a:buSzPts val="2800"/>
              <a:buNone/>
              <a:defRPr>
                <a:solidFill>
                  <a:srgbClr val="595959"/>
                </a:solidFill>
              </a:defRPr>
            </a:lvl6pPr>
            <a:lvl7pPr lvl="6" algn="ctr" rtl="0">
              <a:spcBef>
                <a:spcPts val="0"/>
              </a:spcBef>
              <a:spcAft>
                <a:spcPts val="0"/>
              </a:spcAft>
              <a:buClr>
                <a:srgbClr val="595959"/>
              </a:buClr>
              <a:buSzPts val="2800"/>
              <a:buNone/>
              <a:defRPr>
                <a:solidFill>
                  <a:srgbClr val="595959"/>
                </a:solidFill>
              </a:defRPr>
            </a:lvl7pPr>
            <a:lvl8pPr lvl="7" algn="ctr" rtl="0">
              <a:spcBef>
                <a:spcPts val="0"/>
              </a:spcBef>
              <a:spcAft>
                <a:spcPts val="0"/>
              </a:spcAft>
              <a:buClr>
                <a:srgbClr val="595959"/>
              </a:buClr>
              <a:buSzPts val="2800"/>
              <a:buNone/>
              <a:defRPr>
                <a:solidFill>
                  <a:srgbClr val="595959"/>
                </a:solidFill>
              </a:defRPr>
            </a:lvl8pPr>
            <a:lvl9pPr lvl="8" algn="ctr" rtl="0">
              <a:spcBef>
                <a:spcPts val="0"/>
              </a:spcBef>
              <a:spcAft>
                <a:spcPts val="0"/>
              </a:spcAft>
              <a:buClr>
                <a:srgbClr val="595959"/>
              </a:buClr>
              <a:buSzPts val="2800"/>
              <a:buNone/>
              <a:defRPr>
                <a:solidFill>
                  <a:srgbClr val="595959"/>
                </a:solidFill>
              </a:defRPr>
            </a:lvl9pPr>
          </a:lstStyle>
          <a:p>
            <a:endParaRPr/>
          </a:p>
        </p:txBody>
      </p:sp>
      <p:sp>
        <p:nvSpPr>
          <p:cNvPr id="1141" name="Google Shape;1141;p23"/>
          <p:cNvSpPr txBox="1">
            <a:spLocks noGrp="1"/>
          </p:cNvSpPr>
          <p:nvPr>
            <p:ph type="body" idx="1"/>
          </p:nvPr>
        </p:nvSpPr>
        <p:spPr>
          <a:xfrm>
            <a:off x="621792" y="1152144"/>
            <a:ext cx="7891200" cy="35295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1pPr>
            <a:lvl2pPr marL="914400" lvl="1"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2pPr>
            <a:lvl3pPr marL="1371600" lvl="2"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3pPr>
            <a:lvl4pPr marL="1828800" lvl="3"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4pPr>
            <a:lvl5pPr marL="2286000" lvl="4"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5pPr>
            <a:lvl6pPr marL="2743200" lvl="5"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6pPr>
            <a:lvl7pPr marL="3200400" lvl="6"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7pPr>
            <a:lvl8pPr marL="3657600" lvl="7"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8pPr>
            <a:lvl9pPr marL="4114800" lvl="8" indent="-317500" rtl="0">
              <a:spcBef>
                <a:spcPts val="0"/>
              </a:spcBef>
              <a:spcAft>
                <a:spcPts val="0"/>
              </a:spcAft>
              <a:buClr>
                <a:srgbClr val="595959"/>
              </a:buClr>
              <a:buSzPts val="1400"/>
              <a:buFont typeface="Barlow Semi Condensed"/>
              <a:buChar char="■"/>
              <a:defRPr>
                <a:solidFill>
                  <a:srgbClr val="595959"/>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rgbClr val="595959"/>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rgbClr val="595959"/>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rgbClr val="595959"/>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rgbClr val="595959"/>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rgbClr val="595959"/>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rgbClr val="595959"/>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3328416" y="338328"/>
            <a:ext cx="24873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rgbClr val="494949"/>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defRPr>
            </a:lvl2pPr>
            <a:lvl3pPr lvl="2" algn="ctr" rtl="0">
              <a:spcBef>
                <a:spcPts val="0"/>
              </a:spcBef>
              <a:spcAft>
                <a:spcPts val="0"/>
              </a:spcAft>
              <a:buNone/>
              <a:defRPr sz="1600">
                <a:solidFill>
                  <a:srgbClr val="77C6FC"/>
                </a:solidFill>
              </a:defRPr>
            </a:lvl3pPr>
            <a:lvl4pPr lvl="3" algn="ctr" rtl="0">
              <a:spcBef>
                <a:spcPts val="0"/>
              </a:spcBef>
              <a:spcAft>
                <a:spcPts val="0"/>
              </a:spcAft>
              <a:buNone/>
              <a:defRPr sz="1600">
                <a:solidFill>
                  <a:srgbClr val="77C6FC"/>
                </a:solidFill>
              </a:defRPr>
            </a:lvl4pPr>
            <a:lvl5pPr lvl="4" algn="ctr" rtl="0">
              <a:spcBef>
                <a:spcPts val="0"/>
              </a:spcBef>
              <a:spcAft>
                <a:spcPts val="0"/>
              </a:spcAft>
              <a:buNone/>
              <a:defRPr sz="1600">
                <a:solidFill>
                  <a:srgbClr val="77C6FC"/>
                </a:solidFill>
              </a:defRPr>
            </a:lvl5pPr>
            <a:lvl6pPr lvl="5" algn="ctr" rtl="0">
              <a:spcBef>
                <a:spcPts val="0"/>
              </a:spcBef>
              <a:spcAft>
                <a:spcPts val="0"/>
              </a:spcAft>
              <a:buNone/>
              <a:defRPr sz="1600">
                <a:solidFill>
                  <a:srgbClr val="77C6FC"/>
                </a:solidFill>
              </a:defRPr>
            </a:lvl6pPr>
            <a:lvl7pPr lvl="6" algn="ctr" rtl="0">
              <a:spcBef>
                <a:spcPts val="0"/>
              </a:spcBef>
              <a:spcAft>
                <a:spcPts val="0"/>
              </a:spcAft>
              <a:buNone/>
              <a:defRPr sz="1600">
                <a:solidFill>
                  <a:srgbClr val="77C6FC"/>
                </a:solidFill>
              </a:defRPr>
            </a:lvl7pPr>
            <a:lvl8pPr lvl="7" algn="ctr" rtl="0">
              <a:spcBef>
                <a:spcPts val="0"/>
              </a:spcBef>
              <a:spcAft>
                <a:spcPts val="0"/>
              </a:spcAft>
              <a:buNone/>
              <a:defRPr sz="1600">
                <a:solidFill>
                  <a:srgbClr val="77C6FC"/>
                </a:solidFill>
              </a:defRPr>
            </a:lvl8pPr>
            <a:lvl9pPr lvl="8" algn="ctr" rtl="0">
              <a:spcBef>
                <a:spcPts val="0"/>
              </a:spcBef>
              <a:spcAft>
                <a:spcPts val="0"/>
              </a:spcAft>
              <a:buNone/>
              <a:defRPr sz="1600">
                <a:solidFill>
                  <a:srgbClr val="77C6FC"/>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defRPr>
            </a:lvl2pPr>
            <a:lvl3pPr lvl="2" algn="ctr" rtl="0">
              <a:spcBef>
                <a:spcPts val="0"/>
              </a:spcBef>
              <a:spcAft>
                <a:spcPts val="0"/>
              </a:spcAft>
              <a:buNone/>
              <a:defRPr sz="1600">
                <a:solidFill>
                  <a:srgbClr val="77C6FC"/>
                </a:solidFill>
              </a:defRPr>
            </a:lvl3pPr>
            <a:lvl4pPr lvl="3" algn="ctr" rtl="0">
              <a:spcBef>
                <a:spcPts val="0"/>
              </a:spcBef>
              <a:spcAft>
                <a:spcPts val="0"/>
              </a:spcAft>
              <a:buNone/>
              <a:defRPr sz="1600">
                <a:solidFill>
                  <a:srgbClr val="77C6FC"/>
                </a:solidFill>
              </a:defRPr>
            </a:lvl4pPr>
            <a:lvl5pPr lvl="4" algn="ctr" rtl="0">
              <a:spcBef>
                <a:spcPts val="0"/>
              </a:spcBef>
              <a:spcAft>
                <a:spcPts val="0"/>
              </a:spcAft>
              <a:buNone/>
              <a:defRPr sz="1600">
                <a:solidFill>
                  <a:srgbClr val="77C6FC"/>
                </a:solidFill>
              </a:defRPr>
            </a:lvl5pPr>
            <a:lvl6pPr lvl="5" algn="ctr" rtl="0">
              <a:spcBef>
                <a:spcPts val="0"/>
              </a:spcBef>
              <a:spcAft>
                <a:spcPts val="0"/>
              </a:spcAft>
              <a:buNone/>
              <a:defRPr sz="1600">
                <a:solidFill>
                  <a:srgbClr val="77C6FC"/>
                </a:solidFill>
              </a:defRPr>
            </a:lvl6pPr>
            <a:lvl7pPr lvl="6" algn="ctr" rtl="0">
              <a:spcBef>
                <a:spcPts val="0"/>
              </a:spcBef>
              <a:spcAft>
                <a:spcPts val="0"/>
              </a:spcAft>
              <a:buNone/>
              <a:defRPr sz="1600">
                <a:solidFill>
                  <a:srgbClr val="77C6FC"/>
                </a:solidFill>
              </a:defRPr>
            </a:lvl7pPr>
            <a:lvl8pPr lvl="7" algn="ctr" rtl="0">
              <a:spcBef>
                <a:spcPts val="0"/>
              </a:spcBef>
              <a:spcAft>
                <a:spcPts val="0"/>
              </a:spcAft>
              <a:buNone/>
              <a:defRPr sz="1600">
                <a:solidFill>
                  <a:srgbClr val="77C6FC"/>
                </a:solidFill>
              </a:defRPr>
            </a:lvl8pPr>
            <a:lvl9pPr lvl="8" algn="ctr" rtl="0">
              <a:spcBef>
                <a:spcPts val="0"/>
              </a:spcBef>
              <a:spcAft>
                <a:spcPts val="0"/>
              </a:spcAft>
              <a:buNone/>
              <a:defRPr sz="1600">
                <a:solidFill>
                  <a:srgbClr val="77C6FC"/>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8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8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8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8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8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8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8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8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8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rgbClr val="77C6FC"/>
              </a:buClr>
              <a:buSzPts val="1600"/>
              <a:buFont typeface="Barlow Semi Condensed Medium"/>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3935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cxnSp>
        <p:nvCxnSpPr>
          <p:cNvPr id="440" name="Google Shape;440;p9"/>
          <p:cNvCxnSpPr/>
          <p:nvPr/>
        </p:nvCxnSpPr>
        <p:spPr>
          <a:xfrm>
            <a:off x="1645925" y="523125"/>
            <a:ext cx="1672500" cy="126000"/>
          </a:xfrm>
          <a:prstGeom prst="straightConnector1">
            <a:avLst/>
          </a:prstGeom>
          <a:noFill/>
          <a:ln w="9525" cap="flat" cmpd="sng">
            <a:solidFill>
              <a:srgbClr val="374957"/>
            </a:solidFill>
            <a:prstDash val="solid"/>
            <a:round/>
            <a:headEnd type="none" w="med" len="med"/>
            <a:tailEnd type="none" w="med" len="med"/>
          </a:ln>
        </p:spPr>
      </p:cxnSp>
      <p:cxnSp>
        <p:nvCxnSpPr>
          <p:cNvPr id="441" name="Google Shape;441;p9"/>
          <p:cNvCxnSpPr/>
          <p:nvPr/>
        </p:nvCxnSpPr>
        <p:spPr>
          <a:xfrm rot="10800000" flipH="1">
            <a:off x="803050" y="529675"/>
            <a:ext cx="829500" cy="743400"/>
          </a:xfrm>
          <a:prstGeom prst="straightConnector1">
            <a:avLst/>
          </a:prstGeom>
          <a:noFill/>
          <a:ln w="9525" cap="flat" cmpd="sng">
            <a:solidFill>
              <a:srgbClr val="374957"/>
            </a:solidFill>
            <a:prstDash val="solid"/>
            <a:round/>
            <a:headEnd type="none" w="med" len="med"/>
            <a:tailEnd type="none" w="med" len="med"/>
          </a:ln>
        </p:spPr>
      </p:cxnSp>
      <p:cxnSp>
        <p:nvCxnSpPr>
          <p:cNvPr id="442" name="Google Shape;442;p9"/>
          <p:cNvCxnSpPr/>
          <p:nvPr/>
        </p:nvCxnSpPr>
        <p:spPr>
          <a:xfrm>
            <a:off x="0" y="65200"/>
            <a:ext cx="796500" cy="1188000"/>
          </a:xfrm>
          <a:prstGeom prst="straightConnector1">
            <a:avLst/>
          </a:prstGeom>
          <a:noFill/>
          <a:ln w="9525" cap="flat" cmpd="sng">
            <a:solidFill>
              <a:srgbClr val="374957"/>
            </a:solidFill>
            <a:prstDash val="solid"/>
            <a:round/>
            <a:headEnd type="none" w="med" len="med"/>
            <a:tailEnd type="none" w="med" len="med"/>
          </a:ln>
        </p:spPr>
      </p:cxnSp>
      <p:grpSp>
        <p:nvGrpSpPr>
          <p:cNvPr id="443" name="Google Shape;443;p9"/>
          <p:cNvGrpSpPr/>
          <p:nvPr/>
        </p:nvGrpSpPr>
        <p:grpSpPr>
          <a:xfrm flipH="1">
            <a:off x="499400" y="959675"/>
            <a:ext cx="581800" cy="582350"/>
            <a:chOff x="8064275" y="887850"/>
            <a:chExt cx="581800" cy="582350"/>
          </a:xfrm>
        </p:grpSpPr>
        <p:sp>
          <p:nvSpPr>
            <p:cNvPr id="444" name="Google Shape;444;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9"/>
          <p:cNvGrpSpPr/>
          <p:nvPr/>
        </p:nvGrpSpPr>
        <p:grpSpPr>
          <a:xfrm flipH="1">
            <a:off x="1500400" y="388100"/>
            <a:ext cx="292025" cy="292575"/>
            <a:chOff x="7353050" y="316275"/>
            <a:chExt cx="292025" cy="292575"/>
          </a:xfrm>
        </p:grpSpPr>
        <p:sp>
          <p:nvSpPr>
            <p:cNvPr id="451" name="Google Shape;451;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9"/>
          <p:cNvGrpSpPr/>
          <p:nvPr/>
        </p:nvGrpSpPr>
        <p:grpSpPr>
          <a:xfrm flipH="1">
            <a:off x="3527112" y="361100"/>
            <a:ext cx="175013" cy="27000"/>
            <a:chOff x="5662375" y="212375"/>
            <a:chExt cx="175013" cy="27000"/>
          </a:xfrm>
        </p:grpSpPr>
        <p:sp>
          <p:nvSpPr>
            <p:cNvPr id="462" name="Google Shape;462;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flipH="1">
            <a:off x="480412" y="242700"/>
            <a:ext cx="175013" cy="27000"/>
            <a:chOff x="5662375" y="212375"/>
            <a:chExt cx="175013" cy="27000"/>
          </a:xfrm>
        </p:grpSpPr>
        <p:sp>
          <p:nvSpPr>
            <p:cNvPr id="466" name="Google Shape;466;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9"/>
          <p:cNvGrpSpPr/>
          <p:nvPr/>
        </p:nvGrpSpPr>
        <p:grpSpPr>
          <a:xfrm flipH="1">
            <a:off x="901712" y="1653625"/>
            <a:ext cx="175013" cy="27000"/>
            <a:chOff x="5662375" y="212375"/>
            <a:chExt cx="175013" cy="27000"/>
          </a:xfrm>
        </p:grpSpPr>
        <p:sp>
          <p:nvSpPr>
            <p:cNvPr id="470" name="Google Shape;470;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3" name="Google Shape;473;p9"/>
          <p:cNvCxnSpPr/>
          <p:nvPr/>
        </p:nvCxnSpPr>
        <p:spPr>
          <a:xfrm>
            <a:off x="791400" y="4212400"/>
            <a:ext cx="1157100" cy="542700"/>
          </a:xfrm>
          <a:prstGeom prst="straightConnector1">
            <a:avLst/>
          </a:prstGeom>
          <a:noFill/>
          <a:ln w="9525" cap="flat" cmpd="sng">
            <a:solidFill>
              <a:srgbClr val="374957"/>
            </a:solidFill>
            <a:prstDash val="solid"/>
            <a:round/>
            <a:headEnd type="none" w="med" len="med"/>
            <a:tailEnd type="none" w="med" len="med"/>
          </a:ln>
        </p:spPr>
      </p:cxnSp>
      <p:cxnSp>
        <p:nvCxnSpPr>
          <p:cNvPr id="474" name="Google Shape;474;p9"/>
          <p:cNvCxnSpPr/>
          <p:nvPr/>
        </p:nvCxnSpPr>
        <p:spPr>
          <a:xfrm rot="10800000" flipH="1">
            <a:off x="0" y="4220425"/>
            <a:ext cx="791400" cy="836400"/>
          </a:xfrm>
          <a:prstGeom prst="straightConnector1">
            <a:avLst/>
          </a:prstGeom>
          <a:noFill/>
          <a:ln w="9525" cap="flat" cmpd="sng">
            <a:solidFill>
              <a:srgbClr val="374957"/>
            </a:solidFill>
            <a:prstDash val="solid"/>
            <a:round/>
            <a:headEnd type="none" w="med" len="med"/>
            <a:tailEnd type="none" w="med" len="med"/>
          </a:ln>
        </p:spPr>
      </p:cxnSp>
      <p:grpSp>
        <p:nvGrpSpPr>
          <p:cNvPr id="475" name="Google Shape;475;p9"/>
          <p:cNvGrpSpPr/>
          <p:nvPr/>
        </p:nvGrpSpPr>
        <p:grpSpPr>
          <a:xfrm rot="10800000">
            <a:off x="499400" y="3940925"/>
            <a:ext cx="581800" cy="582350"/>
            <a:chOff x="8064275" y="887850"/>
            <a:chExt cx="581800" cy="582350"/>
          </a:xfrm>
        </p:grpSpPr>
        <p:sp>
          <p:nvSpPr>
            <p:cNvPr id="476" name="Google Shape;476;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9"/>
          <p:cNvGrpSpPr/>
          <p:nvPr/>
        </p:nvGrpSpPr>
        <p:grpSpPr>
          <a:xfrm rot="10800000">
            <a:off x="1819575" y="4586750"/>
            <a:ext cx="292025" cy="292575"/>
            <a:chOff x="7353050" y="316275"/>
            <a:chExt cx="292025" cy="292575"/>
          </a:xfrm>
        </p:grpSpPr>
        <p:sp>
          <p:nvSpPr>
            <p:cNvPr id="483" name="Google Shape;483;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9"/>
          <p:cNvGrpSpPr/>
          <p:nvPr/>
        </p:nvGrpSpPr>
        <p:grpSpPr>
          <a:xfrm rot="10800000">
            <a:off x="212525" y="4645550"/>
            <a:ext cx="175000" cy="175000"/>
            <a:chOff x="8792300" y="321275"/>
            <a:chExt cx="175000" cy="175000"/>
          </a:xfrm>
        </p:grpSpPr>
        <p:sp>
          <p:nvSpPr>
            <p:cNvPr id="488" name="Google Shape;488;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9"/>
          <p:cNvGrpSpPr/>
          <p:nvPr/>
        </p:nvGrpSpPr>
        <p:grpSpPr>
          <a:xfrm rot="10800000">
            <a:off x="480412" y="4852325"/>
            <a:ext cx="175013" cy="27000"/>
            <a:chOff x="5662375" y="212375"/>
            <a:chExt cx="175013" cy="27000"/>
          </a:xfrm>
        </p:grpSpPr>
        <p:sp>
          <p:nvSpPr>
            <p:cNvPr id="493" name="Google Shape;493;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9"/>
          <p:cNvGrpSpPr/>
          <p:nvPr/>
        </p:nvGrpSpPr>
        <p:grpSpPr>
          <a:xfrm rot="10800000">
            <a:off x="1054112" y="3898600"/>
            <a:ext cx="175013" cy="27000"/>
            <a:chOff x="5662375" y="212375"/>
            <a:chExt cx="175013" cy="27000"/>
          </a:xfrm>
        </p:grpSpPr>
        <p:sp>
          <p:nvSpPr>
            <p:cNvPr id="497" name="Google Shape;497;p9"/>
            <p:cNvSpPr/>
            <p:nvPr/>
          </p:nvSpPr>
          <p:spPr>
            <a:xfrm>
              <a:off x="5662375"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5736381"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810388" y="212375"/>
              <a:ext cx="27000" cy="27000"/>
            </a:xfrm>
            <a:prstGeom prst="ellipse">
              <a:avLst/>
            </a:pr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Font typeface="Barlow Semi Condensed"/>
              <a:buNone/>
              <a:defRPr sz="1600">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rgbClr val="595959"/>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rgbClr val="595959"/>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rgbClr val="595959"/>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rgbClr val="595959"/>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1pPr>
            <a:lvl2pPr lvl="1"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2pPr>
            <a:lvl3pPr lvl="2"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3pPr>
            <a:lvl4pPr lvl="3"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4pPr>
            <a:lvl5pPr lvl="4"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5pPr>
            <a:lvl6pPr lvl="5"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6pPr>
            <a:lvl7pPr lvl="6"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7pPr>
            <a:lvl8pPr lvl="7"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8pPr>
            <a:lvl9pPr lvl="8" rtl="0">
              <a:spcBef>
                <a:spcPts val="0"/>
              </a:spcBef>
              <a:spcAft>
                <a:spcPts val="0"/>
              </a:spcAft>
              <a:buClr>
                <a:srgbClr val="595959"/>
              </a:buClr>
              <a:buSzPts val="2800"/>
              <a:buFont typeface="Fjalla One"/>
              <a:buNone/>
              <a:defRPr sz="2800">
                <a:solidFill>
                  <a:srgbClr val="595959"/>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aimbigathon.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grpSp>
        <p:nvGrpSpPr>
          <p:cNvPr id="1623" name="Google Shape;1623;p32"/>
          <p:cNvGrpSpPr/>
          <p:nvPr/>
        </p:nvGrpSpPr>
        <p:grpSpPr>
          <a:xfrm>
            <a:off x="303210" y="959719"/>
            <a:ext cx="5343540" cy="4183680"/>
            <a:chOff x="469775" y="238125"/>
            <a:chExt cx="6679425" cy="5229600"/>
          </a:xfrm>
        </p:grpSpPr>
        <p:sp>
          <p:nvSpPr>
            <p:cNvPr id="1624" name="Google Shape;1624;p32"/>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2"/>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2"/>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2"/>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2"/>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2"/>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2"/>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2"/>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2"/>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2"/>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2"/>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2"/>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2"/>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2"/>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2"/>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2"/>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2"/>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2"/>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2"/>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2"/>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2"/>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2"/>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2"/>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7" name="Google Shape;1817;p32"/>
          <p:cNvSpPr txBox="1">
            <a:spLocks noGrp="1"/>
          </p:cNvSpPr>
          <p:nvPr>
            <p:ph type="ctrTitle"/>
          </p:nvPr>
        </p:nvSpPr>
        <p:spPr>
          <a:xfrm>
            <a:off x="4613675" y="1515850"/>
            <a:ext cx="5018400" cy="111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AIMBIGATHON 2.0</a:t>
            </a:r>
            <a:endParaRPr sz="5000"/>
          </a:p>
        </p:txBody>
      </p:sp>
      <p:sp>
        <p:nvSpPr>
          <p:cNvPr id="1818" name="Google Shape;1818;p32"/>
          <p:cNvSpPr txBox="1">
            <a:spLocks noGrp="1"/>
          </p:cNvSpPr>
          <p:nvPr>
            <p:ph type="subTitle" idx="1"/>
          </p:nvPr>
        </p:nvSpPr>
        <p:spPr>
          <a:xfrm>
            <a:off x="5239581" y="2117158"/>
            <a:ext cx="3264300" cy="8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2300"/>
          </a:p>
          <a:p>
            <a:pPr marL="0" lvl="0" indent="0" algn="r" rtl="0">
              <a:spcBef>
                <a:spcPts val="0"/>
              </a:spcBef>
              <a:spcAft>
                <a:spcPts val="0"/>
              </a:spcAft>
              <a:buNone/>
            </a:pPr>
            <a:r>
              <a:rPr lang="en" sz="2300"/>
              <a:t>Stay Hungry. Stay Foolish</a:t>
            </a:r>
            <a:endParaRPr sz="2300"/>
          </a:p>
        </p:txBody>
      </p:sp>
      <p:pic>
        <p:nvPicPr>
          <p:cNvPr id="1819" name="Google Shape;1819;p32"/>
          <p:cNvPicPr preferRelativeResize="0"/>
          <p:nvPr/>
        </p:nvPicPr>
        <p:blipFill>
          <a:blip r:embed="rId3">
            <a:alphaModFix/>
          </a:blip>
          <a:stretch>
            <a:fillRect/>
          </a:stretch>
        </p:blipFill>
        <p:spPr>
          <a:xfrm>
            <a:off x="303200" y="161925"/>
            <a:ext cx="936467" cy="618000"/>
          </a:xfrm>
          <a:prstGeom prst="rect">
            <a:avLst/>
          </a:prstGeom>
          <a:noFill/>
          <a:ln>
            <a:noFill/>
          </a:ln>
        </p:spPr>
      </p:pic>
      <p:pic>
        <p:nvPicPr>
          <p:cNvPr id="1820" name="Google Shape;1820;p32"/>
          <p:cNvPicPr preferRelativeResize="0"/>
          <p:nvPr/>
        </p:nvPicPr>
        <p:blipFill>
          <a:blip r:embed="rId4">
            <a:alphaModFix/>
          </a:blip>
          <a:stretch>
            <a:fillRect/>
          </a:stretch>
        </p:blipFill>
        <p:spPr>
          <a:xfrm>
            <a:off x="7373225" y="3375950"/>
            <a:ext cx="1116300" cy="1116300"/>
          </a:xfrm>
          <a:prstGeom prst="rect">
            <a:avLst/>
          </a:prstGeom>
          <a:noFill/>
          <a:ln>
            <a:noFill/>
          </a:ln>
        </p:spPr>
      </p:pic>
      <p:pic>
        <p:nvPicPr>
          <p:cNvPr id="1821" name="Google Shape;1821;p32"/>
          <p:cNvPicPr preferRelativeResize="0"/>
          <p:nvPr/>
        </p:nvPicPr>
        <p:blipFill>
          <a:blip r:embed="rId5">
            <a:alphaModFix/>
          </a:blip>
          <a:stretch>
            <a:fillRect/>
          </a:stretch>
        </p:blipFill>
        <p:spPr>
          <a:xfrm>
            <a:off x="5945552" y="3187275"/>
            <a:ext cx="1228800" cy="1228775"/>
          </a:xfrm>
          <a:prstGeom prst="rect">
            <a:avLst/>
          </a:prstGeom>
          <a:noFill/>
          <a:ln>
            <a:noFill/>
          </a:ln>
        </p:spPr>
      </p:pic>
      <p:sp>
        <p:nvSpPr>
          <p:cNvPr id="1822" name="Google Shape;1822;p32"/>
          <p:cNvSpPr txBox="1"/>
          <p:nvPr/>
        </p:nvSpPr>
        <p:spPr>
          <a:xfrm>
            <a:off x="6299725" y="4568450"/>
            <a:ext cx="1924200" cy="3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 </a:t>
            </a:r>
            <a:r>
              <a:rPr lang="en" u="sng">
                <a:solidFill>
                  <a:schemeClr val="accent5"/>
                </a:solidFill>
                <a:latin typeface="Barlow Semi Condensed Medium"/>
                <a:ea typeface="Barlow Semi Condensed Medium"/>
                <a:cs typeface="Barlow Semi Condensed Medium"/>
                <a:sym typeface="Barlow Semi Condensed Medium"/>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www.aimbigathon.com</a:t>
            </a:r>
            <a:r>
              <a:rPr lang="en">
                <a:solidFill>
                  <a:schemeClr val="accent5"/>
                </a:solidFill>
                <a:latin typeface="Barlow Semi Condensed Medium"/>
                <a:ea typeface="Barlow Semi Condensed Medium"/>
                <a:cs typeface="Barlow Semi Condensed Medium"/>
                <a:sym typeface="Barlow Semi Condensed Medium"/>
              </a:rPr>
              <a:t> </a:t>
            </a:r>
            <a:endParaRPr>
              <a:solidFill>
                <a:schemeClr val="accent5"/>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Image Processing</a:t>
            </a:r>
            <a:endParaRPr/>
          </a:p>
        </p:txBody>
      </p:sp>
      <p:sp>
        <p:nvSpPr>
          <p:cNvPr id="1844" name="Google Shape;1844;p35"/>
          <p:cNvSpPr txBox="1">
            <a:spLocks noGrp="1"/>
          </p:cNvSpPr>
          <p:nvPr>
            <p:ph type="body" idx="1"/>
          </p:nvPr>
        </p:nvSpPr>
        <p:spPr>
          <a:xfrm>
            <a:off x="714650" y="1152150"/>
            <a:ext cx="7705500" cy="37056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5" name="Picture 4" descr="contour mask.png"/>
          <p:cNvPicPr>
            <a:picLocks noChangeAspect="1"/>
          </p:cNvPicPr>
          <p:nvPr/>
        </p:nvPicPr>
        <p:blipFill>
          <a:blip r:embed="rId3"/>
          <a:stretch>
            <a:fillRect/>
          </a:stretch>
        </p:blipFill>
        <p:spPr>
          <a:xfrm>
            <a:off x="990600" y="1352550"/>
            <a:ext cx="2743200" cy="1948789"/>
          </a:xfrm>
          <a:prstGeom prst="rect">
            <a:avLst/>
          </a:prstGeom>
        </p:spPr>
      </p:pic>
      <p:pic>
        <p:nvPicPr>
          <p:cNvPr id="6" name="Picture 5" descr="cropped.png"/>
          <p:cNvPicPr>
            <a:picLocks noChangeAspect="1"/>
          </p:cNvPicPr>
          <p:nvPr/>
        </p:nvPicPr>
        <p:blipFill>
          <a:blip r:embed="rId4"/>
          <a:stretch>
            <a:fillRect/>
          </a:stretch>
        </p:blipFill>
        <p:spPr>
          <a:xfrm>
            <a:off x="4800600" y="1504950"/>
            <a:ext cx="3067050" cy="1695450"/>
          </a:xfrm>
          <a:prstGeom prst="rect">
            <a:avLst/>
          </a:prstGeom>
        </p:spPr>
      </p:pic>
      <p:sp>
        <p:nvSpPr>
          <p:cNvPr id="7" name="TextBox 6"/>
          <p:cNvSpPr txBox="1"/>
          <p:nvPr/>
        </p:nvSpPr>
        <p:spPr>
          <a:xfrm>
            <a:off x="1295400" y="3638550"/>
            <a:ext cx="2286000" cy="523220"/>
          </a:xfrm>
          <a:prstGeom prst="rect">
            <a:avLst/>
          </a:prstGeom>
          <a:noFill/>
        </p:spPr>
        <p:txBody>
          <a:bodyPr wrap="square" rtlCol="0">
            <a:spAutoFit/>
          </a:bodyPr>
          <a:lstStyle/>
          <a:p>
            <a:r>
              <a:rPr lang="en-US" dirty="0" smtClean="0"/>
              <a:t>Masking the image except contour part</a:t>
            </a:r>
            <a:endParaRPr lang="en-US" dirty="0"/>
          </a:p>
        </p:txBody>
      </p:sp>
      <p:sp>
        <p:nvSpPr>
          <p:cNvPr id="8" name="TextBox 7"/>
          <p:cNvSpPr txBox="1"/>
          <p:nvPr/>
        </p:nvSpPr>
        <p:spPr>
          <a:xfrm>
            <a:off x="5029200" y="3714750"/>
            <a:ext cx="2514600" cy="523220"/>
          </a:xfrm>
          <a:prstGeom prst="rect">
            <a:avLst/>
          </a:prstGeom>
          <a:noFill/>
        </p:spPr>
        <p:txBody>
          <a:bodyPr wrap="square" rtlCol="0">
            <a:spAutoFit/>
          </a:bodyPr>
          <a:lstStyle/>
          <a:p>
            <a:r>
              <a:rPr lang="en-US" dirty="0" smtClean="0"/>
              <a:t>Cropping the image to contour part</a:t>
            </a:r>
            <a:endParaRPr lang="en-US" dirty="0"/>
          </a:p>
        </p:txBody>
      </p:sp>
      <p:pic>
        <p:nvPicPr>
          <p:cNvPr id="9" name="Google Shape;1860;p37"/>
          <p:cNvPicPr preferRelativeResize="0"/>
          <p:nvPr/>
        </p:nvPicPr>
        <p:blipFill>
          <a:blip r:embed="rId5">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36"/>
          <p:cNvSpPr txBox="1">
            <a:spLocks noGrp="1"/>
          </p:cNvSpPr>
          <p:nvPr>
            <p:ph type="title"/>
          </p:nvPr>
        </p:nvSpPr>
        <p:spPr>
          <a:xfrm>
            <a:off x="2532900" y="338326"/>
            <a:ext cx="4087500" cy="4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Use Case</a:t>
            </a:r>
            <a:endParaRPr sz="2400"/>
          </a:p>
        </p:txBody>
      </p:sp>
      <p:sp>
        <p:nvSpPr>
          <p:cNvPr id="1851" name="Google Shape;1851;p36"/>
          <p:cNvSpPr txBox="1">
            <a:spLocks noGrp="1"/>
          </p:cNvSpPr>
          <p:nvPr>
            <p:ph type="body" idx="1"/>
          </p:nvPr>
        </p:nvSpPr>
        <p:spPr>
          <a:xfrm>
            <a:off x="1083000" y="955600"/>
            <a:ext cx="6978000" cy="382595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1828800" lvl="0" indent="457200" algn="l" rtl="0">
              <a:spcBef>
                <a:spcPts val="0"/>
              </a:spcBef>
              <a:spcAft>
                <a:spcPts val="0"/>
              </a:spcAft>
              <a:buNone/>
            </a:pPr>
            <a:endParaRPr>
              <a:latin typeface="Barlow Semi Condensed Medium"/>
              <a:ea typeface="Barlow Semi Condensed Medium"/>
              <a:cs typeface="Barlow Semi Condensed Medium"/>
              <a:sym typeface="Barlow Semi Condensed Medium"/>
            </a:endParaRPr>
          </a:p>
          <a:p>
            <a:pPr marL="2286000" lvl="0" indent="0" algn="l" rtl="0">
              <a:spcBef>
                <a:spcPts val="0"/>
              </a:spcBef>
              <a:spcAft>
                <a:spcPts val="0"/>
              </a:spcAft>
              <a:buNone/>
            </a:pPr>
            <a:r>
              <a:rPr lang="en" dirty="0">
                <a:latin typeface="Barlow Semi Condensed Medium"/>
                <a:ea typeface="Barlow Semi Condensed Medium"/>
                <a:cs typeface="Barlow Semi Condensed Medium"/>
                <a:sym typeface="Barlow Semi Condensed Medium"/>
              </a:rPr>
              <a:t>    </a:t>
            </a: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9" name="Picture 8" descr="Use case.png"/>
          <p:cNvPicPr>
            <a:picLocks noChangeAspect="1"/>
          </p:cNvPicPr>
          <p:nvPr/>
        </p:nvPicPr>
        <p:blipFill>
          <a:blip r:embed="rId3"/>
          <a:stretch>
            <a:fillRect/>
          </a:stretch>
        </p:blipFill>
        <p:spPr>
          <a:xfrm>
            <a:off x="1524000" y="1200150"/>
            <a:ext cx="6096000" cy="3336226"/>
          </a:xfrm>
          <a:prstGeom prst="rect">
            <a:avLst/>
          </a:prstGeom>
        </p:spPr>
      </p:pic>
      <p:pic>
        <p:nvPicPr>
          <p:cNvPr id="7" name="Google Shape;1860;p37"/>
          <p:cNvPicPr preferRelativeResize="0"/>
          <p:nvPr/>
        </p:nvPicPr>
        <p:blipFill>
          <a:blip r:embed="rId4">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Technology Stack</a:t>
            </a:r>
            <a:endParaRPr/>
          </a:p>
        </p:txBody>
      </p:sp>
      <p:sp>
        <p:nvSpPr>
          <p:cNvPr id="1844" name="Google Shape;1844;p35"/>
          <p:cNvSpPr txBox="1">
            <a:spLocks noGrp="1"/>
          </p:cNvSpPr>
          <p:nvPr>
            <p:ph type="body" idx="1"/>
          </p:nvPr>
        </p:nvSpPr>
        <p:spPr>
          <a:xfrm>
            <a:off x="714650" y="1152150"/>
            <a:ext cx="7705500" cy="27912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None/>
            </a:pPr>
            <a:r>
              <a:rPr lang="en" dirty="0">
                <a:latin typeface="Barlow Semi Condensed Medium"/>
                <a:ea typeface="Barlow Semi Condensed Medium"/>
                <a:cs typeface="Barlow Semi Condensed Medium"/>
                <a:sym typeface="Barlow Semi Condensed Medium"/>
              </a:rPr>
              <a:t>Describe your technology stack here.</a:t>
            </a:r>
            <a:endParaRPr>
              <a:latin typeface="Barlow Semi Condensed Medium"/>
              <a:ea typeface="Barlow Semi Condensed Medium"/>
              <a:cs typeface="Barlow Semi Condensed Medium"/>
              <a:sym typeface="Barlow Semi Condensed Medium"/>
            </a:endParaRPr>
          </a:p>
          <a:p>
            <a:pPr marL="457200" lvl="0" indent="-317500" algn="l" rtl="0">
              <a:spcBef>
                <a:spcPts val="0"/>
              </a:spcBef>
              <a:spcAft>
                <a:spcPts val="0"/>
              </a:spcAft>
              <a:buSzPts val="1400"/>
              <a:buFont typeface="Barlow Semi Condensed Medium"/>
              <a:buChar char="●"/>
            </a:pPr>
            <a:r>
              <a:rPr lang="en" dirty="0" smtClean="0">
                <a:latin typeface="Barlow Semi Condensed Medium"/>
                <a:ea typeface="Barlow Semi Condensed Medium"/>
                <a:cs typeface="Barlow Semi Condensed Medium"/>
                <a:sym typeface="Barlow Semi Condensed Medium"/>
              </a:rPr>
              <a:t>Front-end –</a:t>
            </a:r>
            <a:r>
              <a:rPr lang="en" dirty="0" smtClean="0">
                <a:latin typeface="Barlow Semi Condensed Medium"/>
                <a:ea typeface="Barlow Semi Condensed Medium"/>
                <a:cs typeface="Barlow Semi Condensed Medium"/>
                <a:sym typeface="Barlow Semi Condensed Medium"/>
              </a:rPr>
              <a:t>HTML,CSS,Javascript</a:t>
            </a:r>
            <a:endParaRPr>
              <a:latin typeface="Barlow Semi Condensed Medium"/>
              <a:ea typeface="Barlow Semi Condensed Medium"/>
              <a:cs typeface="Barlow Semi Condensed Medium"/>
              <a:sym typeface="Barlow Semi Condensed Medium"/>
            </a:endParaRPr>
          </a:p>
          <a:p>
            <a:pPr marL="457200" lvl="0" indent="-317500" algn="l" rtl="0">
              <a:spcBef>
                <a:spcPts val="0"/>
              </a:spcBef>
              <a:spcAft>
                <a:spcPts val="0"/>
              </a:spcAft>
              <a:buSzPts val="1400"/>
              <a:buFont typeface="Barlow Semi Condensed Medium"/>
              <a:buChar char="●"/>
            </a:pPr>
            <a:r>
              <a:rPr lang="en" dirty="0" smtClean="0">
                <a:latin typeface="Barlow Semi Condensed Medium"/>
                <a:ea typeface="Barlow Semi Condensed Medium"/>
                <a:cs typeface="Barlow Semi Condensed Medium"/>
                <a:sym typeface="Barlow Semi Condensed Medium"/>
              </a:rPr>
              <a:t>Middleware-Firebase/PYTHON/P</a:t>
            </a:r>
            <a:r>
              <a:rPr lang="en-US" dirty="0" smtClean="0">
                <a:latin typeface="Barlow Semi Condensed Medium"/>
                <a:ea typeface="Barlow Semi Condensed Medium"/>
                <a:cs typeface="Barlow Semi Condensed Medium"/>
                <a:sym typeface="Barlow Semi Condensed Medium"/>
              </a:rPr>
              <a:t>y</a:t>
            </a:r>
            <a:r>
              <a:rPr lang="en" dirty="0" smtClean="0">
                <a:latin typeface="Barlow Semi Condensed Medium"/>
                <a:ea typeface="Barlow Semi Condensed Medium"/>
                <a:cs typeface="Barlow Semi Condensed Medium"/>
                <a:sym typeface="Barlow Semi Condensed Medium"/>
              </a:rPr>
              <a:t>charm(flask)</a:t>
            </a:r>
            <a:endParaRPr>
              <a:latin typeface="Barlow Semi Condensed Medium"/>
              <a:ea typeface="Barlow Semi Condensed Medium"/>
              <a:cs typeface="Barlow Semi Condensed Medium"/>
              <a:sym typeface="Barlow Semi Condensed Medium"/>
            </a:endParaRPr>
          </a:p>
          <a:p>
            <a:pPr marL="457200" lvl="0" indent="-317500" algn="l" rtl="0">
              <a:spcBef>
                <a:spcPts val="0"/>
              </a:spcBef>
              <a:spcAft>
                <a:spcPts val="0"/>
              </a:spcAft>
              <a:buSzPts val="1400"/>
              <a:buFont typeface="Barlow Semi Condensed Medium"/>
              <a:buChar char="●"/>
            </a:pPr>
            <a:r>
              <a:rPr lang="en" dirty="0" smtClean="0">
                <a:latin typeface="Barlow Semi Condensed Medium"/>
                <a:ea typeface="Barlow Semi Condensed Medium"/>
                <a:cs typeface="Barlow Semi Condensed Medium"/>
                <a:sym typeface="Barlow Semi Condensed Medium"/>
              </a:rPr>
              <a:t>Back-end-SQL/Python</a:t>
            </a: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5" name="Google Shape;1860;p37"/>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2" name="Google Shape;1852;p36"/>
          <p:cNvSpPr txBox="1">
            <a:spLocks noGrp="1"/>
          </p:cNvSpPr>
          <p:nvPr>
            <p:ph type="title"/>
          </p:nvPr>
        </p:nvSpPr>
        <p:spPr>
          <a:xfrm>
            <a:off x="2362200" y="666750"/>
            <a:ext cx="4087500" cy="44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Dependencies / Show stopper</a:t>
            </a:r>
            <a:endParaRPr sz="2400"/>
          </a:p>
        </p:txBody>
      </p:sp>
      <p:sp>
        <p:nvSpPr>
          <p:cNvPr id="1853" name="Google Shape;1853;p36"/>
          <p:cNvSpPr txBox="1">
            <a:spLocks noGrp="1"/>
          </p:cNvSpPr>
          <p:nvPr>
            <p:ph type="title"/>
          </p:nvPr>
        </p:nvSpPr>
        <p:spPr>
          <a:xfrm>
            <a:off x="990600" y="1581150"/>
            <a:ext cx="6978000" cy="12288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Barlow Semi Condensed Medium"/>
              <a:ea typeface="Barlow Semi Condensed Medium"/>
              <a:cs typeface="Barlow Semi Condensed Medium"/>
              <a:sym typeface="Barlow Semi Condensed Medium"/>
            </a:endParaRPr>
          </a:p>
          <a:p>
            <a:pPr marL="1371600" lvl="0" indent="457200" algn="l" rtl="0">
              <a:spcBef>
                <a:spcPts val="0"/>
              </a:spcBef>
              <a:spcAft>
                <a:spcPts val="0"/>
              </a:spcAft>
              <a:buNone/>
            </a:pPr>
            <a:r>
              <a:rPr lang="en-US" sz="1400" dirty="0" smtClean="0">
                <a:latin typeface="Barlow Semi Condensed Medium"/>
                <a:ea typeface="Barlow Semi Condensed Medium"/>
                <a:cs typeface="Barlow Semi Condensed Medium"/>
                <a:sym typeface="Barlow Semi Condensed Medium"/>
              </a:rPr>
              <a:t>1.Internet</a:t>
            </a:r>
            <a:br>
              <a:rPr lang="en-US" sz="1400" dirty="0" smtClean="0">
                <a:latin typeface="Barlow Semi Condensed Medium"/>
                <a:ea typeface="Barlow Semi Condensed Medium"/>
                <a:cs typeface="Barlow Semi Condensed Medium"/>
                <a:sym typeface="Barlow Semi Condensed Medium"/>
              </a:rPr>
            </a:br>
            <a:r>
              <a:rPr lang="en-US" sz="1400" dirty="0" smtClean="0">
                <a:latin typeface="Barlow Semi Condensed Medium"/>
                <a:ea typeface="Barlow Semi Condensed Medium"/>
                <a:cs typeface="Barlow Semi Condensed Medium"/>
                <a:sym typeface="Barlow Semi Condensed Medium"/>
              </a:rPr>
              <a:t>             2.Image processing</a:t>
            </a:r>
            <a:br>
              <a:rPr lang="en-US" sz="1400" dirty="0" smtClean="0">
                <a:latin typeface="Barlow Semi Condensed Medium"/>
                <a:ea typeface="Barlow Semi Condensed Medium"/>
                <a:cs typeface="Barlow Semi Condensed Medium"/>
                <a:sym typeface="Barlow Semi Condensed Medium"/>
              </a:rPr>
            </a:br>
            <a:r>
              <a:rPr lang="en-US" sz="1400" dirty="0" smtClean="0">
                <a:latin typeface="Barlow Semi Condensed Medium"/>
                <a:ea typeface="Barlow Semi Condensed Medium"/>
                <a:cs typeface="Barlow Semi Condensed Medium"/>
                <a:sym typeface="Barlow Semi Condensed Medium"/>
              </a:rPr>
              <a:t>             3.Database</a:t>
            </a:r>
            <a:br>
              <a:rPr lang="en-US" sz="1400" dirty="0" smtClean="0">
                <a:latin typeface="Barlow Semi Condensed Medium"/>
                <a:ea typeface="Barlow Semi Condensed Medium"/>
                <a:cs typeface="Barlow Semi Condensed Medium"/>
                <a:sym typeface="Barlow Semi Condensed Medium"/>
              </a:rPr>
            </a:br>
            <a:r>
              <a:rPr lang="en-US" sz="1400" dirty="0" smtClean="0">
                <a:latin typeface="Barlow Semi Condensed Medium"/>
                <a:ea typeface="Barlow Semi Condensed Medium"/>
                <a:cs typeface="Barlow Semi Condensed Medium"/>
                <a:sym typeface="Barlow Semi Condensed Medium"/>
              </a:rPr>
              <a:t>             4.System and Webcam</a:t>
            </a:r>
            <a:endParaRPr sz="1400">
              <a:latin typeface="Barlow Semi Condensed Medium"/>
              <a:ea typeface="Barlow Semi Condensed Medium"/>
              <a:cs typeface="Barlow Semi Condensed Medium"/>
              <a:sym typeface="Barlow Semi Condensed Medium"/>
            </a:endParaRPr>
          </a:p>
        </p:txBody>
      </p:sp>
      <p:pic>
        <p:nvPicPr>
          <p:cNvPr id="1854" name="Google Shape;1854;p36"/>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37"/>
          <p:cNvSpPr txBox="1">
            <a:spLocks noGrp="1"/>
          </p:cNvSpPr>
          <p:nvPr>
            <p:ph type="title"/>
          </p:nvPr>
        </p:nvSpPr>
        <p:spPr>
          <a:xfrm>
            <a:off x="2892000" y="1934550"/>
            <a:ext cx="3904500" cy="127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300"/>
              <a:t>Thank You</a:t>
            </a:r>
            <a:endParaRPr sz="7300"/>
          </a:p>
        </p:txBody>
      </p:sp>
      <p:pic>
        <p:nvPicPr>
          <p:cNvPr id="1860" name="Google Shape;1860;p37"/>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33"/>
          <p:cNvSpPr txBox="1">
            <a:spLocks noGrp="1"/>
          </p:cNvSpPr>
          <p:nvPr>
            <p:ph type="title"/>
          </p:nvPr>
        </p:nvSpPr>
        <p:spPr>
          <a:xfrm>
            <a:off x="1823475" y="1859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Details</a:t>
            </a:r>
            <a:endParaRPr/>
          </a:p>
        </p:txBody>
      </p:sp>
      <p:graphicFrame>
        <p:nvGraphicFramePr>
          <p:cNvPr id="1828" name="Google Shape;1828;p33"/>
          <p:cNvGraphicFramePr/>
          <p:nvPr/>
        </p:nvGraphicFramePr>
        <p:xfrm>
          <a:off x="1896750" y="1638335"/>
          <a:ext cx="5350350" cy="2945340"/>
        </p:xfrm>
        <a:graphic>
          <a:graphicData uri="http://schemas.openxmlformats.org/drawingml/2006/table">
            <a:tbl>
              <a:tblPr>
                <a:noFill/>
                <a:tableStyleId>{AD3EB156-DCE7-423F-AD38-CA7FF32DE65A}</a:tableStyleId>
              </a:tblPr>
              <a:tblGrid>
                <a:gridCol w="2675175"/>
                <a:gridCol w="2675175"/>
              </a:tblGrid>
              <a:tr h="419775">
                <a:tc>
                  <a:txBody>
                    <a:bodyPr/>
                    <a:lstStyle/>
                    <a:p>
                      <a:pPr marL="0" lvl="0" indent="0" algn="ctr" rtl="0">
                        <a:spcBef>
                          <a:spcPts val="0"/>
                        </a:spcBef>
                        <a:spcAft>
                          <a:spcPts val="0"/>
                        </a:spcAft>
                        <a:buNone/>
                      </a:pPr>
                      <a:r>
                        <a:rPr lang="en" dirty="0">
                          <a:solidFill>
                            <a:srgbClr val="595959"/>
                          </a:solidFill>
                          <a:latin typeface="Barlow Semi Condensed Medium"/>
                          <a:ea typeface="Barlow Semi Condensed Medium"/>
                          <a:cs typeface="Barlow Semi Condensed Medium"/>
                          <a:sym typeface="Barlow Semi Condensed Medium"/>
                        </a:rPr>
                        <a:t>Members</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77C6FC"/>
                      </a:solidFill>
                      <a:prstDash val="solid"/>
                      <a:round/>
                      <a:headEnd type="none" w="sm" len="sm"/>
                      <a:tailEnd type="none" w="sm" len="sm"/>
                    </a:lnB>
                    <a:solidFill>
                      <a:srgbClr val="77C6FC"/>
                    </a:solidFill>
                  </a:tcPr>
                </a:tc>
                <a:tc>
                  <a:txBody>
                    <a:bodyPr/>
                    <a:lstStyle/>
                    <a:p>
                      <a:pPr marL="0" lvl="0" indent="0" algn="ctr" rtl="0">
                        <a:spcBef>
                          <a:spcPts val="0"/>
                        </a:spcBef>
                        <a:spcAft>
                          <a:spcPts val="0"/>
                        </a:spcAft>
                        <a:buNone/>
                      </a:pPr>
                      <a:r>
                        <a:rPr lang="en" sz="1600">
                          <a:solidFill>
                            <a:srgbClr val="595959"/>
                          </a:solidFill>
                          <a:latin typeface="Barlow Semi Condensed Medium"/>
                          <a:ea typeface="Barlow Semi Condensed Medium"/>
                          <a:cs typeface="Barlow Semi Condensed Medium"/>
                          <a:sym typeface="Barlow Semi Condensed Medium"/>
                        </a:rPr>
                        <a:t>Name</a:t>
                      </a:r>
                      <a:endParaRPr sz="160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77C6FC"/>
                      </a:solidFill>
                      <a:prstDash val="solid"/>
                      <a:round/>
                      <a:headEnd type="none" w="sm" len="sm"/>
                      <a:tailEnd type="none" w="sm" len="sm"/>
                    </a:lnB>
                    <a:solidFill>
                      <a:srgbClr val="77C6FC"/>
                    </a:solidFill>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Leader</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77C6FC"/>
                      </a:solidFill>
                      <a:prstDash val="solid"/>
                      <a:round/>
                      <a:headEnd type="none" w="sm" len="sm"/>
                      <a:tailEnd type="none" w="sm" len="sm"/>
                    </a:lnT>
                    <a:lnB w="9525" cap="flat" cmpd="sng">
                      <a:solidFill>
                        <a:srgbClr val="494949"/>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595959"/>
                          </a:solidFill>
                          <a:latin typeface="Barlow Semi Condensed Medium"/>
                          <a:ea typeface="Barlow Semi Condensed Medium"/>
                          <a:cs typeface="Barlow Semi Condensed Medium"/>
                          <a:sym typeface="Barlow Semi Condensed Medium"/>
                        </a:rPr>
                        <a:t>&gt;    </a:t>
                      </a:r>
                      <a:r>
                        <a:rPr lang="en" dirty="0" smtClean="0">
                          <a:solidFill>
                            <a:srgbClr val="595959"/>
                          </a:solidFill>
                          <a:latin typeface="Barlow Semi Condensed Medium"/>
                          <a:ea typeface="Barlow Semi Condensed Medium"/>
                          <a:cs typeface="Barlow Semi Condensed Medium"/>
                          <a:sym typeface="Barlow Semi Condensed Medium"/>
                        </a:rPr>
                        <a:t>Vijayalakshmi K</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77C6FC"/>
                      </a:solidFill>
                      <a:prstDash val="solid"/>
                      <a:round/>
                      <a:headEnd type="none" w="sm" len="sm"/>
                      <a:tailEnd type="none" w="sm" len="sm"/>
                    </a:lnT>
                    <a:lnB w="9525" cap="flat" cmpd="sng">
                      <a:solidFill>
                        <a:srgbClr val="494949"/>
                      </a:solidFill>
                      <a:prstDash val="solid"/>
                      <a:round/>
                      <a:headEnd type="none" w="sm" len="sm"/>
                      <a:tailEnd type="none" w="sm" len="sm"/>
                    </a:lnB>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Member 1</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c>
                  <a:txBody>
                    <a:bodyPr/>
                    <a:lstStyle/>
                    <a:p>
                      <a:pPr marL="0" lvl="0" indent="0" algn="l" rtl="0">
                        <a:spcBef>
                          <a:spcPts val="0"/>
                        </a:spcBef>
                        <a:spcAft>
                          <a:spcPts val="0"/>
                        </a:spcAft>
                        <a:buNone/>
                      </a:pPr>
                      <a:r>
                        <a:rPr lang="en" dirty="0" smtClean="0">
                          <a:solidFill>
                            <a:srgbClr val="595959"/>
                          </a:solidFill>
                          <a:latin typeface="Barlow Semi Condensed Medium"/>
                          <a:ea typeface="Barlow Semi Condensed Medium"/>
                          <a:cs typeface="Barlow Semi Condensed Medium"/>
                          <a:sym typeface="Barlow Semi Condensed Medium"/>
                        </a:rPr>
                        <a:t>&gt;     Krupha</a:t>
                      </a:r>
                      <a:r>
                        <a:rPr lang="en" baseline="0" dirty="0" smtClean="0">
                          <a:solidFill>
                            <a:srgbClr val="595959"/>
                          </a:solidFill>
                          <a:latin typeface="Barlow Semi Condensed Medium"/>
                          <a:ea typeface="Barlow Semi Condensed Medium"/>
                          <a:cs typeface="Barlow Semi Condensed Medium"/>
                          <a:sym typeface="Barlow Semi Condensed Medium"/>
                        </a:rPr>
                        <a:t> C M</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Member 2</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solidFill>
                            <a:srgbClr val="595959"/>
                          </a:solidFill>
                          <a:latin typeface="Barlow Semi Condensed Medium"/>
                          <a:ea typeface="Barlow Semi Condensed Medium"/>
                          <a:cs typeface="Barlow Semi Condensed Medium"/>
                          <a:sym typeface="Barlow Semi Condensed Medium"/>
                        </a:rPr>
                        <a:t>&gt;      Vijay</a:t>
                      </a:r>
                      <a:r>
                        <a:rPr lang="en" baseline="0" dirty="0" smtClean="0">
                          <a:solidFill>
                            <a:srgbClr val="595959"/>
                          </a:solidFill>
                          <a:latin typeface="Barlow Semi Condensed Medium"/>
                          <a:ea typeface="Barlow Semi Condensed Medium"/>
                          <a:cs typeface="Barlow Semi Condensed Medium"/>
                          <a:sym typeface="Barlow Semi Condensed Medium"/>
                        </a:rPr>
                        <a:t> Kumaran  M</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Member 3</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c>
                  <a:txBody>
                    <a:bodyPr/>
                    <a:lstStyle/>
                    <a:p>
                      <a:pPr marL="0" lvl="0" indent="0" algn="l" rtl="0">
                        <a:spcBef>
                          <a:spcPts val="0"/>
                        </a:spcBef>
                        <a:spcAft>
                          <a:spcPts val="0"/>
                        </a:spcAft>
                        <a:buNone/>
                      </a:pPr>
                      <a:r>
                        <a:rPr lang="en" dirty="0" smtClean="0">
                          <a:solidFill>
                            <a:srgbClr val="595959"/>
                          </a:solidFill>
                          <a:latin typeface="Barlow Semi Condensed Medium"/>
                          <a:ea typeface="Barlow Semi Condensed Medium"/>
                          <a:cs typeface="Barlow Semi Condensed Medium"/>
                          <a:sym typeface="Barlow Semi Condensed Medium"/>
                        </a:rPr>
                        <a:t>&gt;       Sharath</a:t>
                      </a:r>
                      <a:r>
                        <a:rPr lang="en" baseline="0" dirty="0" smtClean="0">
                          <a:solidFill>
                            <a:srgbClr val="595959"/>
                          </a:solidFill>
                          <a:latin typeface="Barlow Semi Condensed Medium"/>
                          <a:ea typeface="Barlow Semi Condensed Medium"/>
                          <a:cs typeface="Barlow Semi Condensed Medium"/>
                          <a:sym typeface="Barlow Semi Condensed Medium"/>
                        </a:rPr>
                        <a:t> kumar P</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Member 4</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solidFill>
                            <a:srgbClr val="595959"/>
                          </a:solidFill>
                          <a:latin typeface="Barlow Semi Condensed Medium"/>
                          <a:ea typeface="Barlow Semi Condensed Medium"/>
                          <a:cs typeface="Barlow Semi Condensed Medium"/>
                          <a:sym typeface="Barlow Semi Condensed Medium"/>
                        </a:rPr>
                        <a:t>&gt;       Shanmuga</a:t>
                      </a:r>
                      <a:r>
                        <a:rPr lang="en" baseline="0" dirty="0" smtClean="0">
                          <a:solidFill>
                            <a:srgbClr val="595959"/>
                          </a:solidFill>
                          <a:latin typeface="Barlow Semi Condensed Medium"/>
                          <a:ea typeface="Barlow Semi Condensed Medium"/>
                          <a:cs typeface="Barlow Semi Condensed Medium"/>
                          <a:sym typeface="Barlow Semi Condensed Medium"/>
                        </a:rPr>
                        <a:t> Raja Rajeshwaran M</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tcPr>
                </a:tc>
              </a:tr>
              <a:tr h="419775">
                <a:tc>
                  <a:txBody>
                    <a:bodyPr/>
                    <a:lstStyle/>
                    <a:p>
                      <a:pPr marL="0" lvl="0" indent="0" algn="l" rtl="0">
                        <a:spcBef>
                          <a:spcPts val="0"/>
                        </a:spcBef>
                        <a:spcAft>
                          <a:spcPts val="0"/>
                        </a:spcAft>
                        <a:buNone/>
                      </a:pPr>
                      <a:r>
                        <a:rPr lang="en">
                          <a:solidFill>
                            <a:srgbClr val="595959"/>
                          </a:solidFill>
                          <a:latin typeface="Barlow Semi Condensed Medium"/>
                          <a:ea typeface="Barlow Semi Condensed Medium"/>
                          <a:cs typeface="Barlow Semi Condensed Medium"/>
                          <a:sym typeface="Barlow Semi Condensed Medium"/>
                        </a:rPr>
                        <a:t>Team Member 5</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c>
                  <a:txBody>
                    <a:bodyPr/>
                    <a:lstStyle/>
                    <a:p>
                      <a:pPr marL="0" lvl="0" indent="0" algn="l" rtl="0">
                        <a:spcBef>
                          <a:spcPts val="0"/>
                        </a:spcBef>
                        <a:spcAft>
                          <a:spcPts val="0"/>
                        </a:spcAft>
                        <a:buNone/>
                      </a:pPr>
                      <a:r>
                        <a:rPr lang="en" dirty="0" smtClean="0">
                          <a:solidFill>
                            <a:srgbClr val="595959"/>
                          </a:solidFill>
                          <a:latin typeface="Barlow Semi Condensed Medium"/>
                          <a:ea typeface="Barlow Semi Condensed Medium"/>
                          <a:cs typeface="Barlow Semi Condensed Medium"/>
                          <a:sym typeface="Barlow Semi Condensed Medium"/>
                        </a:rPr>
                        <a:t>&gt;       Rithika M S</a:t>
                      </a:r>
                      <a:endParaRPr>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494949"/>
                      </a:solidFill>
                      <a:prstDash val="solid"/>
                      <a:round/>
                      <a:headEnd type="none" w="sm" len="sm"/>
                      <a:tailEnd type="none" w="sm" len="sm"/>
                    </a:lnT>
                    <a:lnB w="9525" cap="flat" cmpd="sng">
                      <a:solidFill>
                        <a:srgbClr val="494949"/>
                      </a:solidFill>
                      <a:prstDash val="solid"/>
                      <a:round/>
                      <a:headEnd type="none" w="sm" len="sm"/>
                      <a:tailEnd type="none" w="sm" len="sm"/>
                    </a:lnB>
                    <a:solidFill>
                      <a:srgbClr val="F3FAFF"/>
                    </a:solidFill>
                  </a:tcPr>
                </a:tc>
              </a:tr>
            </a:tbl>
          </a:graphicData>
        </a:graphic>
      </p:graphicFrame>
      <p:sp>
        <p:nvSpPr>
          <p:cNvPr id="1829" name="Google Shape;1829;p33"/>
          <p:cNvSpPr txBox="1"/>
          <p:nvPr/>
        </p:nvSpPr>
        <p:spPr>
          <a:xfrm>
            <a:off x="1896750" y="1102750"/>
            <a:ext cx="3056250" cy="3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Barlow Semi Condensed"/>
                <a:ea typeface="Barlow Semi Condensed"/>
                <a:cs typeface="Barlow Semi Condensed"/>
                <a:sym typeface="Barlow Semi Condensed"/>
              </a:rPr>
              <a:t>Team Name</a:t>
            </a:r>
            <a:r>
              <a:rPr lang="en" sz="1500" dirty="0" smtClean="0">
                <a:latin typeface="Barlow Semi Condensed"/>
                <a:ea typeface="Barlow Semi Condensed"/>
                <a:cs typeface="Barlow Semi Condensed"/>
                <a:sym typeface="Barlow Semi Condensed"/>
              </a:rPr>
              <a:t>:</a:t>
            </a:r>
            <a:r>
              <a:rPr lang="en" sz="1500" b="1" i="1" dirty="0" smtClean="0">
                <a:latin typeface="Barlow Semi Condensed"/>
                <a:ea typeface="Barlow Semi Condensed"/>
                <a:cs typeface="Barlow Semi Condensed"/>
                <a:sym typeface="Barlow Semi Condensed"/>
              </a:rPr>
              <a:t> Technocrates    </a:t>
            </a:r>
            <a:endParaRPr sz="1500" b="1" i="1">
              <a:latin typeface="Barlow Semi Condensed"/>
              <a:ea typeface="Barlow Semi Condensed"/>
              <a:cs typeface="Barlow Semi Condensed"/>
              <a:sym typeface="Barlow Semi Condensed"/>
            </a:endParaRPr>
          </a:p>
        </p:txBody>
      </p:sp>
      <p:sp>
        <p:nvSpPr>
          <p:cNvPr id="1830" name="Google Shape;1830;p33"/>
          <p:cNvSpPr txBox="1"/>
          <p:nvPr/>
        </p:nvSpPr>
        <p:spPr>
          <a:xfrm>
            <a:off x="5393674" y="1135300"/>
            <a:ext cx="2073925" cy="2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Barlow Semi Condensed"/>
                <a:ea typeface="Barlow Semi Condensed"/>
                <a:cs typeface="Barlow Semi Condensed"/>
                <a:sym typeface="Barlow Semi Condensed"/>
              </a:rPr>
              <a:t>Problem </a:t>
            </a:r>
            <a:r>
              <a:rPr lang="en" sz="1500" dirty="0" smtClean="0">
                <a:latin typeface="Barlow Semi Condensed"/>
                <a:ea typeface="Barlow Semi Condensed"/>
                <a:cs typeface="Barlow Semi Condensed"/>
                <a:sym typeface="Barlow Semi Condensed"/>
              </a:rPr>
              <a:t>Code:  ET-01 </a:t>
            </a:r>
            <a:endParaRPr sz="1500">
              <a:latin typeface="Barlow Semi Condensed"/>
              <a:ea typeface="Barlow Semi Condensed"/>
              <a:cs typeface="Barlow Semi Condensed"/>
              <a:sym typeface="Barlow Semi Condensed"/>
            </a:endParaRPr>
          </a:p>
        </p:txBody>
      </p:sp>
      <p:pic>
        <p:nvPicPr>
          <p:cNvPr id="1831" name="Google Shape;1831;p33"/>
          <p:cNvPicPr preferRelativeResize="0"/>
          <p:nvPr/>
        </p:nvPicPr>
        <p:blipFill>
          <a:blip r:embed="rId3">
            <a:alphaModFix/>
          </a:blip>
          <a:stretch>
            <a:fillRect/>
          </a:stretch>
        </p:blipFill>
        <p:spPr>
          <a:xfrm>
            <a:off x="1081075" y="185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4"/>
          <p:cNvSpPr txBox="1">
            <a:spLocks noGrp="1"/>
          </p:cNvSpPr>
          <p:nvPr>
            <p:ph type="title"/>
          </p:nvPr>
        </p:nvSpPr>
        <p:spPr>
          <a:xfrm>
            <a:off x="2528238" y="50757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Problem Statement</a:t>
            </a:r>
            <a:endParaRPr/>
          </a:p>
        </p:txBody>
      </p:sp>
      <p:sp>
        <p:nvSpPr>
          <p:cNvPr id="1837" name="Google Shape;1837;p34"/>
          <p:cNvSpPr txBox="1">
            <a:spLocks noGrp="1"/>
          </p:cNvSpPr>
          <p:nvPr>
            <p:ph type="body" idx="1"/>
          </p:nvPr>
        </p:nvSpPr>
        <p:spPr>
          <a:xfrm>
            <a:off x="1147900" y="1358200"/>
            <a:ext cx="6990600" cy="28875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1838" name="Google Shape;1838;p34"/>
          <p:cNvPicPr preferRelativeResize="0"/>
          <p:nvPr/>
        </p:nvPicPr>
        <p:blipFill>
          <a:blip r:embed="rId3">
            <a:alphaModFix/>
          </a:blip>
          <a:stretch>
            <a:fillRect/>
          </a:stretch>
        </p:blipFill>
        <p:spPr>
          <a:xfrm>
            <a:off x="303200" y="161925"/>
            <a:ext cx="936467" cy="618000"/>
          </a:xfrm>
          <a:prstGeom prst="rect">
            <a:avLst/>
          </a:prstGeom>
          <a:noFill/>
          <a:ln>
            <a:noFill/>
          </a:ln>
        </p:spPr>
      </p:pic>
      <p:sp>
        <p:nvSpPr>
          <p:cNvPr id="5" name="TextBox 4"/>
          <p:cNvSpPr txBox="1"/>
          <p:nvPr/>
        </p:nvSpPr>
        <p:spPr>
          <a:xfrm>
            <a:off x="1524000" y="1504950"/>
            <a:ext cx="6096000" cy="2246769"/>
          </a:xfrm>
          <a:prstGeom prst="rect">
            <a:avLst/>
          </a:prstGeom>
          <a:noFill/>
        </p:spPr>
        <p:txBody>
          <a:bodyPr wrap="square" rtlCol="0">
            <a:spAutoFit/>
          </a:bodyPr>
          <a:lstStyle/>
          <a:p>
            <a:r>
              <a:rPr lang="en-US" dirty="0" smtClean="0"/>
              <a:t>Problem Statement:</a:t>
            </a:r>
          </a:p>
          <a:p>
            <a:r>
              <a:rPr lang="en-US" dirty="0" smtClean="0"/>
              <a:t>Recognize number plate of a vehicle from an image or a video stream and capture vehicle data such as vehicle type, make, model, color and lookup the database for any stolen, invalid or blacklisted registration numbers. Assume you have a database of registration numbers and the associated metadata. Validity of a number could mean that the number matches to an entry in the database and the vehicle type, make, model and color matches as well. Additionally if the number is blacklisted or married as stolen, appropriate messages have to be shown. Bonus for identifying these in near real-time using a webcam.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4"/>
          <p:cNvSpPr txBox="1">
            <a:spLocks noGrp="1"/>
          </p:cNvSpPr>
          <p:nvPr>
            <p:ph type="title"/>
          </p:nvPr>
        </p:nvSpPr>
        <p:spPr>
          <a:xfrm>
            <a:off x="2528238" y="50757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1837" name="Google Shape;1837;p34"/>
          <p:cNvSpPr txBox="1">
            <a:spLocks noGrp="1"/>
          </p:cNvSpPr>
          <p:nvPr>
            <p:ph type="body" idx="1"/>
          </p:nvPr>
        </p:nvSpPr>
        <p:spPr>
          <a:xfrm>
            <a:off x="1147900" y="1358200"/>
            <a:ext cx="6990600" cy="28875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5" name="TextBox 4"/>
          <p:cNvSpPr txBox="1"/>
          <p:nvPr/>
        </p:nvSpPr>
        <p:spPr>
          <a:xfrm>
            <a:off x="1524000" y="1504950"/>
            <a:ext cx="6096000" cy="2462213"/>
          </a:xfrm>
          <a:prstGeom prst="rect">
            <a:avLst/>
          </a:prstGeom>
          <a:noFill/>
        </p:spPr>
        <p:txBody>
          <a:bodyPr wrap="square" rtlCol="0">
            <a:spAutoFit/>
          </a:bodyPr>
          <a:lstStyle/>
          <a:p>
            <a:pPr>
              <a:buFont typeface="Wingdings" pitchFamily="2" charset="2"/>
              <a:buChar char="Ø"/>
            </a:pPr>
            <a:r>
              <a:rPr lang="en-US" dirty="0" smtClean="0"/>
              <a:t>Vehicle theft has become a serious problem in India and the crime is growing at an excellent rate.</a:t>
            </a:r>
          </a:p>
          <a:p>
            <a:pPr>
              <a:buFont typeface="Wingdings" pitchFamily="2" charset="2"/>
              <a:buChar char="Ø"/>
            </a:pPr>
            <a:r>
              <a:rPr lang="en-US" dirty="0" smtClean="0"/>
              <a:t>According to article ”In 2018, the police said, of the 44,158 stolen vehicles, 32,984 were two-wheelers and 8,036 were cars. However, only 10.46% vehicles were recovered”.</a:t>
            </a:r>
          </a:p>
          <a:p>
            <a:pPr>
              <a:buFont typeface="Wingdings" pitchFamily="2" charset="2"/>
              <a:buChar char="Ø"/>
            </a:pPr>
            <a:r>
              <a:rPr lang="en-US" dirty="0" smtClean="0"/>
              <a:t>Remaining 90% of the vehicles are hidden or being used by the thieves in a hidden manner.</a:t>
            </a:r>
          </a:p>
          <a:p>
            <a:pPr>
              <a:buFont typeface="Wingdings" pitchFamily="2" charset="2"/>
              <a:buChar char="Ø"/>
            </a:pPr>
            <a:r>
              <a:rPr lang="en-US" dirty="0" smtClean="0"/>
              <a:t>So to avoid this problem , we approached a solution based on machine learning.</a:t>
            </a:r>
          </a:p>
          <a:p>
            <a:pPr>
              <a:buFont typeface="Wingdings" pitchFamily="2" charset="2"/>
              <a:buChar char="Ø"/>
            </a:pPr>
            <a:r>
              <a:rPr lang="en-US" dirty="0" smtClean="0"/>
              <a:t>Our basic idea deals with processing of image captured by webcam and give the details about the vehicle ,its owner and whether it is stolen or not.</a:t>
            </a:r>
            <a:endParaRPr lang="en-US" dirty="0"/>
          </a:p>
        </p:txBody>
      </p:sp>
      <p:pic>
        <p:nvPicPr>
          <p:cNvPr id="6" name="Google Shape;1860;p37"/>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4"/>
          <p:cNvSpPr txBox="1">
            <a:spLocks noGrp="1"/>
          </p:cNvSpPr>
          <p:nvPr>
            <p:ph type="title"/>
          </p:nvPr>
        </p:nvSpPr>
        <p:spPr>
          <a:xfrm>
            <a:off x="2528238" y="50757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a:p>
        </p:txBody>
      </p:sp>
      <p:sp>
        <p:nvSpPr>
          <p:cNvPr id="1837" name="Google Shape;1837;p34"/>
          <p:cNvSpPr txBox="1">
            <a:spLocks noGrp="1"/>
          </p:cNvSpPr>
          <p:nvPr>
            <p:ph type="body" idx="1"/>
          </p:nvPr>
        </p:nvSpPr>
        <p:spPr>
          <a:xfrm>
            <a:off x="1147900" y="1358200"/>
            <a:ext cx="6990600" cy="28875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6" name="TextBox 5"/>
          <p:cNvSpPr txBox="1"/>
          <p:nvPr/>
        </p:nvSpPr>
        <p:spPr>
          <a:xfrm>
            <a:off x="1600200" y="1733551"/>
            <a:ext cx="6324600" cy="304800"/>
          </a:xfrm>
          <a:prstGeom prst="rect">
            <a:avLst/>
          </a:prstGeom>
          <a:noFill/>
        </p:spPr>
        <p:txBody>
          <a:bodyPr wrap="square" rtlCol="0">
            <a:spAutoFit/>
          </a:bodyPr>
          <a:lstStyle/>
          <a:p>
            <a:endParaRPr lang="en-US" dirty="0"/>
          </a:p>
        </p:txBody>
      </p:sp>
      <p:sp>
        <p:nvSpPr>
          <p:cNvPr id="7" name="TextBox 6"/>
          <p:cNvSpPr txBox="1"/>
          <p:nvPr/>
        </p:nvSpPr>
        <p:spPr>
          <a:xfrm>
            <a:off x="1524000" y="1657350"/>
            <a:ext cx="6172200" cy="2031325"/>
          </a:xfrm>
          <a:prstGeom prst="rect">
            <a:avLst/>
          </a:prstGeom>
          <a:noFill/>
        </p:spPr>
        <p:txBody>
          <a:bodyPr wrap="square" rtlCol="0">
            <a:spAutoFit/>
          </a:bodyPr>
          <a:lstStyle/>
          <a:p>
            <a:pPr>
              <a:buFont typeface="Wingdings" pitchFamily="2" charset="2"/>
              <a:buChar char="Ø"/>
            </a:pPr>
            <a:r>
              <a:rPr lang="en-US" dirty="0" smtClean="0"/>
              <a:t>Machine Learning is one of the amazing and important thing used in this world of technology .</a:t>
            </a:r>
          </a:p>
          <a:p>
            <a:pPr>
              <a:buFont typeface="Wingdings" pitchFamily="2" charset="2"/>
              <a:buChar char="Ø"/>
            </a:pPr>
            <a:r>
              <a:rPr lang="en-US" dirty="0" smtClean="0"/>
              <a:t>Using Machine Learning Image Processing techniques, we grab the image of the vehicle and process it to show the License Plate number.</a:t>
            </a:r>
          </a:p>
          <a:p>
            <a:pPr>
              <a:buFont typeface="Wingdings" pitchFamily="2" charset="2"/>
              <a:buChar char="Ø"/>
            </a:pPr>
            <a:r>
              <a:rPr lang="en-US" dirty="0" smtClean="0"/>
              <a:t>This processing is Called License Plate Recognition.</a:t>
            </a:r>
          </a:p>
          <a:p>
            <a:pPr>
              <a:buFont typeface="Wingdings" pitchFamily="2" charset="2"/>
              <a:buChar char="Ø"/>
            </a:pPr>
            <a:r>
              <a:rPr lang="en-US" dirty="0" smtClean="0"/>
              <a:t>After the License Number is retrieved we search it in the Database and Check whether the vehicle is Stolen or Not.</a:t>
            </a:r>
          </a:p>
          <a:p>
            <a:pPr>
              <a:buFont typeface="Wingdings" pitchFamily="2" charset="2"/>
              <a:buChar char="Ø"/>
            </a:pPr>
            <a:r>
              <a:rPr lang="en-US" dirty="0" smtClean="0"/>
              <a:t>All this are implemented in web application.</a:t>
            </a:r>
          </a:p>
          <a:p>
            <a:endParaRPr lang="en-US" dirty="0"/>
          </a:p>
        </p:txBody>
      </p:sp>
      <p:pic>
        <p:nvPicPr>
          <p:cNvPr id="8" name="Google Shape;1860;p37"/>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4"/>
          <p:cNvSpPr txBox="1">
            <a:spLocks noGrp="1"/>
          </p:cNvSpPr>
          <p:nvPr>
            <p:ph type="title"/>
          </p:nvPr>
        </p:nvSpPr>
        <p:spPr>
          <a:xfrm>
            <a:off x="2528238" y="50757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Example Scenario</a:t>
            </a:r>
            <a:endParaRPr/>
          </a:p>
        </p:txBody>
      </p:sp>
      <p:sp>
        <p:nvSpPr>
          <p:cNvPr id="1837" name="Google Shape;1837;p34"/>
          <p:cNvSpPr txBox="1">
            <a:spLocks noGrp="1"/>
          </p:cNvSpPr>
          <p:nvPr>
            <p:ph type="body" idx="1"/>
          </p:nvPr>
        </p:nvSpPr>
        <p:spPr>
          <a:xfrm>
            <a:off x="1147900" y="1358200"/>
            <a:ext cx="6990600" cy="28875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6" name="TextBox 5"/>
          <p:cNvSpPr txBox="1"/>
          <p:nvPr/>
        </p:nvSpPr>
        <p:spPr>
          <a:xfrm>
            <a:off x="1295400" y="1581150"/>
            <a:ext cx="6705600" cy="1600438"/>
          </a:xfrm>
          <a:prstGeom prst="rect">
            <a:avLst/>
          </a:prstGeom>
          <a:noFill/>
        </p:spPr>
        <p:txBody>
          <a:bodyPr wrap="square" rtlCol="0">
            <a:spAutoFit/>
          </a:bodyPr>
          <a:lstStyle/>
          <a:p>
            <a:r>
              <a:rPr lang="en-US" dirty="0" smtClean="0"/>
              <a:t>Let us consider the Bike of number TN 02 G 1234 is stolen and the Bike Details and is Stolen is given complaint by the owner. </a:t>
            </a:r>
          </a:p>
          <a:p>
            <a:r>
              <a:rPr lang="en-US" dirty="0" smtClean="0"/>
              <a:t>If the bike ever crosses the webcam which can capture image (At tollgate) the details will be shown and if the complaint is given . </a:t>
            </a:r>
          </a:p>
          <a:p>
            <a:r>
              <a:rPr lang="en-US" dirty="0" smtClean="0"/>
              <a:t>Then we can identify that the bike is stolen and take actions. This is general case .but, apart from this there are several case scenarios which this problem which can be solved by our project.</a:t>
            </a:r>
            <a:endParaRPr lang="en-US" dirty="0"/>
          </a:p>
        </p:txBody>
      </p:sp>
      <p:pic>
        <p:nvPicPr>
          <p:cNvPr id="7" name="Google Shape;1860;p37"/>
          <p:cNvPicPr preferRelativeResize="0"/>
          <p:nvPr/>
        </p:nvPicPr>
        <p:blipFill>
          <a:blip r:embed="rId3">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4"/>
          <p:cNvSpPr txBox="1">
            <a:spLocks noGrp="1"/>
          </p:cNvSpPr>
          <p:nvPr>
            <p:ph type="title"/>
          </p:nvPr>
        </p:nvSpPr>
        <p:spPr>
          <a:xfrm>
            <a:off x="2514600" y="361950"/>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Sample Image</a:t>
            </a:r>
            <a:endParaRPr/>
          </a:p>
        </p:txBody>
      </p:sp>
      <p:sp>
        <p:nvSpPr>
          <p:cNvPr id="1837" name="Google Shape;1837;p34"/>
          <p:cNvSpPr txBox="1">
            <a:spLocks noGrp="1"/>
          </p:cNvSpPr>
          <p:nvPr>
            <p:ph type="body" idx="1"/>
          </p:nvPr>
        </p:nvSpPr>
        <p:spPr>
          <a:xfrm>
            <a:off x="1147900" y="1200150"/>
            <a:ext cx="6990600" cy="35814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6" name="TextBox 5"/>
          <p:cNvSpPr txBox="1"/>
          <p:nvPr/>
        </p:nvSpPr>
        <p:spPr>
          <a:xfrm>
            <a:off x="1295400" y="1581150"/>
            <a:ext cx="6705600" cy="307777"/>
          </a:xfrm>
          <a:prstGeom prst="rect">
            <a:avLst/>
          </a:prstGeom>
          <a:noFill/>
        </p:spPr>
        <p:txBody>
          <a:bodyPr wrap="square" rtlCol="0">
            <a:spAutoFit/>
          </a:bodyPr>
          <a:lstStyle/>
          <a:p>
            <a:r>
              <a:rPr lang="en-US" dirty="0" smtClean="0"/>
              <a:t>.</a:t>
            </a:r>
            <a:endParaRPr lang="en-US" dirty="0"/>
          </a:p>
        </p:txBody>
      </p:sp>
      <p:pic>
        <p:nvPicPr>
          <p:cNvPr id="11" name="Picture 10" descr="sample view.png"/>
          <p:cNvPicPr>
            <a:picLocks noChangeAspect="1"/>
          </p:cNvPicPr>
          <p:nvPr/>
        </p:nvPicPr>
        <p:blipFill>
          <a:blip r:embed="rId3"/>
          <a:stretch>
            <a:fillRect/>
          </a:stretch>
        </p:blipFill>
        <p:spPr>
          <a:xfrm>
            <a:off x="1676400" y="1352550"/>
            <a:ext cx="6019800" cy="3294524"/>
          </a:xfrm>
          <a:prstGeom prst="rect">
            <a:avLst/>
          </a:prstGeom>
        </p:spPr>
      </p:pic>
      <p:pic>
        <p:nvPicPr>
          <p:cNvPr id="12" name="Picture 11" descr="plate 2.jpg"/>
          <p:cNvPicPr>
            <a:picLocks noChangeAspect="1"/>
          </p:cNvPicPr>
          <p:nvPr/>
        </p:nvPicPr>
        <p:blipFill>
          <a:blip r:embed="rId4"/>
          <a:srcRect l="15358" r="13652" b="9669"/>
          <a:stretch>
            <a:fillRect/>
          </a:stretch>
        </p:blipFill>
        <p:spPr>
          <a:xfrm>
            <a:off x="5181600" y="2038350"/>
            <a:ext cx="2266462" cy="1524000"/>
          </a:xfrm>
          <a:prstGeom prst="rect">
            <a:avLst/>
          </a:prstGeom>
        </p:spPr>
      </p:pic>
      <p:pic>
        <p:nvPicPr>
          <p:cNvPr id="8" name="Google Shape;1860;p37"/>
          <p:cNvPicPr preferRelativeResize="0"/>
          <p:nvPr/>
        </p:nvPicPr>
        <p:blipFill>
          <a:blip r:embed="rId5">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Image Processing</a:t>
            </a:r>
            <a:endParaRPr/>
          </a:p>
        </p:txBody>
      </p:sp>
      <p:sp>
        <p:nvSpPr>
          <p:cNvPr id="1844" name="Google Shape;1844;p35"/>
          <p:cNvSpPr txBox="1">
            <a:spLocks noGrp="1"/>
          </p:cNvSpPr>
          <p:nvPr>
            <p:ph type="body" idx="1"/>
          </p:nvPr>
        </p:nvSpPr>
        <p:spPr>
          <a:xfrm>
            <a:off x="714650" y="1152150"/>
            <a:ext cx="7705500" cy="37056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5" name="Picture 4" descr="plate 3.jpeg"/>
          <p:cNvPicPr>
            <a:picLocks noChangeAspect="1"/>
          </p:cNvPicPr>
          <p:nvPr/>
        </p:nvPicPr>
        <p:blipFill>
          <a:blip r:embed="rId3"/>
          <a:stretch>
            <a:fillRect/>
          </a:stretch>
        </p:blipFill>
        <p:spPr>
          <a:xfrm>
            <a:off x="990600" y="1276350"/>
            <a:ext cx="2971800" cy="1828800"/>
          </a:xfrm>
          <a:prstGeom prst="rect">
            <a:avLst/>
          </a:prstGeom>
        </p:spPr>
      </p:pic>
      <p:pic>
        <p:nvPicPr>
          <p:cNvPr id="6" name="Picture 5" descr="resized.png"/>
          <p:cNvPicPr>
            <a:picLocks noChangeAspect="1"/>
          </p:cNvPicPr>
          <p:nvPr/>
        </p:nvPicPr>
        <p:blipFill>
          <a:blip r:embed="rId4"/>
          <a:stretch>
            <a:fillRect/>
          </a:stretch>
        </p:blipFill>
        <p:spPr>
          <a:xfrm>
            <a:off x="5715000" y="1276350"/>
            <a:ext cx="2514600" cy="1764411"/>
          </a:xfrm>
          <a:prstGeom prst="rect">
            <a:avLst/>
          </a:prstGeom>
        </p:spPr>
      </p:pic>
      <p:sp>
        <p:nvSpPr>
          <p:cNvPr id="7" name="TextBox 6"/>
          <p:cNvSpPr txBox="1"/>
          <p:nvPr/>
        </p:nvSpPr>
        <p:spPr>
          <a:xfrm>
            <a:off x="1219200" y="3409950"/>
            <a:ext cx="2590800" cy="523220"/>
          </a:xfrm>
          <a:prstGeom prst="rect">
            <a:avLst/>
          </a:prstGeom>
          <a:noFill/>
        </p:spPr>
        <p:txBody>
          <a:bodyPr wrap="square" rtlCol="0">
            <a:spAutoFit/>
          </a:bodyPr>
          <a:lstStyle/>
          <a:p>
            <a:r>
              <a:rPr lang="en-US" dirty="0" smtClean="0"/>
              <a:t>ORIGINAL IMAGE BEFORE PROCESSING</a:t>
            </a:r>
            <a:endParaRPr lang="en-US" dirty="0"/>
          </a:p>
        </p:txBody>
      </p:sp>
      <p:sp>
        <p:nvSpPr>
          <p:cNvPr id="8" name="TextBox 7"/>
          <p:cNvSpPr txBox="1"/>
          <p:nvPr/>
        </p:nvSpPr>
        <p:spPr>
          <a:xfrm>
            <a:off x="5943600" y="3333750"/>
            <a:ext cx="2057400" cy="523220"/>
          </a:xfrm>
          <a:prstGeom prst="rect">
            <a:avLst/>
          </a:prstGeom>
          <a:noFill/>
        </p:spPr>
        <p:txBody>
          <a:bodyPr wrap="square" rtlCol="0">
            <a:spAutoFit/>
          </a:bodyPr>
          <a:lstStyle/>
          <a:p>
            <a:r>
              <a:rPr lang="en-US" dirty="0" smtClean="0"/>
              <a:t>Converted as gray and resized</a:t>
            </a:r>
            <a:endParaRPr lang="en-US" dirty="0"/>
          </a:p>
        </p:txBody>
      </p:sp>
      <p:pic>
        <p:nvPicPr>
          <p:cNvPr id="9" name="Google Shape;1860;p37"/>
          <p:cNvPicPr preferRelativeResize="0"/>
          <p:nvPr/>
        </p:nvPicPr>
        <p:blipFill>
          <a:blip r:embed="rId5">
            <a:alphaModFix/>
          </a:blip>
          <a:stretch>
            <a:fillRect/>
          </a:stretch>
        </p:blipFill>
        <p:spPr>
          <a:xfrm>
            <a:off x="303200" y="161925"/>
            <a:ext cx="936467" cy="618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3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Image Processing</a:t>
            </a:r>
            <a:endParaRPr/>
          </a:p>
        </p:txBody>
      </p:sp>
      <p:sp>
        <p:nvSpPr>
          <p:cNvPr id="1844" name="Google Shape;1844;p35"/>
          <p:cNvSpPr txBox="1">
            <a:spLocks noGrp="1"/>
          </p:cNvSpPr>
          <p:nvPr>
            <p:ph type="body" idx="1"/>
          </p:nvPr>
        </p:nvSpPr>
        <p:spPr>
          <a:xfrm>
            <a:off x="714650" y="1152150"/>
            <a:ext cx="7705500" cy="3705600"/>
          </a:xfrm>
          <a:prstGeom prst="rect">
            <a:avLst/>
          </a:prstGeom>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Semi Condensed Medium"/>
              <a:ea typeface="Barlow Semi Condensed Medium"/>
              <a:cs typeface="Barlow Semi Condensed Medium"/>
              <a:sym typeface="Barlow Semi Condensed Medium"/>
            </a:endParaRPr>
          </a:p>
          <a:p>
            <a:pPr marL="0" lvl="0" indent="0" algn="l" rtl="0">
              <a:spcBef>
                <a:spcPts val="0"/>
              </a:spcBef>
              <a:spcAft>
                <a:spcPts val="0"/>
              </a:spcAft>
              <a:buClr>
                <a:schemeClr val="dk1"/>
              </a:buClr>
              <a:buSzPts val="1100"/>
              <a:buFont typeface="Arial"/>
              <a:buNone/>
            </a:pPr>
            <a:endParaRPr sz="1200">
              <a:solidFill>
                <a:srgbClr val="30394B"/>
              </a:solidFill>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pic>
        <p:nvPicPr>
          <p:cNvPr id="5" name="Picture 4" descr="edged.png"/>
          <p:cNvPicPr>
            <a:picLocks noChangeAspect="1"/>
          </p:cNvPicPr>
          <p:nvPr/>
        </p:nvPicPr>
        <p:blipFill>
          <a:blip r:embed="rId3"/>
          <a:stretch>
            <a:fillRect/>
          </a:stretch>
        </p:blipFill>
        <p:spPr>
          <a:xfrm>
            <a:off x="990600" y="1352550"/>
            <a:ext cx="2439204" cy="1757363"/>
          </a:xfrm>
          <a:prstGeom prst="rect">
            <a:avLst/>
          </a:prstGeom>
        </p:spPr>
      </p:pic>
      <p:pic>
        <p:nvPicPr>
          <p:cNvPr id="6" name="Picture 5" descr="contour.png"/>
          <p:cNvPicPr>
            <a:picLocks noChangeAspect="1"/>
          </p:cNvPicPr>
          <p:nvPr/>
        </p:nvPicPr>
        <p:blipFill>
          <a:blip r:embed="rId4"/>
          <a:stretch>
            <a:fillRect/>
          </a:stretch>
        </p:blipFill>
        <p:spPr>
          <a:xfrm>
            <a:off x="5029200" y="1504950"/>
            <a:ext cx="2638425" cy="1746783"/>
          </a:xfrm>
          <a:prstGeom prst="rect">
            <a:avLst/>
          </a:prstGeom>
        </p:spPr>
      </p:pic>
      <p:sp>
        <p:nvSpPr>
          <p:cNvPr id="7" name="TextBox 6"/>
          <p:cNvSpPr txBox="1"/>
          <p:nvPr/>
        </p:nvSpPr>
        <p:spPr>
          <a:xfrm>
            <a:off x="1295400" y="3409950"/>
            <a:ext cx="1752600" cy="523220"/>
          </a:xfrm>
          <a:prstGeom prst="rect">
            <a:avLst/>
          </a:prstGeom>
          <a:noFill/>
        </p:spPr>
        <p:txBody>
          <a:bodyPr wrap="square" rtlCol="0">
            <a:spAutoFit/>
          </a:bodyPr>
          <a:lstStyle/>
          <a:p>
            <a:r>
              <a:rPr lang="en-US" dirty="0" smtClean="0"/>
              <a:t>Finding the edges of the image</a:t>
            </a:r>
            <a:endParaRPr lang="en-US" dirty="0"/>
          </a:p>
        </p:txBody>
      </p:sp>
      <p:sp>
        <p:nvSpPr>
          <p:cNvPr id="8" name="TextBox 7"/>
          <p:cNvSpPr txBox="1"/>
          <p:nvPr/>
        </p:nvSpPr>
        <p:spPr>
          <a:xfrm>
            <a:off x="5410200" y="3562350"/>
            <a:ext cx="2286000" cy="738664"/>
          </a:xfrm>
          <a:prstGeom prst="rect">
            <a:avLst/>
          </a:prstGeom>
          <a:noFill/>
        </p:spPr>
        <p:txBody>
          <a:bodyPr wrap="square" rtlCol="0">
            <a:spAutoFit/>
          </a:bodyPr>
          <a:lstStyle/>
          <a:p>
            <a:r>
              <a:rPr lang="en-US" dirty="0" smtClean="0"/>
              <a:t>Contour finding using edges and drawing contour</a:t>
            </a:r>
            <a:endParaRPr lang="en-US" dirty="0"/>
          </a:p>
        </p:txBody>
      </p:sp>
      <p:pic>
        <p:nvPicPr>
          <p:cNvPr id="10" name="Google Shape;1860;p37"/>
          <p:cNvPicPr preferRelativeResize="0"/>
          <p:nvPr/>
        </p:nvPicPr>
        <p:blipFill>
          <a:blip r:embed="rId5">
            <a:alphaModFix/>
          </a:blip>
          <a:stretch>
            <a:fillRect/>
          </a:stretch>
        </p:blipFill>
        <p:spPr>
          <a:xfrm>
            <a:off x="303200" y="124950"/>
            <a:ext cx="936467" cy="618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000000"/>
      </a:dk1>
      <a:lt1>
        <a:srgbClr val="FFFFFF"/>
      </a:lt1>
      <a:dk2>
        <a:srgbClr val="595959"/>
      </a:dk2>
      <a:lt2>
        <a:srgbClr val="EEEEEE"/>
      </a:lt2>
      <a:accent1>
        <a:srgbClr val="77C6FC"/>
      </a:accent1>
      <a:accent2>
        <a:srgbClr val="BBE3FE"/>
      </a:accent2>
      <a:accent3>
        <a:srgbClr val="D6EEFE"/>
      </a:accent3>
      <a:accent4>
        <a:srgbClr val="BBE3FE"/>
      </a:accent4>
      <a:accent5>
        <a:srgbClr val="595959"/>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541</Words>
  <PresentationFormat>On-screen Show (16:9)</PresentationFormat>
  <Paragraphs>67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Fjalla One</vt:lpstr>
      <vt:lpstr>Barlow Semi Condensed Medium</vt:lpstr>
      <vt:lpstr>Barlow Semi Condensed</vt:lpstr>
      <vt:lpstr>Wingdings</vt:lpstr>
      <vt:lpstr>Technology Consulting by Slidesgo</vt:lpstr>
      <vt:lpstr>AIMBIGATHON 2.0</vt:lpstr>
      <vt:lpstr>Team Details</vt:lpstr>
      <vt:lpstr>Problem Statement</vt:lpstr>
      <vt:lpstr>Abstract</vt:lpstr>
      <vt:lpstr>Abstract</vt:lpstr>
      <vt:lpstr>Example Scenario</vt:lpstr>
      <vt:lpstr>Sample Image</vt:lpstr>
      <vt:lpstr>Image Processing</vt:lpstr>
      <vt:lpstr>Image Processing</vt:lpstr>
      <vt:lpstr>Image Processing</vt:lpstr>
      <vt:lpstr>Use Case</vt:lpstr>
      <vt:lpstr>Technology Stack</vt:lpstr>
      <vt:lpstr>Dependencies / Show stopper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AIMBIGATHON 2.0</dc:title>
  <cp:lastModifiedBy>Windows User</cp:lastModifiedBy>
  <cp:revision>78</cp:revision>
  <dcterms:modified xsi:type="dcterms:W3CDTF">2020-10-31T13:29:45Z</dcterms:modified>
</cp:coreProperties>
</file>