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8" r:id="rId1"/>
  </p:sldMasterIdLst>
  <p:notesMasterIdLst>
    <p:notesMasterId r:id="rId15"/>
  </p:notesMasterIdLst>
  <p:sldIdLst>
    <p:sldId id="295" r:id="rId2"/>
    <p:sldId id="296" r:id="rId3"/>
    <p:sldId id="297" r:id="rId4"/>
    <p:sldId id="303" r:id="rId5"/>
    <p:sldId id="298" r:id="rId6"/>
    <p:sldId id="306" r:id="rId7"/>
    <p:sldId id="307" r:id="rId8"/>
    <p:sldId id="310" r:id="rId9"/>
    <p:sldId id="299" r:id="rId10"/>
    <p:sldId id="300" r:id="rId11"/>
    <p:sldId id="301" r:id="rId12"/>
    <p:sldId id="305" r:id="rId13"/>
    <p:sldId id="31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 autoAdjust="0"/>
    <p:restoredTop sz="94660"/>
  </p:normalViewPr>
  <p:slideViewPr>
    <p:cSldViewPr snapToGrid="0">
      <p:cViewPr>
        <p:scale>
          <a:sx n="90" d="100"/>
          <a:sy n="90" d="100"/>
        </p:scale>
        <p:origin x="-533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28169-7C76-4D33-8C98-BE89E4C2A8B6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1DFFE-6F6B-46D7-90D9-93671CB2B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0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9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6" y="1792226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7" y="3227834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2" y="295731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2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5536665"/>
            <a:ext cx="8825659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893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7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46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7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9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7" y="982134"/>
            <a:ext cx="8453907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029201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640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764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6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2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2" y="3179765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4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481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6" y="4532846"/>
            <a:ext cx="305043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3" y="5109105"/>
            <a:ext cx="305043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7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3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40"/>
            <a:ext cx="3644283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186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41" y="6391840"/>
            <a:ext cx="990599" cy="304799"/>
          </a:xfrm>
        </p:spPr>
        <p:txBody>
          <a:bodyPr/>
          <a:lstStyle/>
          <a:p>
            <a:fld id="{D857E33E-8B18-4087-B112-809917729534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7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6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6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6" y="6391840"/>
            <a:ext cx="992135" cy="304799"/>
          </a:xfrm>
        </p:spPr>
        <p:txBody>
          <a:bodyPr/>
          <a:lstStyle/>
          <a:p>
            <a:fld id="{D3FFE419-2371-464F-8239-3959401C3561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1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7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1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1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2"/>
            <a:ext cx="4825159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4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0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4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4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4" y="3179764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1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0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7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5" y="1447800"/>
            <a:ext cx="519006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2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8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5"/>
            <a:ext cx="3865135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8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5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6" y="6391840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1" y="6391840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5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467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6382385"/>
            <a:chOff x="0" y="0"/>
            <a:chExt cx="12192000" cy="6382385"/>
          </a:xfrm>
        </p:grpSpPr>
        <p:sp>
          <p:nvSpPr>
            <p:cNvPr id="5" name="object 5"/>
            <p:cNvSpPr/>
            <p:nvPr/>
          </p:nvSpPr>
          <p:spPr>
            <a:xfrm>
              <a:off x="0" y="2539"/>
              <a:ext cx="12192000" cy="6379845"/>
            </a:xfrm>
            <a:custGeom>
              <a:avLst/>
              <a:gdLst/>
              <a:ahLst/>
              <a:cxnLst/>
              <a:rect l="l" t="t" r="r" b="b"/>
              <a:pathLst>
                <a:path w="12192000" h="6379845">
                  <a:moveTo>
                    <a:pt x="12192000" y="470281"/>
                  </a:moveTo>
                  <a:lnTo>
                    <a:pt x="11709273" y="470281"/>
                  </a:lnTo>
                  <a:lnTo>
                    <a:pt x="11709273" y="6379311"/>
                  </a:lnTo>
                  <a:lnTo>
                    <a:pt x="12192000" y="6379311"/>
                  </a:lnTo>
                  <a:lnTo>
                    <a:pt x="12192000" y="470281"/>
                  </a:lnTo>
                  <a:close/>
                </a:path>
                <a:path w="12192000" h="6379845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79210"/>
                  </a:lnTo>
                  <a:lnTo>
                    <a:pt x="476377" y="637921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93680" y="0"/>
              <a:ext cx="771144" cy="12100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36352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6473" y="3048000"/>
            <a:ext cx="11125200" cy="15824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400" b="1" spc="-5" dirty="0" smtClean="0">
                <a:solidFill>
                  <a:srgbClr val="EBEBEB"/>
                </a:solidFill>
                <a:latin typeface="Gothic Uralic"/>
                <a:cs typeface="Gothic Uralic"/>
              </a:rPr>
              <a:t>       </a:t>
            </a:r>
            <a:r>
              <a:rPr lang="en-IN" sz="4400" b="1" spc="-5" dirty="0" smtClean="0">
                <a:solidFill>
                  <a:srgbClr val="EBEBEB"/>
                </a:solidFill>
                <a:latin typeface="Algerian" pitchFamily="82" charset="0"/>
                <a:cs typeface="Gothic Uralic"/>
              </a:rPr>
              <a:t>           </a:t>
            </a:r>
            <a:r>
              <a:rPr lang="en-IN" sz="4800" b="1" spc="-5" dirty="0">
                <a:solidFill>
                  <a:srgbClr val="EBEBEB"/>
                </a:solidFill>
                <a:latin typeface="Algerian" pitchFamily="82" charset="0"/>
                <a:cs typeface="Gothic Uralic"/>
              </a:rPr>
              <a:t> </a:t>
            </a:r>
            <a:r>
              <a:rPr lang="en-IN" sz="4800" b="1" spc="-5" dirty="0" smtClean="0">
                <a:solidFill>
                  <a:srgbClr val="EBEBEB"/>
                </a:solidFill>
                <a:latin typeface="Algerian" pitchFamily="82" charset="0"/>
                <a:cs typeface="Gothic Uralic"/>
              </a:rPr>
              <a:t>    </a:t>
            </a:r>
            <a:r>
              <a:rPr lang="en-IN" sz="4800" b="1" spc="-5" dirty="0" smtClean="0">
                <a:solidFill>
                  <a:srgbClr val="EBEBEB"/>
                </a:solidFill>
                <a:latin typeface="Algerian" pitchFamily="82" charset="0"/>
                <a:cs typeface="Gothic Uralic"/>
              </a:rPr>
              <a:t>  INGENIUS </a:t>
            </a:r>
            <a:r>
              <a:rPr lang="en-IN" sz="4800" b="1" spc="-5" dirty="0" smtClean="0">
                <a:solidFill>
                  <a:srgbClr val="EBEBEB"/>
                </a:solidFill>
                <a:latin typeface="Algerian" pitchFamily="82" charset="0"/>
                <a:cs typeface="Gothic Uralic"/>
              </a:rPr>
              <a:t>2020</a:t>
            </a:r>
            <a:br>
              <a:rPr lang="en-IN" sz="4800" b="1" spc="-5" dirty="0" smtClean="0">
                <a:solidFill>
                  <a:srgbClr val="EBEBEB"/>
                </a:solidFill>
                <a:latin typeface="Algerian" pitchFamily="82" charset="0"/>
                <a:cs typeface="Gothic Uralic"/>
              </a:rPr>
            </a:br>
            <a:r>
              <a:rPr lang="en-IN" sz="4800" b="1" spc="-5" dirty="0" smtClean="0">
                <a:solidFill>
                  <a:srgbClr val="EBEBEB"/>
                </a:solidFill>
                <a:latin typeface="Algerian" pitchFamily="82" charset="0"/>
                <a:cs typeface="Gothic Uralic"/>
              </a:rPr>
              <a:t>                       </a:t>
            </a:r>
            <a:r>
              <a:rPr lang="en-IN" sz="4800" b="1" spc="-5" dirty="0" smtClean="0">
                <a:solidFill>
                  <a:srgbClr val="EBEBEB"/>
                </a:solidFill>
                <a:latin typeface="Algerian" pitchFamily="82" charset="0"/>
                <a:cs typeface="Gothic Uralic"/>
              </a:rPr>
              <a:t>      </a:t>
            </a:r>
            <a:r>
              <a:rPr lang="en-IN" sz="3200" b="1" spc="-5" dirty="0" smtClean="0">
                <a:solidFill>
                  <a:srgbClr val="EBEBEB"/>
                </a:solidFill>
                <a:latin typeface="Algerian" pitchFamily="82" charset="0"/>
                <a:cs typeface="Gothic Uralic"/>
              </a:rPr>
              <a:t>#</a:t>
            </a:r>
            <a:r>
              <a:rPr lang="en-IN" sz="3200" b="1" spc="-5" dirty="0" smtClean="0">
                <a:solidFill>
                  <a:srgbClr val="EBEBEB"/>
                </a:solidFill>
                <a:latin typeface="Algerian" pitchFamily="82" charset="0"/>
                <a:cs typeface="Gothic Uralic"/>
              </a:rPr>
              <a:t>get set hack</a:t>
            </a:r>
            <a:endParaRPr sz="3200" dirty="0">
              <a:latin typeface="Algerian" pitchFamily="82" charset="0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5076277"/>
            <a:ext cx="4495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b="1" i="1" dirty="0">
              <a:ln w="0"/>
              <a:solidFill>
                <a:schemeClr val="bg1">
                  <a:lumMod val="9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8"/>
          <p:cNvSpPr txBox="1">
            <a:spLocks/>
          </p:cNvSpPr>
          <p:nvPr/>
        </p:nvSpPr>
        <p:spPr bwMode="gray">
          <a:xfrm>
            <a:off x="567266" y="1752600"/>
            <a:ext cx="11052019" cy="84382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5400" b="1" spc="-5" dirty="0" smtClean="0">
                <a:solidFill>
                  <a:srgbClr val="EBEBEB"/>
                </a:solidFill>
                <a:latin typeface="Gothic Uralic"/>
                <a:cs typeface="Gothic Uralic"/>
              </a:rPr>
              <a:t>     </a:t>
            </a:r>
            <a:r>
              <a:rPr lang="en-IN" sz="3200" b="1" spc="-5" dirty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itchFamily="82" charset="0"/>
                <a:cs typeface="Gothic Uralic"/>
              </a:rPr>
              <a:t> </a:t>
            </a:r>
            <a:r>
              <a:rPr lang="en-IN" sz="3200" b="1" spc="-5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itchFamily="82" charset="0"/>
                <a:cs typeface="Gothic Uralic"/>
              </a:rPr>
              <a:t>                             </a:t>
            </a:r>
            <a:r>
              <a:rPr lang="en-IN" sz="3200" b="1" spc="-5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itchFamily="82" charset="0"/>
                <a:cs typeface="Gothic Uralic"/>
              </a:rPr>
              <a:t>  PES </a:t>
            </a:r>
            <a:r>
              <a:rPr lang="en-IN" sz="3200" b="1" spc="-5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itchFamily="82" charset="0"/>
                <a:cs typeface="Gothic Uralic"/>
              </a:rPr>
              <a:t>UNIVERSITY</a:t>
            </a:r>
            <a:endParaRPr lang="en-IN" sz="3200" dirty="0">
              <a:solidFill>
                <a:schemeClr val="accent6">
                  <a:lumMod val="20000"/>
                  <a:lumOff val="80000"/>
                </a:schemeClr>
              </a:solidFill>
              <a:latin typeface="Algerian" pitchFamily="82" charset="0"/>
              <a:cs typeface="Gothic Uralic"/>
            </a:endParaRPr>
          </a:p>
        </p:txBody>
      </p:sp>
    </p:spTree>
    <p:extLst>
      <p:ext uri="{BB962C8B-B14F-4D97-AF65-F5344CB8AC3E}">
        <p14:creationId xmlns:p14="http://schemas.microsoft.com/office/powerpoint/2010/main" val="188200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1066800"/>
            <a:ext cx="98233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35245" algn="l"/>
              </a:tabLst>
            </a:pPr>
            <a:r>
              <a:rPr lang="en-IN" sz="3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SOCIAL IMPACT ANALYSIS WITH </a:t>
            </a:r>
            <a:r>
              <a:rPr sz="3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COVID19</a:t>
            </a:r>
            <a:endParaRPr sz="36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200400"/>
            <a:ext cx="9753600" cy="2496196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98450" indent="-285750">
              <a:spcBef>
                <a:spcPts val="865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also in this times , many events like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hackathon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webinars and competitions are conducted and the students need to search for it. So we decided to manage this all features in one application which is a broad way for the students to develop their skills 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98450" indent="-285750">
              <a:spcBef>
                <a:spcPts val="865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they need to participate 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hackathon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they should know the platform before competing with others  for that we have also included courses and the internships as one of the feature here.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46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18733"/>
            <a:ext cx="989126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sz="32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LOCK DIAGRAM</a:t>
            </a:r>
            <a:endParaRPr sz="32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rithika\Desktop\Hack Cl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11336727" cy="431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16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arallelogram 58"/>
          <p:cNvSpPr/>
          <p:nvPr/>
        </p:nvSpPr>
        <p:spPr>
          <a:xfrm>
            <a:off x="2934604" y="5295565"/>
            <a:ext cx="3174901" cy="761633"/>
          </a:xfrm>
          <a:prstGeom prst="parallelogram">
            <a:avLst>
              <a:gd name="adj" fmla="val 3846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6500665" y="4426742"/>
            <a:ext cx="2628424" cy="793215"/>
          </a:xfrm>
          <a:custGeom>
            <a:avLst/>
            <a:gdLst>
              <a:gd name="connsiteX0" fmla="*/ 0 w 2628424"/>
              <a:gd name="connsiteY0" fmla="*/ 0 h 793215"/>
              <a:gd name="connsiteX1" fmla="*/ 2628424 w 2628424"/>
              <a:gd name="connsiteY1" fmla="*/ 0 h 793215"/>
              <a:gd name="connsiteX2" fmla="*/ 2323346 w 2628424"/>
              <a:gd name="connsiteY2" fmla="*/ 793215 h 793215"/>
              <a:gd name="connsiteX3" fmla="*/ 0 w 2628424"/>
              <a:gd name="connsiteY3" fmla="*/ 793215 h 79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424" h="793215">
                <a:moveTo>
                  <a:pt x="0" y="0"/>
                </a:moveTo>
                <a:lnTo>
                  <a:pt x="2628424" y="0"/>
                </a:lnTo>
                <a:lnTo>
                  <a:pt x="2323346" y="793215"/>
                </a:lnTo>
                <a:lnTo>
                  <a:pt x="0" y="793215"/>
                </a:lnTo>
                <a:close/>
              </a:path>
            </a:pathLst>
          </a:cu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2934604" y="3163880"/>
            <a:ext cx="3174901" cy="784275"/>
          </a:xfrm>
          <a:prstGeom prst="parallelogram">
            <a:avLst>
              <a:gd name="adj" fmla="val 3846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>
            <a:off x="6109505" y="2109935"/>
            <a:ext cx="3019584" cy="793215"/>
          </a:xfrm>
          <a:prstGeom prst="parallelogram">
            <a:avLst>
              <a:gd name="adj" fmla="val 3846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98427" y="493875"/>
            <a:ext cx="672850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4800" b="1" i="1" dirty="0" smtClean="0">
                <a:ln w="0"/>
                <a:solidFill>
                  <a:schemeClr val="bg1">
                    <a:lumMod val="6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</a:t>
            </a:r>
            <a:endParaRPr lang="en-US" sz="4800" b="1" i="1" dirty="0">
              <a:ln w="0"/>
              <a:solidFill>
                <a:schemeClr val="bg1">
                  <a:lumMod val="6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80000"/>
              </a:lnSpc>
            </a:pPr>
            <a:endParaRPr lang="en-US" sz="6000" b="1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31690" y="1869835"/>
            <a:ext cx="2370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Users can easily access their referred notes. Also in this one application all the needed features of a particular students can be outfitted.</a:t>
            </a:r>
            <a:endParaRPr lang="en-US" sz="1600" b="1" dirty="0">
              <a:latin typeface="Matura MT Script Capitals" pitchFamily="66" charset="0"/>
              <a:cs typeface="Rubik" panose="00000500000000000000" pitchFamily="2" charset="-79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19418" y="1874947"/>
            <a:ext cx="1322904" cy="4616194"/>
            <a:chOff x="5375352" y="1309912"/>
            <a:chExt cx="1277938" cy="4459288"/>
          </a:xfrm>
        </p:grpSpPr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545215" y="1309912"/>
              <a:ext cx="1108075" cy="1119188"/>
            </a:xfrm>
            <a:custGeom>
              <a:avLst/>
              <a:gdLst>
                <a:gd name="T0" fmla="*/ 343 w 698"/>
                <a:gd name="T1" fmla="*/ 5 h 705"/>
                <a:gd name="T2" fmla="*/ 298 w 698"/>
                <a:gd name="T3" fmla="*/ 27 h 705"/>
                <a:gd name="T4" fmla="*/ 253 w 698"/>
                <a:gd name="T5" fmla="*/ 61 h 705"/>
                <a:gd name="T6" fmla="*/ 231 w 698"/>
                <a:gd name="T7" fmla="*/ 111 h 705"/>
                <a:gd name="T8" fmla="*/ 225 w 698"/>
                <a:gd name="T9" fmla="*/ 172 h 705"/>
                <a:gd name="T10" fmla="*/ 231 w 698"/>
                <a:gd name="T11" fmla="*/ 216 h 705"/>
                <a:gd name="T12" fmla="*/ 236 w 698"/>
                <a:gd name="T13" fmla="*/ 266 h 705"/>
                <a:gd name="T14" fmla="*/ 242 w 698"/>
                <a:gd name="T15" fmla="*/ 305 h 705"/>
                <a:gd name="T16" fmla="*/ 253 w 698"/>
                <a:gd name="T17" fmla="*/ 316 h 705"/>
                <a:gd name="T18" fmla="*/ 253 w 698"/>
                <a:gd name="T19" fmla="*/ 316 h 705"/>
                <a:gd name="T20" fmla="*/ 253 w 698"/>
                <a:gd name="T21" fmla="*/ 333 h 705"/>
                <a:gd name="T22" fmla="*/ 259 w 698"/>
                <a:gd name="T23" fmla="*/ 366 h 705"/>
                <a:gd name="T24" fmla="*/ 270 w 698"/>
                <a:gd name="T25" fmla="*/ 377 h 705"/>
                <a:gd name="T26" fmla="*/ 287 w 698"/>
                <a:gd name="T27" fmla="*/ 399 h 705"/>
                <a:gd name="T28" fmla="*/ 293 w 698"/>
                <a:gd name="T29" fmla="*/ 416 h 705"/>
                <a:gd name="T30" fmla="*/ 281 w 698"/>
                <a:gd name="T31" fmla="*/ 444 h 705"/>
                <a:gd name="T32" fmla="*/ 259 w 698"/>
                <a:gd name="T33" fmla="*/ 472 h 705"/>
                <a:gd name="T34" fmla="*/ 242 w 698"/>
                <a:gd name="T35" fmla="*/ 483 h 705"/>
                <a:gd name="T36" fmla="*/ 214 w 698"/>
                <a:gd name="T37" fmla="*/ 499 h 705"/>
                <a:gd name="T38" fmla="*/ 163 w 698"/>
                <a:gd name="T39" fmla="*/ 516 h 705"/>
                <a:gd name="T40" fmla="*/ 118 w 698"/>
                <a:gd name="T41" fmla="*/ 533 h 705"/>
                <a:gd name="T42" fmla="*/ 73 w 698"/>
                <a:gd name="T43" fmla="*/ 572 h 705"/>
                <a:gd name="T44" fmla="*/ 56 w 698"/>
                <a:gd name="T45" fmla="*/ 605 h 705"/>
                <a:gd name="T46" fmla="*/ 17 w 698"/>
                <a:gd name="T47" fmla="*/ 677 h 705"/>
                <a:gd name="T48" fmla="*/ 676 w 698"/>
                <a:gd name="T49" fmla="*/ 705 h 705"/>
                <a:gd name="T50" fmla="*/ 687 w 698"/>
                <a:gd name="T51" fmla="*/ 649 h 705"/>
                <a:gd name="T52" fmla="*/ 698 w 698"/>
                <a:gd name="T53" fmla="*/ 588 h 705"/>
                <a:gd name="T54" fmla="*/ 698 w 698"/>
                <a:gd name="T55" fmla="*/ 544 h 705"/>
                <a:gd name="T56" fmla="*/ 681 w 698"/>
                <a:gd name="T57" fmla="*/ 510 h 705"/>
                <a:gd name="T58" fmla="*/ 653 w 698"/>
                <a:gd name="T59" fmla="*/ 499 h 705"/>
                <a:gd name="T60" fmla="*/ 586 w 698"/>
                <a:gd name="T61" fmla="*/ 488 h 705"/>
                <a:gd name="T62" fmla="*/ 552 w 698"/>
                <a:gd name="T63" fmla="*/ 472 h 705"/>
                <a:gd name="T64" fmla="*/ 529 w 698"/>
                <a:gd name="T65" fmla="*/ 444 h 705"/>
                <a:gd name="T66" fmla="*/ 501 w 698"/>
                <a:gd name="T67" fmla="*/ 399 h 705"/>
                <a:gd name="T68" fmla="*/ 490 w 698"/>
                <a:gd name="T69" fmla="*/ 394 h 705"/>
                <a:gd name="T70" fmla="*/ 467 w 698"/>
                <a:gd name="T71" fmla="*/ 383 h 705"/>
                <a:gd name="T72" fmla="*/ 462 w 698"/>
                <a:gd name="T73" fmla="*/ 366 h 705"/>
                <a:gd name="T74" fmla="*/ 467 w 698"/>
                <a:gd name="T75" fmla="*/ 327 h 705"/>
                <a:gd name="T76" fmla="*/ 467 w 698"/>
                <a:gd name="T77" fmla="*/ 316 h 705"/>
                <a:gd name="T78" fmla="*/ 473 w 698"/>
                <a:gd name="T79" fmla="*/ 311 h 705"/>
                <a:gd name="T80" fmla="*/ 501 w 698"/>
                <a:gd name="T81" fmla="*/ 288 h 705"/>
                <a:gd name="T82" fmla="*/ 507 w 698"/>
                <a:gd name="T83" fmla="*/ 255 h 705"/>
                <a:gd name="T84" fmla="*/ 512 w 698"/>
                <a:gd name="T85" fmla="*/ 199 h 705"/>
                <a:gd name="T86" fmla="*/ 512 w 698"/>
                <a:gd name="T87" fmla="*/ 116 h 705"/>
                <a:gd name="T88" fmla="*/ 495 w 698"/>
                <a:gd name="T89" fmla="*/ 77 h 705"/>
                <a:gd name="T90" fmla="*/ 467 w 698"/>
                <a:gd name="T91" fmla="*/ 44 h 705"/>
                <a:gd name="T92" fmla="*/ 422 w 698"/>
                <a:gd name="T93" fmla="*/ 16 h 705"/>
                <a:gd name="T94" fmla="*/ 366 w 698"/>
                <a:gd name="T95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98" h="705">
                  <a:moveTo>
                    <a:pt x="366" y="0"/>
                  </a:moveTo>
                  <a:lnTo>
                    <a:pt x="343" y="5"/>
                  </a:lnTo>
                  <a:lnTo>
                    <a:pt x="321" y="11"/>
                  </a:lnTo>
                  <a:lnTo>
                    <a:pt x="298" y="27"/>
                  </a:lnTo>
                  <a:lnTo>
                    <a:pt x="276" y="44"/>
                  </a:lnTo>
                  <a:lnTo>
                    <a:pt x="253" y="61"/>
                  </a:lnTo>
                  <a:lnTo>
                    <a:pt x="242" y="83"/>
                  </a:lnTo>
                  <a:lnTo>
                    <a:pt x="231" y="111"/>
                  </a:lnTo>
                  <a:lnTo>
                    <a:pt x="225" y="138"/>
                  </a:lnTo>
                  <a:lnTo>
                    <a:pt x="225" y="172"/>
                  </a:lnTo>
                  <a:lnTo>
                    <a:pt x="225" y="194"/>
                  </a:lnTo>
                  <a:lnTo>
                    <a:pt x="231" y="216"/>
                  </a:lnTo>
                  <a:lnTo>
                    <a:pt x="231" y="233"/>
                  </a:lnTo>
                  <a:lnTo>
                    <a:pt x="236" y="266"/>
                  </a:lnTo>
                  <a:lnTo>
                    <a:pt x="236" y="294"/>
                  </a:lnTo>
                  <a:lnTo>
                    <a:pt x="242" y="305"/>
                  </a:lnTo>
                  <a:lnTo>
                    <a:pt x="253" y="311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53" y="322"/>
                  </a:lnTo>
                  <a:lnTo>
                    <a:pt x="253" y="333"/>
                  </a:lnTo>
                  <a:lnTo>
                    <a:pt x="253" y="344"/>
                  </a:lnTo>
                  <a:lnTo>
                    <a:pt x="259" y="366"/>
                  </a:lnTo>
                  <a:lnTo>
                    <a:pt x="259" y="377"/>
                  </a:lnTo>
                  <a:lnTo>
                    <a:pt x="270" y="377"/>
                  </a:lnTo>
                  <a:lnTo>
                    <a:pt x="281" y="388"/>
                  </a:lnTo>
                  <a:lnTo>
                    <a:pt x="287" y="399"/>
                  </a:lnTo>
                  <a:lnTo>
                    <a:pt x="293" y="405"/>
                  </a:lnTo>
                  <a:lnTo>
                    <a:pt x="293" y="416"/>
                  </a:lnTo>
                  <a:lnTo>
                    <a:pt x="293" y="433"/>
                  </a:lnTo>
                  <a:lnTo>
                    <a:pt x="281" y="444"/>
                  </a:lnTo>
                  <a:lnTo>
                    <a:pt x="276" y="460"/>
                  </a:lnTo>
                  <a:lnTo>
                    <a:pt x="259" y="472"/>
                  </a:lnTo>
                  <a:lnTo>
                    <a:pt x="253" y="477"/>
                  </a:lnTo>
                  <a:lnTo>
                    <a:pt x="242" y="483"/>
                  </a:lnTo>
                  <a:lnTo>
                    <a:pt x="231" y="488"/>
                  </a:lnTo>
                  <a:lnTo>
                    <a:pt x="214" y="499"/>
                  </a:lnTo>
                  <a:lnTo>
                    <a:pt x="180" y="510"/>
                  </a:lnTo>
                  <a:lnTo>
                    <a:pt x="163" y="516"/>
                  </a:lnTo>
                  <a:lnTo>
                    <a:pt x="146" y="522"/>
                  </a:lnTo>
                  <a:lnTo>
                    <a:pt x="118" y="533"/>
                  </a:lnTo>
                  <a:lnTo>
                    <a:pt x="96" y="549"/>
                  </a:lnTo>
                  <a:lnTo>
                    <a:pt x="73" y="572"/>
                  </a:lnTo>
                  <a:lnTo>
                    <a:pt x="67" y="588"/>
                  </a:lnTo>
                  <a:lnTo>
                    <a:pt x="56" y="605"/>
                  </a:lnTo>
                  <a:lnTo>
                    <a:pt x="39" y="638"/>
                  </a:lnTo>
                  <a:lnTo>
                    <a:pt x="17" y="677"/>
                  </a:lnTo>
                  <a:lnTo>
                    <a:pt x="0" y="705"/>
                  </a:lnTo>
                  <a:lnTo>
                    <a:pt x="676" y="705"/>
                  </a:lnTo>
                  <a:lnTo>
                    <a:pt x="681" y="683"/>
                  </a:lnTo>
                  <a:lnTo>
                    <a:pt x="687" y="649"/>
                  </a:lnTo>
                  <a:lnTo>
                    <a:pt x="693" y="616"/>
                  </a:lnTo>
                  <a:lnTo>
                    <a:pt x="698" y="588"/>
                  </a:lnTo>
                  <a:lnTo>
                    <a:pt x="698" y="566"/>
                  </a:lnTo>
                  <a:lnTo>
                    <a:pt x="698" y="544"/>
                  </a:lnTo>
                  <a:lnTo>
                    <a:pt x="693" y="527"/>
                  </a:lnTo>
                  <a:lnTo>
                    <a:pt x="681" y="510"/>
                  </a:lnTo>
                  <a:lnTo>
                    <a:pt x="670" y="505"/>
                  </a:lnTo>
                  <a:lnTo>
                    <a:pt x="653" y="499"/>
                  </a:lnTo>
                  <a:lnTo>
                    <a:pt x="625" y="494"/>
                  </a:lnTo>
                  <a:lnTo>
                    <a:pt x="586" y="488"/>
                  </a:lnTo>
                  <a:lnTo>
                    <a:pt x="574" y="477"/>
                  </a:lnTo>
                  <a:lnTo>
                    <a:pt x="552" y="472"/>
                  </a:lnTo>
                  <a:lnTo>
                    <a:pt x="540" y="460"/>
                  </a:lnTo>
                  <a:lnTo>
                    <a:pt x="529" y="444"/>
                  </a:lnTo>
                  <a:lnTo>
                    <a:pt x="512" y="422"/>
                  </a:lnTo>
                  <a:lnTo>
                    <a:pt x="501" y="399"/>
                  </a:lnTo>
                  <a:lnTo>
                    <a:pt x="490" y="394"/>
                  </a:lnTo>
                  <a:lnTo>
                    <a:pt x="490" y="394"/>
                  </a:lnTo>
                  <a:lnTo>
                    <a:pt x="479" y="388"/>
                  </a:lnTo>
                  <a:lnTo>
                    <a:pt x="467" y="383"/>
                  </a:lnTo>
                  <a:lnTo>
                    <a:pt x="462" y="377"/>
                  </a:lnTo>
                  <a:lnTo>
                    <a:pt x="462" y="366"/>
                  </a:lnTo>
                  <a:lnTo>
                    <a:pt x="462" y="344"/>
                  </a:lnTo>
                  <a:lnTo>
                    <a:pt x="467" y="327"/>
                  </a:lnTo>
                  <a:lnTo>
                    <a:pt x="467" y="316"/>
                  </a:lnTo>
                  <a:lnTo>
                    <a:pt x="467" y="316"/>
                  </a:lnTo>
                  <a:lnTo>
                    <a:pt x="473" y="311"/>
                  </a:lnTo>
                  <a:lnTo>
                    <a:pt x="473" y="311"/>
                  </a:lnTo>
                  <a:lnTo>
                    <a:pt x="484" y="305"/>
                  </a:lnTo>
                  <a:lnTo>
                    <a:pt x="501" y="288"/>
                  </a:lnTo>
                  <a:lnTo>
                    <a:pt x="507" y="266"/>
                  </a:lnTo>
                  <a:lnTo>
                    <a:pt x="507" y="255"/>
                  </a:lnTo>
                  <a:lnTo>
                    <a:pt x="507" y="238"/>
                  </a:lnTo>
                  <a:lnTo>
                    <a:pt x="512" y="199"/>
                  </a:lnTo>
                  <a:lnTo>
                    <a:pt x="512" y="155"/>
                  </a:lnTo>
                  <a:lnTo>
                    <a:pt x="512" y="116"/>
                  </a:lnTo>
                  <a:lnTo>
                    <a:pt x="507" y="100"/>
                  </a:lnTo>
                  <a:lnTo>
                    <a:pt x="495" y="77"/>
                  </a:lnTo>
                  <a:lnTo>
                    <a:pt x="484" y="61"/>
                  </a:lnTo>
                  <a:lnTo>
                    <a:pt x="467" y="44"/>
                  </a:lnTo>
                  <a:lnTo>
                    <a:pt x="450" y="27"/>
                  </a:lnTo>
                  <a:lnTo>
                    <a:pt x="422" y="16"/>
                  </a:lnTo>
                  <a:lnTo>
                    <a:pt x="400" y="5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375352" y="2429100"/>
              <a:ext cx="1250950" cy="1119188"/>
            </a:xfrm>
            <a:custGeom>
              <a:avLst/>
              <a:gdLst>
                <a:gd name="T0" fmla="*/ 107 w 788"/>
                <a:gd name="T1" fmla="*/ 0 h 705"/>
                <a:gd name="T2" fmla="*/ 101 w 788"/>
                <a:gd name="T3" fmla="*/ 5 h 705"/>
                <a:gd name="T4" fmla="*/ 73 w 788"/>
                <a:gd name="T5" fmla="*/ 33 h 705"/>
                <a:gd name="T6" fmla="*/ 45 w 788"/>
                <a:gd name="T7" fmla="*/ 72 h 705"/>
                <a:gd name="T8" fmla="*/ 17 w 788"/>
                <a:gd name="T9" fmla="*/ 111 h 705"/>
                <a:gd name="T10" fmla="*/ 5 w 788"/>
                <a:gd name="T11" fmla="*/ 133 h 705"/>
                <a:gd name="T12" fmla="*/ 0 w 788"/>
                <a:gd name="T13" fmla="*/ 155 h 705"/>
                <a:gd name="T14" fmla="*/ 0 w 788"/>
                <a:gd name="T15" fmla="*/ 172 h 705"/>
                <a:gd name="T16" fmla="*/ 0 w 788"/>
                <a:gd name="T17" fmla="*/ 200 h 705"/>
                <a:gd name="T18" fmla="*/ 11 w 788"/>
                <a:gd name="T19" fmla="*/ 216 h 705"/>
                <a:gd name="T20" fmla="*/ 22 w 788"/>
                <a:gd name="T21" fmla="*/ 233 h 705"/>
                <a:gd name="T22" fmla="*/ 39 w 788"/>
                <a:gd name="T23" fmla="*/ 250 h 705"/>
                <a:gd name="T24" fmla="*/ 62 w 788"/>
                <a:gd name="T25" fmla="*/ 266 h 705"/>
                <a:gd name="T26" fmla="*/ 84 w 788"/>
                <a:gd name="T27" fmla="*/ 277 h 705"/>
                <a:gd name="T28" fmla="*/ 107 w 788"/>
                <a:gd name="T29" fmla="*/ 283 h 705"/>
                <a:gd name="T30" fmla="*/ 124 w 788"/>
                <a:gd name="T31" fmla="*/ 283 h 705"/>
                <a:gd name="T32" fmla="*/ 146 w 788"/>
                <a:gd name="T33" fmla="*/ 277 h 705"/>
                <a:gd name="T34" fmla="*/ 174 w 788"/>
                <a:gd name="T35" fmla="*/ 261 h 705"/>
                <a:gd name="T36" fmla="*/ 191 w 788"/>
                <a:gd name="T37" fmla="*/ 250 h 705"/>
                <a:gd name="T38" fmla="*/ 203 w 788"/>
                <a:gd name="T39" fmla="*/ 244 h 705"/>
                <a:gd name="T40" fmla="*/ 208 w 788"/>
                <a:gd name="T41" fmla="*/ 244 h 705"/>
                <a:gd name="T42" fmla="*/ 208 w 788"/>
                <a:gd name="T43" fmla="*/ 244 h 705"/>
                <a:gd name="T44" fmla="*/ 203 w 788"/>
                <a:gd name="T45" fmla="*/ 250 h 705"/>
                <a:gd name="T46" fmla="*/ 203 w 788"/>
                <a:gd name="T47" fmla="*/ 255 h 705"/>
                <a:gd name="T48" fmla="*/ 203 w 788"/>
                <a:gd name="T49" fmla="*/ 266 h 705"/>
                <a:gd name="T50" fmla="*/ 197 w 788"/>
                <a:gd name="T51" fmla="*/ 294 h 705"/>
                <a:gd name="T52" fmla="*/ 191 w 788"/>
                <a:gd name="T53" fmla="*/ 327 h 705"/>
                <a:gd name="T54" fmla="*/ 180 w 788"/>
                <a:gd name="T55" fmla="*/ 366 h 705"/>
                <a:gd name="T56" fmla="*/ 174 w 788"/>
                <a:gd name="T57" fmla="*/ 411 h 705"/>
                <a:gd name="T58" fmla="*/ 163 w 788"/>
                <a:gd name="T59" fmla="*/ 505 h 705"/>
                <a:gd name="T60" fmla="*/ 158 w 788"/>
                <a:gd name="T61" fmla="*/ 555 h 705"/>
                <a:gd name="T62" fmla="*/ 152 w 788"/>
                <a:gd name="T63" fmla="*/ 599 h 705"/>
                <a:gd name="T64" fmla="*/ 146 w 788"/>
                <a:gd name="T65" fmla="*/ 644 h 705"/>
                <a:gd name="T66" fmla="*/ 141 w 788"/>
                <a:gd name="T67" fmla="*/ 683 h 705"/>
                <a:gd name="T68" fmla="*/ 135 w 788"/>
                <a:gd name="T69" fmla="*/ 705 h 705"/>
                <a:gd name="T70" fmla="*/ 771 w 788"/>
                <a:gd name="T71" fmla="*/ 705 h 705"/>
                <a:gd name="T72" fmla="*/ 766 w 788"/>
                <a:gd name="T73" fmla="*/ 672 h 705"/>
                <a:gd name="T74" fmla="*/ 754 w 788"/>
                <a:gd name="T75" fmla="*/ 633 h 705"/>
                <a:gd name="T76" fmla="*/ 743 w 788"/>
                <a:gd name="T77" fmla="*/ 561 h 705"/>
                <a:gd name="T78" fmla="*/ 738 w 788"/>
                <a:gd name="T79" fmla="*/ 533 h 705"/>
                <a:gd name="T80" fmla="*/ 732 w 788"/>
                <a:gd name="T81" fmla="*/ 499 h 705"/>
                <a:gd name="T82" fmla="*/ 721 w 788"/>
                <a:gd name="T83" fmla="*/ 444 h 705"/>
                <a:gd name="T84" fmla="*/ 709 w 788"/>
                <a:gd name="T85" fmla="*/ 400 h 705"/>
                <a:gd name="T86" fmla="*/ 698 w 788"/>
                <a:gd name="T87" fmla="*/ 350 h 705"/>
                <a:gd name="T88" fmla="*/ 693 w 788"/>
                <a:gd name="T89" fmla="*/ 322 h 705"/>
                <a:gd name="T90" fmla="*/ 687 w 788"/>
                <a:gd name="T91" fmla="*/ 305 h 705"/>
                <a:gd name="T92" fmla="*/ 687 w 788"/>
                <a:gd name="T93" fmla="*/ 266 h 705"/>
                <a:gd name="T94" fmla="*/ 693 w 788"/>
                <a:gd name="T95" fmla="*/ 233 h 705"/>
                <a:gd name="T96" fmla="*/ 704 w 788"/>
                <a:gd name="T97" fmla="*/ 222 h 705"/>
                <a:gd name="T98" fmla="*/ 709 w 788"/>
                <a:gd name="T99" fmla="*/ 205 h 705"/>
                <a:gd name="T100" fmla="*/ 732 w 788"/>
                <a:gd name="T101" fmla="*/ 166 h 705"/>
                <a:gd name="T102" fmla="*/ 743 w 788"/>
                <a:gd name="T103" fmla="*/ 155 h 705"/>
                <a:gd name="T104" fmla="*/ 749 w 788"/>
                <a:gd name="T105" fmla="*/ 133 h 705"/>
                <a:gd name="T106" fmla="*/ 760 w 788"/>
                <a:gd name="T107" fmla="*/ 111 h 705"/>
                <a:gd name="T108" fmla="*/ 771 w 788"/>
                <a:gd name="T109" fmla="*/ 83 h 705"/>
                <a:gd name="T110" fmla="*/ 777 w 788"/>
                <a:gd name="T111" fmla="*/ 55 h 705"/>
                <a:gd name="T112" fmla="*/ 783 w 788"/>
                <a:gd name="T113" fmla="*/ 16 h 705"/>
                <a:gd name="T114" fmla="*/ 788 w 788"/>
                <a:gd name="T115" fmla="*/ 0 h 705"/>
                <a:gd name="T116" fmla="*/ 107 w 788"/>
                <a:gd name="T117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8" h="705">
                  <a:moveTo>
                    <a:pt x="107" y="0"/>
                  </a:moveTo>
                  <a:lnTo>
                    <a:pt x="101" y="5"/>
                  </a:lnTo>
                  <a:lnTo>
                    <a:pt x="73" y="33"/>
                  </a:lnTo>
                  <a:lnTo>
                    <a:pt x="45" y="72"/>
                  </a:lnTo>
                  <a:lnTo>
                    <a:pt x="17" y="111"/>
                  </a:lnTo>
                  <a:lnTo>
                    <a:pt x="5" y="133"/>
                  </a:lnTo>
                  <a:lnTo>
                    <a:pt x="0" y="155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11" y="216"/>
                  </a:lnTo>
                  <a:lnTo>
                    <a:pt x="22" y="233"/>
                  </a:lnTo>
                  <a:lnTo>
                    <a:pt x="39" y="250"/>
                  </a:lnTo>
                  <a:lnTo>
                    <a:pt x="62" y="266"/>
                  </a:lnTo>
                  <a:lnTo>
                    <a:pt x="84" y="277"/>
                  </a:lnTo>
                  <a:lnTo>
                    <a:pt x="107" y="283"/>
                  </a:lnTo>
                  <a:lnTo>
                    <a:pt x="124" y="283"/>
                  </a:lnTo>
                  <a:lnTo>
                    <a:pt x="146" y="277"/>
                  </a:lnTo>
                  <a:lnTo>
                    <a:pt x="174" y="261"/>
                  </a:lnTo>
                  <a:lnTo>
                    <a:pt x="191" y="250"/>
                  </a:lnTo>
                  <a:lnTo>
                    <a:pt x="203" y="244"/>
                  </a:lnTo>
                  <a:lnTo>
                    <a:pt x="208" y="244"/>
                  </a:lnTo>
                  <a:lnTo>
                    <a:pt x="208" y="244"/>
                  </a:lnTo>
                  <a:lnTo>
                    <a:pt x="203" y="250"/>
                  </a:lnTo>
                  <a:lnTo>
                    <a:pt x="203" y="255"/>
                  </a:lnTo>
                  <a:lnTo>
                    <a:pt x="203" y="266"/>
                  </a:lnTo>
                  <a:lnTo>
                    <a:pt x="197" y="294"/>
                  </a:lnTo>
                  <a:lnTo>
                    <a:pt x="191" y="327"/>
                  </a:lnTo>
                  <a:lnTo>
                    <a:pt x="180" y="366"/>
                  </a:lnTo>
                  <a:lnTo>
                    <a:pt x="174" y="411"/>
                  </a:lnTo>
                  <a:lnTo>
                    <a:pt x="163" y="505"/>
                  </a:lnTo>
                  <a:lnTo>
                    <a:pt x="158" y="555"/>
                  </a:lnTo>
                  <a:lnTo>
                    <a:pt x="152" y="599"/>
                  </a:lnTo>
                  <a:lnTo>
                    <a:pt x="146" y="644"/>
                  </a:lnTo>
                  <a:lnTo>
                    <a:pt x="141" y="683"/>
                  </a:lnTo>
                  <a:lnTo>
                    <a:pt x="135" y="705"/>
                  </a:lnTo>
                  <a:lnTo>
                    <a:pt x="771" y="705"/>
                  </a:lnTo>
                  <a:lnTo>
                    <a:pt x="766" y="672"/>
                  </a:lnTo>
                  <a:lnTo>
                    <a:pt x="754" y="633"/>
                  </a:lnTo>
                  <a:lnTo>
                    <a:pt x="743" y="561"/>
                  </a:lnTo>
                  <a:lnTo>
                    <a:pt x="738" y="533"/>
                  </a:lnTo>
                  <a:lnTo>
                    <a:pt x="732" y="499"/>
                  </a:lnTo>
                  <a:lnTo>
                    <a:pt x="721" y="444"/>
                  </a:lnTo>
                  <a:lnTo>
                    <a:pt x="709" y="400"/>
                  </a:lnTo>
                  <a:lnTo>
                    <a:pt x="698" y="350"/>
                  </a:lnTo>
                  <a:lnTo>
                    <a:pt x="693" y="322"/>
                  </a:lnTo>
                  <a:lnTo>
                    <a:pt x="687" y="305"/>
                  </a:lnTo>
                  <a:lnTo>
                    <a:pt x="687" y="266"/>
                  </a:lnTo>
                  <a:lnTo>
                    <a:pt x="693" y="233"/>
                  </a:lnTo>
                  <a:lnTo>
                    <a:pt x="704" y="222"/>
                  </a:lnTo>
                  <a:lnTo>
                    <a:pt x="709" y="205"/>
                  </a:lnTo>
                  <a:lnTo>
                    <a:pt x="732" y="166"/>
                  </a:lnTo>
                  <a:lnTo>
                    <a:pt x="743" y="155"/>
                  </a:lnTo>
                  <a:lnTo>
                    <a:pt x="749" y="133"/>
                  </a:lnTo>
                  <a:lnTo>
                    <a:pt x="760" y="111"/>
                  </a:lnTo>
                  <a:lnTo>
                    <a:pt x="771" y="83"/>
                  </a:lnTo>
                  <a:lnTo>
                    <a:pt x="777" y="55"/>
                  </a:lnTo>
                  <a:lnTo>
                    <a:pt x="783" y="16"/>
                  </a:lnTo>
                  <a:lnTo>
                    <a:pt x="788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99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580140" y="3548287"/>
              <a:ext cx="1038225" cy="1119188"/>
            </a:xfrm>
            <a:custGeom>
              <a:avLst/>
              <a:gdLst>
                <a:gd name="T0" fmla="*/ 6 w 654"/>
                <a:gd name="T1" fmla="*/ 11 h 705"/>
                <a:gd name="T2" fmla="*/ 0 w 654"/>
                <a:gd name="T3" fmla="*/ 55 h 705"/>
                <a:gd name="T4" fmla="*/ 6 w 654"/>
                <a:gd name="T5" fmla="*/ 61 h 705"/>
                <a:gd name="T6" fmla="*/ 45 w 654"/>
                <a:gd name="T7" fmla="*/ 83 h 705"/>
                <a:gd name="T8" fmla="*/ 57 w 654"/>
                <a:gd name="T9" fmla="*/ 94 h 705"/>
                <a:gd name="T10" fmla="*/ 57 w 654"/>
                <a:gd name="T11" fmla="*/ 94 h 705"/>
                <a:gd name="T12" fmla="*/ 62 w 654"/>
                <a:gd name="T13" fmla="*/ 111 h 705"/>
                <a:gd name="T14" fmla="*/ 62 w 654"/>
                <a:gd name="T15" fmla="*/ 139 h 705"/>
                <a:gd name="T16" fmla="*/ 68 w 654"/>
                <a:gd name="T17" fmla="*/ 200 h 705"/>
                <a:gd name="T18" fmla="*/ 79 w 654"/>
                <a:gd name="T19" fmla="*/ 311 h 705"/>
                <a:gd name="T20" fmla="*/ 107 w 654"/>
                <a:gd name="T21" fmla="*/ 483 h 705"/>
                <a:gd name="T22" fmla="*/ 124 w 654"/>
                <a:gd name="T23" fmla="*/ 572 h 705"/>
                <a:gd name="T24" fmla="*/ 136 w 654"/>
                <a:gd name="T25" fmla="*/ 650 h 705"/>
                <a:gd name="T26" fmla="*/ 141 w 654"/>
                <a:gd name="T27" fmla="*/ 705 h 705"/>
                <a:gd name="T28" fmla="*/ 333 w 654"/>
                <a:gd name="T29" fmla="*/ 694 h 705"/>
                <a:gd name="T30" fmla="*/ 327 w 654"/>
                <a:gd name="T31" fmla="*/ 655 h 705"/>
                <a:gd name="T32" fmla="*/ 333 w 654"/>
                <a:gd name="T33" fmla="*/ 577 h 705"/>
                <a:gd name="T34" fmla="*/ 333 w 654"/>
                <a:gd name="T35" fmla="*/ 550 h 705"/>
                <a:gd name="T36" fmla="*/ 327 w 654"/>
                <a:gd name="T37" fmla="*/ 489 h 705"/>
                <a:gd name="T38" fmla="*/ 321 w 654"/>
                <a:gd name="T39" fmla="*/ 411 h 705"/>
                <a:gd name="T40" fmla="*/ 321 w 654"/>
                <a:gd name="T41" fmla="*/ 344 h 705"/>
                <a:gd name="T42" fmla="*/ 321 w 654"/>
                <a:gd name="T43" fmla="*/ 328 h 705"/>
                <a:gd name="T44" fmla="*/ 321 w 654"/>
                <a:gd name="T45" fmla="*/ 322 h 705"/>
                <a:gd name="T46" fmla="*/ 321 w 654"/>
                <a:gd name="T47" fmla="*/ 328 h 705"/>
                <a:gd name="T48" fmla="*/ 327 w 654"/>
                <a:gd name="T49" fmla="*/ 350 h 705"/>
                <a:gd name="T50" fmla="*/ 333 w 654"/>
                <a:gd name="T51" fmla="*/ 389 h 705"/>
                <a:gd name="T52" fmla="*/ 350 w 654"/>
                <a:gd name="T53" fmla="*/ 472 h 705"/>
                <a:gd name="T54" fmla="*/ 366 w 654"/>
                <a:gd name="T55" fmla="*/ 550 h 705"/>
                <a:gd name="T56" fmla="*/ 372 w 654"/>
                <a:gd name="T57" fmla="*/ 577 h 705"/>
                <a:gd name="T58" fmla="*/ 372 w 654"/>
                <a:gd name="T59" fmla="*/ 605 h 705"/>
                <a:gd name="T60" fmla="*/ 383 w 654"/>
                <a:gd name="T61" fmla="*/ 683 h 705"/>
                <a:gd name="T62" fmla="*/ 603 w 654"/>
                <a:gd name="T63" fmla="*/ 705 h 705"/>
                <a:gd name="T64" fmla="*/ 597 w 654"/>
                <a:gd name="T65" fmla="*/ 655 h 705"/>
                <a:gd name="T66" fmla="*/ 592 w 654"/>
                <a:gd name="T67" fmla="*/ 583 h 705"/>
                <a:gd name="T68" fmla="*/ 575 w 654"/>
                <a:gd name="T69" fmla="*/ 461 h 705"/>
                <a:gd name="T70" fmla="*/ 569 w 654"/>
                <a:gd name="T71" fmla="*/ 328 h 705"/>
                <a:gd name="T72" fmla="*/ 558 w 654"/>
                <a:gd name="T73" fmla="*/ 250 h 705"/>
                <a:gd name="T74" fmla="*/ 552 w 654"/>
                <a:gd name="T75" fmla="*/ 183 h 705"/>
                <a:gd name="T76" fmla="*/ 552 w 654"/>
                <a:gd name="T77" fmla="*/ 139 h 705"/>
                <a:gd name="T78" fmla="*/ 552 w 654"/>
                <a:gd name="T79" fmla="*/ 111 h 705"/>
                <a:gd name="T80" fmla="*/ 564 w 654"/>
                <a:gd name="T81" fmla="*/ 100 h 705"/>
                <a:gd name="T82" fmla="*/ 603 w 654"/>
                <a:gd name="T83" fmla="*/ 83 h 705"/>
                <a:gd name="T84" fmla="*/ 642 w 654"/>
                <a:gd name="T85" fmla="*/ 72 h 705"/>
                <a:gd name="T86" fmla="*/ 654 w 654"/>
                <a:gd name="T87" fmla="*/ 61 h 705"/>
                <a:gd name="T88" fmla="*/ 648 w 654"/>
                <a:gd name="T89" fmla="*/ 28 h 705"/>
                <a:gd name="T90" fmla="*/ 642 w 654"/>
                <a:gd name="T91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4" h="705">
                  <a:moveTo>
                    <a:pt x="6" y="0"/>
                  </a:moveTo>
                  <a:lnTo>
                    <a:pt x="6" y="11"/>
                  </a:lnTo>
                  <a:lnTo>
                    <a:pt x="0" y="3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23" y="72"/>
                  </a:lnTo>
                  <a:lnTo>
                    <a:pt x="45" y="83"/>
                  </a:lnTo>
                  <a:lnTo>
                    <a:pt x="51" y="89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100"/>
                  </a:lnTo>
                  <a:lnTo>
                    <a:pt x="62" y="111"/>
                  </a:lnTo>
                  <a:lnTo>
                    <a:pt x="62" y="122"/>
                  </a:lnTo>
                  <a:lnTo>
                    <a:pt x="62" y="139"/>
                  </a:lnTo>
                  <a:lnTo>
                    <a:pt x="62" y="155"/>
                  </a:lnTo>
                  <a:lnTo>
                    <a:pt x="68" y="200"/>
                  </a:lnTo>
                  <a:lnTo>
                    <a:pt x="74" y="255"/>
                  </a:lnTo>
                  <a:lnTo>
                    <a:pt x="79" y="311"/>
                  </a:lnTo>
                  <a:lnTo>
                    <a:pt x="96" y="427"/>
                  </a:lnTo>
                  <a:lnTo>
                    <a:pt x="107" y="483"/>
                  </a:lnTo>
                  <a:lnTo>
                    <a:pt x="119" y="533"/>
                  </a:lnTo>
                  <a:lnTo>
                    <a:pt x="124" y="572"/>
                  </a:lnTo>
                  <a:lnTo>
                    <a:pt x="130" y="611"/>
                  </a:lnTo>
                  <a:lnTo>
                    <a:pt x="136" y="650"/>
                  </a:lnTo>
                  <a:lnTo>
                    <a:pt x="141" y="683"/>
                  </a:lnTo>
                  <a:lnTo>
                    <a:pt x="141" y="705"/>
                  </a:lnTo>
                  <a:lnTo>
                    <a:pt x="338" y="705"/>
                  </a:lnTo>
                  <a:lnTo>
                    <a:pt x="333" y="694"/>
                  </a:lnTo>
                  <a:lnTo>
                    <a:pt x="327" y="672"/>
                  </a:lnTo>
                  <a:lnTo>
                    <a:pt x="327" y="655"/>
                  </a:lnTo>
                  <a:lnTo>
                    <a:pt x="327" y="611"/>
                  </a:lnTo>
                  <a:lnTo>
                    <a:pt x="333" y="577"/>
                  </a:lnTo>
                  <a:lnTo>
                    <a:pt x="333" y="561"/>
                  </a:lnTo>
                  <a:lnTo>
                    <a:pt x="333" y="550"/>
                  </a:lnTo>
                  <a:lnTo>
                    <a:pt x="327" y="516"/>
                  </a:lnTo>
                  <a:lnTo>
                    <a:pt x="327" y="489"/>
                  </a:lnTo>
                  <a:lnTo>
                    <a:pt x="321" y="450"/>
                  </a:lnTo>
                  <a:lnTo>
                    <a:pt x="321" y="411"/>
                  </a:lnTo>
                  <a:lnTo>
                    <a:pt x="321" y="372"/>
                  </a:lnTo>
                  <a:lnTo>
                    <a:pt x="321" y="344"/>
                  </a:lnTo>
                  <a:lnTo>
                    <a:pt x="321" y="333"/>
                  </a:lnTo>
                  <a:lnTo>
                    <a:pt x="321" y="328"/>
                  </a:lnTo>
                  <a:lnTo>
                    <a:pt x="321" y="322"/>
                  </a:lnTo>
                  <a:lnTo>
                    <a:pt x="321" y="322"/>
                  </a:lnTo>
                  <a:lnTo>
                    <a:pt x="321" y="322"/>
                  </a:lnTo>
                  <a:lnTo>
                    <a:pt x="321" y="328"/>
                  </a:lnTo>
                  <a:lnTo>
                    <a:pt x="327" y="339"/>
                  </a:lnTo>
                  <a:lnTo>
                    <a:pt x="327" y="350"/>
                  </a:lnTo>
                  <a:lnTo>
                    <a:pt x="333" y="366"/>
                  </a:lnTo>
                  <a:lnTo>
                    <a:pt x="333" y="389"/>
                  </a:lnTo>
                  <a:lnTo>
                    <a:pt x="344" y="427"/>
                  </a:lnTo>
                  <a:lnTo>
                    <a:pt x="350" y="472"/>
                  </a:lnTo>
                  <a:lnTo>
                    <a:pt x="355" y="516"/>
                  </a:lnTo>
                  <a:lnTo>
                    <a:pt x="366" y="550"/>
                  </a:lnTo>
                  <a:lnTo>
                    <a:pt x="366" y="566"/>
                  </a:lnTo>
                  <a:lnTo>
                    <a:pt x="372" y="577"/>
                  </a:lnTo>
                  <a:lnTo>
                    <a:pt x="372" y="589"/>
                  </a:lnTo>
                  <a:lnTo>
                    <a:pt x="372" y="605"/>
                  </a:lnTo>
                  <a:lnTo>
                    <a:pt x="378" y="638"/>
                  </a:lnTo>
                  <a:lnTo>
                    <a:pt x="383" y="683"/>
                  </a:lnTo>
                  <a:lnTo>
                    <a:pt x="389" y="705"/>
                  </a:lnTo>
                  <a:lnTo>
                    <a:pt x="603" y="705"/>
                  </a:lnTo>
                  <a:lnTo>
                    <a:pt x="603" y="694"/>
                  </a:lnTo>
                  <a:lnTo>
                    <a:pt x="597" y="655"/>
                  </a:lnTo>
                  <a:lnTo>
                    <a:pt x="597" y="622"/>
                  </a:lnTo>
                  <a:lnTo>
                    <a:pt x="592" y="583"/>
                  </a:lnTo>
                  <a:lnTo>
                    <a:pt x="586" y="544"/>
                  </a:lnTo>
                  <a:lnTo>
                    <a:pt x="575" y="461"/>
                  </a:lnTo>
                  <a:lnTo>
                    <a:pt x="569" y="372"/>
                  </a:lnTo>
                  <a:lnTo>
                    <a:pt x="569" y="328"/>
                  </a:lnTo>
                  <a:lnTo>
                    <a:pt x="564" y="283"/>
                  </a:lnTo>
                  <a:lnTo>
                    <a:pt x="558" y="250"/>
                  </a:lnTo>
                  <a:lnTo>
                    <a:pt x="558" y="211"/>
                  </a:lnTo>
                  <a:lnTo>
                    <a:pt x="552" y="183"/>
                  </a:lnTo>
                  <a:lnTo>
                    <a:pt x="552" y="161"/>
                  </a:lnTo>
                  <a:lnTo>
                    <a:pt x="552" y="139"/>
                  </a:lnTo>
                  <a:lnTo>
                    <a:pt x="552" y="122"/>
                  </a:lnTo>
                  <a:lnTo>
                    <a:pt x="552" y="111"/>
                  </a:lnTo>
                  <a:lnTo>
                    <a:pt x="558" y="105"/>
                  </a:lnTo>
                  <a:lnTo>
                    <a:pt x="564" y="100"/>
                  </a:lnTo>
                  <a:lnTo>
                    <a:pt x="575" y="94"/>
                  </a:lnTo>
                  <a:lnTo>
                    <a:pt x="603" y="83"/>
                  </a:lnTo>
                  <a:lnTo>
                    <a:pt x="625" y="78"/>
                  </a:lnTo>
                  <a:lnTo>
                    <a:pt x="642" y="72"/>
                  </a:lnTo>
                  <a:lnTo>
                    <a:pt x="648" y="67"/>
                  </a:lnTo>
                  <a:lnTo>
                    <a:pt x="654" y="61"/>
                  </a:lnTo>
                  <a:lnTo>
                    <a:pt x="654" y="50"/>
                  </a:lnTo>
                  <a:lnTo>
                    <a:pt x="648" y="28"/>
                  </a:lnTo>
                  <a:lnTo>
                    <a:pt x="642" y="0"/>
                  </a:lnTo>
                  <a:lnTo>
                    <a:pt x="64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454727" y="4659537"/>
              <a:ext cx="1109663" cy="1109663"/>
            </a:xfrm>
            <a:custGeom>
              <a:avLst/>
              <a:gdLst>
                <a:gd name="T0" fmla="*/ 226 w 699"/>
                <a:gd name="T1" fmla="*/ 83 h 699"/>
                <a:gd name="T2" fmla="*/ 237 w 699"/>
                <a:gd name="T3" fmla="*/ 216 h 699"/>
                <a:gd name="T4" fmla="*/ 220 w 699"/>
                <a:gd name="T5" fmla="*/ 283 h 699"/>
                <a:gd name="T6" fmla="*/ 181 w 699"/>
                <a:gd name="T7" fmla="*/ 338 h 699"/>
                <a:gd name="T8" fmla="*/ 136 w 699"/>
                <a:gd name="T9" fmla="*/ 383 h 699"/>
                <a:gd name="T10" fmla="*/ 46 w 699"/>
                <a:gd name="T11" fmla="*/ 399 h 699"/>
                <a:gd name="T12" fmla="*/ 6 w 699"/>
                <a:gd name="T13" fmla="*/ 416 h 699"/>
                <a:gd name="T14" fmla="*/ 0 w 699"/>
                <a:gd name="T15" fmla="*/ 433 h 699"/>
                <a:gd name="T16" fmla="*/ 34 w 699"/>
                <a:gd name="T17" fmla="*/ 455 h 699"/>
                <a:gd name="T18" fmla="*/ 136 w 699"/>
                <a:gd name="T19" fmla="*/ 449 h 699"/>
                <a:gd name="T20" fmla="*/ 203 w 699"/>
                <a:gd name="T21" fmla="*/ 438 h 699"/>
                <a:gd name="T22" fmla="*/ 254 w 699"/>
                <a:gd name="T23" fmla="*/ 422 h 699"/>
                <a:gd name="T24" fmla="*/ 282 w 699"/>
                <a:gd name="T25" fmla="*/ 410 h 699"/>
                <a:gd name="T26" fmla="*/ 282 w 699"/>
                <a:gd name="T27" fmla="*/ 427 h 699"/>
                <a:gd name="T28" fmla="*/ 305 w 699"/>
                <a:gd name="T29" fmla="*/ 438 h 699"/>
                <a:gd name="T30" fmla="*/ 361 w 699"/>
                <a:gd name="T31" fmla="*/ 438 h 699"/>
                <a:gd name="T32" fmla="*/ 389 w 699"/>
                <a:gd name="T33" fmla="*/ 422 h 699"/>
                <a:gd name="T34" fmla="*/ 395 w 699"/>
                <a:gd name="T35" fmla="*/ 372 h 699"/>
                <a:gd name="T36" fmla="*/ 400 w 699"/>
                <a:gd name="T37" fmla="*/ 294 h 699"/>
                <a:gd name="T38" fmla="*/ 389 w 699"/>
                <a:gd name="T39" fmla="*/ 233 h 699"/>
                <a:gd name="T40" fmla="*/ 383 w 699"/>
                <a:gd name="T41" fmla="*/ 177 h 699"/>
                <a:gd name="T42" fmla="*/ 406 w 699"/>
                <a:gd name="T43" fmla="*/ 133 h 699"/>
                <a:gd name="T44" fmla="*/ 417 w 699"/>
                <a:gd name="T45" fmla="*/ 33 h 699"/>
                <a:gd name="T46" fmla="*/ 220 w 699"/>
                <a:gd name="T47" fmla="*/ 0 h 699"/>
                <a:gd name="T48" fmla="*/ 474 w 699"/>
                <a:gd name="T49" fmla="*/ 72 h 699"/>
                <a:gd name="T50" fmla="*/ 479 w 699"/>
                <a:gd name="T51" fmla="*/ 161 h 699"/>
                <a:gd name="T52" fmla="*/ 485 w 699"/>
                <a:gd name="T53" fmla="*/ 227 h 699"/>
                <a:gd name="T54" fmla="*/ 519 w 699"/>
                <a:gd name="T55" fmla="*/ 344 h 699"/>
                <a:gd name="T56" fmla="*/ 530 w 699"/>
                <a:gd name="T57" fmla="*/ 427 h 699"/>
                <a:gd name="T58" fmla="*/ 541 w 699"/>
                <a:gd name="T59" fmla="*/ 449 h 699"/>
                <a:gd name="T60" fmla="*/ 547 w 699"/>
                <a:gd name="T61" fmla="*/ 472 h 699"/>
                <a:gd name="T62" fmla="*/ 519 w 699"/>
                <a:gd name="T63" fmla="*/ 555 h 699"/>
                <a:gd name="T64" fmla="*/ 502 w 699"/>
                <a:gd name="T65" fmla="*/ 621 h 699"/>
                <a:gd name="T66" fmla="*/ 507 w 699"/>
                <a:gd name="T67" fmla="*/ 683 h 699"/>
                <a:gd name="T68" fmla="*/ 586 w 699"/>
                <a:gd name="T69" fmla="*/ 694 h 699"/>
                <a:gd name="T70" fmla="*/ 643 w 699"/>
                <a:gd name="T71" fmla="*/ 666 h 699"/>
                <a:gd name="T72" fmla="*/ 671 w 699"/>
                <a:gd name="T73" fmla="*/ 610 h 699"/>
                <a:gd name="T74" fmla="*/ 671 w 699"/>
                <a:gd name="T75" fmla="*/ 488 h 699"/>
                <a:gd name="T76" fmla="*/ 688 w 699"/>
                <a:gd name="T77" fmla="*/ 455 h 699"/>
                <a:gd name="T78" fmla="*/ 699 w 699"/>
                <a:gd name="T79" fmla="*/ 383 h 699"/>
                <a:gd name="T80" fmla="*/ 699 w 699"/>
                <a:gd name="T81" fmla="*/ 327 h 699"/>
                <a:gd name="T82" fmla="*/ 699 w 699"/>
                <a:gd name="T83" fmla="*/ 194 h 699"/>
                <a:gd name="T84" fmla="*/ 688 w 699"/>
                <a:gd name="T85" fmla="*/ 6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699">
                  <a:moveTo>
                    <a:pt x="220" y="0"/>
                  </a:moveTo>
                  <a:lnTo>
                    <a:pt x="226" y="44"/>
                  </a:lnTo>
                  <a:lnTo>
                    <a:pt x="226" y="83"/>
                  </a:lnTo>
                  <a:lnTo>
                    <a:pt x="226" y="111"/>
                  </a:lnTo>
                  <a:lnTo>
                    <a:pt x="231" y="172"/>
                  </a:lnTo>
                  <a:lnTo>
                    <a:pt x="237" y="216"/>
                  </a:lnTo>
                  <a:lnTo>
                    <a:pt x="231" y="249"/>
                  </a:lnTo>
                  <a:lnTo>
                    <a:pt x="226" y="266"/>
                  </a:lnTo>
                  <a:lnTo>
                    <a:pt x="220" y="283"/>
                  </a:lnTo>
                  <a:lnTo>
                    <a:pt x="209" y="305"/>
                  </a:lnTo>
                  <a:lnTo>
                    <a:pt x="192" y="322"/>
                  </a:lnTo>
                  <a:lnTo>
                    <a:pt x="181" y="338"/>
                  </a:lnTo>
                  <a:lnTo>
                    <a:pt x="164" y="360"/>
                  </a:lnTo>
                  <a:lnTo>
                    <a:pt x="147" y="372"/>
                  </a:lnTo>
                  <a:lnTo>
                    <a:pt x="136" y="383"/>
                  </a:lnTo>
                  <a:lnTo>
                    <a:pt x="108" y="388"/>
                  </a:lnTo>
                  <a:lnTo>
                    <a:pt x="79" y="394"/>
                  </a:lnTo>
                  <a:lnTo>
                    <a:pt x="46" y="399"/>
                  </a:lnTo>
                  <a:lnTo>
                    <a:pt x="34" y="405"/>
                  </a:lnTo>
                  <a:lnTo>
                    <a:pt x="23" y="405"/>
                  </a:lnTo>
                  <a:lnTo>
                    <a:pt x="6" y="416"/>
                  </a:lnTo>
                  <a:lnTo>
                    <a:pt x="0" y="422"/>
                  </a:lnTo>
                  <a:lnTo>
                    <a:pt x="0" y="427"/>
                  </a:lnTo>
                  <a:lnTo>
                    <a:pt x="0" y="433"/>
                  </a:lnTo>
                  <a:lnTo>
                    <a:pt x="6" y="444"/>
                  </a:lnTo>
                  <a:lnTo>
                    <a:pt x="17" y="449"/>
                  </a:lnTo>
                  <a:lnTo>
                    <a:pt x="34" y="455"/>
                  </a:lnTo>
                  <a:lnTo>
                    <a:pt x="57" y="455"/>
                  </a:lnTo>
                  <a:lnTo>
                    <a:pt x="85" y="455"/>
                  </a:lnTo>
                  <a:lnTo>
                    <a:pt x="136" y="449"/>
                  </a:lnTo>
                  <a:lnTo>
                    <a:pt x="158" y="449"/>
                  </a:lnTo>
                  <a:lnTo>
                    <a:pt x="181" y="444"/>
                  </a:lnTo>
                  <a:lnTo>
                    <a:pt x="203" y="438"/>
                  </a:lnTo>
                  <a:lnTo>
                    <a:pt x="215" y="433"/>
                  </a:lnTo>
                  <a:lnTo>
                    <a:pt x="237" y="427"/>
                  </a:lnTo>
                  <a:lnTo>
                    <a:pt x="254" y="422"/>
                  </a:lnTo>
                  <a:lnTo>
                    <a:pt x="271" y="416"/>
                  </a:lnTo>
                  <a:lnTo>
                    <a:pt x="276" y="416"/>
                  </a:lnTo>
                  <a:lnTo>
                    <a:pt x="282" y="410"/>
                  </a:lnTo>
                  <a:lnTo>
                    <a:pt x="282" y="416"/>
                  </a:lnTo>
                  <a:lnTo>
                    <a:pt x="276" y="416"/>
                  </a:lnTo>
                  <a:lnTo>
                    <a:pt x="282" y="427"/>
                  </a:lnTo>
                  <a:lnTo>
                    <a:pt x="282" y="433"/>
                  </a:lnTo>
                  <a:lnTo>
                    <a:pt x="293" y="438"/>
                  </a:lnTo>
                  <a:lnTo>
                    <a:pt x="305" y="438"/>
                  </a:lnTo>
                  <a:lnTo>
                    <a:pt x="322" y="438"/>
                  </a:lnTo>
                  <a:lnTo>
                    <a:pt x="344" y="438"/>
                  </a:lnTo>
                  <a:lnTo>
                    <a:pt x="361" y="438"/>
                  </a:lnTo>
                  <a:lnTo>
                    <a:pt x="372" y="438"/>
                  </a:lnTo>
                  <a:lnTo>
                    <a:pt x="378" y="433"/>
                  </a:lnTo>
                  <a:lnTo>
                    <a:pt x="389" y="422"/>
                  </a:lnTo>
                  <a:lnTo>
                    <a:pt x="389" y="410"/>
                  </a:lnTo>
                  <a:lnTo>
                    <a:pt x="395" y="399"/>
                  </a:lnTo>
                  <a:lnTo>
                    <a:pt x="395" y="372"/>
                  </a:lnTo>
                  <a:lnTo>
                    <a:pt x="395" y="338"/>
                  </a:lnTo>
                  <a:lnTo>
                    <a:pt x="400" y="316"/>
                  </a:lnTo>
                  <a:lnTo>
                    <a:pt x="400" y="294"/>
                  </a:lnTo>
                  <a:lnTo>
                    <a:pt x="400" y="283"/>
                  </a:lnTo>
                  <a:lnTo>
                    <a:pt x="400" y="266"/>
                  </a:lnTo>
                  <a:lnTo>
                    <a:pt x="389" y="233"/>
                  </a:lnTo>
                  <a:lnTo>
                    <a:pt x="389" y="216"/>
                  </a:lnTo>
                  <a:lnTo>
                    <a:pt x="383" y="194"/>
                  </a:lnTo>
                  <a:lnTo>
                    <a:pt x="383" y="177"/>
                  </a:lnTo>
                  <a:lnTo>
                    <a:pt x="389" y="166"/>
                  </a:lnTo>
                  <a:lnTo>
                    <a:pt x="400" y="149"/>
                  </a:lnTo>
                  <a:lnTo>
                    <a:pt x="406" y="133"/>
                  </a:lnTo>
                  <a:lnTo>
                    <a:pt x="412" y="111"/>
                  </a:lnTo>
                  <a:lnTo>
                    <a:pt x="417" y="88"/>
                  </a:lnTo>
                  <a:lnTo>
                    <a:pt x="417" y="33"/>
                  </a:lnTo>
                  <a:lnTo>
                    <a:pt x="417" y="5"/>
                  </a:lnTo>
                  <a:lnTo>
                    <a:pt x="417" y="0"/>
                  </a:lnTo>
                  <a:lnTo>
                    <a:pt x="220" y="0"/>
                  </a:lnTo>
                  <a:close/>
                  <a:moveTo>
                    <a:pt x="468" y="0"/>
                  </a:moveTo>
                  <a:lnTo>
                    <a:pt x="468" y="22"/>
                  </a:lnTo>
                  <a:lnTo>
                    <a:pt x="474" y="72"/>
                  </a:lnTo>
                  <a:lnTo>
                    <a:pt x="474" y="111"/>
                  </a:lnTo>
                  <a:lnTo>
                    <a:pt x="479" y="149"/>
                  </a:lnTo>
                  <a:lnTo>
                    <a:pt x="479" y="161"/>
                  </a:lnTo>
                  <a:lnTo>
                    <a:pt x="479" y="177"/>
                  </a:lnTo>
                  <a:lnTo>
                    <a:pt x="479" y="199"/>
                  </a:lnTo>
                  <a:lnTo>
                    <a:pt x="485" y="227"/>
                  </a:lnTo>
                  <a:lnTo>
                    <a:pt x="502" y="272"/>
                  </a:lnTo>
                  <a:lnTo>
                    <a:pt x="519" y="322"/>
                  </a:lnTo>
                  <a:lnTo>
                    <a:pt x="519" y="344"/>
                  </a:lnTo>
                  <a:lnTo>
                    <a:pt x="524" y="360"/>
                  </a:lnTo>
                  <a:lnTo>
                    <a:pt x="524" y="399"/>
                  </a:lnTo>
                  <a:lnTo>
                    <a:pt x="530" y="427"/>
                  </a:lnTo>
                  <a:lnTo>
                    <a:pt x="536" y="444"/>
                  </a:lnTo>
                  <a:lnTo>
                    <a:pt x="536" y="444"/>
                  </a:lnTo>
                  <a:lnTo>
                    <a:pt x="541" y="449"/>
                  </a:lnTo>
                  <a:lnTo>
                    <a:pt x="547" y="449"/>
                  </a:lnTo>
                  <a:lnTo>
                    <a:pt x="547" y="455"/>
                  </a:lnTo>
                  <a:lnTo>
                    <a:pt x="547" y="472"/>
                  </a:lnTo>
                  <a:lnTo>
                    <a:pt x="541" y="483"/>
                  </a:lnTo>
                  <a:lnTo>
                    <a:pt x="530" y="516"/>
                  </a:lnTo>
                  <a:lnTo>
                    <a:pt x="519" y="555"/>
                  </a:lnTo>
                  <a:lnTo>
                    <a:pt x="513" y="577"/>
                  </a:lnTo>
                  <a:lnTo>
                    <a:pt x="507" y="594"/>
                  </a:lnTo>
                  <a:lnTo>
                    <a:pt x="502" y="621"/>
                  </a:lnTo>
                  <a:lnTo>
                    <a:pt x="502" y="644"/>
                  </a:lnTo>
                  <a:lnTo>
                    <a:pt x="502" y="666"/>
                  </a:lnTo>
                  <a:lnTo>
                    <a:pt x="507" y="683"/>
                  </a:lnTo>
                  <a:lnTo>
                    <a:pt x="519" y="694"/>
                  </a:lnTo>
                  <a:lnTo>
                    <a:pt x="536" y="699"/>
                  </a:lnTo>
                  <a:lnTo>
                    <a:pt x="586" y="694"/>
                  </a:lnTo>
                  <a:lnTo>
                    <a:pt x="609" y="688"/>
                  </a:lnTo>
                  <a:lnTo>
                    <a:pt x="626" y="677"/>
                  </a:lnTo>
                  <a:lnTo>
                    <a:pt x="643" y="666"/>
                  </a:lnTo>
                  <a:lnTo>
                    <a:pt x="654" y="649"/>
                  </a:lnTo>
                  <a:lnTo>
                    <a:pt x="665" y="633"/>
                  </a:lnTo>
                  <a:lnTo>
                    <a:pt x="671" y="610"/>
                  </a:lnTo>
                  <a:lnTo>
                    <a:pt x="671" y="566"/>
                  </a:lnTo>
                  <a:lnTo>
                    <a:pt x="671" y="521"/>
                  </a:lnTo>
                  <a:lnTo>
                    <a:pt x="671" y="488"/>
                  </a:lnTo>
                  <a:lnTo>
                    <a:pt x="676" y="477"/>
                  </a:lnTo>
                  <a:lnTo>
                    <a:pt x="682" y="466"/>
                  </a:lnTo>
                  <a:lnTo>
                    <a:pt x="688" y="455"/>
                  </a:lnTo>
                  <a:lnTo>
                    <a:pt x="693" y="444"/>
                  </a:lnTo>
                  <a:lnTo>
                    <a:pt x="699" y="416"/>
                  </a:lnTo>
                  <a:lnTo>
                    <a:pt x="699" y="383"/>
                  </a:lnTo>
                  <a:lnTo>
                    <a:pt x="699" y="349"/>
                  </a:lnTo>
                  <a:lnTo>
                    <a:pt x="699" y="338"/>
                  </a:lnTo>
                  <a:lnTo>
                    <a:pt x="699" y="327"/>
                  </a:lnTo>
                  <a:lnTo>
                    <a:pt x="699" y="288"/>
                  </a:lnTo>
                  <a:lnTo>
                    <a:pt x="699" y="244"/>
                  </a:lnTo>
                  <a:lnTo>
                    <a:pt x="699" y="194"/>
                  </a:lnTo>
                  <a:lnTo>
                    <a:pt x="693" y="166"/>
                  </a:lnTo>
                  <a:lnTo>
                    <a:pt x="693" y="133"/>
                  </a:lnTo>
                  <a:lnTo>
                    <a:pt x="688" y="61"/>
                  </a:lnTo>
                  <a:lnTo>
                    <a:pt x="682" y="0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878984" y="2331709"/>
            <a:ext cx="1884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cs typeface="Rubik Medium" panose="00000600000000000000" pitchFamily="2" charset="-79"/>
              </a:rPr>
              <a:t>STRENGTHS</a:t>
            </a:r>
          </a:p>
        </p:txBody>
      </p:sp>
      <p:sp>
        <p:nvSpPr>
          <p:cNvPr id="5" name="Oval 4"/>
          <p:cNvSpPr/>
          <p:nvPr/>
        </p:nvSpPr>
        <p:spPr>
          <a:xfrm>
            <a:off x="8790682" y="2236638"/>
            <a:ext cx="514247" cy="514247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61488" y="3289202"/>
            <a:ext cx="514247" cy="508451"/>
          </a:xfrm>
          <a:prstGeom prst="ellipse">
            <a:avLst/>
          </a:prstGeom>
          <a:solidFill>
            <a:srgbClr val="009900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395898" y="3371339"/>
            <a:ext cx="2221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cs typeface="Rubik Medium" panose="00000600000000000000" pitchFamily="2" charset="-79"/>
              </a:rPr>
              <a:t>WEAKNESSES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84247" y="2394030"/>
            <a:ext cx="669191" cy="45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chemeClr val="bg1"/>
                </a:solidFill>
                <a:latin typeface="Rubik Medium" panose="00000600000000000000" pitchFamily="2" charset="-79"/>
                <a:cs typeface="Rubik Medium" panose="00000600000000000000" pitchFamily="2" charset="-79"/>
              </a:rPr>
              <a:t>S</a:t>
            </a:r>
            <a:endParaRPr lang="en-US" sz="2800" dirty="0">
              <a:solidFill>
                <a:schemeClr val="bg1"/>
              </a:solidFill>
              <a:latin typeface="Rubik Medium" panose="00000600000000000000" pitchFamily="2" charset="-79"/>
              <a:cs typeface="Rubik Medium" panose="00000600000000000000" pitchFamily="2" charset="-79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31474" y="3439495"/>
            <a:ext cx="669191" cy="45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chemeClr val="bg1"/>
                </a:solidFill>
                <a:latin typeface="Rubik Medium" panose="00000600000000000000" pitchFamily="2" charset="-79"/>
                <a:cs typeface="Rubik Medium" panose="00000600000000000000" pitchFamily="2" charset="-79"/>
              </a:rPr>
              <a:t>W</a:t>
            </a:r>
            <a:endParaRPr lang="en-US" sz="2800" dirty="0">
              <a:solidFill>
                <a:schemeClr val="bg1"/>
              </a:solidFill>
              <a:latin typeface="Rubik Medium" panose="00000600000000000000" pitchFamily="2" charset="-79"/>
              <a:cs typeface="Rubik Medium" panose="00000600000000000000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31474" y="4322448"/>
            <a:ext cx="669191" cy="45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chemeClr val="bg1"/>
                </a:solidFill>
                <a:latin typeface="Rubik Medium" panose="00000600000000000000" pitchFamily="2" charset="-79"/>
                <a:cs typeface="Rubik Medium" panose="00000600000000000000" pitchFamily="2" charset="-79"/>
              </a:rPr>
              <a:t>O</a:t>
            </a:r>
            <a:endParaRPr lang="en-US" sz="2800" dirty="0">
              <a:solidFill>
                <a:schemeClr val="bg1"/>
              </a:solidFill>
              <a:latin typeface="Rubik Medium" panose="00000600000000000000" pitchFamily="2" charset="-79"/>
              <a:cs typeface="Rubik Medium" panose="00000600000000000000" pitchFamily="2" charset="-79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84247" y="5467668"/>
            <a:ext cx="669191" cy="45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Rubik Medium" panose="00000600000000000000" pitchFamily="2" charset="-79"/>
                <a:cs typeface="Rubik Medium" panose="00000600000000000000" pitchFamily="2" charset="-79"/>
              </a:rPr>
              <a:t>T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Rubik Medium" panose="00000600000000000000" pitchFamily="2" charset="-79"/>
              <a:cs typeface="Rubik Medium" panose="00000600000000000000" pitchFamily="2" charset="-79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33379" y="4679578"/>
            <a:ext cx="2329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cs typeface="Rubik Medium" panose="00000600000000000000" pitchFamily="2" charset="-79"/>
              </a:rPr>
              <a:t>OPPORTUNITIES</a:t>
            </a:r>
          </a:p>
        </p:txBody>
      </p:sp>
      <p:sp>
        <p:nvSpPr>
          <p:cNvPr id="55" name="Oval 54"/>
          <p:cNvSpPr/>
          <p:nvPr/>
        </p:nvSpPr>
        <p:spPr>
          <a:xfrm>
            <a:off x="8748484" y="4566225"/>
            <a:ext cx="514247" cy="514247"/>
          </a:xfrm>
          <a:prstGeom prst="ellipse">
            <a:avLst/>
          </a:prstGeom>
          <a:solidFill>
            <a:srgbClr val="99CC00"/>
          </a:solidFill>
          <a:ln w="38100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9431690" y="4388960"/>
            <a:ext cx="2370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This application provides more opportunity to the students to develop their skills and prove it in a same platform </a:t>
            </a:r>
            <a:r>
              <a:rPr lang="en-US" sz="1600" dirty="0" smtClean="0">
                <a:latin typeface="Matura MT Script Capitals" pitchFamily="66" charset="0"/>
                <a:cs typeface="Rubik" panose="00000500000000000000" pitchFamily="2" charset="-79"/>
              </a:rPr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1132" y="3022122"/>
            <a:ext cx="2370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Only weakness here is Internet dependencies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95898" y="5506774"/>
            <a:ext cx="2221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cs typeface="Rubik Medium" panose="00000600000000000000" pitchFamily="2" charset="-79"/>
              </a:rPr>
              <a:t>THREATS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  <a:cs typeface="Rubik Medium" panose="00000600000000000000" pitchFamily="2" charset="-79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61488" y="5405140"/>
            <a:ext cx="514247" cy="5084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8968599" y="2360978"/>
            <a:ext cx="245532" cy="280017"/>
          </a:xfrm>
          <a:custGeom>
            <a:avLst/>
            <a:gdLst>
              <a:gd name="T0" fmla="*/ 141 w 144"/>
              <a:gd name="T1" fmla="*/ 103 h 164"/>
              <a:gd name="T2" fmla="*/ 138 w 144"/>
              <a:gd name="T3" fmla="*/ 99 h 164"/>
              <a:gd name="T4" fmla="*/ 128 w 144"/>
              <a:gd name="T5" fmla="*/ 74 h 164"/>
              <a:gd name="T6" fmla="*/ 88 w 144"/>
              <a:gd name="T7" fmla="*/ 36 h 164"/>
              <a:gd name="T8" fmla="*/ 87 w 144"/>
              <a:gd name="T9" fmla="*/ 35 h 164"/>
              <a:gd name="T10" fmla="*/ 83 w 144"/>
              <a:gd name="T11" fmla="*/ 30 h 164"/>
              <a:gd name="T12" fmla="*/ 70 w 144"/>
              <a:gd name="T13" fmla="*/ 24 h 164"/>
              <a:gd name="T14" fmla="*/ 36 w 144"/>
              <a:gd name="T15" fmla="*/ 0 h 164"/>
              <a:gd name="T16" fmla="*/ 0 w 144"/>
              <a:gd name="T17" fmla="*/ 36 h 164"/>
              <a:gd name="T18" fmla="*/ 36 w 144"/>
              <a:gd name="T19" fmla="*/ 72 h 164"/>
              <a:gd name="T20" fmla="*/ 70 w 144"/>
              <a:gd name="T21" fmla="*/ 46 h 164"/>
              <a:gd name="T22" fmla="*/ 78 w 144"/>
              <a:gd name="T23" fmla="*/ 48 h 164"/>
              <a:gd name="T24" fmla="*/ 95 w 144"/>
              <a:gd name="T25" fmla="*/ 90 h 164"/>
              <a:gd name="T26" fmla="*/ 89 w 144"/>
              <a:gd name="T27" fmla="*/ 90 h 164"/>
              <a:gd name="T28" fmla="*/ 65 w 144"/>
              <a:gd name="T29" fmla="*/ 97 h 164"/>
              <a:gd name="T30" fmla="*/ 41 w 144"/>
              <a:gd name="T31" fmla="*/ 84 h 164"/>
              <a:gd name="T32" fmla="*/ 14 w 144"/>
              <a:gd name="T33" fmla="*/ 105 h 164"/>
              <a:gd name="T34" fmla="*/ 13 w 144"/>
              <a:gd name="T35" fmla="*/ 105 h 164"/>
              <a:gd name="T36" fmla="*/ 13 w 144"/>
              <a:gd name="T37" fmla="*/ 164 h 164"/>
              <a:gd name="T38" fmla="*/ 28 w 144"/>
              <a:gd name="T39" fmla="*/ 164 h 164"/>
              <a:gd name="T40" fmla="*/ 33 w 144"/>
              <a:gd name="T41" fmla="*/ 155 h 164"/>
              <a:gd name="T42" fmla="*/ 61 w 144"/>
              <a:gd name="T43" fmla="*/ 132 h 164"/>
              <a:gd name="T44" fmla="*/ 89 w 144"/>
              <a:gd name="T45" fmla="*/ 135 h 164"/>
              <a:gd name="T46" fmla="*/ 122 w 144"/>
              <a:gd name="T47" fmla="*/ 130 h 164"/>
              <a:gd name="T48" fmla="*/ 141 w 144"/>
              <a:gd name="T49" fmla="*/ 103 h 164"/>
              <a:gd name="T50" fmla="*/ 36 w 144"/>
              <a:gd name="T51" fmla="*/ 47 h 164"/>
              <a:gd name="T52" fmla="*/ 25 w 144"/>
              <a:gd name="T53" fmla="*/ 36 h 164"/>
              <a:gd name="T54" fmla="*/ 36 w 144"/>
              <a:gd name="T55" fmla="*/ 26 h 164"/>
              <a:gd name="T56" fmla="*/ 46 w 144"/>
              <a:gd name="T57" fmla="*/ 36 h 164"/>
              <a:gd name="T58" fmla="*/ 36 w 144"/>
              <a:gd name="T59" fmla="*/ 47 h 164"/>
              <a:gd name="T60" fmla="*/ 36 w 144"/>
              <a:gd name="T61" fmla="*/ 47 h 164"/>
              <a:gd name="T62" fmla="*/ 36 w 144"/>
              <a:gd name="T63" fmla="*/ 47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4" h="164">
                <a:moveTo>
                  <a:pt x="141" y="103"/>
                </a:moveTo>
                <a:cubicBezTo>
                  <a:pt x="140" y="101"/>
                  <a:pt x="139" y="100"/>
                  <a:pt x="138" y="99"/>
                </a:cubicBezTo>
                <a:cubicBezTo>
                  <a:pt x="137" y="91"/>
                  <a:pt x="133" y="83"/>
                  <a:pt x="128" y="74"/>
                </a:cubicBezTo>
                <a:cubicBezTo>
                  <a:pt x="119" y="61"/>
                  <a:pt x="97" y="39"/>
                  <a:pt x="88" y="36"/>
                </a:cubicBezTo>
                <a:cubicBezTo>
                  <a:pt x="88" y="35"/>
                  <a:pt x="87" y="35"/>
                  <a:pt x="87" y="35"/>
                </a:cubicBezTo>
                <a:cubicBezTo>
                  <a:pt x="87" y="33"/>
                  <a:pt x="85" y="31"/>
                  <a:pt x="83" y="30"/>
                </a:cubicBezTo>
                <a:cubicBezTo>
                  <a:pt x="78" y="28"/>
                  <a:pt x="74" y="26"/>
                  <a:pt x="70" y="24"/>
                </a:cubicBezTo>
                <a:cubicBezTo>
                  <a:pt x="65" y="10"/>
                  <a:pt x="51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52" y="72"/>
                  <a:pt x="66" y="61"/>
                  <a:pt x="70" y="46"/>
                </a:cubicBezTo>
                <a:cubicBezTo>
                  <a:pt x="74" y="46"/>
                  <a:pt x="76" y="46"/>
                  <a:pt x="78" y="48"/>
                </a:cubicBezTo>
                <a:cubicBezTo>
                  <a:pt x="82" y="55"/>
                  <a:pt x="87" y="76"/>
                  <a:pt x="95" y="90"/>
                </a:cubicBezTo>
                <a:cubicBezTo>
                  <a:pt x="93" y="90"/>
                  <a:pt x="91" y="90"/>
                  <a:pt x="89" y="90"/>
                </a:cubicBezTo>
                <a:cubicBezTo>
                  <a:pt x="80" y="90"/>
                  <a:pt x="71" y="93"/>
                  <a:pt x="65" y="97"/>
                </a:cubicBezTo>
                <a:cubicBezTo>
                  <a:pt x="60" y="89"/>
                  <a:pt x="51" y="84"/>
                  <a:pt x="41" y="84"/>
                </a:cubicBezTo>
                <a:cubicBezTo>
                  <a:pt x="28" y="84"/>
                  <a:pt x="17" y="93"/>
                  <a:pt x="14" y="105"/>
                </a:cubicBezTo>
                <a:cubicBezTo>
                  <a:pt x="13" y="105"/>
                  <a:pt x="13" y="105"/>
                  <a:pt x="13" y="105"/>
                </a:cubicBezTo>
                <a:cubicBezTo>
                  <a:pt x="13" y="164"/>
                  <a:pt x="13" y="164"/>
                  <a:pt x="13" y="164"/>
                </a:cubicBezTo>
                <a:cubicBezTo>
                  <a:pt x="28" y="164"/>
                  <a:pt x="28" y="164"/>
                  <a:pt x="28" y="164"/>
                </a:cubicBezTo>
                <a:cubicBezTo>
                  <a:pt x="33" y="155"/>
                  <a:pt x="33" y="155"/>
                  <a:pt x="33" y="155"/>
                </a:cubicBezTo>
                <a:cubicBezTo>
                  <a:pt x="42" y="151"/>
                  <a:pt x="53" y="142"/>
                  <a:pt x="61" y="132"/>
                </a:cubicBezTo>
                <a:cubicBezTo>
                  <a:pt x="71" y="134"/>
                  <a:pt x="84" y="135"/>
                  <a:pt x="89" y="135"/>
                </a:cubicBezTo>
                <a:cubicBezTo>
                  <a:pt x="95" y="135"/>
                  <a:pt x="116" y="132"/>
                  <a:pt x="122" y="130"/>
                </a:cubicBezTo>
                <a:cubicBezTo>
                  <a:pt x="136" y="125"/>
                  <a:pt x="144" y="113"/>
                  <a:pt x="141" y="103"/>
                </a:cubicBezTo>
                <a:close/>
                <a:moveTo>
                  <a:pt x="36" y="47"/>
                </a:moveTo>
                <a:cubicBezTo>
                  <a:pt x="30" y="47"/>
                  <a:pt x="25" y="42"/>
                  <a:pt x="25" y="36"/>
                </a:cubicBezTo>
                <a:cubicBezTo>
                  <a:pt x="25" y="30"/>
                  <a:pt x="30" y="26"/>
                  <a:pt x="36" y="26"/>
                </a:cubicBezTo>
                <a:cubicBezTo>
                  <a:pt x="42" y="26"/>
                  <a:pt x="46" y="30"/>
                  <a:pt x="46" y="36"/>
                </a:cubicBezTo>
                <a:cubicBezTo>
                  <a:pt x="46" y="42"/>
                  <a:pt x="42" y="47"/>
                  <a:pt x="36" y="47"/>
                </a:cubicBezTo>
                <a:close/>
                <a:moveTo>
                  <a:pt x="36" y="47"/>
                </a:moveTo>
                <a:cubicBezTo>
                  <a:pt x="36" y="47"/>
                  <a:pt x="36" y="47"/>
                  <a:pt x="36" y="4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8"/>
          <p:cNvGrpSpPr>
            <a:grpSpLocks noChangeAspect="1"/>
          </p:cNvGrpSpPr>
          <p:nvPr/>
        </p:nvGrpSpPr>
        <p:grpSpPr bwMode="auto">
          <a:xfrm>
            <a:off x="8896431" y="4657182"/>
            <a:ext cx="240386" cy="332332"/>
            <a:chOff x="3423" y="1583"/>
            <a:chExt cx="834" cy="1153"/>
          </a:xfrm>
          <a:solidFill>
            <a:schemeClr val="bg1"/>
          </a:solidFill>
        </p:grpSpPr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3808" y="2127"/>
              <a:ext cx="62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3654" y="1975"/>
              <a:ext cx="92" cy="90"/>
            </a:xfrm>
            <a:custGeom>
              <a:avLst/>
              <a:gdLst>
                <a:gd name="T0" fmla="*/ 75 w 75"/>
                <a:gd name="T1" fmla="*/ 37 h 74"/>
                <a:gd name="T2" fmla="*/ 37 w 75"/>
                <a:gd name="T3" fmla="*/ 0 h 74"/>
                <a:gd name="T4" fmla="*/ 0 w 75"/>
                <a:gd name="T5" fmla="*/ 37 h 74"/>
                <a:gd name="T6" fmla="*/ 37 w 75"/>
                <a:gd name="T7" fmla="*/ 74 h 74"/>
                <a:gd name="T8" fmla="*/ 75 w 75"/>
                <a:gd name="T9" fmla="*/ 74 h 74"/>
                <a:gd name="T10" fmla="*/ 75 w 75"/>
                <a:gd name="T11" fmla="*/ 37 h 74"/>
                <a:gd name="T12" fmla="*/ 75 w 75"/>
                <a:gd name="T13" fmla="*/ 37 h 74"/>
                <a:gd name="T14" fmla="*/ 75 w 75"/>
                <a:gd name="T15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74">
                  <a:moveTo>
                    <a:pt x="75" y="37"/>
                  </a:moveTo>
                  <a:cubicBezTo>
                    <a:pt x="75" y="17"/>
                    <a:pt x="58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57"/>
                    <a:pt x="17" y="74"/>
                    <a:pt x="37" y="74"/>
                  </a:cubicBezTo>
                  <a:cubicBezTo>
                    <a:pt x="75" y="74"/>
                    <a:pt x="75" y="74"/>
                    <a:pt x="75" y="74"/>
                  </a:cubicBezTo>
                  <a:lnTo>
                    <a:pt x="75" y="37"/>
                  </a:lnTo>
                  <a:close/>
                  <a:moveTo>
                    <a:pt x="75" y="37"/>
                  </a:moveTo>
                  <a:cubicBezTo>
                    <a:pt x="75" y="37"/>
                    <a:pt x="75" y="37"/>
                    <a:pt x="75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3423" y="1583"/>
              <a:ext cx="834" cy="832"/>
            </a:xfrm>
            <a:custGeom>
              <a:avLst/>
              <a:gdLst>
                <a:gd name="T0" fmla="*/ 685 w 685"/>
                <a:gd name="T1" fmla="*/ 343 h 685"/>
                <a:gd name="T2" fmla="*/ 343 w 685"/>
                <a:gd name="T3" fmla="*/ 0 h 685"/>
                <a:gd name="T4" fmla="*/ 0 w 685"/>
                <a:gd name="T5" fmla="*/ 343 h 685"/>
                <a:gd name="T6" fmla="*/ 184 w 685"/>
                <a:gd name="T7" fmla="*/ 647 h 685"/>
                <a:gd name="T8" fmla="*/ 181 w 685"/>
                <a:gd name="T9" fmla="*/ 657 h 685"/>
                <a:gd name="T10" fmla="*/ 181 w 685"/>
                <a:gd name="T11" fmla="*/ 658 h 685"/>
                <a:gd name="T12" fmla="*/ 209 w 685"/>
                <a:gd name="T13" fmla="*/ 685 h 685"/>
                <a:gd name="T14" fmla="*/ 265 w 685"/>
                <a:gd name="T15" fmla="*/ 685 h 685"/>
                <a:gd name="T16" fmla="*/ 265 w 685"/>
                <a:gd name="T17" fmla="*/ 448 h 685"/>
                <a:gd name="T18" fmla="*/ 227 w 685"/>
                <a:gd name="T19" fmla="*/ 448 h 685"/>
                <a:gd name="T20" fmla="*/ 139 w 685"/>
                <a:gd name="T21" fmla="*/ 360 h 685"/>
                <a:gd name="T22" fmla="*/ 227 w 685"/>
                <a:gd name="T23" fmla="*/ 272 h 685"/>
                <a:gd name="T24" fmla="*/ 316 w 685"/>
                <a:gd name="T25" fmla="*/ 360 h 685"/>
                <a:gd name="T26" fmla="*/ 316 w 685"/>
                <a:gd name="T27" fmla="*/ 397 h 685"/>
                <a:gd name="T28" fmla="*/ 367 w 685"/>
                <a:gd name="T29" fmla="*/ 397 h 685"/>
                <a:gd name="T30" fmla="*/ 367 w 685"/>
                <a:gd name="T31" fmla="*/ 360 h 685"/>
                <a:gd name="T32" fmla="*/ 457 w 685"/>
                <a:gd name="T33" fmla="*/ 272 h 685"/>
                <a:gd name="T34" fmla="*/ 546 w 685"/>
                <a:gd name="T35" fmla="*/ 360 h 685"/>
                <a:gd name="T36" fmla="*/ 458 w 685"/>
                <a:gd name="T37" fmla="*/ 448 h 685"/>
                <a:gd name="T38" fmla="*/ 418 w 685"/>
                <a:gd name="T39" fmla="*/ 448 h 685"/>
                <a:gd name="T40" fmla="*/ 418 w 685"/>
                <a:gd name="T41" fmla="*/ 685 h 685"/>
                <a:gd name="T42" fmla="*/ 473 w 685"/>
                <a:gd name="T43" fmla="*/ 685 h 685"/>
                <a:gd name="T44" fmla="*/ 498 w 685"/>
                <a:gd name="T45" fmla="*/ 658 h 685"/>
                <a:gd name="T46" fmla="*/ 498 w 685"/>
                <a:gd name="T47" fmla="*/ 657 h 685"/>
                <a:gd name="T48" fmla="*/ 497 w 685"/>
                <a:gd name="T49" fmla="*/ 648 h 685"/>
                <a:gd name="T50" fmla="*/ 685 w 685"/>
                <a:gd name="T51" fmla="*/ 343 h 685"/>
                <a:gd name="T52" fmla="*/ 685 w 685"/>
                <a:gd name="T53" fmla="*/ 343 h 685"/>
                <a:gd name="T54" fmla="*/ 685 w 685"/>
                <a:gd name="T55" fmla="*/ 34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5" h="685">
                  <a:moveTo>
                    <a:pt x="685" y="343"/>
                  </a:moveTo>
                  <a:cubicBezTo>
                    <a:pt x="685" y="153"/>
                    <a:pt x="532" y="0"/>
                    <a:pt x="343" y="0"/>
                  </a:cubicBezTo>
                  <a:cubicBezTo>
                    <a:pt x="153" y="0"/>
                    <a:pt x="0" y="153"/>
                    <a:pt x="0" y="343"/>
                  </a:cubicBezTo>
                  <a:cubicBezTo>
                    <a:pt x="0" y="475"/>
                    <a:pt x="74" y="589"/>
                    <a:pt x="184" y="647"/>
                  </a:cubicBezTo>
                  <a:cubicBezTo>
                    <a:pt x="183" y="650"/>
                    <a:pt x="181" y="653"/>
                    <a:pt x="181" y="657"/>
                  </a:cubicBezTo>
                  <a:cubicBezTo>
                    <a:pt x="181" y="658"/>
                    <a:pt x="181" y="658"/>
                    <a:pt x="181" y="658"/>
                  </a:cubicBezTo>
                  <a:cubicBezTo>
                    <a:pt x="181" y="673"/>
                    <a:pt x="194" y="685"/>
                    <a:pt x="209" y="685"/>
                  </a:cubicBezTo>
                  <a:cubicBezTo>
                    <a:pt x="265" y="685"/>
                    <a:pt x="265" y="685"/>
                    <a:pt x="265" y="685"/>
                  </a:cubicBezTo>
                  <a:cubicBezTo>
                    <a:pt x="265" y="448"/>
                    <a:pt x="265" y="448"/>
                    <a:pt x="265" y="448"/>
                  </a:cubicBezTo>
                  <a:cubicBezTo>
                    <a:pt x="227" y="448"/>
                    <a:pt x="227" y="448"/>
                    <a:pt x="227" y="448"/>
                  </a:cubicBezTo>
                  <a:cubicBezTo>
                    <a:pt x="179" y="448"/>
                    <a:pt x="139" y="408"/>
                    <a:pt x="139" y="360"/>
                  </a:cubicBezTo>
                  <a:cubicBezTo>
                    <a:pt x="139" y="311"/>
                    <a:pt x="178" y="272"/>
                    <a:pt x="227" y="272"/>
                  </a:cubicBezTo>
                  <a:cubicBezTo>
                    <a:pt x="276" y="272"/>
                    <a:pt x="316" y="312"/>
                    <a:pt x="316" y="360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67" y="397"/>
                    <a:pt x="367" y="397"/>
                    <a:pt x="367" y="397"/>
                  </a:cubicBezTo>
                  <a:cubicBezTo>
                    <a:pt x="367" y="360"/>
                    <a:pt x="367" y="360"/>
                    <a:pt x="367" y="360"/>
                  </a:cubicBezTo>
                  <a:cubicBezTo>
                    <a:pt x="367" y="312"/>
                    <a:pt x="408" y="272"/>
                    <a:pt x="457" y="272"/>
                  </a:cubicBezTo>
                  <a:cubicBezTo>
                    <a:pt x="506" y="272"/>
                    <a:pt x="546" y="311"/>
                    <a:pt x="546" y="360"/>
                  </a:cubicBezTo>
                  <a:cubicBezTo>
                    <a:pt x="546" y="408"/>
                    <a:pt x="507" y="448"/>
                    <a:pt x="458" y="448"/>
                  </a:cubicBezTo>
                  <a:cubicBezTo>
                    <a:pt x="418" y="448"/>
                    <a:pt x="418" y="448"/>
                    <a:pt x="418" y="448"/>
                  </a:cubicBezTo>
                  <a:cubicBezTo>
                    <a:pt x="418" y="685"/>
                    <a:pt x="418" y="685"/>
                    <a:pt x="418" y="685"/>
                  </a:cubicBezTo>
                  <a:cubicBezTo>
                    <a:pt x="473" y="685"/>
                    <a:pt x="473" y="685"/>
                    <a:pt x="473" y="685"/>
                  </a:cubicBezTo>
                  <a:cubicBezTo>
                    <a:pt x="488" y="685"/>
                    <a:pt x="498" y="673"/>
                    <a:pt x="498" y="658"/>
                  </a:cubicBezTo>
                  <a:cubicBezTo>
                    <a:pt x="498" y="657"/>
                    <a:pt x="498" y="657"/>
                    <a:pt x="498" y="657"/>
                  </a:cubicBezTo>
                  <a:cubicBezTo>
                    <a:pt x="498" y="654"/>
                    <a:pt x="498" y="651"/>
                    <a:pt x="497" y="648"/>
                  </a:cubicBezTo>
                  <a:cubicBezTo>
                    <a:pt x="608" y="591"/>
                    <a:pt x="685" y="476"/>
                    <a:pt x="685" y="343"/>
                  </a:cubicBezTo>
                  <a:close/>
                  <a:moveTo>
                    <a:pt x="685" y="343"/>
                  </a:moveTo>
                  <a:cubicBezTo>
                    <a:pt x="685" y="343"/>
                    <a:pt x="685" y="343"/>
                    <a:pt x="685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2"/>
            <p:cNvSpPr>
              <a:spLocks noEditPoints="1"/>
            </p:cNvSpPr>
            <p:nvPr/>
          </p:nvSpPr>
          <p:spPr bwMode="auto">
            <a:xfrm>
              <a:off x="3932" y="1975"/>
              <a:ext cx="94" cy="90"/>
            </a:xfrm>
            <a:custGeom>
              <a:avLst/>
              <a:gdLst>
                <a:gd name="T0" fmla="*/ 77 w 77"/>
                <a:gd name="T1" fmla="*/ 37 h 74"/>
                <a:gd name="T2" fmla="*/ 39 w 77"/>
                <a:gd name="T3" fmla="*/ 0 h 74"/>
                <a:gd name="T4" fmla="*/ 0 w 77"/>
                <a:gd name="T5" fmla="*/ 37 h 74"/>
                <a:gd name="T6" fmla="*/ 0 w 77"/>
                <a:gd name="T7" fmla="*/ 74 h 74"/>
                <a:gd name="T8" fmla="*/ 40 w 77"/>
                <a:gd name="T9" fmla="*/ 74 h 74"/>
                <a:gd name="T10" fmla="*/ 77 w 77"/>
                <a:gd name="T11" fmla="*/ 37 h 74"/>
                <a:gd name="T12" fmla="*/ 77 w 77"/>
                <a:gd name="T13" fmla="*/ 37 h 74"/>
                <a:gd name="T14" fmla="*/ 77 w 77"/>
                <a:gd name="T15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74">
                  <a:moveTo>
                    <a:pt x="77" y="37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61" y="74"/>
                    <a:pt x="77" y="57"/>
                    <a:pt x="77" y="37"/>
                  </a:cubicBezTo>
                  <a:close/>
                  <a:moveTo>
                    <a:pt x="77" y="37"/>
                  </a:moveTo>
                  <a:cubicBezTo>
                    <a:pt x="77" y="37"/>
                    <a:pt x="77" y="37"/>
                    <a:pt x="77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3"/>
            <p:cNvSpPr>
              <a:spLocks noEditPoints="1"/>
            </p:cNvSpPr>
            <p:nvPr/>
          </p:nvSpPr>
          <p:spPr bwMode="auto">
            <a:xfrm>
              <a:off x="3644" y="2477"/>
              <a:ext cx="382" cy="259"/>
            </a:xfrm>
            <a:custGeom>
              <a:avLst/>
              <a:gdLst>
                <a:gd name="T0" fmla="*/ 50 w 314"/>
                <a:gd name="T1" fmla="*/ 0 h 213"/>
                <a:gd name="T2" fmla="*/ 0 w 314"/>
                <a:gd name="T3" fmla="*/ 48 h 213"/>
                <a:gd name="T4" fmla="*/ 0 w 314"/>
                <a:gd name="T5" fmla="*/ 112 h 213"/>
                <a:gd name="T6" fmla="*/ 50 w 314"/>
                <a:gd name="T7" fmla="*/ 160 h 213"/>
                <a:gd name="T8" fmla="*/ 87 w 314"/>
                <a:gd name="T9" fmla="*/ 160 h 213"/>
                <a:gd name="T10" fmla="*/ 162 w 314"/>
                <a:gd name="T11" fmla="*/ 213 h 213"/>
                <a:gd name="T12" fmla="*/ 236 w 314"/>
                <a:gd name="T13" fmla="*/ 160 h 213"/>
                <a:gd name="T14" fmla="*/ 267 w 314"/>
                <a:gd name="T15" fmla="*/ 160 h 213"/>
                <a:gd name="T16" fmla="*/ 314 w 314"/>
                <a:gd name="T17" fmla="*/ 112 h 213"/>
                <a:gd name="T18" fmla="*/ 314 w 314"/>
                <a:gd name="T19" fmla="*/ 48 h 213"/>
                <a:gd name="T20" fmla="*/ 267 w 314"/>
                <a:gd name="T21" fmla="*/ 0 h 213"/>
                <a:gd name="T22" fmla="*/ 50 w 314"/>
                <a:gd name="T23" fmla="*/ 0 h 213"/>
                <a:gd name="T24" fmla="*/ 50 w 314"/>
                <a:gd name="T25" fmla="*/ 0 h 213"/>
                <a:gd name="T26" fmla="*/ 50 w 314"/>
                <a:gd name="T2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4" h="213">
                  <a:moveTo>
                    <a:pt x="50" y="0"/>
                  </a:moveTo>
                  <a:cubicBezTo>
                    <a:pt x="23" y="0"/>
                    <a:pt x="0" y="21"/>
                    <a:pt x="0" y="48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38"/>
                    <a:pt x="23" y="160"/>
                    <a:pt x="50" y="160"/>
                  </a:cubicBezTo>
                  <a:cubicBezTo>
                    <a:pt x="87" y="160"/>
                    <a:pt x="87" y="160"/>
                    <a:pt x="87" y="160"/>
                  </a:cubicBezTo>
                  <a:cubicBezTo>
                    <a:pt x="98" y="191"/>
                    <a:pt x="127" y="213"/>
                    <a:pt x="162" y="213"/>
                  </a:cubicBezTo>
                  <a:cubicBezTo>
                    <a:pt x="196" y="213"/>
                    <a:pt x="225" y="191"/>
                    <a:pt x="236" y="160"/>
                  </a:cubicBezTo>
                  <a:cubicBezTo>
                    <a:pt x="267" y="160"/>
                    <a:pt x="267" y="160"/>
                    <a:pt x="267" y="160"/>
                  </a:cubicBezTo>
                  <a:cubicBezTo>
                    <a:pt x="294" y="160"/>
                    <a:pt x="314" y="138"/>
                    <a:pt x="314" y="112"/>
                  </a:cubicBezTo>
                  <a:cubicBezTo>
                    <a:pt x="314" y="48"/>
                    <a:pt x="314" y="48"/>
                    <a:pt x="314" y="48"/>
                  </a:cubicBezTo>
                  <a:cubicBezTo>
                    <a:pt x="314" y="21"/>
                    <a:pt x="294" y="0"/>
                    <a:pt x="267" y="0"/>
                  </a:cubicBezTo>
                  <a:lnTo>
                    <a:pt x="50" y="0"/>
                  </a:lnTo>
                  <a:close/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16"/>
          <p:cNvGrpSpPr>
            <a:grpSpLocks noChangeAspect="1"/>
          </p:cNvGrpSpPr>
          <p:nvPr/>
        </p:nvGrpSpPr>
        <p:grpSpPr bwMode="auto">
          <a:xfrm>
            <a:off x="2987170" y="3429001"/>
            <a:ext cx="251330" cy="250830"/>
            <a:chOff x="2580" y="904"/>
            <a:chExt cx="2519" cy="2514"/>
          </a:xfrm>
          <a:solidFill>
            <a:schemeClr val="bg1"/>
          </a:solidFill>
        </p:grpSpPr>
        <p:sp>
          <p:nvSpPr>
            <p:cNvPr id="68" name="Freeform 17"/>
            <p:cNvSpPr>
              <a:spLocks/>
            </p:cNvSpPr>
            <p:nvPr/>
          </p:nvSpPr>
          <p:spPr bwMode="auto">
            <a:xfrm>
              <a:off x="4375" y="1277"/>
              <a:ext cx="350" cy="349"/>
            </a:xfrm>
            <a:custGeom>
              <a:avLst/>
              <a:gdLst>
                <a:gd name="T0" fmla="*/ 0 w 350"/>
                <a:gd name="T1" fmla="*/ 224 h 349"/>
                <a:gd name="T2" fmla="*/ 225 w 350"/>
                <a:gd name="T3" fmla="*/ 0 h 349"/>
                <a:gd name="T4" fmla="*/ 350 w 350"/>
                <a:gd name="T5" fmla="*/ 125 h 349"/>
                <a:gd name="T6" fmla="*/ 125 w 350"/>
                <a:gd name="T7" fmla="*/ 349 h 349"/>
                <a:gd name="T8" fmla="*/ 0 w 350"/>
                <a:gd name="T9" fmla="*/ 22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349">
                  <a:moveTo>
                    <a:pt x="0" y="224"/>
                  </a:moveTo>
                  <a:lnTo>
                    <a:pt x="225" y="0"/>
                  </a:lnTo>
                  <a:lnTo>
                    <a:pt x="350" y="125"/>
                  </a:lnTo>
                  <a:lnTo>
                    <a:pt x="125" y="349"/>
                  </a:lnTo>
                  <a:lnTo>
                    <a:pt x="0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18"/>
            <p:cNvSpPr>
              <a:spLocks noChangeArrowheads="1"/>
            </p:cNvSpPr>
            <p:nvPr/>
          </p:nvSpPr>
          <p:spPr bwMode="auto">
            <a:xfrm>
              <a:off x="4165" y="1068"/>
              <a:ext cx="176" cy="3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9"/>
            <p:cNvSpPr>
              <a:spLocks noChangeArrowheads="1"/>
            </p:cNvSpPr>
            <p:nvPr/>
          </p:nvSpPr>
          <p:spPr bwMode="auto">
            <a:xfrm>
              <a:off x="4618" y="1662"/>
              <a:ext cx="318" cy="1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0"/>
            <p:cNvSpPr>
              <a:spLocks/>
            </p:cNvSpPr>
            <p:nvPr/>
          </p:nvSpPr>
          <p:spPr bwMode="auto">
            <a:xfrm>
              <a:off x="2929" y="2721"/>
              <a:ext cx="349" cy="349"/>
            </a:xfrm>
            <a:custGeom>
              <a:avLst/>
              <a:gdLst>
                <a:gd name="T0" fmla="*/ 349 w 349"/>
                <a:gd name="T1" fmla="*/ 125 h 349"/>
                <a:gd name="T2" fmla="*/ 125 w 349"/>
                <a:gd name="T3" fmla="*/ 349 h 349"/>
                <a:gd name="T4" fmla="*/ 0 w 349"/>
                <a:gd name="T5" fmla="*/ 224 h 349"/>
                <a:gd name="T6" fmla="*/ 224 w 349"/>
                <a:gd name="T7" fmla="*/ 0 h 349"/>
                <a:gd name="T8" fmla="*/ 349 w 349"/>
                <a:gd name="T9" fmla="*/ 125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349">
                  <a:moveTo>
                    <a:pt x="349" y="125"/>
                  </a:moveTo>
                  <a:lnTo>
                    <a:pt x="125" y="349"/>
                  </a:lnTo>
                  <a:lnTo>
                    <a:pt x="0" y="224"/>
                  </a:lnTo>
                  <a:lnTo>
                    <a:pt x="224" y="0"/>
                  </a:lnTo>
                  <a:lnTo>
                    <a:pt x="349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21"/>
            <p:cNvSpPr>
              <a:spLocks noChangeArrowheads="1"/>
            </p:cNvSpPr>
            <p:nvPr/>
          </p:nvSpPr>
          <p:spPr bwMode="auto">
            <a:xfrm>
              <a:off x="2721" y="2511"/>
              <a:ext cx="317" cy="1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22"/>
            <p:cNvSpPr>
              <a:spLocks noChangeArrowheads="1"/>
            </p:cNvSpPr>
            <p:nvPr/>
          </p:nvSpPr>
          <p:spPr bwMode="auto">
            <a:xfrm>
              <a:off x="3315" y="2963"/>
              <a:ext cx="17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3"/>
            <p:cNvSpPr>
              <a:spLocks/>
            </p:cNvSpPr>
            <p:nvPr/>
          </p:nvSpPr>
          <p:spPr bwMode="auto">
            <a:xfrm>
              <a:off x="2580" y="904"/>
              <a:ext cx="1621" cy="1642"/>
            </a:xfrm>
            <a:custGeom>
              <a:avLst/>
              <a:gdLst>
                <a:gd name="T0" fmla="*/ 760 w 1335"/>
                <a:gd name="T1" fmla="*/ 1171 h 1355"/>
                <a:gd name="T2" fmla="*/ 491 w 1335"/>
                <a:gd name="T3" fmla="*/ 902 h 1355"/>
                <a:gd name="T4" fmla="*/ 483 w 1335"/>
                <a:gd name="T5" fmla="*/ 882 h 1355"/>
                <a:gd name="T6" fmla="*/ 491 w 1335"/>
                <a:gd name="T7" fmla="*/ 861 h 1355"/>
                <a:gd name="T8" fmla="*/ 584 w 1335"/>
                <a:gd name="T9" fmla="*/ 769 h 1355"/>
                <a:gd name="T10" fmla="*/ 667 w 1335"/>
                <a:gd name="T11" fmla="*/ 852 h 1355"/>
                <a:gd name="T12" fmla="*/ 852 w 1335"/>
                <a:gd name="T13" fmla="*/ 852 h 1355"/>
                <a:gd name="T14" fmla="*/ 852 w 1335"/>
                <a:gd name="T15" fmla="*/ 667 h 1355"/>
                <a:gd name="T16" fmla="*/ 769 w 1335"/>
                <a:gd name="T17" fmla="*/ 584 h 1355"/>
                <a:gd name="T18" fmla="*/ 840 w 1335"/>
                <a:gd name="T19" fmla="*/ 512 h 1355"/>
                <a:gd name="T20" fmla="*/ 861 w 1335"/>
                <a:gd name="T21" fmla="*/ 504 h 1355"/>
                <a:gd name="T22" fmla="*/ 882 w 1335"/>
                <a:gd name="T23" fmla="*/ 512 h 1355"/>
                <a:gd name="T24" fmla="*/ 1150 w 1335"/>
                <a:gd name="T25" fmla="*/ 780 h 1355"/>
                <a:gd name="T26" fmla="*/ 1335 w 1335"/>
                <a:gd name="T27" fmla="*/ 595 h 1355"/>
                <a:gd name="T28" fmla="*/ 1066 w 1335"/>
                <a:gd name="T29" fmla="*/ 327 h 1355"/>
                <a:gd name="T30" fmla="*/ 861 w 1335"/>
                <a:gd name="T31" fmla="*/ 242 h 1355"/>
                <a:gd name="T32" fmla="*/ 656 w 1335"/>
                <a:gd name="T33" fmla="*/ 327 h 1355"/>
                <a:gd name="T34" fmla="*/ 584 w 1335"/>
                <a:gd name="T35" fmla="*/ 399 h 1355"/>
                <a:gd name="T36" fmla="*/ 236 w 1335"/>
                <a:gd name="T37" fmla="*/ 51 h 1355"/>
                <a:gd name="T38" fmla="*/ 51 w 1335"/>
                <a:gd name="T39" fmla="*/ 51 h 1355"/>
                <a:gd name="T40" fmla="*/ 51 w 1335"/>
                <a:gd name="T41" fmla="*/ 236 h 1355"/>
                <a:gd name="T42" fmla="*/ 399 w 1335"/>
                <a:gd name="T43" fmla="*/ 584 h 1355"/>
                <a:gd name="T44" fmla="*/ 307 w 1335"/>
                <a:gd name="T45" fmla="*/ 676 h 1355"/>
                <a:gd name="T46" fmla="*/ 307 w 1335"/>
                <a:gd name="T47" fmla="*/ 1087 h 1355"/>
                <a:gd name="T48" fmla="*/ 575 w 1335"/>
                <a:gd name="T49" fmla="*/ 1355 h 1355"/>
                <a:gd name="T50" fmla="*/ 760 w 1335"/>
                <a:gd name="T51" fmla="*/ 117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5" h="1355">
                  <a:moveTo>
                    <a:pt x="760" y="1171"/>
                  </a:moveTo>
                  <a:cubicBezTo>
                    <a:pt x="491" y="902"/>
                    <a:pt x="491" y="902"/>
                    <a:pt x="491" y="902"/>
                  </a:cubicBezTo>
                  <a:cubicBezTo>
                    <a:pt x="485" y="895"/>
                    <a:pt x="483" y="887"/>
                    <a:pt x="483" y="882"/>
                  </a:cubicBezTo>
                  <a:cubicBezTo>
                    <a:pt x="483" y="876"/>
                    <a:pt x="485" y="868"/>
                    <a:pt x="491" y="861"/>
                  </a:cubicBezTo>
                  <a:cubicBezTo>
                    <a:pt x="584" y="769"/>
                    <a:pt x="584" y="769"/>
                    <a:pt x="584" y="769"/>
                  </a:cubicBezTo>
                  <a:cubicBezTo>
                    <a:pt x="667" y="852"/>
                    <a:pt x="667" y="852"/>
                    <a:pt x="667" y="852"/>
                  </a:cubicBezTo>
                  <a:cubicBezTo>
                    <a:pt x="718" y="903"/>
                    <a:pt x="801" y="903"/>
                    <a:pt x="852" y="852"/>
                  </a:cubicBezTo>
                  <a:cubicBezTo>
                    <a:pt x="903" y="801"/>
                    <a:pt x="903" y="718"/>
                    <a:pt x="852" y="667"/>
                  </a:cubicBezTo>
                  <a:cubicBezTo>
                    <a:pt x="769" y="584"/>
                    <a:pt x="769" y="584"/>
                    <a:pt x="769" y="584"/>
                  </a:cubicBezTo>
                  <a:cubicBezTo>
                    <a:pt x="840" y="512"/>
                    <a:pt x="840" y="512"/>
                    <a:pt x="840" y="512"/>
                  </a:cubicBezTo>
                  <a:cubicBezTo>
                    <a:pt x="847" y="505"/>
                    <a:pt x="855" y="504"/>
                    <a:pt x="861" y="504"/>
                  </a:cubicBezTo>
                  <a:cubicBezTo>
                    <a:pt x="867" y="504"/>
                    <a:pt x="875" y="505"/>
                    <a:pt x="882" y="512"/>
                  </a:cubicBezTo>
                  <a:cubicBezTo>
                    <a:pt x="1150" y="780"/>
                    <a:pt x="1150" y="780"/>
                    <a:pt x="1150" y="780"/>
                  </a:cubicBezTo>
                  <a:cubicBezTo>
                    <a:pt x="1335" y="595"/>
                    <a:pt x="1335" y="595"/>
                    <a:pt x="1335" y="595"/>
                  </a:cubicBezTo>
                  <a:cubicBezTo>
                    <a:pt x="1066" y="327"/>
                    <a:pt x="1066" y="327"/>
                    <a:pt x="1066" y="327"/>
                  </a:cubicBezTo>
                  <a:cubicBezTo>
                    <a:pt x="1010" y="271"/>
                    <a:pt x="935" y="242"/>
                    <a:pt x="861" y="242"/>
                  </a:cubicBezTo>
                  <a:cubicBezTo>
                    <a:pt x="787" y="242"/>
                    <a:pt x="712" y="271"/>
                    <a:pt x="656" y="327"/>
                  </a:cubicBezTo>
                  <a:cubicBezTo>
                    <a:pt x="584" y="399"/>
                    <a:pt x="584" y="399"/>
                    <a:pt x="584" y="399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185" y="0"/>
                    <a:pt x="102" y="0"/>
                    <a:pt x="51" y="51"/>
                  </a:cubicBezTo>
                  <a:cubicBezTo>
                    <a:pt x="0" y="102"/>
                    <a:pt x="0" y="185"/>
                    <a:pt x="51" y="236"/>
                  </a:cubicBezTo>
                  <a:cubicBezTo>
                    <a:pt x="399" y="584"/>
                    <a:pt x="399" y="584"/>
                    <a:pt x="399" y="584"/>
                  </a:cubicBezTo>
                  <a:cubicBezTo>
                    <a:pt x="307" y="676"/>
                    <a:pt x="307" y="676"/>
                    <a:pt x="307" y="676"/>
                  </a:cubicBezTo>
                  <a:cubicBezTo>
                    <a:pt x="194" y="789"/>
                    <a:pt x="194" y="974"/>
                    <a:pt x="307" y="1087"/>
                  </a:cubicBezTo>
                  <a:cubicBezTo>
                    <a:pt x="575" y="1355"/>
                    <a:pt x="575" y="1355"/>
                    <a:pt x="575" y="1355"/>
                  </a:cubicBezTo>
                  <a:lnTo>
                    <a:pt x="760" y="1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4"/>
            <p:cNvSpPr>
              <a:spLocks/>
            </p:cNvSpPr>
            <p:nvPr/>
          </p:nvSpPr>
          <p:spPr bwMode="auto">
            <a:xfrm>
              <a:off x="3453" y="1799"/>
              <a:ext cx="1646" cy="1619"/>
            </a:xfrm>
            <a:custGeom>
              <a:avLst/>
              <a:gdLst>
                <a:gd name="T0" fmla="*/ 1304 w 1355"/>
                <a:gd name="T1" fmla="*/ 1099 h 1335"/>
                <a:gd name="T2" fmla="*/ 955 w 1355"/>
                <a:gd name="T3" fmla="*/ 750 h 1335"/>
                <a:gd name="T4" fmla="*/ 1026 w 1355"/>
                <a:gd name="T5" fmla="*/ 678 h 1335"/>
                <a:gd name="T6" fmla="*/ 1026 w 1355"/>
                <a:gd name="T7" fmla="*/ 267 h 1335"/>
                <a:gd name="T8" fmla="*/ 760 w 1355"/>
                <a:gd name="T9" fmla="*/ 0 h 1335"/>
                <a:gd name="T10" fmla="*/ 575 w 1355"/>
                <a:gd name="T11" fmla="*/ 185 h 1335"/>
                <a:gd name="T12" fmla="*/ 842 w 1355"/>
                <a:gd name="T13" fmla="*/ 452 h 1335"/>
                <a:gd name="T14" fmla="*/ 842 w 1355"/>
                <a:gd name="T15" fmla="*/ 493 h 1335"/>
                <a:gd name="T16" fmla="*/ 770 w 1355"/>
                <a:gd name="T17" fmla="*/ 565 h 1335"/>
                <a:gd name="T18" fmla="*/ 688 w 1355"/>
                <a:gd name="T19" fmla="*/ 483 h 1335"/>
                <a:gd name="T20" fmla="*/ 503 w 1355"/>
                <a:gd name="T21" fmla="*/ 483 h 1335"/>
                <a:gd name="T22" fmla="*/ 503 w 1355"/>
                <a:gd name="T23" fmla="*/ 668 h 1335"/>
                <a:gd name="T24" fmla="*/ 585 w 1355"/>
                <a:gd name="T25" fmla="*/ 750 h 1335"/>
                <a:gd name="T26" fmla="*/ 493 w 1355"/>
                <a:gd name="T27" fmla="*/ 842 h 1335"/>
                <a:gd name="T28" fmla="*/ 472 w 1355"/>
                <a:gd name="T29" fmla="*/ 850 h 1335"/>
                <a:gd name="T30" fmla="*/ 451 w 1355"/>
                <a:gd name="T31" fmla="*/ 842 h 1335"/>
                <a:gd name="T32" fmla="*/ 185 w 1355"/>
                <a:gd name="T33" fmla="*/ 575 h 1335"/>
                <a:gd name="T34" fmla="*/ 0 w 1355"/>
                <a:gd name="T35" fmla="*/ 760 h 1335"/>
                <a:gd name="T36" fmla="*/ 267 w 1355"/>
                <a:gd name="T37" fmla="*/ 1027 h 1335"/>
                <a:gd name="T38" fmla="*/ 472 w 1355"/>
                <a:gd name="T39" fmla="*/ 1112 h 1335"/>
                <a:gd name="T40" fmla="*/ 677 w 1355"/>
                <a:gd name="T41" fmla="*/ 1027 h 1335"/>
                <a:gd name="T42" fmla="*/ 770 w 1355"/>
                <a:gd name="T43" fmla="*/ 935 h 1335"/>
                <a:gd name="T44" fmla="*/ 1119 w 1355"/>
                <a:gd name="T45" fmla="*/ 1284 h 1335"/>
                <a:gd name="T46" fmla="*/ 1304 w 1355"/>
                <a:gd name="T47" fmla="*/ 1284 h 1335"/>
                <a:gd name="T48" fmla="*/ 1304 w 1355"/>
                <a:gd name="T49" fmla="*/ 1099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5" h="1335">
                  <a:moveTo>
                    <a:pt x="1304" y="1099"/>
                  </a:moveTo>
                  <a:cubicBezTo>
                    <a:pt x="955" y="750"/>
                    <a:pt x="955" y="750"/>
                    <a:pt x="955" y="750"/>
                  </a:cubicBezTo>
                  <a:cubicBezTo>
                    <a:pt x="1026" y="678"/>
                    <a:pt x="1026" y="678"/>
                    <a:pt x="1026" y="678"/>
                  </a:cubicBezTo>
                  <a:cubicBezTo>
                    <a:pt x="1139" y="565"/>
                    <a:pt x="1139" y="380"/>
                    <a:pt x="1026" y="267"/>
                  </a:cubicBezTo>
                  <a:cubicBezTo>
                    <a:pt x="760" y="0"/>
                    <a:pt x="760" y="0"/>
                    <a:pt x="760" y="0"/>
                  </a:cubicBezTo>
                  <a:cubicBezTo>
                    <a:pt x="575" y="185"/>
                    <a:pt x="575" y="185"/>
                    <a:pt x="575" y="185"/>
                  </a:cubicBezTo>
                  <a:cubicBezTo>
                    <a:pt x="842" y="452"/>
                    <a:pt x="842" y="452"/>
                    <a:pt x="842" y="452"/>
                  </a:cubicBezTo>
                  <a:cubicBezTo>
                    <a:pt x="853" y="463"/>
                    <a:pt x="853" y="482"/>
                    <a:pt x="842" y="493"/>
                  </a:cubicBezTo>
                  <a:cubicBezTo>
                    <a:pt x="770" y="565"/>
                    <a:pt x="770" y="565"/>
                    <a:pt x="770" y="565"/>
                  </a:cubicBezTo>
                  <a:cubicBezTo>
                    <a:pt x="688" y="483"/>
                    <a:pt x="688" y="483"/>
                    <a:pt x="688" y="483"/>
                  </a:cubicBezTo>
                  <a:cubicBezTo>
                    <a:pt x="637" y="432"/>
                    <a:pt x="554" y="432"/>
                    <a:pt x="503" y="483"/>
                  </a:cubicBezTo>
                  <a:cubicBezTo>
                    <a:pt x="452" y="534"/>
                    <a:pt x="452" y="617"/>
                    <a:pt x="503" y="668"/>
                  </a:cubicBezTo>
                  <a:cubicBezTo>
                    <a:pt x="585" y="750"/>
                    <a:pt x="585" y="750"/>
                    <a:pt x="585" y="750"/>
                  </a:cubicBezTo>
                  <a:cubicBezTo>
                    <a:pt x="493" y="842"/>
                    <a:pt x="493" y="842"/>
                    <a:pt x="493" y="842"/>
                  </a:cubicBezTo>
                  <a:cubicBezTo>
                    <a:pt x="486" y="849"/>
                    <a:pt x="478" y="850"/>
                    <a:pt x="472" y="850"/>
                  </a:cubicBezTo>
                  <a:cubicBezTo>
                    <a:pt x="466" y="850"/>
                    <a:pt x="458" y="849"/>
                    <a:pt x="451" y="842"/>
                  </a:cubicBezTo>
                  <a:cubicBezTo>
                    <a:pt x="185" y="575"/>
                    <a:pt x="185" y="575"/>
                    <a:pt x="185" y="575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67" y="1027"/>
                    <a:pt x="267" y="1027"/>
                    <a:pt x="267" y="1027"/>
                  </a:cubicBezTo>
                  <a:cubicBezTo>
                    <a:pt x="323" y="1084"/>
                    <a:pt x="398" y="1112"/>
                    <a:pt x="472" y="1112"/>
                  </a:cubicBezTo>
                  <a:cubicBezTo>
                    <a:pt x="546" y="1112"/>
                    <a:pt x="621" y="1084"/>
                    <a:pt x="677" y="1027"/>
                  </a:cubicBezTo>
                  <a:cubicBezTo>
                    <a:pt x="770" y="935"/>
                    <a:pt x="770" y="935"/>
                    <a:pt x="770" y="935"/>
                  </a:cubicBezTo>
                  <a:cubicBezTo>
                    <a:pt x="1119" y="1284"/>
                    <a:pt x="1119" y="1284"/>
                    <a:pt x="1119" y="1284"/>
                  </a:cubicBezTo>
                  <a:cubicBezTo>
                    <a:pt x="1170" y="1335"/>
                    <a:pt x="1253" y="1335"/>
                    <a:pt x="1304" y="1284"/>
                  </a:cubicBezTo>
                  <a:cubicBezTo>
                    <a:pt x="1355" y="1233"/>
                    <a:pt x="1355" y="1150"/>
                    <a:pt x="1304" y="10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Freeform 28"/>
          <p:cNvSpPr>
            <a:spLocks noEditPoints="1"/>
          </p:cNvSpPr>
          <p:nvPr/>
        </p:nvSpPr>
        <p:spPr bwMode="auto">
          <a:xfrm>
            <a:off x="2962982" y="5517790"/>
            <a:ext cx="289784" cy="266601"/>
          </a:xfrm>
          <a:custGeom>
            <a:avLst/>
            <a:gdLst>
              <a:gd name="T0" fmla="*/ 465 w 471"/>
              <a:gd name="T1" fmla="*/ 385 h 434"/>
              <a:gd name="T2" fmla="*/ 265 w 471"/>
              <a:gd name="T3" fmla="*/ 17 h 434"/>
              <a:gd name="T4" fmla="*/ 253 w 471"/>
              <a:gd name="T5" fmla="*/ 5 h 434"/>
              <a:gd name="T6" fmla="*/ 236 w 471"/>
              <a:gd name="T7" fmla="*/ 0 h 434"/>
              <a:gd name="T8" fmla="*/ 219 w 471"/>
              <a:gd name="T9" fmla="*/ 5 h 434"/>
              <a:gd name="T10" fmla="*/ 207 w 471"/>
              <a:gd name="T11" fmla="*/ 17 h 434"/>
              <a:gd name="T12" fmla="*/ 6 w 471"/>
              <a:gd name="T13" fmla="*/ 385 h 434"/>
              <a:gd name="T14" fmla="*/ 7 w 471"/>
              <a:gd name="T15" fmla="*/ 417 h 434"/>
              <a:gd name="T16" fmla="*/ 19 w 471"/>
              <a:gd name="T17" fmla="*/ 429 h 434"/>
              <a:gd name="T18" fmla="*/ 36 w 471"/>
              <a:gd name="T19" fmla="*/ 434 h 434"/>
              <a:gd name="T20" fmla="*/ 436 w 471"/>
              <a:gd name="T21" fmla="*/ 434 h 434"/>
              <a:gd name="T22" fmla="*/ 453 w 471"/>
              <a:gd name="T23" fmla="*/ 429 h 434"/>
              <a:gd name="T24" fmla="*/ 465 w 471"/>
              <a:gd name="T25" fmla="*/ 417 h 434"/>
              <a:gd name="T26" fmla="*/ 465 w 471"/>
              <a:gd name="T27" fmla="*/ 385 h 434"/>
              <a:gd name="T28" fmla="*/ 269 w 471"/>
              <a:gd name="T29" fmla="*/ 358 h 434"/>
              <a:gd name="T30" fmla="*/ 267 w 471"/>
              <a:gd name="T31" fmla="*/ 365 h 434"/>
              <a:gd name="T32" fmla="*/ 261 w 471"/>
              <a:gd name="T33" fmla="*/ 367 h 434"/>
              <a:gd name="T34" fmla="*/ 211 w 471"/>
              <a:gd name="T35" fmla="*/ 367 h 434"/>
              <a:gd name="T36" fmla="*/ 205 w 471"/>
              <a:gd name="T37" fmla="*/ 365 h 434"/>
              <a:gd name="T38" fmla="*/ 203 w 471"/>
              <a:gd name="T39" fmla="*/ 358 h 434"/>
              <a:gd name="T40" fmla="*/ 203 w 471"/>
              <a:gd name="T41" fmla="*/ 309 h 434"/>
              <a:gd name="T42" fmla="*/ 205 w 471"/>
              <a:gd name="T43" fmla="*/ 303 h 434"/>
              <a:gd name="T44" fmla="*/ 211 w 471"/>
              <a:gd name="T45" fmla="*/ 300 h 434"/>
              <a:gd name="T46" fmla="*/ 261 w 471"/>
              <a:gd name="T47" fmla="*/ 300 h 434"/>
              <a:gd name="T48" fmla="*/ 267 w 471"/>
              <a:gd name="T49" fmla="*/ 303 h 434"/>
              <a:gd name="T50" fmla="*/ 269 w 471"/>
              <a:gd name="T51" fmla="*/ 309 h 434"/>
              <a:gd name="T52" fmla="*/ 269 w 471"/>
              <a:gd name="T53" fmla="*/ 358 h 434"/>
              <a:gd name="T54" fmla="*/ 269 w 471"/>
              <a:gd name="T55" fmla="*/ 261 h 434"/>
              <a:gd name="T56" fmla="*/ 266 w 471"/>
              <a:gd name="T57" fmla="*/ 265 h 434"/>
              <a:gd name="T58" fmla="*/ 260 w 471"/>
              <a:gd name="T59" fmla="*/ 267 h 434"/>
              <a:gd name="T60" fmla="*/ 212 w 471"/>
              <a:gd name="T61" fmla="*/ 267 h 434"/>
              <a:gd name="T62" fmla="*/ 205 w 471"/>
              <a:gd name="T63" fmla="*/ 265 h 434"/>
              <a:gd name="T64" fmla="*/ 203 w 471"/>
              <a:gd name="T65" fmla="*/ 261 h 434"/>
              <a:gd name="T66" fmla="*/ 198 w 471"/>
              <a:gd name="T67" fmla="*/ 142 h 434"/>
              <a:gd name="T68" fmla="*/ 201 w 471"/>
              <a:gd name="T69" fmla="*/ 136 h 434"/>
              <a:gd name="T70" fmla="*/ 207 w 471"/>
              <a:gd name="T71" fmla="*/ 133 h 434"/>
              <a:gd name="T72" fmla="*/ 265 w 471"/>
              <a:gd name="T73" fmla="*/ 133 h 434"/>
              <a:gd name="T74" fmla="*/ 271 w 471"/>
              <a:gd name="T75" fmla="*/ 136 h 434"/>
              <a:gd name="T76" fmla="*/ 273 w 471"/>
              <a:gd name="T77" fmla="*/ 141 h 434"/>
              <a:gd name="T78" fmla="*/ 269 w 471"/>
              <a:gd name="T79" fmla="*/ 261 h 434"/>
              <a:gd name="T80" fmla="*/ 269 w 471"/>
              <a:gd name="T81" fmla="*/ 261 h 434"/>
              <a:gd name="T82" fmla="*/ 269 w 471"/>
              <a:gd name="T83" fmla="*/ 261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71" h="434">
                <a:moveTo>
                  <a:pt x="465" y="385"/>
                </a:moveTo>
                <a:cubicBezTo>
                  <a:pt x="265" y="17"/>
                  <a:pt x="265" y="17"/>
                  <a:pt x="265" y="17"/>
                </a:cubicBezTo>
                <a:cubicBezTo>
                  <a:pt x="262" y="12"/>
                  <a:pt x="258" y="8"/>
                  <a:pt x="253" y="5"/>
                </a:cubicBezTo>
                <a:cubicBezTo>
                  <a:pt x="248" y="2"/>
                  <a:pt x="242" y="0"/>
                  <a:pt x="236" y="0"/>
                </a:cubicBezTo>
                <a:cubicBezTo>
                  <a:pt x="230" y="0"/>
                  <a:pt x="224" y="2"/>
                  <a:pt x="219" y="5"/>
                </a:cubicBezTo>
                <a:cubicBezTo>
                  <a:pt x="214" y="8"/>
                  <a:pt x="210" y="12"/>
                  <a:pt x="207" y="17"/>
                </a:cubicBezTo>
                <a:cubicBezTo>
                  <a:pt x="6" y="385"/>
                  <a:pt x="6" y="385"/>
                  <a:pt x="6" y="385"/>
                </a:cubicBezTo>
                <a:cubicBezTo>
                  <a:pt x="0" y="396"/>
                  <a:pt x="1" y="406"/>
                  <a:pt x="7" y="417"/>
                </a:cubicBezTo>
                <a:cubicBezTo>
                  <a:pt x="10" y="422"/>
                  <a:pt x="14" y="426"/>
                  <a:pt x="19" y="429"/>
                </a:cubicBezTo>
                <a:cubicBezTo>
                  <a:pt x="24" y="432"/>
                  <a:pt x="30" y="434"/>
                  <a:pt x="36" y="434"/>
                </a:cubicBezTo>
                <a:cubicBezTo>
                  <a:pt x="436" y="434"/>
                  <a:pt x="436" y="434"/>
                  <a:pt x="436" y="434"/>
                </a:cubicBezTo>
                <a:cubicBezTo>
                  <a:pt x="442" y="434"/>
                  <a:pt x="448" y="432"/>
                  <a:pt x="453" y="429"/>
                </a:cubicBezTo>
                <a:cubicBezTo>
                  <a:pt x="458" y="426"/>
                  <a:pt x="462" y="422"/>
                  <a:pt x="465" y="417"/>
                </a:cubicBezTo>
                <a:cubicBezTo>
                  <a:pt x="471" y="406"/>
                  <a:pt x="471" y="396"/>
                  <a:pt x="465" y="385"/>
                </a:cubicBezTo>
                <a:close/>
                <a:moveTo>
                  <a:pt x="269" y="358"/>
                </a:moveTo>
                <a:cubicBezTo>
                  <a:pt x="269" y="361"/>
                  <a:pt x="268" y="363"/>
                  <a:pt x="267" y="365"/>
                </a:cubicBezTo>
                <a:cubicBezTo>
                  <a:pt x="265" y="366"/>
                  <a:pt x="263" y="367"/>
                  <a:pt x="261" y="367"/>
                </a:cubicBezTo>
                <a:cubicBezTo>
                  <a:pt x="211" y="367"/>
                  <a:pt x="211" y="367"/>
                  <a:pt x="211" y="367"/>
                </a:cubicBezTo>
                <a:cubicBezTo>
                  <a:pt x="209" y="367"/>
                  <a:pt x="207" y="366"/>
                  <a:pt x="205" y="365"/>
                </a:cubicBezTo>
                <a:cubicBezTo>
                  <a:pt x="203" y="363"/>
                  <a:pt x="203" y="361"/>
                  <a:pt x="203" y="358"/>
                </a:cubicBezTo>
                <a:cubicBezTo>
                  <a:pt x="203" y="309"/>
                  <a:pt x="203" y="309"/>
                  <a:pt x="203" y="309"/>
                </a:cubicBezTo>
                <a:cubicBezTo>
                  <a:pt x="203" y="307"/>
                  <a:pt x="203" y="304"/>
                  <a:pt x="205" y="303"/>
                </a:cubicBezTo>
                <a:cubicBezTo>
                  <a:pt x="207" y="301"/>
                  <a:pt x="209" y="300"/>
                  <a:pt x="211" y="300"/>
                </a:cubicBezTo>
                <a:cubicBezTo>
                  <a:pt x="261" y="300"/>
                  <a:pt x="261" y="300"/>
                  <a:pt x="261" y="300"/>
                </a:cubicBezTo>
                <a:cubicBezTo>
                  <a:pt x="263" y="300"/>
                  <a:pt x="265" y="301"/>
                  <a:pt x="267" y="303"/>
                </a:cubicBezTo>
                <a:cubicBezTo>
                  <a:pt x="268" y="304"/>
                  <a:pt x="269" y="307"/>
                  <a:pt x="269" y="309"/>
                </a:cubicBezTo>
                <a:cubicBezTo>
                  <a:pt x="269" y="358"/>
                  <a:pt x="269" y="358"/>
                  <a:pt x="269" y="358"/>
                </a:cubicBezTo>
                <a:close/>
                <a:moveTo>
                  <a:pt x="269" y="261"/>
                </a:moveTo>
                <a:cubicBezTo>
                  <a:pt x="269" y="263"/>
                  <a:pt x="268" y="264"/>
                  <a:pt x="266" y="265"/>
                </a:cubicBezTo>
                <a:cubicBezTo>
                  <a:pt x="264" y="266"/>
                  <a:pt x="262" y="267"/>
                  <a:pt x="260" y="267"/>
                </a:cubicBezTo>
                <a:cubicBezTo>
                  <a:pt x="212" y="267"/>
                  <a:pt x="212" y="267"/>
                  <a:pt x="212" y="267"/>
                </a:cubicBezTo>
                <a:cubicBezTo>
                  <a:pt x="209" y="267"/>
                  <a:pt x="207" y="266"/>
                  <a:pt x="205" y="265"/>
                </a:cubicBezTo>
                <a:cubicBezTo>
                  <a:pt x="204" y="264"/>
                  <a:pt x="203" y="263"/>
                  <a:pt x="203" y="261"/>
                </a:cubicBezTo>
                <a:cubicBezTo>
                  <a:pt x="198" y="142"/>
                  <a:pt x="198" y="142"/>
                  <a:pt x="198" y="142"/>
                </a:cubicBezTo>
                <a:cubicBezTo>
                  <a:pt x="198" y="139"/>
                  <a:pt x="199" y="138"/>
                  <a:pt x="201" y="136"/>
                </a:cubicBezTo>
                <a:cubicBezTo>
                  <a:pt x="203" y="134"/>
                  <a:pt x="205" y="133"/>
                  <a:pt x="207" y="133"/>
                </a:cubicBezTo>
                <a:cubicBezTo>
                  <a:pt x="265" y="133"/>
                  <a:pt x="265" y="133"/>
                  <a:pt x="265" y="133"/>
                </a:cubicBezTo>
                <a:cubicBezTo>
                  <a:pt x="266" y="133"/>
                  <a:pt x="269" y="134"/>
                  <a:pt x="271" y="136"/>
                </a:cubicBezTo>
                <a:cubicBezTo>
                  <a:pt x="273" y="138"/>
                  <a:pt x="273" y="139"/>
                  <a:pt x="273" y="141"/>
                </a:cubicBezTo>
                <a:lnTo>
                  <a:pt x="269" y="261"/>
                </a:lnTo>
                <a:close/>
                <a:moveTo>
                  <a:pt x="269" y="261"/>
                </a:moveTo>
                <a:cubicBezTo>
                  <a:pt x="269" y="261"/>
                  <a:pt x="269" y="261"/>
                  <a:pt x="269" y="26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61514" y="4743420"/>
            <a:ext cx="2138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As this is user friendly, it has no threats in the application and only service is it’s motto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6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18733"/>
            <a:ext cx="989126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32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sz="32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8" y="2167467"/>
            <a:ext cx="1101513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2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13"/>
          <p:cNvGrpSpPr/>
          <p:nvPr/>
        </p:nvGrpSpPr>
        <p:grpSpPr>
          <a:xfrm>
            <a:off x="1752600" y="1745423"/>
            <a:ext cx="8381999" cy="3232023"/>
            <a:chOff x="1592580" y="3159113"/>
            <a:chExt cx="8117503" cy="2807855"/>
          </a:xfrm>
        </p:grpSpPr>
        <p:sp>
          <p:nvSpPr>
            <p:cNvPr id="7" name="object 14"/>
            <p:cNvSpPr/>
            <p:nvPr/>
          </p:nvSpPr>
          <p:spPr>
            <a:xfrm>
              <a:off x="1599355" y="3159113"/>
              <a:ext cx="8110728" cy="28011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5"/>
            <p:cNvSpPr/>
            <p:nvPr/>
          </p:nvSpPr>
          <p:spPr>
            <a:xfrm>
              <a:off x="1592580" y="3165348"/>
              <a:ext cx="8110855" cy="2801620"/>
            </a:xfrm>
            <a:custGeom>
              <a:avLst/>
              <a:gdLst/>
              <a:ahLst/>
              <a:cxnLst/>
              <a:rect l="l" t="t" r="r" b="b"/>
              <a:pathLst>
                <a:path w="8110855" h="2801620">
                  <a:moveTo>
                    <a:pt x="0" y="466851"/>
                  </a:moveTo>
                  <a:lnTo>
                    <a:pt x="2410" y="419123"/>
                  </a:lnTo>
                  <a:lnTo>
                    <a:pt x="9485" y="372772"/>
                  </a:lnTo>
                  <a:lnTo>
                    <a:pt x="20990" y="328033"/>
                  </a:lnTo>
                  <a:lnTo>
                    <a:pt x="36691" y="285142"/>
                  </a:lnTo>
                  <a:lnTo>
                    <a:pt x="56351" y="244333"/>
                  </a:lnTo>
                  <a:lnTo>
                    <a:pt x="79737" y="205841"/>
                  </a:lnTo>
                  <a:lnTo>
                    <a:pt x="106614" y="169901"/>
                  </a:lnTo>
                  <a:lnTo>
                    <a:pt x="136747" y="136747"/>
                  </a:lnTo>
                  <a:lnTo>
                    <a:pt x="169901" y="106614"/>
                  </a:lnTo>
                  <a:lnTo>
                    <a:pt x="205841" y="79737"/>
                  </a:lnTo>
                  <a:lnTo>
                    <a:pt x="244333" y="56351"/>
                  </a:lnTo>
                  <a:lnTo>
                    <a:pt x="285142" y="36691"/>
                  </a:lnTo>
                  <a:lnTo>
                    <a:pt x="328033" y="20990"/>
                  </a:lnTo>
                  <a:lnTo>
                    <a:pt x="372772" y="9485"/>
                  </a:lnTo>
                  <a:lnTo>
                    <a:pt x="419123" y="2410"/>
                  </a:lnTo>
                  <a:lnTo>
                    <a:pt x="466851" y="0"/>
                  </a:lnTo>
                  <a:lnTo>
                    <a:pt x="7643876" y="0"/>
                  </a:lnTo>
                  <a:lnTo>
                    <a:pt x="7691604" y="2410"/>
                  </a:lnTo>
                  <a:lnTo>
                    <a:pt x="7737955" y="9485"/>
                  </a:lnTo>
                  <a:lnTo>
                    <a:pt x="7782694" y="20990"/>
                  </a:lnTo>
                  <a:lnTo>
                    <a:pt x="7825585" y="36691"/>
                  </a:lnTo>
                  <a:lnTo>
                    <a:pt x="7866394" y="56351"/>
                  </a:lnTo>
                  <a:lnTo>
                    <a:pt x="7904886" y="79737"/>
                  </a:lnTo>
                  <a:lnTo>
                    <a:pt x="7940826" y="106614"/>
                  </a:lnTo>
                  <a:lnTo>
                    <a:pt x="7973980" y="136747"/>
                  </a:lnTo>
                  <a:lnTo>
                    <a:pt x="8004113" y="169901"/>
                  </a:lnTo>
                  <a:lnTo>
                    <a:pt x="8030990" y="205841"/>
                  </a:lnTo>
                  <a:lnTo>
                    <a:pt x="8054376" y="244333"/>
                  </a:lnTo>
                  <a:lnTo>
                    <a:pt x="8074036" y="285142"/>
                  </a:lnTo>
                  <a:lnTo>
                    <a:pt x="8089737" y="328033"/>
                  </a:lnTo>
                  <a:lnTo>
                    <a:pt x="8101242" y="372772"/>
                  </a:lnTo>
                  <a:lnTo>
                    <a:pt x="8108317" y="419123"/>
                  </a:lnTo>
                  <a:lnTo>
                    <a:pt x="8110728" y="466851"/>
                  </a:lnTo>
                  <a:lnTo>
                    <a:pt x="8110728" y="2334260"/>
                  </a:lnTo>
                  <a:lnTo>
                    <a:pt x="8108317" y="2381992"/>
                  </a:lnTo>
                  <a:lnTo>
                    <a:pt x="8101242" y="2428347"/>
                  </a:lnTo>
                  <a:lnTo>
                    <a:pt x="8089737" y="2473087"/>
                  </a:lnTo>
                  <a:lnTo>
                    <a:pt x="8074036" y="2515979"/>
                  </a:lnTo>
                  <a:lnTo>
                    <a:pt x="8054376" y="2556789"/>
                  </a:lnTo>
                  <a:lnTo>
                    <a:pt x="8030990" y="2595281"/>
                  </a:lnTo>
                  <a:lnTo>
                    <a:pt x="8004113" y="2631221"/>
                  </a:lnTo>
                  <a:lnTo>
                    <a:pt x="7973980" y="2664374"/>
                  </a:lnTo>
                  <a:lnTo>
                    <a:pt x="7940826" y="2694505"/>
                  </a:lnTo>
                  <a:lnTo>
                    <a:pt x="7904886" y="2721381"/>
                  </a:lnTo>
                  <a:lnTo>
                    <a:pt x="7866394" y="2744765"/>
                  </a:lnTo>
                  <a:lnTo>
                    <a:pt x="7825585" y="2764424"/>
                  </a:lnTo>
                  <a:lnTo>
                    <a:pt x="7782694" y="2780123"/>
                  </a:lnTo>
                  <a:lnTo>
                    <a:pt x="7737955" y="2791627"/>
                  </a:lnTo>
                  <a:lnTo>
                    <a:pt x="7691604" y="2798701"/>
                  </a:lnTo>
                  <a:lnTo>
                    <a:pt x="7643876" y="2801112"/>
                  </a:lnTo>
                  <a:lnTo>
                    <a:pt x="466851" y="2801112"/>
                  </a:lnTo>
                  <a:lnTo>
                    <a:pt x="419123" y="2798701"/>
                  </a:lnTo>
                  <a:lnTo>
                    <a:pt x="372772" y="2791627"/>
                  </a:lnTo>
                  <a:lnTo>
                    <a:pt x="328033" y="2780123"/>
                  </a:lnTo>
                  <a:lnTo>
                    <a:pt x="285142" y="2764424"/>
                  </a:lnTo>
                  <a:lnTo>
                    <a:pt x="244333" y="2744765"/>
                  </a:lnTo>
                  <a:lnTo>
                    <a:pt x="205841" y="2721381"/>
                  </a:lnTo>
                  <a:lnTo>
                    <a:pt x="169901" y="2694505"/>
                  </a:lnTo>
                  <a:lnTo>
                    <a:pt x="136747" y="2664374"/>
                  </a:lnTo>
                  <a:lnTo>
                    <a:pt x="106614" y="2631221"/>
                  </a:lnTo>
                  <a:lnTo>
                    <a:pt x="79737" y="2595281"/>
                  </a:lnTo>
                  <a:lnTo>
                    <a:pt x="56351" y="2556789"/>
                  </a:lnTo>
                  <a:lnTo>
                    <a:pt x="36691" y="2515979"/>
                  </a:lnTo>
                  <a:lnTo>
                    <a:pt x="20990" y="2473087"/>
                  </a:lnTo>
                  <a:lnTo>
                    <a:pt x="9485" y="2428347"/>
                  </a:lnTo>
                  <a:lnTo>
                    <a:pt x="2410" y="2381992"/>
                  </a:lnTo>
                  <a:lnTo>
                    <a:pt x="0" y="2334260"/>
                  </a:lnTo>
                  <a:lnTo>
                    <a:pt x="0" y="466851"/>
                  </a:lnTo>
                  <a:close/>
                </a:path>
              </a:pathLst>
            </a:custGeom>
            <a:ln w="9144">
              <a:solidFill>
                <a:srgbClr val="E23C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81200" y="2001298"/>
            <a:ext cx="981811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KARKA PAZHAGU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HACK CLANS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SHANMUGA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RAJA RAJESHWARAN 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Name: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RITHIKA M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College Name: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 SAIRAM INSTITUTE OF TECHNOLOGY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77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990600"/>
            <a:ext cx="5714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DEA</a:t>
            </a:r>
            <a:r>
              <a:rPr lang="en-IN" sz="3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sz="3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 APPROACH</a:t>
            </a:r>
            <a:endParaRPr sz="36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07161" y="2643143"/>
            <a:ext cx="10737416" cy="3249657"/>
            <a:chOff x="2063495" y="2444495"/>
            <a:chExt cx="8339455" cy="2014855"/>
          </a:xfrm>
        </p:grpSpPr>
        <p:sp>
          <p:nvSpPr>
            <p:cNvPr id="8" name="object 8"/>
            <p:cNvSpPr/>
            <p:nvPr/>
          </p:nvSpPr>
          <p:spPr>
            <a:xfrm>
              <a:off x="2068067" y="2449067"/>
              <a:ext cx="8330565" cy="2005964"/>
            </a:xfrm>
            <a:custGeom>
              <a:avLst/>
              <a:gdLst/>
              <a:ahLst/>
              <a:cxnLst/>
              <a:rect l="l" t="t" r="r" b="b"/>
              <a:pathLst>
                <a:path w="8330565" h="2005964">
                  <a:moveTo>
                    <a:pt x="7995920" y="0"/>
                  </a:moveTo>
                  <a:lnTo>
                    <a:pt x="334263" y="0"/>
                  </a:lnTo>
                  <a:lnTo>
                    <a:pt x="284857" y="3623"/>
                  </a:lnTo>
                  <a:lnTo>
                    <a:pt x="237706" y="14148"/>
                  </a:lnTo>
                  <a:lnTo>
                    <a:pt x="193325" y="31059"/>
                  </a:lnTo>
                  <a:lnTo>
                    <a:pt x="152232" y="53839"/>
                  </a:lnTo>
                  <a:lnTo>
                    <a:pt x="114942" y="81972"/>
                  </a:lnTo>
                  <a:lnTo>
                    <a:pt x="81972" y="114942"/>
                  </a:lnTo>
                  <a:lnTo>
                    <a:pt x="53839" y="152232"/>
                  </a:lnTo>
                  <a:lnTo>
                    <a:pt x="31059" y="193325"/>
                  </a:lnTo>
                  <a:lnTo>
                    <a:pt x="14148" y="237706"/>
                  </a:lnTo>
                  <a:lnTo>
                    <a:pt x="3623" y="284857"/>
                  </a:lnTo>
                  <a:lnTo>
                    <a:pt x="0" y="334264"/>
                  </a:lnTo>
                  <a:lnTo>
                    <a:pt x="0" y="1671320"/>
                  </a:lnTo>
                  <a:lnTo>
                    <a:pt x="3623" y="1720726"/>
                  </a:lnTo>
                  <a:lnTo>
                    <a:pt x="14148" y="1767877"/>
                  </a:lnTo>
                  <a:lnTo>
                    <a:pt x="31059" y="1812258"/>
                  </a:lnTo>
                  <a:lnTo>
                    <a:pt x="53839" y="1853351"/>
                  </a:lnTo>
                  <a:lnTo>
                    <a:pt x="81972" y="1890641"/>
                  </a:lnTo>
                  <a:lnTo>
                    <a:pt x="114942" y="1923611"/>
                  </a:lnTo>
                  <a:lnTo>
                    <a:pt x="152232" y="1951744"/>
                  </a:lnTo>
                  <a:lnTo>
                    <a:pt x="193325" y="1974524"/>
                  </a:lnTo>
                  <a:lnTo>
                    <a:pt x="237706" y="1991435"/>
                  </a:lnTo>
                  <a:lnTo>
                    <a:pt x="284857" y="2001960"/>
                  </a:lnTo>
                  <a:lnTo>
                    <a:pt x="334263" y="2005584"/>
                  </a:lnTo>
                  <a:lnTo>
                    <a:pt x="7995920" y="2005584"/>
                  </a:lnTo>
                  <a:lnTo>
                    <a:pt x="8045326" y="2001960"/>
                  </a:lnTo>
                  <a:lnTo>
                    <a:pt x="8092477" y="1991435"/>
                  </a:lnTo>
                  <a:lnTo>
                    <a:pt x="8136858" y="1974524"/>
                  </a:lnTo>
                  <a:lnTo>
                    <a:pt x="8177951" y="1951744"/>
                  </a:lnTo>
                  <a:lnTo>
                    <a:pt x="8215241" y="1923611"/>
                  </a:lnTo>
                  <a:lnTo>
                    <a:pt x="8248211" y="1890641"/>
                  </a:lnTo>
                  <a:lnTo>
                    <a:pt x="8276344" y="1853351"/>
                  </a:lnTo>
                  <a:lnTo>
                    <a:pt x="8299124" y="1812258"/>
                  </a:lnTo>
                  <a:lnTo>
                    <a:pt x="8316035" y="1767877"/>
                  </a:lnTo>
                  <a:lnTo>
                    <a:pt x="8326560" y="1720726"/>
                  </a:lnTo>
                  <a:lnTo>
                    <a:pt x="8330183" y="1671320"/>
                  </a:lnTo>
                  <a:lnTo>
                    <a:pt x="8330183" y="334264"/>
                  </a:lnTo>
                  <a:lnTo>
                    <a:pt x="8326560" y="284857"/>
                  </a:lnTo>
                  <a:lnTo>
                    <a:pt x="8316035" y="237706"/>
                  </a:lnTo>
                  <a:lnTo>
                    <a:pt x="8299124" y="193325"/>
                  </a:lnTo>
                  <a:lnTo>
                    <a:pt x="8276344" y="152232"/>
                  </a:lnTo>
                  <a:lnTo>
                    <a:pt x="8248211" y="114942"/>
                  </a:lnTo>
                  <a:lnTo>
                    <a:pt x="8215241" y="81972"/>
                  </a:lnTo>
                  <a:lnTo>
                    <a:pt x="8177951" y="53839"/>
                  </a:lnTo>
                  <a:lnTo>
                    <a:pt x="8136858" y="31059"/>
                  </a:lnTo>
                  <a:lnTo>
                    <a:pt x="8092477" y="14148"/>
                  </a:lnTo>
                  <a:lnTo>
                    <a:pt x="8045326" y="3623"/>
                  </a:lnTo>
                  <a:lnTo>
                    <a:pt x="7995920" y="0"/>
                  </a:lnTo>
                  <a:close/>
                </a:path>
              </a:pathLst>
            </a:custGeom>
            <a:solidFill>
              <a:srgbClr val="F9C5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68067" y="2449067"/>
              <a:ext cx="8330565" cy="2005964"/>
            </a:xfrm>
            <a:custGeom>
              <a:avLst/>
              <a:gdLst/>
              <a:ahLst/>
              <a:cxnLst/>
              <a:rect l="l" t="t" r="r" b="b"/>
              <a:pathLst>
                <a:path w="8330565" h="2005964">
                  <a:moveTo>
                    <a:pt x="0" y="334264"/>
                  </a:moveTo>
                  <a:lnTo>
                    <a:pt x="3623" y="284857"/>
                  </a:lnTo>
                  <a:lnTo>
                    <a:pt x="14148" y="237706"/>
                  </a:lnTo>
                  <a:lnTo>
                    <a:pt x="31059" y="193325"/>
                  </a:lnTo>
                  <a:lnTo>
                    <a:pt x="53839" y="152232"/>
                  </a:lnTo>
                  <a:lnTo>
                    <a:pt x="81972" y="114942"/>
                  </a:lnTo>
                  <a:lnTo>
                    <a:pt x="114942" y="81972"/>
                  </a:lnTo>
                  <a:lnTo>
                    <a:pt x="152232" y="53839"/>
                  </a:lnTo>
                  <a:lnTo>
                    <a:pt x="193325" y="31059"/>
                  </a:lnTo>
                  <a:lnTo>
                    <a:pt x="237706" y="14148"/>
                  </a:lnTo>
                  <a:lnTo>
                    <a:pt x="284857" y="3623"/>
                  </a:lnTo>
                  <a:lnTo>
                    <a:pt x="334263" y="0"/>
                  </a:lnTo>
                  <a:lnTo>
                    <a:pt x="7995920" y="0"/>
                  </a:lnTo>
                  <a:lnTo>
                    <a:pt x="8045326" y="3623"/>
                  </a:lnTo>
                  <a:lnTo>
                    <a:pt x="8092477" y="14148"/>
                  </a:lnTo>
                  <a:lnTo>
                    <a:pt x="8136858" y="31059"/>
                  </a:lnTo>
                  <a:lnTo>
                    <a:pt x="8177951" y="53839"/>
                  </a:lnTo>
                  <a:lnTo>
                    <a:pt x="8215241" y="81972"/>
                  </a:lnTo>
                  <a:lnTo>
                    <a:pt x="8248211" y="114942"/>
                  </a:lnTo>
                  <a:lnTo>
                    <a:pt x="8276344" y="152232"/>
                  </a:lnTo>
                  <a:lnTo>
                    <a:pt x="8299124" y="193325"/>
                  </a:lnTo>
                  <a:lnTo>
                    <a:pt x="8316035" y="237706"/>
                  </a:lnTo>
                  <a:lnTo>
                    <a:pt x="8326560" y="284857"/>
                  </a:lnTo>
                  <a:lnTo>
                    <a:pt x="8330183" y="334264"/>
                  </a:lnTo>
                  <a:lnTo>
                    <a:pt x="8330183" y="1671320"/>
                  </a:lnTo>
                  <a:lnTo>
                    <a:pt x="8326560" y="1720726"/>
                  </a:lnTo>
                  <a:lnTo>
                    <a:pt x="8316035" y="1767877"/>
                  </a:lnTo>
                  <a:lnTo>
                    <a:pt x="8299124" y="1812258"/>
                  </a:lnTo>
                  <a:lnTo>
                    <a:pt x="8276344" y="1853351"/>
                  </a:lnTo>
                  <a:lnTo>
                    <a:pt x="8248211" y="1890641"/>
                  </a:lnTo>
                  <a:lnTo>
                    <a:pt x="8215241" y="1923611"/>
                  </a:lnTo>
                  <a:lnTo>
                    <a:pt x="8177951" y="1951744"/>
                  </a:lnTo>
                  <a:lnTo>
                    <a:pt x="8136858" y="1974524"/>
                  </a:lnTo>
                  <a:lnTo>
                    <a:pt x="8092477" y="1991435"/>
                  </a:lnTo>
                  <a:lnTo>
                    <a:pt x="8045326" y="2001960"/>
                  </a:lnTo>
                  <a:lnTo>
                    <a:pt x="7995920" y="2005584"/>
                  </a:lnTo>
                  <a:lnTo>
                    <a:pt x="334263" y="2005584"/>
                  </a:lnTo>
                  <a:lnTo>
                    <a:pt x="284857" y="2001960"/>
                  </a:lnTo>
                  <a:lnTo>
                    <a:pt x="237706" y="1991435"/>
                  </a:lnTo>
                  <a:lnTo>
                    <a:pt x="193325" y="1974524"/>
                  </a:lnTo>
                  <a:lnTo>
                    <a:pt x="152232" y="1951744"/>
                  </a:lnTo>
                  <a:lnTo>
                    <a:pt x="114942" y="1923611"/>
                  </a:lnTo>
                  <a:lnTo>
                    <a:pt x="81972" y="1890641"/>
                  </a:lnTo>
                  <a:lnTo>
                    <a:pt x="53839" y="1853351"/>
                  </a:lnTo>
                  <a:lnTo>
                    <a:pt x="31059" y="1812258"/>
                  </a:lnTo>
                  <a:lnTo>
                    <a:pt x="14148" y="1767877"/>
                  </a:lnTo>
                  <a:lnTo>
                    <a:pt x="3623" y="1720726"/>
                  </a:lnTo>
                  <a:lnTo>
                    <a:pt x="0" y="1671320"/>
                  </a:lnTo>
                  <a:lnTo>
                    <a:pt x="0" y="334264"/>
                  </a:lnTo>
                  <a:close/>
                </a:path>
              </a:pathLst>
            </a:custGeom>
            <a:ln w="9144">
              <a:solidFill>
                <a:srgbClr val="B311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28977" y="2862883"/>
            <a:ext cx="10515600" cy="2506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Around the world, lakhs of students have been impacted by the lockdown provoked by the COVID-19 pandemic and are out of engineering as they need to prepare by their own with the satisfied materials and to develop their knowledge.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So that, we are building a platform to help engineering students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to find free resources appropriate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peer-to-peer learning and sharing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for their present&amp; future needs.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Our application allows engineering community (both students and teachers) around the world to upload study materials in their respective field (department) which can be accessed by everyone.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Apart from study materials they can also upload some of the useful free courses ,upcoming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hackathons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webinars ,  internships ,to upgrade  themselves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1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990600"/>
            <a:ext cx="5714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DEA</a:t>
            </a:r>
            <a:r>
              <a:rPr lang="en-IN" sz="3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sz="3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 APPROACH</a:t>
            </a:r>
            <a:endParaRPr sz="36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2030" y="3038857"/>
            <a:ext cx="10625525" cy="2310383"/>
            <a:chOff x="2063495" y="2444495"/>
            <a:chExt cx="8339455" cy="2014855"/>
          </a:xfrm>
        </p:grpSpPr>
        <p:sp>
          <p:nvSpPr>
            <p:cNvPr id="8" name="object 8"/>
            <p:cNvSpPr/>
            <p:nvPr/>
          </p:nvSpPr>
          <p:spPr>
            <a:xfrm>
              <a:off x="2068067" y="2449067"/>
              <a:ext cx="8330565" cy="2005964"/>
            </a:xfrm>
            <a:custGeom>
              <a:avLst/>
              <a:gdLst/>
              <a:ahLst/>
              <a:cxnLst/>
              <a:rect l="l" t="t" r="r" b="b"/>
              <a:pathLst>
                <a:path w="8330565" h="2005964">
                  <a:moveTo>
                    <a:pt x="7995920" y="0"/>
                  </a:moveTo>
                  <a:lnTo>
                    <a:pt x="334263" y="0"/>
                  </a:lnTo>
                  <a:lnTo>
                    <a:pt x="284857" y="3623"/>
                  </a:lnTo>
                  <a:lnTo>
                    <a:pt x="237706" y="14148"/>
                  </a:lnTo>
                  <a:lnTo>
                    <a:pt x="193325" y="31059"/>
                  </a:lnTo>
                  <a:lnTo>
                    <a:pt x="152232" y="53839"/>
                  </a:lnTo>
                  <a:lnTo>
                    <a:pt x="114942" y="81972"/>
                  </a:lnTo>
                  <a:lnTo>
                    <a:pt x="81972" y="114942"/>
                  </a:lnTo>
                  <a:lnTo>
                    <a:pt x="53839" y="152232"/>
                  </a:lnTo>
                  <a:lnTo>
                    <a:pt x="31059" y="193325"/>
                  </a:lnTo>
                  <a:lnTo>
                    <a:pt x="14148" y="237706"/>
                  </a:lnTo>
                  <a:lnTo>
                    <a:pt x="3623" y="284857"/>
                  </a:lnTo>
                  <a:lnTo>
                    <a:pt x="0" y="334264"/>
                  </a:lnTo>
                  <a:lnTo>
                    <a:pt x="0" y="1671320"/>
                  </a:lnTo>
                  <a:lnTo>
                    <a:pt x="3623" y="1720726"/>
                  </a:lnTo>
                  <a:lnTo>
                    <a:pt x="14148" y="1767877"/>
                  </a:lnTo>
                  <a:lnTo>
                    <a:pt x="31059" y="1812258"/>
                  </a:lnTo>
                  <a:lnTo>
                    <a:pt x="53839" y="1853351"/>
                  </a:lnTo>
                  <a:lnTo>
                    <a:pt x="81972" y="1890641"/>
                  </a:lnTo>
                  <a:lnTo>
                    <a:pt x="114942" y="1923611"/>
                  </a:lnTo>
                  <a:lnTo>
                    <a:pt x="152232" y="1951744"/>
                  </a:lnTo>
                  <a:lnTo>
                    <a:pt x="193325" y="1974524"/>
                  </a:lnTo>
                  <a:lnTo>
                    <a:pt x="237706" y="1991435"/>
                  </a:lnTo>
                  <a:lnTo>
                    <a:pt x="284857" y="2001960"/>
                  </a:lnTo>
                  <a:lnTo>
                    <a:pt x="334263" y="2005584"/>
                  </a:lnTo>
                  <a:lnTo>
                    <a:pt x="7995920" y="2005584"/>
                  </a:lnTo>
                  <a:lnTo>
                    <a:pt x="8045326" y="2001960"/>
                  </a:lnTo>
                  <a:lnTo>
                    <a:pt x="8092477" y="1991435"/>
                  </a:lnTo>
                  <a:lnTo>
                    <a:pt x="8136858" y="1974524"/>
                  </a:lnTo>
                  <a:lnTo>
                    <a:pt x="8177951" y="1951744"/>
                  </a:lnTo>
                  <a:lnTo>
                    <a:pt x="8215241" y="1923611"/>
                  </a:lnTo>
                  <a:lnTo>
                    <a:pt x="8248211" y="1890641"/>
                  </a:lnTo>
                  <a:lnTo>
                    <a:pt x="8276344" y="1853351"/>
                  </a:lnTo>
                  <a:lnTo>
                    <a:pt x="8299124" y="1812258"/>
                  </a:lnTo>
                  <a:lnTo>
                    <a:pt x="8316035" y="1767877"/>
                  </a:lnTo>
                  <a:lnTo>
                    <a:pt x="8326560" y="1720726"/>
                  </a:lnTo>
                  <a:lnTo>
                    <a:pt x="8330183" y="1671320"/>
                  </a:lnTo>
                  <a:lnTo>
                    <a:pt x="8330183" y="334264"/>
                  </a:lnTo>
                  <a:lnTo>
                    <a:pt x="8326560" y="284857"/>
                  </a:lnTo>
                  <a:lnTo>
                    <a:pt x="8316035" y="237706"/>
                  </a:lnTo>
                  <a:lnTo>
                    <a:pt x="8299124" y="193325"/>
                  </a:lnTo>
                  <a:lnTo>
                    <a:pt x="8276344" y="152232"/>
                  </a:lnTo>
                  <a:lnTo>
                    <a:pt x="8248211" y="114942"/>
                  </a:lnTo>
                  <a:lnTo>
                    <a:pt x="8215241" y="81972"/>
                  </a:lnTo>
                  <a:lnTo>
                    <a:pt x="8177951" y="53839"/>
                  </a:lnTo>
                  <a:lnTo>
                    <a:pt x="8136858" y="31059"/>
                  </a:lnTo>
                  <a:lnTo>
                    <a:pt x="8092477" y="14148"/>
                  </a:lnTo>
                  <a:lnTo>
                    <a:pt x="8045326" y="3623"/>
                  </a:lnTo>
                  <a:lnTo>
                    <a:pt x="7995920" y="0"/>
                  </a:lnTo>
                  <a:close/>
                </a:path>
              </a:pathLst>
            </a:custGeom>
            <a:solidFill>
              <a:srgbClr val="F9C5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68067" y="2449067"/>
              <a:ext cx="8330565" cy="2005964"/>
            </a:xfrm>
            <a:custGeom>
              <a:avLst/>
              <a:gdLst/>
              <a:ahLst/>
              <a:cxnLst/>
              <a:rect l="l" t="t" r="r" b="b"/>
              <a:pathLst>
                <a:path w="8330565" h="2005964">
                  <a:moveTo>
                    <a:pt x="0" y="334264"/>
                  </a:moveTo>
                  <a:lnTo>
                    <a:pt x="3623" y="284857"/>
                  </a:lnTo>
                  <a:lnTo>
                    <a:pt x="14148" y="237706"/>
                  </a:lnTo>
                  <a:lnTo>
                    <a:pt x="31059" y="193325"/>
                  </a:lnTo>
                  <a:lnTo>
                    <a:pt x="53839" y="152232"/>
                  </a:lnTo>
                  <a:lnTo>
                    <a:pt x="81972" y="114942"/>
                  </a:lnTo>
                  <a:lnTo>
                    <a:pt x="114942" y="81972"/>
                  </a:lnTo>
                  <a:lnTo>
                    <a:pt x="152232" y="53839"/>
                  </a:lnTo>
                  <a:lnTo>
                    <a:pt x="193325" y="31059"/>
                  </a:lnTo>
                  <a:lnTo>
                    <a:pt x="237706" y="14148"/>
                  </a:lnTo>
                  <a:lnTo>
                    <a:pt x="284857" y="3623"/>
                  </a:lnTo>
                  <a:lnTo>
                    <a:pt x="334263" y="0"/>
                  </a:lnTo>
                  <a:lnTo>
                    <a:pt x="7995920" y="0"/>
                  </a:lnTo>
                  <a:lnTo>
                    <a:pt x="8045326" y="3623"/>
                  </a:lnTo>
                  <a:lnTo>
                    <a:pt x="8092477" y="14148"/>
                  </a:lnTo>
                  <a:lnTo>
                    <a:pt x="8136858" y="31059"/>
                  </a:lnTo>
                  <a:lnTo>
                    <a:pt x="8177951" y="53839"/>
                  </a:lnTo>
                  <a:lnTo>
                    <a:pt x="8215241" y="81972"/>
                  </a:lnTo>
                  <a:lnTo>
                    <a:pt x="8248211" y="114942"/>
                  </a:lnTo>
                  <a:lnTo>
                    <a:pt x="8276344" y="152232"/>
                  </a:lnTo>
                  <a:lnTo>
                    <a:pt x="8299124" y="193325"/>
                  </a:lnTo>
                  <a:lnTo>
                    <a:pt x="8316035" y="237706"/>
                  </a:lnTo>
                  <a:lnTo>
                    <a:pt x="8326560" y="284857"/>
                  </a:lnTo>
                  <a:lnTo>
                    <a:pt x="8330183" y="334264"/>
                  </a:lnTo>
                  <a:lnTo>
                    <a:pt x="8330183" y="1671320"/>
                  </a:lnTo>
                  <a:lnTo>
                    <a:pt x="8326560" y="1720726"/>
                  </a:lnTo>
                  <a:lnTo>
                    <a:pt x="8316035" y="1767877"/>
                  </a:lnTo>
                  <a:lnTo>
                    <a:pt x="8299124" y="1812258"/>
                  </a:lnTo>
                  <a:lnTo>
                    <a:pt x="8276344" y="1853351"/>
                  </a:lnTo>
                  <a:lnTo>
                    <a:pt x="8248211" y="1890641"/>
                  </a:lnTo>
                  <a:lnTo>
                    <a:pt x="8215241" y="1923611"/>
                  </a:lnTo>
                  <a:lnTo>
                    <a:pt x="8177951" y="1951744"/>
                  </a:lnTo>
                  <a:lnTo>
                    <a:pt x="8136858" y="1974524"/>
                  </a:lnTo>
                  <a:lnTo>
                    <a:pt x="8092477" y="1991435"/>
                  </a:lnTo>
                  <a:lnTo>
                    <a:pt x="8045326" y="2001960"/>
                  </a:lnTo>
                  <a:lnTo>
                    <a:pt x="7995920" y="2005584"/>
                  </a:lnTo>
                  <a:lnTo>
                    <a:pt x="334263" y="2005584"/>
                  </a:lnTo>
                  <a:lnTo>
                    <a:pt x="284857" y="2001960"/>
                  </a:lnTo>
                  <a:lnTo>
                    <a:pt x="237706" y="1991435"/>
                  </a:lnTo>
                  <a:lnTo>
                    <a:pt x="193325" y="1974524"/>
                  </a:lnTo>
                  <a:lnTo>
                    <a:pt x="152232" y="1951744"/>
                  </a:lnTo>
                  <a:lnTo>
                    <a:pt x="114942" y="1923611"/>
                  </a:lnTo>
                  <a:lnTo>
                    <a:pt x="81972" y="1890641"/>
                  </a:lnTo>
                  <a:lnTo>
                    <a:pt x="53839" y="1853351"/>
                  </a:lnTo>
                  <a:lnTo>
                    <a:pt x="31059" y="1812258"/>
                  </a:lnTo>
                  <a:lnTo>
                    <a:pt x="14148" y="1767877"/>
                  </a:lnTo>
                  <a:lnTo>
                    <a:pt x="3623" y="1720726"/>
                  </a:lnTo>
                  <a:lnTo>
                    <a:pt x="0" y="1671320"/>
                  </a:lnTo>
                  <a:lnTo>
                    <a:pt x="0" y="334264"/>
                  </a:lnTo>
                  <a:close/>
                </a:path>
              </a:pathLst>
            </a:custGeom>
            <a:ln w="9144">
              <a:solidFill>
                <a:srgbClr val="B311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1955" y="3157509"/>
            <a:ext cx="10515600" cy="19524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interact with our users, we also provide a Chat Bot through that they can easily access our application.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User can save the notes and it can be used at later . They can also share the materials 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Also the users can think that why we need to upload these, so that what is useful for me like that . For that we are giving some points based on the number of uploads , by using these points we are building a startup, their they can use these points to join the internships for offer price or even for free which will interact more number of users to do so. </a:t>
            </a:r>
          </a:p>
        </p:txBody>
      </p:sp>
    </p:spTree>
    <p:extLst>
      <p:ext uri="{BB962C8B-B14F-4D97-AF65-F5344CB8AC3E}">
        <p14:creationId xmlns:p14="http://schemas.microsoft.com/office/powerpoint/2010/main" val="36749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2140" y="2504487"/>
            <a:ext cx="8933815" cy="1773127"/>
            <a:chOff x="1324228" y="2726271"/>
            <a:chExt cx="8933815" cy="1773127"/>
          </a:xfrm>
        </p:grpSpPr>
        <p:sp>
          <p:nvSpPr>
            <p:cNvPr id="3" name="object 3"/>
            <p:cNvSpPr/>
            <p:nvPr/>
          </p:nvSpPr>
          <p:spPr>
            <a:xfrm>
              <a:off x="1324355" y="2737654"/>
              <a:ext cx="8933688" cy="17617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24228" y="2726271"/>
              <a:ext cx="8933815" cy="1762125"/>
            </a:xfrm>
            <a:custGeom>
              <a:avLst/>
              <a:gdLst/>
              <a:ahLst/>
              <a:cxnLst/>
              <a:rect l="l" t="t" r="r" b="b"/>
              <a:pathLst>
                <a:path w="8933815" h="1762125">
                  <a:moveTo>
                    <a:pt x="0" y="293624"/>
                  </a:moveTo>
                  <a:lnTo>
                    <a:pt x="3842" y="245993"/>
                  </a:lnTo>
                  <a:lnTo>
                    <a:pt x="14967" y="200810"/>
                  </a:lnTo>
                  <a:lnTo>
                    <a:pt x="32770" y="158680"/>
                  </a:lnTo>
                  <a:lnTo>
                    <a:pt x="56648" y="120207"/>
                  </a:lnTo>
                  <a:lnTo>
                    <a:pt x="85994" y="85994"/>
                  </a:lnTo>
                  <a:lnTo>
                    <a:pt x="120207" y="56648"/>
                  </a:lnTo>
                  <a:lnTo>
                    <a:pt x="158680" y="32770"/>
                  </a:lnTo>
                  <a:lnTo>
                    <a:pt x="200810" y="14967"/>
                  </a:lnTo>
                  <a:lnTo>
                    <a:pt x="245993" y="3842"/>
                  </a:lnTo>
                  <a:lnTo>
                    <a:pt x="293624" y="0"/>
                  </a:lnTo>
                  <a:lnTo>
                    <a:pt x="8640064" y="0"/>
                  </a:lnTo>
                  <a:lnTo>
                    <a:pt x="8687694" y="3842"/>
                  </a:lnTo>
                  <a:lnTo>
                    <a:pt x="8732877" y="14967"/>
                  </a:lnTo>
                  <a:lnTo>
                    <a:pt x="8775007" y="32770"/>
                  </a:lnTo>
                  <a:lnTo>
                    <a:pt x="8813480" y="56648"/>
                  </a:lnTo>
                  <a:lnTo>
                    <a:pt x="8847693" y="85994"/>
                  </a:lnTo>
                  <a:lnTo>
                    <a:pt x="8877039" y="120207"/>
                  </a:lnTo>
                  <a:lnTo>
                    <a:pt x="8900917" y="158680"/>
                  </a:lnTo>
                  <a:lnTo>
                    <a:pt x="8918720" y="200810"/>
                  </a:lnTo>
                  <a:lnTo>
                    <a:pt x="8929845" y="245993"/>
                  </a:lnTo>
                  <a:lnTo>
                    <a:pt x="8933688" y="293624"/>
                  </a:lnTo>
                  <a:lnTo>
                    <a:pt x="8933688" y="1468120"/>
                  </a:lnTo>
                  <a:lnTo>
                    <a:pt x="8929845" y="1515750"/>
                  </a:lnTo>
                  <a:lnTo>
                    <a:pt x="8918720" y="1560933"/>
                  </a:lnTo>
                  <a:lnTo>
                    <a:pt x="8900917" y="1603063"/>
                  </a:lnTo>
                  <a:lnTo>
                    <a:pt x="8877039" y="1641536"/>
                  </a:lnTo>
                  <a:lnTo>
                    <a:pt x="8847693" y="1675749"/>
                  </a:lnTo>
                  <a:lnTo>
                    <a:pt x="8813480" y="1705095"/>
                  </a:lnTo>
                  <a:lnTo>
                    <a:pt x="8775007" y="1728973"/>
                  </a:lnTo>
                  <a:lnTo>
                    <a:pt x="8732877" y="1746776"/>
                  </a:lnTo>
                  <a:lnTo>
                    <a:pt x="8687694" y="1757901"/>
                  </a:lnTo>
                  <a:lnTo>
                    <a:pt x="8640064" y="1761744"/>
                  </a:lnTo>
                  <a:lnTo>
                    <a:pt x="293624" y="1761744"/>
                  </a:lnTo>
                  <a:lnTo>
                    <a:pt x="245993" y="1757901"/>
                  </a:lnTo>
                  <a:lnTo>
                    <a:pt x="200810" y="1746776"/>
                  </a:lnTo>
                  <a:lnTo>
                    <a:pt x="158680" y="1728973"/>
                  </a:lnTo>
                  <a:lnTo>
                    <a:pt x="120207" y="1705095"/>
                  </a:lnTo>
                  <a:lnTo>
                    <a:pt x="85994" y="1675749"/>
                  </a:lnTo>
                  <a:lnTo>
                    <a:pt x="56648" y="1641536"/>
                  </a:lnTo>
                  <a:lnTo>
                    <a:pt x="32770" y="1603063"/>
                  </a:lnTo>
                  <a:lnTo>
                    <a:pt x="14967" y="1560933"/>
                  </a:lnTo>
                  <a:lnTo>
                    <a:pt x="3842" y="1515750"/>
                  </a:lnTo>
                  <a:lnTo>
                    <a:pt x="0" y="1468120"/>
                  </a:lnTo>
                  <a:lnTo>
                    <a:pt x="0" y="293624"/>
                  </a:lnTo>
                  <a:close/>
                </a:path>
              </a:pathLst>
            </a:custGeom>
            <a:ln w="9144">
              <a:solidFill>
                <a:srgbClr val="E23C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6564" y="2868853"/>
              <a:ext cx="1201420" cy="1493520"/>
            </a:xfrm>
            <a:custGeom>
              <a:avLst/>
              <a:gdLst/>
              <a:ahLst/>
              <a:cxnLst/>
              <a:rect l="l" t="t" r="r" b="b"/>
              <a:pathLst>
                <a:path w="1201420" h="1493520">
                  <a:moveTo>
                    <a:pt x="1000760" y="0"/>
                  </a:moveTo>
                  <a:lnTo>
                    <a:pt x="200152" y="0"/>
                  </a:lnTo>
                  <a:lnTo>
                    <a:pt x="154275" y="5288"/>
                  </a:lnTo>
                  <a:lnTo>
                    <a:pt x="112152" y="20352"/>
                  </a:lnTo>
                  <a:lnTo>
                    <a:pt x="74988" y="43987"/>
                  </a:lnTo>
                  <a:lnTo>
                    <a:pt x="43987" y="74988"/>
                  </a:lnTo>
                  <a:lnTo>
                    <a:pt x="20352" y="112152"/>
                  </a:lnTo>
                  <a:lnTo>
                    <a:pt x="5288" y="154275"/>
                  </a:lnTo>
                  <a:lnTo>
                    <a:pt x="0" y="200151"/>
                  </a:lnTo>
                  <a:lnTo>
                    <a:pt x="0" y="1293367"/>
                  </a:lnTo>
                  <a:lnTo>
                    <a:pt x="5288" y="1339244"/>
                  </a:lnTo>
                  <a:lnTo>
                    <a:pt x="20352" y="1381367"/>
                  </a:lnTo>
                  <a:lnTo>
                    <a:pt x="43987" y="1418531"/>
                  </a:lnTo>
                  <a:lnTo>
                    <a:pt x="74988" y="1449532"/>
                  </a:lnTo>
                  <a:lnTo>
                    <a:pt x="112152" y="1473167"/>
                  </a:lnTo>
                  <a:lnTo>
                    <a:pt x="154275" y="1488231"/>
                  </a:lnTo>
                  <a:lnTo>
                    <a:pt x="200152" y="1493519"/>
                  </a:lnTo>
                  <a:lnTo>
                    <a:pt x="1000760" y="1493519"/>
                  </a:lnTo>
                  <a:lnTo>
                    <a:pt x="1046636" y="1488231"/>
                  </a:lnTo>
                  <a:lnTo>
                    <a:pt x="1088759" y="1473167"/>
                  </a:lnTo>
                  <a:lnTo>
                    <a:pt x="1125923" y="1449532"/>
                  </a:lnTo>
                  <a:lnTo>
                    <a:pt x="1156924" y="1418531"/>
                  </a:lnTo>
                  <a:lnTo>
                    <a:pt x="1180559" y="1381367"/>
                  </a:lnTo>
                  <a:lnTo>
                    <a:pt x="1195623" y="1339244"/>
                  </a:lnTo>
                  <a:lnTo>
                    <a:pt x="1200912" y="1293367"/>
                  </a:lnTo>
                  <a:lnTo>
                    <a:pt x="1200912" y="200151"/>
                  </a:lnTo>
                  <a:lnTo>
                    <a:pt x="1195623" y="154275"/>
                  </a:lnTo>
                  <a:lnTo>
                    <a:pt x="1180559" y="112152"/>
                  </a:lnTo>
                  <a:lnTo>
                    <a:pt x="1156924" y="74988"/>
                  </a:lnTo>
                  <a:lnTo>
                    <a:pt x="1125923" y="43987"/>
                  </a:lnTo>
                  <a:lnTo>
                    <a:pt x="1088759" y="20352"/>
                  </a:lnTo>
                  <a:lnTo>
                    <a:pt x="1046636" y="5288"/>
                  </a:lnTo>
                  <a:lnTo>
                    <a:pt x="1000760" y="0"/>
                  </a:lnTo>
                  <a:close/>
                </a:path>
              </a:pathLst>
            </a:custGeom>
            <a:solidFill>
              <a:srgbClr val="164F74"/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26564" y="2884932"/>
              <a:ext cx="1201420" cy="1493520"/>
            </a:xfrm>
            <a:custGeom>
              <a:avLst/>
              <a:gdLst/>
              <a:ahLst/>
              <a:cxnLst/>
              <a:rect l="l" t="t" r="r" b="b"/>
              <a:pathLst>
                <a:path w="1201420" h="1493520">
                  <a:moveTo>
                    <a:pt x="0" y="200151"/>
                  </a:moveTo>
                  <a:lnTo>
                    <a:pt x="5288" y="154275"/>
                  </a:lnTo>
                  <a:lnTo>
                    <a:pt x="20352" y="112152"/>
                  </a:lnTo>
                  <a:lnTo>
                    <a:pt x="43987" y="74988"/>
                  </a:lnTo>
                  <a:lnTo>
                    <a:pt x="74988" y="43987"/>
                  </a:lnTo>
                  <a:lnTo>
                    <a:pt x="112152" y="20352"/>
                  </a:lnTo>
                  <a:lnTo>
                    <a:pt x="154275" y="5288"/>
                  </a:lnTo>
                  <a:lnTo>
                    <a:pt x="200152" y="0"/>
                  </a:lnTo>
                  <a:lnTo>
                    <a:pt x="1000760" y="0"/>
                  </a:lnTo>
                  <a:lnTo>
                    <a:pt x="1046636" y="5288"/>
                  </a:lnTo>
                  <a:lnTo>
                    <a:pt x="1088759" y="20352"/>
                  </a:lnTo>
                  <a:lnTo>
                    <a:pt x="1125923" y="43987"/>
                  </a:lnTo>
                  <a:lnTo>
                    <a:pt x="1156924" y="74988"/>
                  </a:lnTo>
                  <a:lnTo>
                    <a:pt x="1180559" y="112152"/>
                  </a:lnTo>
                  <a:lnTo>
                    <a:pt x="1195623" y="154275"/>
                  </a:lnTo>
                  <a:lnTo>
                    <a:pt x="1200912" y="200151"/>
                  </a:lnTo>
                  <a:lnTo>
                    <a:pt x="1200912" y="1293367"/>
                  </a:lnTo>
                  <a:lnTo>
                    <a:pt x="1195623" y="1339244"/>
                  </a:lnTo>
                  <a:lnTo>
                    <a:pt x="1180559" y="1381367"/>
                  </a:lnTo>
                  <a:lnTo>
                    <a:pt x="1156924" y="1418531"/>
                  </a:lnTo>
                  <a:lnTo>
                    <a:pt x="1125923" y="1449532"/>
                  </a:lnTo>
                  <a:lnTo>
                    <a:pt x="1088759" y="1473167"/>
                  </a:lnTo>
                  <a:lnTo>
                    <a:pt x="1046636" y="1488231"/>
                  </a:lnTo>
                  <a:lnTo>
                    <a:pt x="1000760" y="1493519"/>
                  </a:lnTo>
                  <a:lnTo>
                    <a:pt x="200152" y="1493519"/>
                  </a:lnTo>
                  <a:lnTo>
                    <a:pt x="154275" y="1488231"/>
                  </a:lnTo>
                  <a:lnTo>
                    <a:pt x="112152" y="1473167"/>
                  </a:lnTo>
                  <a:lnTo>
                    <a:pt x="74988" y="1449532"/>
                  </a:lnTo>
                  <a:lnTo>
                    <a:pt x="43987" y="1418531"/>
                  </a:lnTo>
                  <a:lnTo>
                    <a:pt x="20352" y="1381367"/>
                  </a:lnTo>
                  <a:lnTo>
                    <a:pt x="5288" y="1339244"/>
                  </a:lnTo>
                  <a:lnTo>
                    <a:pt x="0" y="1293367"/>
                  </a:lnTo>
                  <a:lnTo>
                    <a:pt x="0" y="200151"/>
                  </a:lnTo>
                  <a:close/>
                </a:path>
              </a:pathLst>
            </a:custGeom>
            <a:ln w="15240">
              <a:solidFill>
                <a:srgbClr val="0A34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47800" y="990600"/>
            <a:ext cx="91029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EC</a:t>
            </a:r>
            <a:r>
              <a:rPr lang="en-US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HNOLOG</a:t>
            </a:r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sz="3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3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ACK AND </a:t>
            </a:r>
            <a:r>
              <a:rPr sz="3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SE</a:t>
            </a:r>
            <a:r>
              <a:rPr sz="3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sz="3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ASES</a:t>
            </a:r>
            <a:endParaRPr sz="36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6564" y="3177415"/>
            <a:ext cx="1562735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endParaRPr lang="en-US" sz="2400" b="1" dirty="0" smtClean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(Frontend)</a:t>
            </a:r>
            <a:endParaRPr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42923" y="2588285"/>
            <a:ext cx="1545336" cy="1643246"/>
            <a:chOff x="5169408" y="2865120"/>
            <a:chExt cx="1247140" cy="1506220"/>
          </a:xfrm>
        </p:grpSpPr>
        <p:sp>
          <p:nvSpPr>
            <p:cNvPr id="10" name="object 10"/>
            <p:cNvSpPr/>
            <p:nvPr/>
          </p:nvSpPr>
          <p:spPr>
            <a:xfrm>
              <a:off x="5177028" y="2872740"/>
              <a:ext cx="1231900" cy="1490980"/>
            </a:xfrm>
            <a:custGeom>
              <a:avLst/>
              <a:gdLst/>
              <a:ahLst/>
              <a:cxnLst/>
              <a:rect l="l" t="t" r="r" b="b"/>
              <a:pathLst>
                <a:path w="1231900" h="1490979">
                  <a:moveTo>
                    <a:pt x="1026160" y="0"/>
                  </a:moveTo>
                  <a:lnTo>
                    <a:pt x="205232" y="0"/>
                  </a:lnTo>
                  <a:lnTo>
                    <a:pt x="158193" y="5423"/>
                  </a:lnTo>
                  <a:lnTo>
                    <a:pt x="115003" y="20870"/>
                  </a:lnTo>
                  <a:lnTo>
                    <a:pt x="76896" y="45106"/>
                  </a:lnTo>
                  <a:lnTo>
                    <a:pt x="45106" y="76896"/>
                  </a:lnTo>
                  <a:lnTo>
                    <a:pt x="20870" y="115003"/>
                  </a:lnTo>
                  <a:lnTo>
                    <a:pt x="5423" y="158193"/>
                  </a:lnTo>
                  <a:lnTo>
                    <a:pt x="0" y="205232"/>
                  </a:lnTo>
                  <a:lnTo>
                    <a:pt x="0" y="1285240"/>
                  </a:lnTo>
                  <a:lnTo>
                    <a:pt x="5423" y="1332278"/>
                  </a:lnTo>
                  <a:lnTo>
                    <a:pt x="20870" y="1375468"/>
                  </a:lnTo>
                  <a:lnTo>
                    <a:pt x="45106" y="1413575"/>
                  </a:lnTo>
                  <a:lnTo>
                    <a:pt x="76896" y="1445365"/>
                  </a:lnTo>
                  <a:lnTo>
                    <a:pt x="115003" y="1469601"/>
                  </a:lnTo>
                  <a:lnTo>
                    <a:pt x="158193" y="1485048"/>
                  </a:lnTo>
                  <a:lnTo>
                    <a:pt x="205232" y="1490472"/>
                  </a:lnTo>
                  <a:lnTo>
                    <a:pt x="1026160" y="1490472"/>
                  </a:lnTo>
                  <a:lnTo>
                    <a:pt x="1073198" y="1485048"/>
                  </a:lnTo>
                  <a:lnTo>
                    <a:pt x="1116388" y="1469601"/>
                  </a:lnTo>
                  <a:lnTo>
                    <a:pt x="1154495" y="1445365"/>
                  </a:lnTo>
                  <a:lnTo>
                    <a:pt x="1186285" y="1413575"/>
                  </a:lnTo>
                  <a:lnTo>
                    <a:pt x="1210521" y="1375468"/>
                  </a:lnTo>
                  <a:lnTo>
                    <a:pt x="1225968" y="1332278"/>
                  </a:lnTo>
                  <a:lnTo>
                    <a:pt x="1231392" y="1285240"/>
                  </a:lnTo>
                  <a:lnTo>
                    <a:pt x="1231392" y="205232"/>
                  </a:lnTo>
                  <a:lnTo>
                    <a:pt x="1225968" y="158193"/>
                  </a:lnTo>
                  <a:lnTo>
                    <a:pt x="1210521" y="115003"/>
                  </a:lnTo>
                  <a:lnTo>
                    <a:pt x="1186285" y="76896"/>
                  </a:lnTo>
                  <a:lnTo>
                    <a:pt x="1154495" y="45106"/>
                  </a:lnTo>
                  <a:lnTo>
                    <a:pt x="1116388" y="20870"/>
                  </a:lnTo>
                  <a:lnTo>
                    <a:pt x="1073198" y="5423"/>
                  </a:lnTo>
                  <a:lnTo>
                    <a:pt x="1026160" y="0"/>
                  </a:lnTo>
                  <a:close/>
                </a:path>
              </a:pathLst>
            </a:custGeom>
            <a:solidFill>
              <a:srgbClr val="164F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77028" y="2872740"/>
              <a:ext cx="1231900" cy="1490980"/>
            </a:xfrm>
            <a:custGeom>
              <a:avLst/>
              <a:gdLst/>
              <a:ahLst/>
              <a:cxnLst/>
              <a:rect l="l" t="t" r="r" b="b"/>
              <a:pathLst>
                <a:path w="1231900" h="1490979">
                  <a:moveTo>
                    <a:pt x="0" y="205232"/>
                  </a:moveTo>
                  <a:lnTo>
                    <a:pt x="5423" y="158193"/>
                  </a:lnTo>
                  <a:lnTo>
                    <a:pt x="20870" y="115003"/>
                  </a:lnTo>
                  <a:lnTo>
                    <a:pt x="45106" y="76896"/>
                  </a:lnTo>
                  <a:lnTo>
                    <a:pt x="76896" y="45106"/>
                  </a:lnTo>
                  <a:lnTo>
                    <a:pt x="115003" y="20870"/>
                  </a:lnTo>
                  <a:lnTo>
                    <a:pt x="158193" y="5423"/>
                  </a:lnTo>
                  <a:lnTo>
                    <a:pt x="205232" y="0"/>
                  </a:lnTo>
                  <a:lnTo>
                    <a:pt x="1026160" y="0"/>
                  </a:lnTo>
                  <a:lnTo>
                    <a:pt x="1073198" y="5423"/>
                  </a:lnTo>
                  <a:lnTo>
                    <a:pt x="1116388" y="20870"/>
                  </a:lnTo>
                  <a:lnTo>
                    <a:pt x="1154495" y="45106"/>
                  </a:lnTo>
                  <a:lnTo>
                    <a:pt x="1186285" y="76896"/>
                  </a:lnTo>
                  <a:lnTo>
                    <a:pt x="1210521" y="115003"/>
                  </a:lnTo>
                  <a:lnTo>
                    <a:pt x="1225968" y="158193"/>
                  </a:lnTo>
                  <a:lnTo>
                    <a:pt x="1231392" y="205232"/>
                  </a:lnTo>
                  <a:lnTo>
                    <a:pt x="1231392" y="1285240"/>
                  </a:lnTo>
                  <a:lnTo>
                    <a:pt x="1225968" y="1332278"/>
                  </a:lnTo>
                  <a:lnTo>
                    <a:pt x="1210521" y="1375468"/>
                  </a:lnTo>
                  <a:lnTo>
                    <a:pt x="1186285" y="1413575"/>
                  </a:lnTo>
                  <a:lnTo>
                    <a:pt x="1154495" y="1445365"/>
                  </a:lnTo>
                  <a:lnTo>
                    <a:pt x="1116388" y="1469601"/>
                  </a:lnTo>
                  <a:lnTo>
                    <a:pt x="1073198" y="1485048"/>
                  </a:lnTo>
                  <a:lnTo>
                    <a:pt x="1026160" y="1490472"/>
                  </a:lnTo>
                  <a:lnTo>
                    <a:pt x="205232" y="1490472"/>
                  </a:lnTo>
                  <a:lnTo>
                    <a:pt x="158193" y="1485048"/>
                  </a:lnTo>
                  <a:lnTo>
                    <a:pt x="115003" y="1469601"/>
                  </a:lnTo>
                  <a:lnTo>
                    <a:pt x="76896" y="1445365"/>
                  </a:lnTo>
                  <a:lnTo>
                    <a:pt x="45106" y="1413575"/>
                  </a:lnTo>
                  <a:lnTo>
                    <a:pt x="20870" y="1375468"/>
                  </a:lnTo>
                  <a:lnTo>
                    <a:pt x="5423" y="1332278"/>
                  </a:lnTo>
                  <a:lnTo>
                    <a:pt x="0" y="1285240"/>
                  </a:lnTo>
                  <a:lnTo>
                    <a:pt x="0" y="205232"/>
                  </a:lnTo>
                  <a:close/>
                </a:path>
              </a:pathLst>
            </a:custGeom>
            <a:ln w="15240">
              <a:solidFill>
                <a:srgbClr val="0A34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65988" y="2923125"/>
            <a:ext cx="1545336" cy="11163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4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2400" b="1" dirty="0" smtClean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1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150352" y="2605135"/>
            <a:ext cx="1262380" cy="1560830"/>
            <a:chOff x="8150352" y="2810255"/>
            <a:chExt cx="1262380" cy="1560830"/>
          </a:xfrm>
        </p:grpSpPr>
        <p:sp>
          <p:nvSpPr>
            <p:cNvPr id="14" name="object 14"/>
            <p:cNvSpPr/>
            <p:nvPr/>
          </p:nvSpPr>
          <p:spPr>
            <a:xfrm>
              <a:off x="8157972" y="2817875"/>
              <a:ext cx="1247140" cy="1545590"/>
            </a:xfrm>
            <a:custGeom>
              <a:avLst/>
              <a:gdLst/>
              <a:ahLst/>
              <a:cxnLst/>
              <a:rect l="l" t="t" r="r" b="b"/>
              <a:pathLst>
                <a:path w="1247140" h="1545589">
                  <a:moveTo>
                    <a:pt x="1038859" y="0"/>
                  </a:moveTo>
                  <a:lnTo>
                    <a:pt x="207772" y="0"/>
                  </a:lnTo>
                  <a:lnTo>
                    <a:pt x="160113" y="5484"/>
                  </a:lnTo>
                  <a:lnTo>
                    <a:pt x="116373" y="21107"/>
                  </a:lnTo>
                  <a:lnTo>
                    <a:pt x="77796" y="45626"/>
                  </a:lnTo>
                  <a:lnTo>
                    <a:pt x="45626" y="77796"/>
                  </a:lnTo>
                  <a:lnTo>
                    <a:pt x="21107" y="116373"/>
                  </a:lnTo>
                  <a:lnTo>
                    <a:pt x="5484" y="160113"/>
                  </a:lnTo>
                  <a:lnTo>
                    <a:pt x="0" y="207772"/>
                  </a:lnTo>
                  <a:lnTo>
                    <a:pt x="0" y="1337564"/>
                  </a:lnTo>
                  <a:lnTo>
                    <a:pt x="5484" y="1385222"/>
                  </a:lnTo>
                  <a:lnTo>
                    <a:pt x="21107" y="1428962"/>
                  </a:lnTo>
                  <a:lnTo>
                    <a:pt x="45626" y="1467539"/>
                  </a:lnTo>
                  <a:lnTo>
                    <a:pt x="77796" y="1499709"/>
                  </a:lnTo>
                  <a:lnTo>
                    <a:pt x="116373" y="1524228"/>
                  </a:lnTo>
                  <a:lnTo>
                    <a:pt x="160113" y="1539851"/>
                  </a:lnTo>
                  <a:lnTo>
                    <a:pt x="207772" y="1545336"/>
                  </a:lnTo>
                  <a:lnTo>
                    <a:pt x="1038859" y="1545336"/>
                  </a:lnTo>
                  <a:lnTo>
                    <a:pt x="1086518" y="1539851"/>
                  </a:lnTo>
                  <a:lnTo>
                    <a:pt x="1130258" y="1524228"/>
                  </a:lnTo>
                  <a:lnTo>
                    <a:pt x="1168835" y="1499709"/>
                  </a:lnTo>
                  <a:lnTo>
                    <a:pt x="1201005" y="1467539"/>
                  </a:lnTo>
                  <a:lnTo>
                    <a:pt x="1225524" y="1428962"/>
                  </a:lnTo>
                  <a:lnTo>
                    <a:pt x="1241147" y="1385222"/>
                  </a:lnTo>
                  <a:lnTo>
                    <a:pt x="1246631" y="1337564"/>
                  </a:lnTo>
                  <a:lnTo>
                    <a:pt x="1246631" y="207772"/>
                  </a:lnTo>
                  <a:lnTo>
                    <a:pt x="1241147" y="160113"/>
                  </a:lnTo>
                  <a:lnTo>
                    <a:pt x="1225524" y="116373"/>
                  </a:lnTo>
                  <a:lnTo>
                    <a:pt x="1201005" y="77796"/>
                  </a:lnTo>
                  <a:lnTo>
                    <a:pt x="1168835" y="45626"/>
                  </a:lnTo>
                  <a:lnTo>
                    <a:pt x="1130258" y="21107"/>
                  </a:lnTo>
                  <a:lnTo>
                    <a:pt x="1086518" y="5484"/>
                  </a:lnTo>
                  <a:lnTo>
                    <a:pt x="1038859" y="0"/>
                  </a:lnTo>
                  <a:close/>
                </a:path>
              </a:pathLst>
            </a:custGeom>
            <a:solidFill>
              <a:srgbClr val="164F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57972" y="2817875"/>
              <a:ext cx="1247140" cy="1545590"/>
            </a:xfrm>
            <a:custGeom>
              <a:avLst/>
              <a:gdLst/>
              <a:ahLst/>
              <a:cxnLst/>
              <a:rect l="l" t="t" r="r" b="b"/>
              <a:pathLst>
                <a:path w="1247140" h="1545589">
                  <a:moveTo>
                    <a:pt x="0" y="207772"/>
                  </a:moveTo>
                  <a:lnTo>
                    <a:pt x="5484" y="160113"/>
                  </a:lnTo>
                  <a:lnTo>
                    <a:pt x="21107" y="116373"/>
                  </a:lnTo>
                  <a:lnTo>
                    <a:pt x="45626" y="77796"/>
                  </a:lnTo>
                  <a:lnTo>
                    <a:pt x="77796" y="45626"/>
                  </a:lnTo>
                  <a:lnTo>
                    <a:pt x="116373" y="21107"/>
                  </a:lnTo>
                  <a:lnTo>
                    <a:pt x="160113" y="5484"/>
                  </a:lnTo>
                  <a:lnTo>
                    <a:pt x="207772" y="0"/>
                  </a:lnTo>
                  <a:lnTo>
                    <a:pt x="1038859" y="0"/>
                  </a:lnTo>
                  <a:lnTo>
                    <a:pt x="1086518" y="5484"/>
                  </a:lnTo>
                  <a:lnTo>
                    <a:pt x="1130258" y="21107"/>
                  </a:lnTo>
                  <a:lnTo>
                    <a:pt x="1168835" y="45626"/>
                  </a:lnTo>
                  <a:lnTo>
                    <a:pt x="1201005" y="77796"/>
                  </a:lnTo>
                  <a:lnTo>
                    <a:pt x="1225524" y="116373"/>
                  </a:lnTo>
                  <a:lnTo>
                    <a:pt x="1241147" y="160113"/>
                  </a:lnTo>
                  <a:lnTo>
                    <a:pt x="1246631" y="207772"/>
                  </a:lnTo>
                  <a:lnTo>
                    <a:pt x="1246631" y="1337564"/>
                  </a:lnTo>
                  <a:lnTo>
                    <a:pt x="1241147" y="1385222"/>
                  </a:lnTo>
                  <a:lnTo>
                    <a:pt x="1225524" y="1428962"/>
                  </a:lnTo>
                  <a:lnTo>
                    <a:pt x="1201005" y="1467539"/>
                  </a:lnTo>
                  <a:lnTo>
                    <a:pt x="1168835" y="1499709"/>
                  </a:lnTo>
                  <a:lnTo>
                    <a:pt x="1130258" y="1524228"/>
                  </a:lnTo>
                  <a:lnTo>
                    <a:pt x="1086518" y="1539851"/>
                  </a:lnTo>
                  <a:lnTo>
                    <a:pt x="1038859" y="1545336"/>
                  </a:lnTo>
                  <a:lnTo>
                    <a:pt x="207772" y="1545336"/>
                  </a:lnTo>
                  <a:lnTo>
                    <a:pt x="160113" y="1539851"/>
                  </a:lnTo>
                  <a:lnTo>
                    <a:pt x="116373" y="1524228"/>
                  </a:lnTo>
                  <a:lnTo>
                    <a:pt x="77796" y="1499709"/>
                  </a:lnTo>
                  <a:lnTo>
                    <a:pt x="45626" y="1467539"/>
                  </a:lnTo>
                  <a:lnTo>
                    <a:pt x="21107" y="1428962"/>
                  </a:lnTo>
                  <a:lnTo>
                    <a:pt x="5484" y="1385222"/>
                  </a:lnTo>
                  <a:lnTo>
                    <a:pt x="0" y="1337564"/>
                  </a:lnTo>
                  <a:lnTo>
                    <a:pt x="0" y="207772"/>
                  </a:lnTo>
                  <a:close/>
                </a:path>
              </a:pathLst>
            </a:custGeom>
            <a:ln w="15240">
              <a:solidFill>
                <a:srgbClr val="0A34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157972" y="3044634"/>
            <a:ext cx="1360806" cy="87331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90"/>
              </a:spcBef>
            </a:pPr>
            <a:r>
              <a:rPr lang="en-US" sz="20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0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endParaRPr sz="20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20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0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endParaRPr lang="en-US" sz="2000" b="1" dirty="0" smtClean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1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1600" b="1" dirty="0" err="1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1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3383" y="3146317"/>
            <a:ext cx="11250295" cy="3052246"/>
            <a:chOff x="417576" y="3429000"/>
            <a:chExt cx="11250295" cy="3054350"/>
          </a:xfrm>
        </p:grpSpPr>
        <p:sp>
          <p:nvSpPr>
            <p:cNvPr id="18" name="object 18"/>
            <p:cNvSpPr/>
            <p:nvPr/>
          </p:nvSpPr>
          <p:spPr>
            <a:xfrm>
              <a:off x="3832860" y="3436620"/>
              <a:ext cx="1295400" cy="347980"/>
            </a:xfrm>
            <a:custGeom>
              <a:avLst/>
              <a:gdLst/>
              <a:ahLst/>
              <a:cxnLst/>
              <a:rect l="l" t="t" r="r" b="b"/>
              <a:pathLst>
                <a:path w="1295400" h="347979">
                  <a:moveTo>
                    <a:pt x="1121664" y="0"/>
                  </a:moveTo>
                  <a:lnTo>
                    <a:pt x="1121664" y="86867"/>
                  </a:lnTo>
                  <a:lnTo>
                    <a:pt x="0" y="86867"/>
                  </a:lnTo>
                  <a:lnTo>
                    <a:pt x="0" y="260603"/>
                  </a:lnTo>
                  <a:lnTo>
                    <a:pt x="1121664" y="260603"/>
                  </a:lnTo>
                  <a:lnTo>
                    <a:pt x="1121664" y="347471"/>
                  </a:lnTo>
                  <a:lnTo>
                    <a:pt x="1295400" y="173735"/>
                  </a:lnTo>
                  <a:lnTo>
                    <a:pt x="11216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32860" y="3436620"/>
              <a:ext cx="1295400" cy="347980"/>
            </a:xfrm>
            <a:custGeom>
              <a:avLst/>
              <a:gdLst/>
              <a:ahLst/>
              <a:cxnLst/>
              <a:rect l="l" t="t" r="r" b="b"/>
              <a:pathLst>
                <a:path w="1295400" h="347979">
                  <a:moveTo>
                    <a:pt x="0" y="86867"/>
                  </a:moveTo>
                  <a:lnTo>
                    <a:pt x="1121664" y="86867"/>
                  </a:lnTo>
                  <a:lnTo>
                    <a:pt x="1121664" y="0"/>
                  </a:lnTo>
                  <a:lnTo>
                    <a:pt x="1295400" y="173735"/>
                  </a:lnTo>
                  <a:lnTo>
                    <a:pt x="1121664" y="347471"/>
                  </a:lnTo>
                  <a:lnTo>
                    <a:pt x="1121664" y="260603"/>
                  </a:lnTo>
                  <a:lnTo>
                    <a:pt x="0" y="260603"/>
                  </a:lnTo>
                  <a:lnTo>
                    <a:pt x="0" y="86867"/>
                  </a:lnTo>
                  <a:close/>
                </a:path>
              </a:pathLst>
            </a:custGeom>
            <a:ln w="15240">
              <a:solidFill>
                <a:srgbClr val="164F74"/>
              </a:solidFill>
            </a:ln>
          </p:spPr>
          <p:txBody>
            <a:bodyPr wrap="square" lIns="0" tIns="0" rIns="0" bIns="0" rtlCol="0"/>
            <a:lstStyle/>
            <a:p>
              <a:endParaRPr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673596" y="3436620"/>
              <a:ext cx="1295400" cy="347980"/>
            </a:xfrm>
            <a:custGeom>
              <a:avLst/>
              <a:gdLst/>
              <a:ahLst/>
              <a:cxnLst/>
              <a:rect l="l" t="t" r="r" b="b"/>
              <a:pathLst>
                <a:path w="1295400" h="347979">
                  <a:moveTo>
                    <a:pt x="1121663" y="0"/>
                  </a:moveTo>
                  <a:lnTo>
                    <a:pt x="1121663" y="86867"/>
                  </a:lnTo>
                  <a:lnTo>
                    <a:pt x="0" y="86867"/>
                  </a:lnTo>
                  <a:lnTo>
                    <a:pt x="0" y="260603"/>
                  </a:lnTo>
                  <a:lnTo>
                    <a:pt x="1121663" y="260603"/>
                  </a:lnTo>
                  <a:lnTo>
                    <a:pt x="1121663" y="347471"/>
                  </a:lnTo>
                  <a:lnTo>
                    <a:pt x="1295400" y="173735"/>
                  </a:lnTo>
                  <a:lnTo>
                    <a:pt x="1121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73596" y="3436620"/>
              <a:ext cx="1295400" cy="347980"/>
            </a:xfrm>
            <a:custGeom>
              <a:avLst/>
              <a:gdLst/>
              <a:ahLst/>
              <a:cxnLst/>
              <a:rect l="l" t="t" r="r" b="b"/>
              <a:pathLst>
                <a:path w="1295400" h="347979">
                  <a:moveTo>
                    <a:pt x="0" y="86867"/>
                  </a:moveTo>
                  <a:lnTo>
                    <a:pt x="1121663" y="86867"/>
                  </a:lnTo>
                  <a:lnTo>
                    <a:pt x="1121663" y="0"/>
                  </a:lnTo>
                  <a:lnTo>
                    <a:pt x="1295400" y="173735"/>
                  </a:lnTo>
                  <a:lnTo>
                    <a:pt x="1121663" y="347471"/>
                  </a:lnTo>
                  <a:lnTo>
                    <a:pt x="1121663" y="260603"/>
                  </a:lnTo>
                  <a:lnTo>
                    <a:pt x="0" y="260603"/>
                  </a:lnTo>
                  <a:lnTo>
                    <a:pt x="0" y="86867"/>
                  </a:lnTo>
                  <a:close/>
                </a:path>
              </a:pathLst>
            </a:custGeom>
            <a:ln w="15240">
              <a:solidFill>
                <a:srgbClr val="164F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148" y="4719827"/>
              <a:ext cx="11241405" cy="1758950"/>
            </a:xfrm>
            <a:custGeom>
              <a:avLst/>
              <a:gdLst/>
              <a:ahLst/>
              <a:cxnLst/>
              <a:rect l="l" t="t" r="r" b="b"/>
              <a:pathLst>
                <a:path w="11241405" h="1758950">
                  <a:moveTo>
                    <a:pt x="10947908" y="0"/>
                  </a:moveTo>
                  <a:lnTo>
                    <a:pt x="293116" y="0"/>
                  </a:lnTo>
                  <a:lnTo>
                    <a:pt x="245570" y="3835"/>
                  </a:lnTo>
                  <a:lnTo>
                    <a:pt x="200467" y="14939"/>
                  </a:lnTo>
                  <a:lnTo>
                    <a:pt x="158410" y="32709"/>
                  </a:lnTo>
                  <a:lnTo>
                    <a:pt x="120004" y="56542"/>
                  </a:lnTo>
                  <a:lnTo>
                    <a:pt x="85850" y="85836"/>
                  </a:lnTo>
                  <a:lnTo>
                    <a:pt x="56553" y="119987"/>
                  </a:lnTo>
                  <a:lnTo>
                    <a:pt x="32716" y="158394"/>
                  </a:lnTo>
                  <a:lnTo>
                    <a:pt x="14942" y="200452"/>
                  </a:lnTo>
                  <a:lnTo>
                    <a:pt x="3836" y="245560"/>
                  </a:lnTo>
                  <a:lnTo>
                    <a:pt x="0" y="293116"/>
                  </a:lnTo>
                  <a:lnTo>
                    <a:pt x="0" y="1465567"/>
                  </a:lnTo>
                  <a:lnTo>
                    <a:pt x="3836" y="1513113"/>
                  </a:lnTo>
                  <a:lnTo>
                    <a:pt x="14942" y="1558217"/>
                  </a:lnTo>
                  <a:lnTo>
                    <a:pt x="32716" y="1600275"/>
                  </a:lnTo>
                  <a:lnTo>
                    <a:pt x="56553" y="1638683"/>
                  </a:lnTo>
                  <a:lnTo>
                    <a:pt x="85850" y="1672839"/>
                  </a:lnTo>
                  <a:lnTo>
                    <a:pt x="120004" y="1702138"/>
                  </a:lnTo>
                  <a:lnTo>
                    <a:pt x="158410" y="1725976"/>
                  </a:lnTo>
                  <a:lnTo>
                    <a:pt x="200467" y="1743751"/>
                  </a:lnTo>
                  <a:lnTo>
                    <a:pt x="245570" y="1754859"/>
                  </a:lnTo>
                  <a:lnTo>
                    <a:pt x="293116" y="1758696"/>
                  </a:lnTo>
                  <a:lnTo>
                    <a:pt x="10947908" y="1758696"/>
                  </a:lnTo>
                  <a:lnTo>
                    <a:pt x="10995463" y="1754859"/>
                  </a:lnTo>
                  <a:lnTo>
                    <a:pt x="11040571" y="1743751"/>
                  </a:lnTo>
                  <a:lnTo>
                    <a:pt x="11082629" y="1725976"/>
                  </a:lnTo>
                  <a:lnTo>
                    <a:pt x="11121036" y="1702138"/>
                  </a:lnTo>
                  <a:lnTo>
                    <a:pt x="11155187" y="1672839"/>
                  </a:lnTo>
                  <a:lnTo>
                    <a:pt x="11184481" y="1638683"/>
                  </a:lnTo>
                  <a:lnTo>
                    <a:pt x="11208314" y="1600275"/>
                  </a:lnTo>
                  <a:lnTo>
                    <a:pt x="11226084" y="1558217"/>
                  </a:lnTo>
                  <a:lnTo>
                    <a:pt x="11237188" y="1513113"/>
                  </a:lnTo>
                  <a:lnTo>
                    <a:pt x="11241024" y="1465567"/>
                  </a:lnTo>
                  <a:lnTo>
                    <a:pt x="11241024" y="293116"/>
                  </a:lnTo>
                  <a:lnTo>
                    <a:pt x="11237188" y="245560"/>
                  </a:lnTo>
                  <a:lnTo>
                    <a:pt x="11226084" y="200452"/>
                  </a:lnTo>
                  <a:lnTo>
                    <a:pt x="11208314" y="158394"/>
                  </a:lnTo>
                  <a:lnTo>
                    <a:pt x="11184481" y="119987"/>
                  </a:lnTo>
                  <a:lnTo>
                    <a:pt x="11155187" y="85836"/>
                  </a:lnTo>
                  <a:lnTo>
                    <a:pt x="11121036" y="56542"/>
                  </a:lnTo>
                  <a:lnTo>
                    <a:pt x="11082629" y="32709"/>
                  </a:lnTo>
                  <a:lnTo>
                    <a:pt x="11040571" y="14939"/>
                  </a:lnTo>
                  <a:lnTo>
                    <a:pt x="10995463" y="3835"/>
                  </a:lnTo>
                  <a:lnTo>
                    <a:pt x="10947908" y="0"/>
                  </a:lnTo>
                  <a:close/>
                </a:path>
              </a:pathLst>
            </a:custGeom>
            <a:solidFill>
              <a:srgbClr val="F9C5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2148" y="4719827"/>
              <a:ext cx="11241405" cy="1758950"/>
            </a:xfrm>
            <a:custGeom>
              <a:avLst/>
              <a:gdLst/>
              <a:ahLst/>
              <a:cxnLst/>
              <a:rect l="l" t="t" r="r" b="b"/>
              <a:pathLst>
                <a:path w="11241405" h="1758950">
                  <a:moveTo>
                    <a:pt x="0" y="293116"/>
                  </a:moveTo>
                  <a:lnTo>
                    <a:pt x="3836" y="245560"/>
                  </a:lnTo>
                  <a:lnTo>
                    <a:pt x="14942" y="200452"/>
                  </a:lnTo>
                  <a:lnTo>
                    <a:pt x="32716" y="158394"/>
                  </a:lnTo>
                  <a:lnTo>
                    <a:pt x="56553" y="119987"/>
                  </a:lnTo>
                  <a:lnTo>
                    <a:pt x="85850" y="85836"/>
                  </a:lnTo>
                  <a:lnTo>
                    <a:pt x="120004" y="56542"/>
                  </a:lnTo>
                  <a:lnTo>
                    <a:pt x="158410" y="32709"/>
                  </a:lnTo>
                  <a:lnTo>
                    <a:pt x="200467" y="14939"/>
                  </a:lnTo>
                  <a:lnTo>
                    <a:pt x="245570" y="3835"/>
                  </a:lnTo>
                  <a:lnTo>
                    <a:pt x="293116" y="0"/>
                  </a:lnTo>
                  <a:lnTo>
                    <a:pt x="10947908" y="0"/>
                  </a:lnTo>
                  <a:lnTo>
                    <a:pt x="10995463" y="3835"/>
                  </a:lnTo>
                  <a:lnTo>
                    <a:pt x="11040571" y="14939"/>
                  </a:lnTo>
                  <a:lnTo>
                    <a:pt x="11082629" y="32709"/>
                  </a:lnTo>
                  <a:lnTo>
                    <a:pt x="11121036" y="56542"/>
                  </a:lnTo>
                  <a:lnTo>
                    <a:pt x="11155187" y="85836"/>
                  </a:lnTo>
                  <a:lnTo>
                    <a:pt x="11184481" y="119987"/>
                  </a:lnTo>
                  <a:lnTo>
                    <a:pt x="11208314" y="158394"/>
                  </a:lnTo>
                  <a:lnTo>
                    <a:pt x="11226084" y="200452"/>
                  </a:lnTo>
                  <a:lnTo>
                    <a:pt x="11237188" y="245560"/>
                  </a:lnTo>
                  <a:lnTo>
                    <a:pt x="11241024" y="293116"/>
                  </a:lnTo>
                  <a:lnTo>
                    <a:pt x="11241024" y="1465567"/>
                  </a:lnTo>
                  <a:lnTo>
                    <a:pt x="11237188" y="1513113"/>
                  </a:lnTo>
                  <a:lnTo>
                    <a:pt x="11226084" y="1558217"/>
                  </a:lnTo>
                  <a:lnTo>
                    <a:pt x="11208314" y="1600275"/>
                  </a:lnTo>
                  <a:lnTo>
                    <a:pt x="11184481" y="1638683"/>
                  </a:lnTo>
                  <a:lnTo>
                    <a:pt x="11155187" y="1672839"/>
                  </a:lnTo>
                  <a:lnTo>
                    <a:pt x="11121036" y="1702138"/>
                  </a:lnTo>
                  <a:lnTo>
                    <a:pt x="11082629" y="1725976"/>
                  </a:lnTo>
                  <a:lnTo>
                    <a:pt x="11040571" y="1743751"/>
                  </a:lnTo>
                  <a:lnTo>
                    <a:pt x="10995463" y="1754859"/>
                  </a:lnTo>
                  <a:lnTo>
                    <a:pt x="10947908" y="1758696"/>
                  </a:lnTo>
                  <a:lnTo>
                    <a:pt x="293116" y="1758696"/>
                  </a:lnTo>
                  <a:lnTo>
                    <a:pt x="245570" y="1754859"/>
                  </a:lnTo>
                  <a:lnTo>
                    <a:pt x="200467" y="1743751"/>
                  </a:lnTo>
                  <a:lnTo>
                    <a:pt x="158410" y="1725976"/>
                  </a:lnTo>
                  <a:lnTo>
                    <a:pt x="120004" y="1702138"/>
                  </a:lnTo>
                  <a:lnTo>
                    <a:pt x="85850" y="1672839"/>
                  </a:lnTo>
                  <a:lnTo>
                    <a:pt x="56553" y="1638683"/>
                  </a:lnTo>
                  <a:lnTo>
                    <a:pt x="32716" y="1600275"/>
                  </a:lnTo>
                  <a:lnTo>
                    <a:pt x="14942" y="1558217"/>
                  </a:lnTo>
                  <a:lnTo>
                    <a:pt x="3836" y="1513113"/>
                  </a:lnTo>
                  <a:lnTo>
                    <a:pt x="0" y="1465567"/>
                  </a:lnTo>
                  <a:lnTo>
                    <a:pt x="0" y="293116"/>
                  </a:lnTo>
                  <a:close/>
                </a:path>
              </a:pathLst>
            </a:custGeom>
            <a:ln w="9144">
              <a:solidFill>
                <a:srgbClr val="B311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54809" y="4908282"/>
            <a:ext cx="10767695" cy="813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8830" marR="5080" indent="-786765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Times New Roman"/>
                <a:cs typeface="Times New Roman"/>
              </a:rPr>
              <a:t>This application </a:t>
            </a:r>
            <a:r>
              <a:rPr sz="2400" spc="5" dirty="0">
                <a:latin typeface="Times New Roman"/>
                <a:cs typeface="Times New Roman"/>
              </a:rPr>
              <a:t>runs only on android stock </a:t>
            </a:r>
            <a:r>
              <a:rPr sz="2400" spc="-5" dirty="0">
                <a:latin typeface="Times New Roman"/>
                <a:cs typeface="Times New Roman"/>
              </a:rPr>
              <a:t>Os </a:t>
            </a:r>
            <a:r>
              <a:rPr sz="2400" spc="5" dirty="0">
                <a:latin typeface="Times New Roman"/>
                <a:cs typeface="Times New Roman"/>
              </a:rPr>
              <a:t>hence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5" dirty="0">
                <a:latin typeface="Times New Roman"/>
                <a:cs typeface="Times New Roman"/>
              </a:rPr>
              <a:t>depends</a:t>
            </a:r>
            <a:r>
              <a:rPr sz="2400" spc="-509" dirty="0">
                <a:latin typeface="Times New Roman"/>
                <a:cs typeface="Times New Roman"/>
              </a:rPr>
              <a:t> </a:t>
            </a:r>
            <a:r>
              <a:rPr lang="en-US" sz="2400" spc="-509" dirty="0" smtClean="0">
                <a:latin typeface="Times New Roman"/>
                <a:cs typeface="Times New Roman"/>
              </a:rPr>
              <a:t>       </a:t>
            </a:r>
            <a:r>
              <a:rPr sz="2400" spc="5" dirty="0" smtClean="0">
                <a:latin typeface="Times New Roman"/>
                <a:cs typeface="Times New Roman"/>
              </a:rPr>
              <a:t>on </a:t>
            </a:r>
            <a:r>
              <a:rPr sz="2400" spc="5" dirty="0">
                <a:latin typeface="Times New Roman"/>
                <a:cs typeface="Times New Roman"/>
              </a:rPr>
              <a:t>android  devices </a:t>
            </a:r>
            <a:r>
              <a:rPr lang="en-IN" sz="2400" spc="5" dirty="0" smtClean="0">
                <a:latin typeface="Times New Roman"/>
                <a:cs typeface="Times New Roman"/>
              </a:rPr>
              <a:t>          </a:t>
            </a:r>
            <a:r>
              <a:rPr sz="2400" spc="5" dirty="0" smtClean="0">
                <a:latin typeface="Times New Roman"/>
                <a:cs typeface="Times New Roman"/>
              </a:rPr>
              <a:t>and </a:t>
            </a:r>
            <a:r>
              <a:rPr sz="2400" spc="5" dirty="0">
                <a:latin typeface="Times New Roman"/>
                <a:cs typeface="Times New Roman"/>
              </a:rPr>
              <a:t>its </a:t>
            </a:r>
            <a:r>
              <a:rPr sz="2400" spc="-10" dirty="0">
                <a:latin typeface="Times New Roman"/>
                <a:cs typeface="Times New Roman"/>
              </a:rPr>
              <a:t>main </a:t>
            </a:r>
            <a:r>
              <a:rPr sz="2400" spc="5" dirty="0">
                <a:latin typeface="Times New Roman"/>
                <a:cs typeface="Times New Roman"/>
              </a:rPr>
              <a:t>show </a:t>
            </a:r>
            <a:r>
              <a:rPr sz="2400" dirty="0">
                <a:latin typeface="Times New Roman"/>
                <a:cs typeface="Times New Roman"/>
              </a:rPr>
              <a:t>stopper </a:t>
            </a:r>
            <a:r>
              <a:rPr sz="2400" spc="5" dirty="0">
                <a:latin typeface="Times New Roman"/>
                <a:cs typeface="Times New Roman"/>
              </a:rPr>
              <a:t>is its </a:t>
            </a:r>
            <a:r>
              <a:rPr sz="2400" b="1" spc="5" dirty="0">
                <a:latin typeface="Times New Roman"/>
                <a:cs typeface="Times New Roman"/>
              </a:rPr>
              <a:t>internet</a:t>
            </a:r>
            <a:r>
              <a:rPr sz="2400" b="1" spc="-35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dependability</a:t>
            </a:r>
            <a:r>
              <a:rPr sz="2800" spc="5" dirty="0">
                <a:latin typeface="Gothic Uralic"/>
                <a:cs typeface="Gothic Uralic"/>
              </a:rPr>
              <a:t>.</a:t>
            </a:r>
            <a:endParaRPr sz="2800" dirty="0">
              <a:latin typeface="Gothic Uralic"/>
              <a:cs typeface="Gothic Uralic"/>
            </a:endParaRPr>
          </a:p>
        </p:txBody>
      </p:sp>
    </p:spTree>
    <p:extLst>
      <p:ext uri="{BB962C8B-B14F-4D97-AF65-F5344CB8AC3E}">
        <p14:creationId xmlns:p14="http://schemas.microsoft.com/office/powerpoint/2010/main" val="178944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/>
                <a:cs typeface="Times New Roman"/>
              </a:rPr>
              <a:t> </a:t>
            </a:r>
            <a:r>
              <a:rPr sz="3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/>
                <a:cs typeface="Times New Roman"/>
              </a:rPr>
              <a:t>SERVICES</a:t>
            </a:r>
            <a:endParaRPr sz="36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/>
              <a:cs typeface="Times New Roman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83200" y="2692400"/>
            <a:ext cx="708660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Our services includes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69900" indent="-457834">
              <a:spcBef>
                <a:spcPts val="385"/>
              </a:spcBef>
              <a:buClr>
                <a:srgbClr val="B31166"/>
              </a:buClr>
              <a:buSzPct val="78846"/>
              <a:buAutoNum type="arabicPeriod"/>
              <a:tabLst>
                <a:tab pos="469900" algn="l"/>
                <a:tab pos="470534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Notes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69900" indent="-457834">
              <a:spcBef>
                <a:spcPts val="385"/>
              </a:spcBef>
              <a:buClr>
                <a:srgbClr val="B31166"/>
              </a:buClr>
              <a:buSzPct val="80769"/>
              <a:buAutoNum type="arabicPeriod"/>
              <a:tabLst>
                <a:tab pos="469900" algn="l"/>
                <a:tab pos="470534" algn="l"/>
              </a:tabLst>
            </a:pP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Extra Activities (</a:t>
            </a:r>
            <a:r>
              <a:rPr lang="en-US" sz="2000" spc="-15" dirty="0" err="1" smtClean="0">
                <a:latin typeface="Times New Roman" pitchFamily="18" charset="0"/>
                <a:cs typeface="Times New Roman" pitchFamily="18" charset="0"/>
              </a:rPr>
              <a:t>hackathon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,webinar , competition)</a:t>
            </a:r>
          </a:p>
          <a:p>
            <a:pPr marL="469900" indent="-457834">
              <a:spcBef>
                <a:spcPts val="365"/>
              </a:spcBef>
              <a:buClr>
                <a:srgbClr val="B31166"/>
              </a:buClr>
              <a:buSzPct val="78846"/>
              <a:buAutoNum type="arabicPeriod"/>
              <a:tabLst>
                <a:tab pos="469900" algn="l"/>
                <a:tab pos="470534" algn="l"/>
              </a:tabLst>
            </a:pP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Internships</a:t>
            </a:r>
            <a:endParaRPr lang="en-US" sz="2000" spc="-10" dirty="0">
              <a:latin typeface="Times New Roman" pitchFamily="18" charset="0"/>
              <a:cs typeface="Times New Roman" pitchFamily="18" charset="0"/>
            </a:endParaRPr>
          </a:p>
          <a:p>
            <a:pPr marL="469900" indent="-457834">
              <a:spcBef>
                <a:spcPts val="365"/>
              </a:spcBef>
              <a:buClr>
                <a:srgbClr val="B31166"/>
              </a:buClr>
              <a:buSzPct val="78846"/>
              <a:buAutoNum type="arabicPeriod"/>
              <a:tabLst>
                <a:tab pos="469900" algn="l"/>
                <a:tab pos="470534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Courses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98388"/>
            <a:ext cx="3287575" cy="24356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27424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6895" y="892927"/>
            <a:ext cx="5867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NOTES</a:t>
            </a:r>
            <a:endParaRPr sz="36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3799" y="3343404"/>
            <a:ext cx="6036733" cy="15645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Ø"/>
              <a:tabLst>
                <a:tab pos="356870" algn="l"/>
              </a:tabLst>
            </a:pPr>
            <a:r>
              <a:rPr lang="en-IN" sz="20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Here semester wise and within it the  subject wise the notes are available. So the users, no need to search for it.</a:t>
            </a:r>
          </a:p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Ø"/>
              <a:tabLst>
                <a:tab pos="356870" algn="l"/>
              </a:tabLst>
            </a:pPr>
            <a:r>
              <a:rPr lang="en-IN" sz="20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Also the users can act as in both way(to upload the notes or to view the notes which are already uploaded).</a:t>
            </a:r>
            <a:endParaRPr lang="en-IN" sz="2000" dirty="0">
              <a:latin typeface="Times New Roman"/>
              <a:cs typeface="Times New Roman"/>
            </a:endParaRPr>
          </a:p>
        </p:txBody>
      </p:sp>
      <p:sp>
        <p:nvSpPr>
          <p:cNvPr id="5" name="AutoShape 2" descr="Image result for notes text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a-IN"/>
          </a:p>
        </p:txBody>
      </p:sp>
      <p:sp>
        <p:nvSpPr>
          <p:cNvPr id="6" name="AutoShape 4" descr="Image result for notes text imag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a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758" y="3063292"/>
            <a:ext cx="1829901" cy="2262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0029" y="952193"/>
            <a:ext cx="99156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XTRA ACTIVITY , COURSES , INTERNSHIPS</a:t>
            </a:r>
            <a:endParaRPr sz="36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3571" y="3017916"/>
            <a:ext cx="5765800" cy="1885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Ø"/>
              <a:tabLst>
                <a:tab pos="356870" algn="l"/>
              </a:tabLst>
            </a:pPr>
            <a:r>
              <a:rPr lang="en-IN" sz="2000" dirty="0">
                <a:solidFill>
                  <a:srgbClr val="404040"/>
                </a:solidFill>
                <a:latin typeface="Times New Roman"/>
                <a:cs typeface="Times New Roman"/>
              </a:rPr>
              <a:t>Here they can upload the poster or information of </a:t>
            </a:r>
            <a:r>
              <a:rPr lang="en-IN" sz="20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the available </a:t>
            </a:r>
            <a:r>
              <a:rPr lang="en-IN" sz="2000" dirty="0" err="1" smtClean="0">
                <a:solidFill>
                  <a:srgbClr val="404040"/>
                </a:solidFill>
                <a:latin typeface="Times New Roman"/>
                <a:cs typeface="Times New Roman"/>
              </a:rPr>
              <a:t>hackathons</a:t>
            </a:r>
            <a:r>
              <a:rPr lang="en-IN" sz="20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,webinars ,competitions , internships ,courses.</a:t>
            </a:r>
          </a:p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Ø"/>
              <a:tabLst>
                <a:tab pos="356870" algn="l"/>
              </a:tabLst>
            </a:pPr>
            <a:endParaRPr lang="en-IN" sz="2000" dirty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Ø"/>
              <a:tabLst>
                <a:tab pos="356870" algn="l"/>
              </a:tabLst>
            </a:pPr>
            <a:r>
              <a:rPr lang="en-IN" sz="2000" dirty="0">
                <a:solidFill>
                  <a:srgbClr val="404040"/>
                </a:solidFill>
                <a:latin typeface="Times New Roman"/>
                <a:cs typeface="Times New Roman"/>
              </a:rPr>
              <a:t>Also the links to access it are uploaded or viewed by users.</a:t>
            </a:r>
            <a:endParaRPr lang="en-IN" sz="2000" dirty="0">
              <a:latin typeface="Times New Roman"/>
              <a:cs typeface="Times New Roma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7" y="2556093"/>
            <a:ext cx="2194985" cy="1404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64" y="2630540"/>
            <a:ext cx="2206426" cy="125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10" y="4463871"/>
            <a:ext cx="2534707" cy="1586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6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1066800"/>
            <a:ext cx="98233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35245" algn="l"/>
              </a:tabLst>
            </a:pPr>
            <a:r>
              <a:rPr lang="en-IN" sz="3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SOCIAL IMPACT ANALYSIS WITH </a:t>
            </a:r>
            <a:r>
              <a:rPr sz="36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COVID19</a:t>
            </a:r>
            <a:endParaRPr sz="36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3429000"/>
            <a:ext cx="10058400" cy="2073003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98450" indent="-285750">
              <a:spcBef>
                <a:spcPts val="865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Due to this covid-19 situation, the schools and the colleges are closed , also the students need to prepare by this online classes. </a:t>
            </a:r>
          </a:p>
          <a:p>
            <a:pPr marL="298450" indent="-285750">
              <a:spcBef>
                <a:spcPts val="865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I’m an engineering student one of the major disadvantage I faced was getting a proper and understandable notes. So I decided to make this application especially for engineering students through which they can easily access the notes  for free which is uploaded here with department wise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199" y="2735451"/>
            <a:ext cx="6077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lang="en-US" b="1" spc="-25" dirty="0">
                <a:latin typeface="Times New Roman"/>
                <a:cs typeface="Times New Roman"/>
              </a:rPr>
              <a:t>IMPACTS </a:t>
            </a:r>
            <a:r>
              <a:rPr lang="en-US" b="1" spc="-5" dirty="0">
                <a:latin typeface="Times New Roman"/>
                <a:cs typeface="Times New Roman"/>
              </a:rPr>
              <a:t>OF OUR PROJECT </a:t>
            </a:r>
            <a:r>
              <a:rPr lang="en-US" b="1" spc="-10" dirty="0">
                <a:latin typeface="Times New Roman"/>
                <a:cs typeface="Times New Roman"/>
              </a:rPr>
              <a:t>IN </a:t>
            </a:r>
            <a:r>
              <a:rPr lang="en-US" b="1" dirty="0">
                <a:latin typeface="Times New Roman"/>
                <a:cs typeface="Times New Roman"/>
              </a:rPr>
              <a:t>COVID-19 </a:t>
            </a:r>
            <a:r>
              <a:rPr lang="en-US" b="1" spc="-20" dirty="0">
                <a:latin typeface="Times New Roman"/>
                <a:cs typeface="Times New Roman"/>
              </a:rPr>
              <a:t>PANDEMIC</a:t>
            </a:r>
            <a:r>
              <a:rPr lang="en-US" spc="-20" dirty="0">
                <a:latin typeface="Times New Roman"/>
                <a:cs typeface="Times New Roman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04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523</TotalTime>
  <Words>686</Words>
  <Application>Microsoft Office PowerPoint</Application>
  <PresentationFormat>Custom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 Boardroom</vt:lpstr>
      <vt:lpstr>                         INGENIUS 2020                              #get set hack</vt:lpstr>
      <vt:lpstr>PowerPoint Presentation</vt:lpstr>
      <vt:lpstr>IDEA / APPROACH</vt:lpstr>
      <vt:lpstr>IDEA / APPROACH</vt:lpstr>
      <vt:lpstr>TECHNOLOGY STACK AND USE CASES</vt:lpstr>
      <vt:lpstr> SERVICES</vt:lpstr>
      <vt:lpstr>NOTES</vt:lpstr>
      <vt:lpstr>EXTRA ACTIVITY , COURSES , INTERNSHIPS</vt:lpstr>
      <vt:lpstr>SOCIAL IMPACT ANALYSIS WITH COVID19</vt:lpstr>
      <vt:lpstr>SOCIAL IMPACT ANALYSIS WITH COVID19</vt:lpstr>
      <vt:lpstr>BLOCK DIAGRAM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FUTUREINDIA WEBSITE</dc:title>
  <dc:creator>hari haran</dc:creator>
  <cp:lastModifiedBy>rithika</cp:lastModifiedBy>
  <cp:revision>45</cp:revision>
  <dcterms:created xsi:type="dcterms:W3CDTF">2020-04-09T01:25:33Z</dcterms:created>
  <dcterms:modified xsi:type="dcterms:W3CDTF">2020-10-31T05:44:52Z</dcterms:modified>
</cp:coreProperties>
</file>