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59" r:id="rId4"/>
  </p:sldMasterIdLst>
  <p:notesMasterIdLst>
    <p:notesMasterId r:id="rId34"/>
  </p:notesMasterIdLst>
  <p:handoutMasterIdLst>
    <p:handoutMasterId r:id="rId35"/>
  </p:handoutMasterIdLst>
  <p:sldIdLst>
    <p:sldId id="374" r:id="rId5"/>
    <p:sldId id="377" r:id="rId6"/>
    <p:sldId id="364" r:id="rId7"/>
    <p:sldId id="365" r:id="rId8"/>
    <p:sldId id="268" r:id="rId9"/>
    <p:sldId id="376" r:id="rId10"/>
    <p:sldId id="361" r:id="rId11"/>
    <p:sldId id="367" r:id="rId12"/>
    <p:sldId id="299" r:id="rId13"/>
    <p:sldId id="388" r:id="rId14"/>
    <p:sldId id="389" r:id="rId15"/>
    <p:sldId id="390" r:id="rId16"/>
    <p:sldId id="368" r:id="rId17"/>
    <p:sldId id="369" r:id="rId18"/>
    <p:sldId id="378" r:id="rId19"/>
    <p:sldId id="379" r:id="rId20"/>
    <p:sldId id="380" r:id="rId21"/>
    <p:sldId id="381" r:id="rId22"/>
    <p:sldId id="382" r:id="rId23"/>
    <p:sldId id="383" r:id="rId24"/>
    <p:sldId id="384" r:id="rId25"/>
    <p:sldId id="385" r:id="rId26"/>
    <p:sldId id="386" r:id="rId27"/>
    <p:sldId id="387" r:id="rId28"/>
    <p:sldId id="370" r:id="rId29"/>
    <p:sldId id="371" r:id="rId30"/>
    <p:sldId id="372" r:id="rId31"/>
    <p:sldId id="373" r:id="rId32"/>
    <p:sldId id="375" r:id="rId3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CF44"/>
    <a:srgbClr val="3333FF"/>
    <a:srgbClr val="FF0000"/>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p:cViewPr varScale="1">
        <p:scale>
          <a:sx n="74" d="100"/>
          <a:sy n="74" d="100"/>
        </p:scale>
        <p:origin x="116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652BF95-D20E-4894-9CFB-0D3DE4DDBA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D950915F-7E3B-4AA6-B953-3C072387C36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5918FC-8591-473E-B66C-AFF9F4C3DCF2}" type="datetimeFigureOut">
              <a:rPr lang="en-IN" smtClean="0"/>
              <a:t>18-04-2018</a:t>
            </a:fld>
            <a:endParaRPr lang="en-IN"/>
          </a:p>
        </p:txBody>
      </p:sp>
      <p:sp>
        <p:nvSpPr>
          <p:cNvPr id="4" name="Footer Placeholder 3">
            <a:extLst>
              <a:ext uri="{FF2B5EF4-FFF2-40B4-BE49-F238E27FC236}">
                <a16:creationId xmlns:a16="http://schemas.microsoft.com/office/drawing/2014/main" xmlns="" id="{86350E49-A6A4-4712-B90F-D36671F69F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FF52DAA7-493D-497A-A3D3-504D242CD55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11DAA8-1971-415F-93C5-4FFF76C2AEC3}" type="slidenum">
              <a:rPr lang="en-IN" smtClean="0"/>
              <a:t>‹#›</a:t>
            </a:fld>
            <a:endParaRPr lang="en-IN"/>
          </a:p>
        </p:txBody>
      </p:sp>
    </p:spTree>
    <p:extLst>
      <p:ext uri="{BB962C8B-B14F-4D97-AF65-F5344CB8AC3E}">
        <p14:creationId xmlns:p14="http://schemas.microsoft.com/office/powerpoint/2010/main" val="7512222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66BF6DF9-22DD-4973-9CDA-EFA9E5C78722}"/>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dirty="0"/>
          </a:p>
        </p:txBody>
      </p:sp>
      <p:sp>
        <p:nvSpPr>
          <p:cNvPr id="3075" name="Rectangle 3">
            <a:extLst>
              <a:ext uri="{FF2B5EF4-FFF2-40B4-BE49-F238E27FC236}">
                <a16:creationId xmlns:a16="http://schemas.microsoft.com/office/drawing/2014/main" xmlns="" id="{FE58B3AB-2C91-43BF-A045-FE30954DD668}"/>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dirty="0"/>
          </a:p>
        </p:txBody>
      </p:sp>
      <p:sp>
        <p:nvSpPr>
          <p:cNvPr id="14340" name="Rectangle 4">
            <a:extLst>
              <a:ext uri="{FF2B5EF4-FFF2-40B4-BE49-F238E27FC236}">
                <a16:creationId xmlns:a16="http://schemas.microsoft.com/office/drawing/2014/main" xmlns="" id="{0A470715-C217-4590-AAF8-5F5EE83B27B1}"/>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xmlns="" id="{0BDC2013-8F35-493A-9358-BD687D18B685}"/>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078" name="Rectangle 6">
            <a:extLst>
              <a:ext uri="{FF2B5EF4-FFF2-40B4-BE49-F238E27FC236}">
                <a16:creationId xmlns:a16="http://schemas.microsoft.com/office/drawing/2014/main" xmlns="" id="{216022A4-D543-455C-A214-2708BCC35DFA}"/>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dirty="0"/>
          </a:p>
        </p:txBody>
      </p:sp>
      <p:sp>
        <p:nvSpPr>
          <p:cNvPr id="3079" name="Rectangle 7">
            <a:extLst>
              <a:ext uri="{FF2B5EF4-FFF2-40B4-BE49-F238E27FC236}">
                <a16:creationId xmlns:a16="http://schemas.microsoft.com/office/drawing/2014/main" xmlns="" id="{C278659F-4A21-4656-BC59-DCF5D4CE332C}"/>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AFC2861-92B7-4A36-8319-0770FBA0DBC2}" type="slidenum">
              <a:rPr lang="en-US" altLang="en-US"/>
              <a:pPr>
                <a:defRPr/>
              </a:pPr>
              <a:t>‹#›</a:t>
            </a:fld>
            <a:endParaRPr lang="en-US" altLang="en-US" dirty="0"/>
          </a:p>
        </p:txBody>
      </p:sp>
    </p:spTree>
    <p:extLst>
      <p:ext uri="{BB962C8B-B14F-4D97-AF65-F5344CB8AC3E}">
        <p14:creationId xmlns:p14="http://schemas.microsoft.com/office/powerpoint/2010/main" val="98683124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F743E-EFA7-4E52-8E47-C7A8079FEDD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36636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xmlns="" id="{7AF19EBF-DDF9-4F0A-89BA-AC5FCCDBCD8F}"/>
              </a:ext>
            </a:extLst>
          </p:cNvPr>
          <p:cNvSpPr>
            <a:spLocks noGrp="1" noRot="1" noChangeAspect="1" noChangeArrowheads="1" noTextEdit="1"/>
          </p:cNvSpPr>
          <p:nvPr>
            <p:ph type="sldImg"/>
          </p:nvPr>
        </p:nvSpPr>
        <p:spPr>
          <a:xfrm>
            <a:off x="1406525" y="1158875"/>
            <a:ext cx="4171950" cy="3128963"/>
          </a:xfrm>
          <a:ln/>
        </p:spPr>
      </p:sp>
      <p:sp>
        <p:nvSpPr>
          <p:cNvPr id="21507" name="Notes Placeholder 2">
            <a:extLst>
              <a:ext uri="{FF2B5EF4-FFF2-40B4-BE49-F238E27FC236}">
                <a16:creationId xmlns:a16="http://schemas.microsoft.com/office/drawing/2014/main" xmlns="" id="{0282F180-D079-4247-BB0A-429930752723}"/>
              </a:ext>
            </a:extLst>
          </p:cNvPr>
          <p:cNvSpPr>
            <a:spLocks noGrp="1" noChangeArrowheads="1"/>
          </p:cNvSpPr>
          <p:nvPr>
            <p:ph type="body" idx="1"/>
          </p:nvPr>
        </p:nvSpPr>
        <p:spPr>
          <a:noFill/>
        </p:spPr>
        <p:txBody>
          <a:bodyPr/>
          <a:lstStyle/>
          <a:p>
            <a:endParaRPr lang="en-US" altLang="en-US" dirty="0"/>
          </a:p>
        </p:txBody>
      </p:sp>
      <p:sp>
        <p:nvSpPr>
          <p:cNvPr id="21508" name="Slide Number Placeholder 3">
            <a:extLst>
              <a:ext uri="{FF2B5EF4-FFF2-40B4-BE49-F238E27FC236}">
                <a16:creationId xmlns:a16="http://schemas.microsoft.com/office/drawing/2014/main" xmlns="" id="{4D2061C1-67EA-4018-B72B-005D544C9F36}"/>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25000"/>
            </a:pPr>
            <a:fld id="{F9653EFE-D7C7-4CBA-A3AE-684A43E202BA}" type="slidenum">
              <a:rPr lang="en-US" altLang="en-US" smtClean="0">
                <a:solidFill>
                  <a:srgbClr val="000000"/>
                </a:solidFill>
                <a:latin typeface="Calibri" panose="020F0502020204030204" pitchFamily="34" charset="0"/>
                <a:cs typeface="Calibri" panose="020F0502020204030204" pitchFamily="34" charset="0"/>
                <a:sym typeface="Calibri" panose="020F0502020204030204" pitchFamily="34" charset="0"/>
              </a:rPr>
              <a:pPr>
                <a:buClr>
                  <a:srgbClr val="000000"/>
                </a:buClr>
                <a:buSzPct val="25000"/>
              </a:pPr>
              <a:t>3</a:t>
            </a:fld>
            <a:endParaRPr lang="en-US" altLang="en-US" dirty="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1678469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xmlns="" id="{01DFD3BD-E391-41D8-8FC9-FCCB84F818CA}"/>
              </a:ext>
            </a:extLst>
          </p:cNvPr>
          <p:cNvSpPr>
            <a:spLocks noGrp="1" noRot="1" noChangeAspect="1" noChangeArrowheads="1" noTextEdit="1"/>
          </p:cNvSpPr>
          <p:nvPr>
            <p:ph type="sldImg"/>
          </p:nvPr>
        </p:nvSpPr>
        <p:spPr>
          <a:xfrm>
            <a:off x="1406525" y="1158875"/>
            <a:ext cx="4171950" cy="3128963"/>
          </a:xfrm>
          <a:ln/>
        </p:spPr>
      </p:sp>
      <p:sp>
        <p:nvSpPr>
          <p:cNvPr id="23555" name="Notes Placeholder 2">
            <a:extLst>
              <a:ext uri="{FF2B5EF4-FFF2-40B4-BE49-F238E27FC236}">
                <a16:creationId xmlns:a16="http://schemas.microsoft.com/office/drawing/2014/main" xmlns="" id="{7DB974D7-73DC-4C43-AF2E-F97C23FB394E}"/>
              </a:ext>
            </a:extLst>
          </p:cNvPr>
          <p:cNvSpPr>
            <a:spLocks noGrp="1" noChangeArrowheads="1"/>
          </p:cNvSpPr>
          <p:nvPr>
            <p:ph type="body" idx="1"/>
          </p:nvPr>
        </p:nvSpPr>
        <p:spPr>
          <a:noFill/>
        </p:spPr>
        <p:txBody>
          <a:bodyPr/>
          <a:lstStyle/>
          <a:p>
            <a:endParaRPr lang="en-US" altLang="en-US" dirty="0"/>
          </a:p>
        </p:txBody>
      </p:sp>
      <p:sp>
        <p:nvSpPr>
          <p:cNvPr id="23556" name="Slide Number Placeholder 3">
            <a:extLst>
              <a:ext uri="{FF2B5EF4-FFF2-40B4-BE49-F238E27FC236}">
                <a16:creationId xmlns:a16="http://schemas.microsoft.com/office/drawing/2014/main" xmlns="" id="{BD102BC8-780D-4688-BB3D-709F2588ED00}"/>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Clr>
                <a:srgbClr val="000000"/>
              </a:buClr>
              <a:buSzPct val="25000"/>
            </a:pPr>
            <a:fld id="{C7225EFD-F0A3-4D4F-A2ED-91CB4F1E0F9F}" type="slidenum">
              <a:rPr lang="en-US" altLang="en-US" smtClean="0">
                <a:solidFill>
                  <a:srgbClr val="000000"/>
                </a:solidFill>
                <a:latin typeface="Calibri" panose="020F0502020204030204" pitchFamily="34" charset="0"/>
                <a:cs typeface="Calibri" panose="020F0502020204030204" pitchFamily="34" charset="0"/>
                <a:sym typeface="Calibri" panose="020F0502020204030204" pitchFamily="34" charset="0"/>
              </a:rPr>
              <a:pPr>
                <a:buClr>
                  <a:srgbClr val="000000"/>
                </a:buClr>
                <a:buSzPct val="25000"/>
              </a:pPr>
              <a:t>4</a:t>
            </a:fld>
            <a:endParaRPr lang="en-US" altLang="en-US" dirty="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2688026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xmlns="" id="{99AEED86-0F5D-42AF-9011-5A133E49880E}"/>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xmlns="" id="{CCA42D3B-5905-4AB1-B92C-2EBA09FE7C9E}"/>
              </a:ext>
            </a:extLst>
          </p:cNvPr>
          <p:cNvSpPr>
            <a:spLocks noGrp="1" noChangeArrowheads="1"/>
          </p:cNvSpPr>
          <p:nvPr>
            <p:ph type="body" idx="1"/>
          </p:nvPr>
        </p:nvSpPr>
        <p:spPr>
          <a:noFill/>
        </p:spPr>
        <p:txBody>
          <a:bodyPr/>
          <a:lstStyle/>
          <a:p>
            <a:pPr eaLnBrk="1" hangingPunct="1"/>
            <a:endParaRPr lang="en-US" altLang="en-US" dirty="0"/>
          </a:p>
        </p:txBody>
      </p:sp>
    </p:spTree>
    <p:extLst>
      <p:ext uri="{BB962C8B-B14F-4D97-AF65-F5344CB8AC3E}">
        <p14:creationId xmlns:p14="http://schemas.microsoft.com/office/powerpoint/2010/main" val="27721705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xmlns="" id="{506F0C1A-30B5-4003-A825-3DC95564F787}"/>
              </a:ext>
            </a:extLst>
          </p:cNvPr>
          <p:cNvGraphicFramePr>
            <a:graphicFrameLocks noGrp="1"/>
          </p:cNvGraphicFramePr>
          <p:nvPr userDrawn="1">
            <p:extLst/>
          </p:nvPr>
        </p:nvGraphicFramePr>
        <p:xfrm>
          <a:off x="0" y="2644775"/>
          <a:ext cx="9144000" cy="1470025"/>
        </p:xfrm>
        <a:graphic>
          <a:graphicData uri="http://schemas.openxmlformats.org/drawingml/2006/table">
            <a:tbl>
              <a:tblPr firstRow="1" bandRow="1">
                <a:tableStyleId>{5C22544A-7EE6-4342-B048-85BDC9FD1C3A}</a:tableStyleId>
              </a:tblPr>
              <a:tblGrid>
                <a:gridCol w="9144000">
                  <a:extLst>
                    <a:ext uri="{9D8B030D-6E8A-4147-A177-3AD203B41FA5}">
                      <a16:colId xmlns:a16="http://schemas.microsoft.com/office/drawing/2014/main" xmlns="" val="2391910131"/>
                    </a:ext>
                  </a:extLst>
                </a:gridCol>
              </a:tblGrid>
              <a:tr h="1470025">
                <a:tc>
                  <a:txBody>
                    <a:bodyPr/>
                    <a:lstStyle/>
                    <a:p>
                      <a:endParaRPr lang="en-IN" dirty="0"/>
                    </a:p>
                  </a:txBody>
                  <a:tcPr/>
                </a:tc>
                <a:extLst>
                  <a:ext uri="{0D108BD9-81ED-4DB2-BD59-A6C34878D82A}">
                    <a16:rowId xmlns:a16="http://schemas.microsoft.com/office/drawing/2014/main" xmlns="" val="567883155"/>
                  </a:ext>
                </a:extLst>
              </a:tr>
            </a:tbl>
          </a:graphicData>
        </a:graphic>
      </p:graphicFrame>
      <p:sp>
        <p:nvSpPr>
          <p:cNvPr id="2" name="Title 1"/>
          <p:cNvSpPr>
            <a:spLocks noGrp="1"/>
          </p:cNvSpPr>
          <p:nvPr>
            <p:ph type="ctrTitle"/>
          </p:nvPr>
        </p:nvSpPr>
        <p:spPr>
          <a:xfrm>
            <a:off x="685800" y="2629991"/>
            <a:ext cx="7772400" cy="1470025"/>
          </a:xfrm>
        </p:spPr>
        <p:txBody>
          <a:bodyPr>
            <a:normAutofit/>
          </a:bodyPr>
          <a:lstStyle>
            <a:lvl1pPr>
              <a:defRPr sz="4000">
                <a:solidFill>
                  <a:schemeClr val="bg1"/>
                </a:solidFill>
              </a:defRPr>
            </a:lvl1pPr>
          </a:lstStyle>
          <a:p>
            <a:endParaRPr lang="en-US" dirty="0"/>
          </a:p>
        </p:txBody>
      </p:sp>
      <p:sp>
        <p:nvSpPr>
          <p:cNvPr id="3" name="Subtitle 2"/>
          <p:cNvSpPr>
            <a:spLocks noGrp="1"/>
          </p:cNvSpPr>
          <p:nvPr>
            <p:ph type="subTitle" idx="1"/>
          </p:nvPr>
        </p:nvSpPr>
        <p:spPr>
          <a:xfrm>
            <a:off x="685800" y="4126408"/>
            <a:ext cx="7772400" cy="1512391"/>
          </a:xfrm>
        </p:spPr>
        <p:txBody>
          <a:bodyPr/>
          <a:lstStyle>
            <a:lvl1pPr marL="0" indent="0" algn="l">
              <a:buNone/>
              <a:defRPr>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893A75A6-3603-4120-B27F-904D06F67DC6}" type="datetime1">
              <a:rPr lang="en-US" smtClean="0"/>
              <a:pPr/>
              <a:t>4/18/2018</a:t>
            </a:fld>
            <a:endParaRPr lang="en-US" dirty="0"/>
          </a:p>
        </p:txBody>
      </p:sp>
      <p:sp>
        <p:nvSpPr>
          <p:cNvPr id="5" name="Footer Placeholder 4"/>
          <p:cNvSpPr>
            <a:spLocks noGrp="1"/>
          </p:cNvSpPr>
          <p:nvPr>
            <p:ph type="ftr" sz="quarter" idx="11"/>
          </p:nvPr>
        </p:nvSpPr>
        <p:spPr/>
        <p:txBody>
          <a:bodyPr/>
          <a:lstStyle/>
          <a:p>
            <a:r>
              <a:rPr lang="en-US" dirty="0"/>
              <a:t>© </a:t>
            </a:r>
            <a:r>
              <a:rPr lang="en-US" dirty="0" err="1"/>
              <a:t>ePATHUSA</a:t>
            </a:r>
            <a:r>
              <a:rPr lang="en-US" dirty="0"/>
              <a:t> Confidential</a:t>
            </a:r>
          </a:p>
        </p:txBody>
      </p:sp>
      <p:pic>
        <p:nvPicPr>
          <p:cNvPr id="9" name="Picture 8" descr="C:\Projects\ePathUSA\logo.png">
            <a:extLst>
              <a:ext uri="{FF2B5EF4-FFF2-40B4-BE49-F238E27FC236}">
                <a16:creationId xmlns:a16="http://schemas.microsoft.com/office/drawing/2014/main" xmlns="" id="{5B845762-DFA2-4E73-BCC4-548BC4DE7E8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685807" y="1219200"/>
            <a:ext cx="2563178" cy="525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8354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3CF3A3-8CBC-4136-B12D-174C2C52FA47}" type="datetime1">
              <a:rPr lang="en-US" smtClean="0"/>
              <a:pPr/>
              <a:t>4/18/2018</a:t>
            </a:fld>
            <a:endParaRPr lang="en-US" dirty="0"/>
          </a:p>
        </p:txBody>
      </p:sp>
      <p:sp>
        <p:nvSpPr>
          <p:cNvPr id="5" name="Footer Placeholder 4"/>
          <p:cNvSpPr>
            <a:spLocks noGrp="1"/>
          </p:cNvSpPr>
          <p:nvPr>
            <p:ph type="ftr" sz="quarter" idx="11"/>
          </p:nvPr>
        </p:nvSpPr>
        <p:spPr/>
        <p:txBody>
          <a:bodyPr/>
          <a:lstStyle/>
          <a:p>
            <a:r>
              <a:rPr lang="en-US" dirty="0"/>
              <a:t>ePATHUSA Confidential</a:t>
            </a:r>
          </a:p>
        </p:txBody>
      </p:sp>
      <p:sp>
        <p:nvSpPr>
          <p:cNvPr id="6" name="Slide Number Placeholder 5"/>
          <p:cNvSpPr>
            <a:spLocks noGrp="1"/>
          </p:cNvSpPr>
          <p:nvPr>
            <p:ph type="sldNum" sz="quarter" idx="12"/>
          </p:nvPr>
        </p:nvSpPr>
        <p:spPr>
          <a:xfrm>
            <a:off x="8305800" y="6356350"/>
            <a:ext cx="838200" cy="365125"/>
          </a:xfrm>
          <a:prstGeom prst="rect">
            <a:avLst/>
          </a:prstGeom>
        </p:spPr>
        <p:txBody>
          <a:bodyPr/>
          <a:lstStyle/>
          <a:p>
            <a:fld id="{2ED31236-20FE-421C-BDB5-0A1E7956C7EF}" type="slidenum">
              <a:rPr lang="en-US" smtClean="0"/>
              <a:pPr/>
              <a:t>‹#›</a:t>
            </a:fld>
            <a:endParaRPr lang="en-US" dirty="0"/>
          </a:p>
        </p:txBody>
      </p:sp>
    </p:spTree>
    <p:extLst>
      <p:ext uri="{BB962C8B-B14F-4D97-AF65-F5344CB8AC3E}">
        <p14:creationId xmlns:p14="http://schemas.microsoft.com/office/powerpoint/2010/main" val="3379763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2532AD-A4FE-4A55-ADF0-B8D970C52706}" type="datetime1">
              <a:rPr lang="en-US" smtClean="0"/>
              <a:pPr/>
              <a:t>4/18/2018</a:t>
            </a:fld>
            <a:endParaRPr lang="en-US" dirty="0"/>
          </a:p>
        </p:txBody>
      </p:sp>
      <p:sp>
        <p:nvSpPr>
          <p:cNvPr id="5" name="Footer Placeholder 4"/>
          <p:cNvSpPr>
            <a:spLocks noGrp="1"/>
          </p:cNvSpPr>
          <p:nvPr>
            <p:ph type="ftr" sz="quarter" idx="11"/>
          </p:nvPr>
        </p:nvSpPr>
        <p:spPr/>
        <p:txBody>
          <a:bodyPr/>
          <a:lstStyle/>
          <a:p>
            <a:r>
              <a:rPr lang="en-US" dirty="0"/>
              <a:t>ePATHUSA Confidential</a:t>
            </a:r>
          </a:p>
        </p:txBody>
      </p:sp>
      <p:sp>
        <p:nvSpPr>
          <p:cNvPr id="6" name="Slide Number Placeholder 5"/>
          <p:cNvSpPr>
            <a:spLocks noGrp="1"/>
          </p:cNvSpPr>
          <p:nvPr>
            <p:ph type="sldNum" sz="quarter" idx="12"/>
          </p:nvPr>
        </p:nvSpPr>
        <p:spPr>
          <a:xfrm>
            <a:off x="8305800" y="6356350"/>
            <a:ext cx="838200" cy="365125"/>
          </a:xfrm>
          <a:prstGeom prst="rect">
            <a:avLst/>
          </a:prstGeom>
        </p:spPr>
        <p:txBody>
          <a:bodyPr/>
          <a:lstStyle/>
          <a:p>
            <a:fld id="{2ED31236-20FE-421C-BDB5-0A1E7956C7EF}" type="slidenum">
              <a:rPr lang="en-US" smtClean="0"/>
              <a:pPr/>
              <a:t>‹#›</a:t>
            </a:fld>
            <a:endParaRPr lang="en-US" dirty="0"/>
          </a:p>
        </p:txBody>
      </p:sp>
    </p:spTree>
    <p:extLst>
      <p:ext uri="{BB962C8B-B14F-4D97-AF65-F5344CB8AC3E}">
        <p14:creationId xmlns:p14="http://schemas.microsoft.com/office/powerpoint/2010/main" val="1055831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1441606-D376-464A-ACD4-BEFF56A6354C}" type="datetime1">
              <a:rPr lang="en-US" smtClean="0"/>
              <a:pPr/>
              <a:t>4/18/2018</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 ePATHUSA Confidential</a:t>
            </a:r>
            <a:endParaRPr lang="en-US" dirty="0"/>
          </a:p>
        </p:txBody>
      </p:sp>
      <p:sp>
        <p:nvSpPr>
          <p:cNvPr id="6" name="Slide Number Placeholder 5"/>
          <p:cNvSpPr>
            <a:spLocks noGrp="1"/>
          </p:cNvSpPr>
          <p:nvPr>
            <p:ph type="sldNum" sz="quarter" idx="12"/>
          </p:nvPr>
        </p:nvSpPr>
        <p:spPr>
          <a:xfrm>
            <a:off x="8305800" y="6356350"/>
            <a:ext cx="838200" cy="365125"/>
          </a:xfrm>
          <a:prstGeom prst="rect">
            <a:avLst/>
          </a:prstGeom>
          <a:solidFill>
            <a:schemeClr val="accent1"/>
          </a:solidFill>
        </p:spPr>
        <p:txBody>
          <a:bodyPr/>
          <a:lstStyle>
            <a:lvl1pPr algn="ctr">
              <a:defRPr>
                <a:solidFill>
                  <a:schemeClr val="bg1"/>
                </a:solidFill>
              </a:defRPr>
            </a:lvl1pPr>
          </a:lstStyle>
          <a:p>
            <a:fld id="{2ED31236-20FE-421C-BDB5-0A1E7956C7EF}" type="slidenum">
              <a:rPr lang="en-US" smtClean="0"/>
              <a:pPr/>
              <a:t>‹#›</a:t>
            </a:fld>
            <a:endParaRPr lang="en-US" dirty="0"/>
          </a:p>
        </p:txBody>
      </p:sp>
      <p:graphicFrame>
        <p:nvGraphicFramePr>
          <p:cNvPr id="7" name="Table 6">
            <a:extLst>
              <a:ext uri="{FF2B5EF4-FFF2-40B4-BE49-F238E27FC236}">
                <a16:creationId xmlns:a16="http://schemas.microsoft.com/office/drawing/2014/main" xmlns="" id="{5E2A8FC3-55BC-4F57-95C0-A70CF634C9A4}"/>
              </a:ext>
            </a:extLst>
          </p:cNvPr>
          <p:cNvGraphicFramePr>
            <a:graphicFrameLocks noGrp="1"/>
          </p:cNvGraphicFramePr>
          <p:nvPr userDrawn="1">
            <p:extLst/>
          </p:nvPr>
        </p:nvGraphicFramePr>
        <p:xfrm>
          <a:off x="0" y="289800"/>
          <a:ext cx="9142863" cy="396000"/>
        </p:xfrm>
        <a:graphic>
          <a:graphicData uri="http://schemas.openxmlformats.org/drawingml/2006/table">
            <a:tbl>
              <a:tblPr firstRow="1" bandRow="1">
                <a:tableStyleId>{5C22544A-7EE6-4342-B048-85BDC9FD1C3A}</a:tableStyleId>
              </a:tblPr>
              <a:tblGrid>
                <a:gridCol w="6552064">
                  <a:extLst>
                    <a:ext uri="{9D8B030D-6E8A-4147-A177-3AD203B41FA5}">
                      <a16:colId xmlns:a16="http://schemas.microsoft.com/office/drawing/2014/main" xmlns="" val="1180418017"/>
                    </a:ext>
                  </a:extLst>
                </a:gridCol>
                <a:gridCol w="2133600">
                  <a:extLst>
                    <a:ext uri="{9D8B030D-6E8A-4147-A177-3AD203B41FA5}">
                      <a16:colId xmlns:a16="http://schemas.microsoft.com/office/drawing/2014/main" xmlns="" val="3700106143"/>
                    </a:ext>
                  </a:extLst>
                </a:gridCol>
                <a:gridCol w="457199">
                  <a:extLst>
                    <a:ext uri="{9D8B030D-6E8A-4147-A177-3AD203B41FA5}">
                      <a16:colId xmlns:a16="http://schemas.microsoft.com/office/drawing/2014/main" xmlns="" val="2819138101"/>
                    </a:ext>
                  </a:extLst>
                </a:gridCol>
              </a:tblGrid>
              <a:tr h="396000">
                <a:tc>
                  <a:txBody>
                    <a:bodyPr/>
                    <a:lstStyle/>
                    <a:p>
                      <a:endParaRPr lang="en-IN" dirty="0"/>
                    </a:p>
                  </a:txBody>
                  <a:tcPr/>
                </a:tc>
                <a:tc>
                  <a:txBody>
                    <a:bodyPr/>
                    <a:lstStyle/>
                    <a:p>
                      <a:endParaRPr lang="en-IN" dirty="0"/>
                    </a:p>
                  </a:txBody>
                  <a:tcPr>
                    <a:noFill/>
                  </a:tcPr>
                </a:tc>
                <a:tc>
                  <a:txBody>
                    <a:bodyPr/>
                    <a:lstStyle/>
                    <a:p>
                      <a:endParaRPr lang="en-IN" dirty="0"/>
                    </a:p>
                  </a:txBody>
                  <a:tcPr/>
                </a:tc>
                <a:extLst>
                  <a:ext uri="{0D108BD9-81ED-4DB2-BD59-A6C34878D82A}">
                    <a16:rowId xmlns:a16="http://schemas.microsoft.com/office/drawing/2014/main" xmlns="" val="503608245"/>
                  </a:ext>
                </a:extLst>
              </a:tr>
            </a:tbl>
          </a:graphicData>
        </a:graphic>
      </p:graphicFrame>
      <p:pic>
        <p:nvPicPr>
          <p:cNvPr id="8" name="Picture 7">
            <a:extLst>
              <a:ext uri="{FF2B5EF4-FFF2-40B4-BE49-F238E27FC236}">
                <a16:creationId xmlns:a16="http://schemas.microsoft.com/office/drawing/2014/main" xmlns="" id="{E7782113-9A0A-4AAE-BD76-60E9BD22B2D8}"/>
              </a:ext>
            </a:extLst>
          </p:cNvPr>
          <p:cNvPicPr/>
          <p:nvPr userDrawn="1"/>
        </p:nvPicPr>
        <p:blipFill>
          <a:blip r:embed="rId2" cstate="print">
            <a:extLst>
              <a:ext uri="{28A0092B-C50C-407E-A947-70E740481C1C}">
                <a14:useLocalDpi xmlns:a14="http://schemas.microsoft.com/office/drawing/2010/main" val="0"/>
              </a:ext>
            </a:extLst>
          </a:blip>
          <a:stretch>
            <a:fillRect/>
          </a:stretch>
        </p:blipFill>
        <p:spPr>
          <a:xfrm>
            <a:off x="6630600" y="320675"/>
            <a:ext cx="1980000" cy="324000"/>
          </a:xfrm>
          <a:prstGeom prst="rect">
            <a:avLst/>
          </a:prstGeom>
        </p:spPr>
      </p:pic>
    </p:spTree>
    <p:extLst>
      <p:ext uri="{BB962C8B-B14F-4D97-AF65-F5344CB8AC3E}">
        <p14:creationId xmlns:p14="http://schemas.microsoft.com/office/powerpoint/2010/main" val="619504114"/>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59D8C8-3CEC-40B4-8452-4EBDF81A4989}" type="datetime1">
              <a:rPr lang="en-US" smtClean="0"/>
              <a:pPr/>
              <a:t>4/18/2018</a:t>
            </a:fld>
            <a:endParaRPr lang="en-US" dirty="0"/>
          </a:p>
        </p:txBody>
      </p:sp>
      <p:sp>
        <p:nvSpPr>
          <p:cNvPr id="5" name="Footer Placeholder 4"/>
          <p:cNvSpPr>
            <a:spLocks noGrp="1"/>
          </p:cNvSpPr>
          <p:nvPr>
            <p:ph type="ftr" sz="quarter" idx="11"/>
          </p:nvPr>
        </p:nvSpPr>
        <p:spPr/>
        <p:txBody>
          <a:bodyPr/>
          <a:lstStyle/>
          <a:p>
            <a:r>
              <a:rPr lang="en-US" dirty="0"/>
              <a:t>ePATHUSA Confidential</a:t>
            </a:r>
          </a:p>
        </p:txBody>
      </p:sp>
      <p:sp>
        <p:nvSpPr>
          <p:cNvPr id="6" name="Slide Number Placeholder 5"/>
          <p:cNvSpPr>
            <a:spLocks noGrp="1"/>
          </p:cNvSpPr>
          <p:nvPr>
            <p:ph type="sldNum" sz="quarter" idx="12"/>
          </p:nvPr>
        </p:nvSpPr>
        <p:spPr>
          <a:xfrm>
            <a:off x="8305800" y="6356350"/>
            <a:ext cx="838200" cy="365125"/>
          </a:xfrm>
          <a:prstGeom prst="rect">
            <a:avLst/>
          </a:prstGeom>
        </p:spPr>
        <p:txBody>
          <a:bodyPr/>
          <a:lstStyle/>
          <a:p>
            <a:fld id="{2ED31236-20FE-421C-BDB5-0A1E7956C7EF}" type="slidenum">
              <a:rPr lang="en-US" smtClean="0"/>
              <a:pPr/>
              <a:t>‹#›</a:t>
            </a:fld>
            <a:endParaRPr lang="en-US" dirty="0"/>
          </a:p>
        </p:txBody>
      </p:sp>
    </p:spTree>
    <p:extLst>
      <p:ext uri="{BB962C8B-B14F-4D97-AF65-F5344CB8AC3E}">
        <p14:creationId xmlns:p14="http://schemas.microsoft.com/office/powerpoint/2010/main" val="4062258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F721B00-0AAF-44D5-A63C-BBC0E0F44C9C}" type="datetime1">
              <a:rPr lang="en-US" smtClean="0"/>
              <a:pPr/>
              <a:t>4/18/2018</a:t>
            </a:fld>
            <a:endParaRPr lang="en-US" dirty="0"/>
          </a:p>
        </p:txBody>
      </p:sp>
      <p:sp>
        <p:nvSpPr>
          <p:cNvPr id="6" name="Footer Placeholder 5"/>
          <p:cNvSpPr>
            <a:spLocks noGrp="1"/>
          </p:cNvSpPr>
          <p:nvPr>
            <p:ph type="ftr" sz="quarter" idx="11"/>
          </p:nvPr>
        </p:nvSpPr>
        <p:spPr/>
        <p:txBody>
          <a:bodyPr/>
          <a:lstStyle/>
          <a:p>
            <a:r>
              <a:rPr lang="en-US" dirty="0"/>
              <a:t>ePATHUSA Confidential</a:t>
            </a:r>
          </a:p>
        </p:txBody>
      </p:sp>
      <p:sp>
        <p:nvSpPr>
          <p:cNvPr id="7" name="Slide Number Placeholder 6"/>
          <p:cNvSpPr>
            <a:spLocks noGrp="1"/>
          </p:cNvSpPr>
          <p:nvPr>
            <p:ph type="sldNum" sz="quarter" idx="12"/>
          </p:nvPr>
        </p:nvSpPr>
        <p:spPr>
          <a:xfrm>
            <a:off x="8305800" y="6356350"/>
            <a:ext cx="838200" cy="365125"/>
          </a:xfrm>
          <a:prstGeom prst="rect">
            <a:avLst/>
          </a:prstGeom>
        </p:spPr>
        <p:txBody>
          <a:bodyPr/>
          <a:lstStyle/>
          <a:p>
            <a:fld id="{2ED31236-20FE-421C-BDB5-0A1E7956C7EF}" type="slidenum">
              <a:rPr lang="en-US" smtClean="0"/>
              <a:pPr/>
              <a:t>‹#›</a:t>
            </a:fld>
            <a:endParaRPr lang="en-US" dirty="0"/>
          </a:p>
        </p:txBody>
      </p:sp>
    </p:spTree>
    <p:extLst>
      <p:ext uri="{BB962C8B-B14F-4D97-AF65-F5344CB8AC3E}">
        <p14:creationId xmlns:p14="http://schemas.microsoft.com/office/powerpoint/2010/main" val="2703648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FFA80C3-43A3-4565-86A5-23DB948441D9}" type="datetime1">
              <a:rPr lang="en-US" smtClean="0"/>
              <a:pPr/>
              <a:t>4/18/2018</a:t>
            </a:fld>
            <a:endParaRPr lang="en-US" dirty="0"/>
          </a:p>
        </p:txBody>
      </p:sp>
      <p:sp>
        <p:nvSpPr>
          <p:cNvPr id="8" name="Footer Placeholder 7"/>
          <p:cNvSpPr>
            <a:spLocks noGrp="1"/>
          </p:cNvSpPr>
          <p:nvPr>
            <p:ph type="ftr" sz="quarter" idx="11"/>
          </p:nvPr>
        </p:nvSpPr>
        <p:spPr/>
        <p:txBody>
          <a:bodyPr/>
          <a:lstStyle/>
          <a:p>
            <a:r>
              <a:rPr lang="en-US" dirty="0"/>
              <a:t>ePATHUSA Confidential</a:t>
            </a:r>
          </a:p>
        </p:txBody>
      </p:sp>
      <p:sp>
        <p:nvSpPr>
          <p:cNvPr id="9" name="Slide Number Placeholder 8"/>
          <p:cNvSpPr>
            <a:spLocks noGrp="1"/>
          </p:cNvSpPr>
          <p:nvPr>
            <p:ph type="sldNum" sz="quarter" idx="12"/>
          </p:nvPr>
        </p:nvSpPr>
        <p:spPr>
          <a:xfrm>
            <a:off x="8305800" y="6356350"/>
            <a:ext cx="838200" cy="365125"/>
          </a:xfrm>
          <a:prstGeom prst="rect">
            <a:avLst/>
          </a:prstGeom>
        </p:spPr>
        <p:txBody>
          <a:bodyPr/>
          <a:lstStyle/>
          <a:p>
            <a:fld id="{2ED31236-20FE-421C-BDB5-0A1E7956C7EF}" type="slidenum">
              <a:rPr lang="en-US" smtClean="0"/>
              <a:pPr/>
              <a:t>‹#›</a:t>
            </a:fld>
            <a:endParaRPr lang="en-US" dirty="0"/>
          </a:p>
        </p:txBody>
      </p:sp>
    </p:spTree>
    <p:extLst>
      <p:ext uri="{BB962C8B-B14F-4D97-AF65-F5344CB8AC3E}">
        <p14:creationId xmlns:p14="http://schemas.microsoft.com/office/powerpoint/2010/main" val="1796835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DCE9C09-8A8A-483E-A19E-DDADE57B53BE}" type="datetime1">
              <a:rPr lang="en-US" smtClean="0"/>
              <a:pPr/>
              <a:t>4/18/2018</a:t>
            </a:fld>
            <a:endParaRPr lang="en-US" dirty="0"/>
          </a:p>
        </p:txBody>
      </p:sp>
      <p:sp>
        <p:nvSpPr>
          <p:cNvPr id="4" name="Footer Placeholder 3"/>
          <p:cNvSpPr>
            <a:spLocks noGrp="1"/>
          </p:cNvSpPr>
          <p:nvPr>
            <p:ph type="ftr" sz="quarter" idx="11"/>
          </p:nvPr>
        </p:nvSpPr>
        <p:spPr/>
        <p:txBody>
          <a:bodyPr/>
          <a:lstStyle/>
          <a:p>
            <a:r>
              <a:rPr lang="en-US" dirty="0"/>
              <a:t>ePATHUSA Confidential</a:t>
            </a:r>
          </a:p>
        </p:txBody>
      </p:sp>
      <p:sp>
        <p:nvSpPr>
          <p:cNvPr id="5" name="Slide Number Placeholder 4"/>
          <p:cNvSpPr>
            <a:spLocks noGrp="1"/>
          </p:cNvSpPr>
          <p:nvPr>
            <p:ph type="sldNum" sz="quarter" idx="12"/>
          </p:nvPr>
        </p:nvSpPr>
        <p:spPr>
          <a:xfrm>
            <a:off x="8305800" y="6356350"/>
            <a:ext cx="838200" cy="365125"/>
          </a:xfrm>
          <a:prstGeom prst="rect">
            <a:avLst/>
          </a:prstGeom>
        </p:spPr>
        <p:txBody>
          <a:bodyPr/>
          <a:lstStyle/>
          <a:p>
            <a:fld id="{2ED31236-20FE-421C-BDB5-0A1E7956C7EF}" type="slidenum">
              <a:rPr lang="en-US" smtClean="0"/>
              <a:pPr/>
              <a:t>‹#›</a:t>
            </a:fld>
            <a:endParaRPr lang="en-US" dirty="0"/>
          </a:p>
        </p:txBody>
      </p:sp>
    </p:spTree>
    <p:extLst>
      <p:ext uri="{BB962C8B-B14F-4D97-AF65-F5344CB8AC3E}">
        <p14:creationId xmlns:p14="http://schemas.microsoft.com/office/powerpoint/2010/main" val="4108224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E61C5E-4937-40A9-8374-26ABA88C04D1}" type="datetime1">
              <a:rPr lang="en-US" smtClean="0"/>
              <a:pPr/>
              <a:t>4/18/2018</a:t>
            </a:fld>
            <a:endParaRPr lang="en-US" dirty="0"/>
          </a:p>
        </p:txBody>
      </p:sp>
      <p:sp>
        <p:nvSpPr>
          <p:cNvPr id="3" name="Footer Placeholder 2"/>
          <p:cNvSpPr>
            <a:spLocks noGrp="1"/>
          </p:cNvSpPr>
          <p:nvPr>
            <p:ph type="ftr" sz="quarter" idx="11"/>
          </p:nvPr>
        </p:nvSpPr>
        <p:spPr/>
        <p:txBody>
          <a:bodyPr/>
          <a:lstStyle/>
          <a:p>
            <a:r>
              <a:rPr lang="en-US" dirty="0"/>
              <a:t>ePATHUSA Confidential</a:t>
            </a:r>
          </a:p>
        </p:txBody>
      </p:sp>
      <p:sp>
        <p:nvSpPr>
          <p:cNvPr id="4" name="Slide Number Placeholder 3"/>
          <p:cNvSpPr>
            <a:spLocks noGrp="1"/>
          </p:cNvSpPr>
          <p:nvPr>
            <p:ph type="sldNum" sz="quarter" idx="12"/>
          </p:nvPr>
        </p:nvSpPr>
        <p:spPr>
          <a:xfrm>
            <a:off x="8305800" y="6356350"/>
            <a:ext cx="838200" cy="365125"/>
          </a:xfrm>
          <a:prstGeom prst="rect">
            <a:avLst/>
          </a:prstGeom>
        </p:spPr>
        <p:txBody>
          <a:bodyPr/>
          <a:lstStyle/>
          <a:p>
            <a:fld id="{2ED31236-20FE-421C-BDB5-0A1E7956C7EF}" type="slidenum">
              <a:rPr lang="en-US" smtClean="0"/>
              <a:pPr/>
              <a:t>‹#›</a:t>
            </a:fld>
            <a:endParaRPr lang="en-US" dirty="0"/>
          </a:p>
        </p:txBody>
      </p:sp>
    </p:spTree>
    <p:extLst>
      <p:ext uri="{BB962C8B-B14F-4D97-AF65-F5344CB8AC3E}">
        <p14:creationId xmlns:p14="http://schemas.microsoft.com/office/powerpoint/2010/main" val="1093473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91C99B-2AD6-499E-9B05-3D6D0285C64A}" type="datetime1">
              <a:rPr lang="en-US" smtClean="0"/>
              <a:pPr/>
              <a:t>4/18/2018</a:t>
            </a:fld>
            <a:endParaRPr lang="en-US" dirty="0"/>
          </a:p>
        </p:txBody>
      </p:sp>
      <p:sp>
        <p:nvSpPr>
          <p:cNvPr id="6" name="Footer Placeholder 5"/>
          <p:cNvSpPr>
            <a:spLocks noGrp="1"/>
          </p:cNvSpPr>
          <p:nvPr>
            <p:ph type="ftr" sz="quarter" idx="11"/>
          </p:nvPr>
        </p:nvSpPr>
        <p:spPr/>
        <p:txBody>
          <a:bodyPr/>
          <a:lstStyle/>
          <a:p>
            <a:r>
              <a:rPr lang="en-US" dirty="0"/>
              <a:t>ePATHUSA Confidential</a:t>
            </a:r>
          </a:p>
        </p:txBody>
      </p:sp>
      <p:sp>
        <p:nvSpPr>
          <p:cNvPr id="7" name="Slide Number Placeholder 6"/>
          <p:cNvSpPr>
            <a:spLocks noGrp="1"/>
          </p:cNvSpPr>
          <p:nvPr>
            <p:ph type="sldNum" sz="quarter" idx="12"/>
          </p:nvPr>
        </p:nvSpPr>
        <p:spPr>
          <a:xfrm>
            <a:off x="8305800" y="6356350"/>
            <a:ext cx="838200" cy="365125"/>
          </a:xfrm>
          <a:prstGeom prst="rect">
            <a:avLst/>
          </a:prstGeom>
        </p:spPr>
        <p:txBody>
          <a:bodyPr/>
          <a:lstStyle/>
          <a:p>
            <a:fld id="{2ED31236-20FE-421C-BDB5-0A1E7956C7EF}" type="slidenum">
              <a:rPr lang="en-US" smtClean="0"/>
              <a:pPr/>
              <a:t>‹#›</a:t>
            </a:fld>
            <a:endParaRPr lang="en-US" dirty="0"/>
          </a:p>
        </p:txBody>
      </p:sp>
    </p:spTree>
    <p:extLst>
      <p:ext uri="{BB962C8B-B14F-4D97-AF65-F5344CB8AC3E}">
        <p14:creationId xmlns:p14="http://schemas.microsoft.com/office/powerpoint/2010/main" val="1934222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2E7C67-07CA-48D6-A632-73D2B40842B7}" type="datetime1">
              <a:rPr lang="en-US" smtClean="0"/>
              <a:pPr/>
              <a:t>4/18/2018</a:t>
            </a:fld>
            <a:endParaRPr lang="en-US" dirty="0"/>
          </a:p>
        </p:txBody>
      </p:sp>
      <p:sp>
        <p:nvSpPr>
          <p:cNvPr id="6" name="Footer Placeholder 5"/>
          <p:cNvSpPr>
            <a:spLocks noGrp="1"/>
          </p:cNvSpPr>
          <p:nvPr>
            <p:ph type="ftr" sz="quarter" idx="11"/>
          </p:nvPr>
        </p:nvSpPr>
        <p:spPr/>
        <p:txBody>
          <a:bodyPr/>
          <a:lstStyle/>
          <a:p>
            <a:r>
              <a:rPr lang="en-US" dirty="0"/>
              <a:t>ePATHUSA Confidential</a:t>
            </a:r>
          </a:p>
        </p:txBody>
      </p:sp>
      <p:sp>
        <p:nvSpPr>
          <p:cNvPr id="7" name="Slide Number Placeholder 6"/>
          <p:cNvSpPr>
            <a:spLocks noGrp="1"/>
          </p:cNvSpPr>
          <p:nvPr>
            <p:ph type="sldNum" sz="quarter" idx="12"/>
          </p:nvPr>
        </p:nvSpPr>
        <p:spPr>
          <a:xfrm>
            <a:off x="8305800" y="6356350"/>
            <a:ext cx="838200" cy="365125"/>
          </a:xfrm>
          <a:prstGeom prst="rect">
            <a:avLst/>
          </a:prstGeom>
        </p:spPr>
        <p:txBody>
          <a:bodyPr/>
          <a:lstStyle/>
          <a:p>
            <a:fld id="{2ED31236-20FE-421C-BDB5-0A1E7956C7EF}" type="slidenum">
              <a:rPr lang="en-US" smtClean="0"/>
              <a:pPr/>
              <a:t>‹#›</a:t>
            </a:fld>
            <a:endParaRPr lang="en-US" dirty="0"/>
          </a:p>
        </p:txBody>
      </p:sp>
    </p:spTree>
    <p:extLst>
      <p:ext uri="{BB962C8B-B14F-4D97-AF65-F5344CB8AC3E}">
        <p14:creationId xmlns:p14="http://schemas.microsoft.com/office/powerpoint/2010/main" val="2660786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596136"/>
            <a:ext cx="8534400" cy="465226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4800" y="6356350"/>
            <a:ext cx="2133600" cy="365125"/>
          </a:xfrm>
          <a:prstGeom prst="rect">
            <a:avLst/>
          </a:prstGeom>
        </p:spPr>
        <p:txBody>
          <a:bodyPr vert="horz" lIns="91440" tIns="45720" rIns="91440" bIns="45720" rtlCol="0" anchor="ctr"/>
          <a:lstStyle>
            <a:lvl1pPr algn="l">
              <a:defRPr sz="1000">
                <a:solidFill>
                  <a:schemeClr val="tx1">
                    <a:tint val="75000"/>
                  </a:schemeClr>
                </a:solidFill>
                <a:latin typeface="Arial" panose="020B0604020202020204" pitchFamily="34" charset="0"/>
                <a:cs typeface="Arial" panose="020B0604020202020204" pitchFamily="34" charset="0"/>
              </a:defRPr>
            </a:lvl1pPr>
          </a:lstStyle>
          <a:p>
            <a:fld id="{0E0D7A3D-4C44-42B2-BB2C-36CB609AE3F1}" type="datetime1">
              <a:rPr lang="en-US" smtClean="0"/>
              <a:pPr/>
              <a:t>4/18/2018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1"/>
                </a:solidFill>
                <a:latin typeface="Arial" panose="020B0604020202020204" pitchFamily="34" charset="0"/>
                <a:cs typeface="Arial" panose="020B0604020202020204" pitchFamily="34" charset="0"/>
              </a:defRPr>
            </a:lvl1pPr>
          </a:lstStyle>
          <a:p>
            <a:r>
              <a:rPr lang="en-US" dirty="0"/>
              <a:t>© </a:t>
            </a:r>
            <a:r>
              <a:rPr lang="en-US" dirty="0" err="1"/>
              <a:t>ePATHUSA</a:t>
            </a:r>
            <a:r>
              <a:rPr lang="en-US" dirty="0"/>
              <a:t> Confidential</a:t>
            </a:r>
          </a:p>
        </p:txBody>
      </p:sp>
      <p:sp>
        <p:nvSpPr>
          <p:cNvPr id="2" name="Title Placeholder 1"/>
          <p:cNvSpPr>
            <a:spLocks noGrp="1"/>
          </p:cNvSpPr>
          <p:nvPr>
            <p:ph type="title"/>
          </p:nvPr>
        </p:nvSpPr>
        <p:spPr>
          <a:xfrm>
            <a:off x="304800" y="780290"/>
            <a:ext cx="8534400" cy="667510"/>
          </a:xfrm>
          <a:prstGeom prst="rect">
            <a:avLst/>
          </a:prstGeom>
        </p:spPr>
        <p:txBody>
          <a:bodyPr vert="horz" lIns="91440" tIns="45720" rIns="91440" bIns="45720" rtlCol="0" anchor="ctr">
            <a:normAutofit/>
          </a:bodyPr>
          <a:lstStyle/>
          <a:p>
            <a:r>
              <a:rPr lang="en-US"/>
              <a:t>Click to edit Master title style</a:t>
            </a:r>
          </a:p>
        </p:txBody>
      </p:sp>
      <p:sp>
        <p:nvSpPr>
          <p:cNvPr id="6" name="Slide Number Placeholder 5">
            <a:extLst>
              <a:ext uri="{FF2B5EF4-FFF2-40B4-BE49-F238E27FC236}">
                <a16:creationId xmlns:a16="http://schemas.microsoft.com/office/drawing/2014/main" xmlns="" id="{7FCFCB71-F018-492B-8CA9-026C78FE1771}"/>
              </a:ext>
            </a:extLst>
          </p:cNvPr>
          <p:cNvSpPr>
            <a:spLocks noGrp="1"/>
          </p:cNvSpPr>
          <p:nvPr>
            <p:ph type="sldNum" sz="quarter" idx="4"/>
          </p:nvPr>
        </p:nvSpPr>
        <p:spPr>
          <a:xfrm>
            <a:off x="8305800" y="6348435"/>
            <a:ext cx="838200" cy="365125"/>
          </a:xfrm>
          <a:prstGeom prst="rect">
            <a:avLst/>
          </a:prstGeom>
          <a:solidFill>
            <a:schemeClr val="accent1"/>
          </a:solidFill>
        </p:spPr>
        <p:txBody>
          <a:bodyPr anchor="ctr"/>
          <a:lstStyle>
            <a:lvl1pPr>
              <a:defRPr lang="en-US" sz="1000" smtClean="0">
                <a:solidFill>
                  <a:schemeClr val="bg1"/>
                </a:solidFill>
                <a:cs typeface="Arial" panose="020B0604020202020204" pitchFamily="34" charset="0"/>
              </a:defRPr>
            </a:lvl1pPr>
          </a:lstStyle>
          <a:p>
            <a:pPr algn="ctr"/>
            <a:fld id="{2ED31236-20FE-421C-BDB5-0A1E7956C7EF}" type="slidenum">
              <a:rPr lang="en-US" smtClean="0"/>
              <a:pPr algn="ctr"/>
              <a:t>‹#›</a:t>
            </a:fld>
            <a:endParaRPr lang="en-US" dirty="0"/>
          </a:p>
        </p:txBody>
      </p:sp>
    </p:spTree>
    <p:extLst>
      <p:ext uri="{BB962C8B-B14F-4D97-AF65-F5344CB8AC3E}">
        <p14:creationId xmlns:p14="http://schemas.microsoft.com/office/powerpoint/2010/main" val="1020587172"/>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hf sldNum="0" hdr="0" dt="0"/>
  <p:txStyles>
    <p:titleStyle>
      <a:lvl1pPr algn="l" defTabSz="914400" rtl="0" eaLnBrk="1" latinLnBrk="0" hangingPunct="1">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273050" indent="-273050" algn="l" defTabSz="914400" rtl="0" eaLnBrk="1" latinLnBrk="0" hangingPunct="1">
        <a:spcBef>
          <a:spcPct val="20000"/>
        </a:spcBef>
        <a:buClr>
          <a:schemeClr val="accent1"/>
        </a:buClr>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27063" indent="-28575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982663" indent="-228600" algn="l" defTabSz="914400" rtl="0" eaLnBrk="1" latinLnBrk="0" hangingPunct="1">
        <a:spcBef>
          <a:spcPct val="20000"/>
        </a:spcBef>
        <a:buClr>
          <a:schemeClr val="accent3"/>
        </a:buClr>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1350963" indent="-228600" algn="l" defTabSz="914400" rtl="0" eaLnBrk="1" latinLnBrk="0" hangingPunct="1">
        <a:spcBef>
          <a:spcPct val="20000"/>
        </a:spcBef>
        <a:buClr>
          <a:schemeClr val="accent4"/>
        </a:buClr>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4pPr>
      <a:lvl5pPr marL="1706563" indent="-228600" algn="l" defTabSz="914400" rtl="0" eaLnBrk="1" latinLnBrk="0" hangingPunct="1">
        <a:spcBef>
          <a:spcPct val="20000"/>
        </a:spcBef>
        <a:buClr>
          <a:schemeClr val="accent5"/>
        </a:buClr>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CMMI Training</a:t>
            </a:r>
          </a:p>
        </p:txBody>
      </p:sp>
      <p:sp>
        <p:nvSpPr>
          <p:cNvPr id="4" name="Footer Placeholder 4">
            <a:extLst>
              <a:ext uri="{FF2B5EF4-FFF2-40B4-BE49-F238E27FC236}">
                <a16:creationId xmlns:a16="http://schemas.microsoft.com/office/drawing/2014/main" xmlns="" id="{FAEA7825-EB51-44FE-9C1D-B951C56B888C}"/>
              </a:ext>
            </a:extLst>
          </p:cNvPr>
          <p:cNvSpPr>
            <a:spLocks noGrp="1"/>
          </p:cNvSpPr>
          <p:nvPr>
            <p:ph type="ftr" sz="quarter" idx="11"/>
          </p:nvPr>
        </p:nvSpPr>
        <p:spPr>
          <a:xfrm>
            <a:off x="3124200" y="6356350"/>
            <a:ext cx="2895600" cy="365125"/>
          </a:xfrm>
        </p:spPr>
        <p:txBody>
          <a:bodyPr/>
          <a:lstStyle>
            <a:lvl1pPr>
              <a:defRPr>
                <a:solidFill>
                  <a:schemeClr val="tx1"/>
                </a:solidFill>
              </a:defRPr>
            </a:lvl1pPr>
          </a:lstStyle>
          <a:p>
            <a:r>
              <a:rPr lang="en-US"/>
              <a:t>© ePATHUSA Confidential</a:t>
            </a:r>
            <a:endParaRPr lang="en-US" dirty="0"/>
          </a:p>
        </p:txBody>
      </p:sp>
    </p:spTree>
    <p:extLst>
      <p:ext uri="{BB962C8B-B14F-4D97-AF65-F5344CB8AC3E}">
        <p14:creationId xmlns:p14="http://schemas.microsoft.com/office/powerpoint/2010/main" val="3061534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0533B6-B369-4640-83C5-8DF5DC9EC76E}"/>
              </a:ext>
            </a:extLst>
          </p:cNvPr>
          <p:cNvSpPr>
            <a:spLocks noGrp="1"/>
          </p:cNvSpPr>
          <p:nvPr>
            <p:ph type="title"/>
          </p:nvPr>
        </p:nvSpPr>
        <p:spPr/>
        <p:txBody>
          <a:bodyPr/>
          <a:lstStyle/>
          <a:p>
            <a:r>
              <a:rPr lang="en-IN" dirty="0"/>
              <a:t>CMMI Generic Goals</a:t>
            </a:r>
          </a:p>
        </p:txBody>
      </p:sp>
      <p:graphicFrame>
        <p:nvGraphicFramePr>
          <p:cNvPr id="6" name="Group 75">
            <a:extLst>
              <a:ext uri="{FF2B5EF4-FFF2-40B4-BE49-F238E27FC236}">
                <a16:creationId xmlns:a16="http://schemas.microsoft.com/office/drawing/2014/main" xmlns="" id="{59A67118-1C26-47F2-A0F2-01FF31F9C0EB}"/>
              </a:ext>
            </a:extLst>
          </p:cNvPr>
          <p:cNvGraphicFramePr>
            <a:graphicFrameLocks noGrp="1"/>
          </p:cNvGraphicFramePr>
          <p:nvPr>
            <p:ph idx="1"/>
            <p:extLst/>
          </p:nvPr>
        </p:nvGraphicFramePr>
        <p:xfrm>
          <a:off x="304800" y="1595438"/>
          <a:ext cx="8534401" cy="3162182"/>
        </p:xfrm>
        <a:graphic>
          <a:graphicData uri="http://schemas.openxmlformats.org/drawingml/2006/table">
            <a:tbl>
              <a:tblPr/>
              <a:tblGrid>
                <a:gridCol w="665018">
                  <a:extLst>
                    <a:ext uri="{9D8B030D-6E8A-4147-A177-3AD203B41FA5}">
                      <a16:colId xmlns:a16="http://schemas.microsoft.com/office/drawing/2014/main" xmlns="" val="20000"/>
                    </a:ext>
                  </a:extLst>
                </a:gridCol>
                <a:gridCol w="1801091">
                  <a:extLst>
                    <a:ext uri="{9D8B030D-6E8A-4147-A177-3AD203B41FA5}">
                      <a16:colId xmlns:a16="http://schemas.microsoft.com/office/drawing/2014/main" xmlns="" val="20001"/>
                    </a:ext>
                  </a:extLst>
                </a:gridCol>
                <a:gridCol w="4142509">
                  <a:extLst>
                    <a:ext uri="{9D8B030D-6E8A-4147-A177-3AD203B41FA5}">
                      <a16:colId xmlns:a16="http://schemas.microsoft.com/office/drawing/2014/main" xmlns="" val="20002"/>
                    </a:ext>
                  </a:extLst>
                </a:gridCol>
                <a:gridCol w="1925783">
                  <a:extLst>
                    <a:ext uri="{9D8B030D-6E8A-4147-A177-3AD203B41FA5}">
                      <a16:colId xmlns:a16="http://schemas.microsoft.com/office/drawing/2014/main" xmlns="" val="20003"/>
                    </a:ext>
                  </a:extLst>
                </a:gridCol>
              </a:tblGrid>
              <a:tr h="438107">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Goal</a:t>
                      </a:r>
                    </a:p>
                  </a:txBody>
                  <a:tcPr marL="93103" marR="93103" marT="34286" marB="34286"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Title</a:t>
                      </a:r>
                    </a:p>
                  </a:txBody>
                  <a:tcPr marL="93103" marR="93103" marT="34286" marB="34286"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Purpose Statement</a:t>
                      </a:r>
                    </a:p>
                  </a:txBody>
                  <a:tcPr marL="93103" marR="93103" marT="34286" marB="34286"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Maturity Level</a:t>
                      </a:r>
                    </a:p>
                  </a:txBody>
                  <a:tcPr marL="93103" marR="93103" marT="34286" marB="34286"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647636">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GG1</a:t>
                      </a:r>
                    </a:p>
                  </a:txBody>
                  <a:tcPr marL="93103" marR="93103" marT="34286" marB="342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Achieve Specific Goals</a:t>
                      </a:r>
                    </a:p>
                  </a:txBody>
                  <a:tcPr marL="93103" marR="93103" marT="34286" marB="342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process supports and enables achievement of the specific goals of the process area by transforming identifiable input work products to produce identifiable output work products.</a:t>
                      </a:r>
                    </a:p>
                  </a:txBody>
                  <a:tcPr marL="93103" marR="93103" marT="34286" marB="342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1 - Initial</a:t>
                      </a:r>
                    </a:p>
                  </a:txBody>
                  <a:tcPr marL="93103" marR="93103" marT="34286" marB="342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00010">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GG2</a:t>
                      </a:r>
                    </a:p>
                  </a:txBody>
                  <a:tcPr marL="93103" marR="93103" marT="34286" marB="342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Institutionalize a Managed Process</a:t>
                      </a:r>
                    </a:p>
                  </a:txBody>
                  <a:tcPr marL="93103" marR="93103" marT="34286" marB="342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process is institutionalized as a managed process.</a:t>
                      </a:r>
                    </a:p>
                  </a:txBody>
                  <a:tcPr marL="93103" marR="93103" marT="34286" marB="342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2 - Managed</a:t>
                      </a:r>
                    </a:p>
                  </a:txBody>
                  <a:tcPr marL="93103" marR="93103" marT="34286" marB="342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00010">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GG3</a:t>
                      </a:r>
                    </a:p>
                  </a:txBody>
                  <a:tcPr marL="93103" marR="93103" marT="34286" marB="342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Institutionalize a Defined Process</a:t>
                      </a:r>
                    </a:p>
                  </a:txBody>
                  <a:tcPr marL="93103" marR="93103" marT="34286" marB="342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process is institutionalized as a defined process.</a:t>
                      </a:r>
                    </a:p>
                  </a:txBody>
                  <a:tcPr marL="93103" marR="93103" marT="34286" marB="342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3 - Defined</a:t>
                      </a:r>
                    </a:p>
                  </a:txBody>
                  <a:tcPr marL="93103" marR="93103" marT="34286" marB="342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548633">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GG4</a:t>
                      </a:r>
                    </a:p>
                  </a:txBody>
                  <a:tcPr marL="93103" marR="93103" marT="34286" marB="342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Institutionalize a Quantitatively Managed Process</a:t>
                      </a:r>
                    </a:p>
                  </a:txBody>
                  <a:tcPr marL="93103" marR="93103" marT="34286" marB="342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process is institutionalized as a quantitatively managed process.</a:t>
                      </a:r>
                    </a:p>
                  </a:txBody>
                  <a:tcPr marL="93103" marR="93103" marT="34286" marB="342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4 - Quantitatively Managed</a:t>
                      </a:r>
                    </a:p>
                  </a:txBody>
                  <a:tcPr marL="93103" marR="93103" marT="34286" marB="342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38107">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GG5</a:t>
                      </a:r>
                    </a:p>
                  </a:txBody>
                  <a:tcPr marL="93103" marR="93103" marT="34286" marB="342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Institutionalize an Optimizing Process</a:t>
                      </a:r>
                    </a:p>
                  </a:txBody>
                  <a:tcPr marL="93103" marR="93103" marT="34286" marB="342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process is institutionalized as an optimizing process.</a:t>
                      </a:r>
                    </a:p>
                  </a:txBody>
                  <a:tcPr marL="93103" marR="93103" marT="34286" marB="342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5 - Optimizing</a:t>
                      </a:r>
                    </a:p>
                  </a:txBody>
                  <a:tcPr marL="93103" marR="93103" marT="34286" marB="342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7" name="Footer Placeholder 4">
            <a:extLst>
              <a:ext uri="{FF2B5EF4-FFF2-40B4-BE49-F238E27FC236}">
                <a16:creationId xmlns:a16="http://schemas.microsoft.com/office/drawing/2014/main" xmlns="" id="{6DAF316B-0C85-4B26-9C45-069BD41001AE}"/>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7035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A48D19-1006-4F40-AEA4-55F5E56A197F}"/>
              </a:ext>
            </a:extLst>
          </p:cNvPr>
          <p:cNvSpPr>
            <a:spLocks noGrp="1"/>
          </p:cNvSpPr>
          <p:nvPr>
            <p:ph type="title"/>
          </p:nvPr>
        </p:nvSpPr>
        <p:spPr/>
        <p:txBody>
          <a:bodyPr/>
          <a:lstStyle/>
          <a:p>
            <a:r>
              <a:rPr lang="en-IN" dirty="0"/>
              <a:t>CMMI Generic Practices</a:t>
            </a:r>
          </a:p>
        </p:txBody>
      </p:sp>
      <p:sp>
        <p:nvSpPr>
          <p:cNvPr id="8" name="Footer Placeholder 4">
            <a:extLst>
              <a:ext uri="{FF2B5EF4-FFF2-40B4-BE49-F238E27FC236}">
                <a16:creationId xmlns:a16="http://schemas.microsoft.com/office/drawing/2014/main" xmlns="" id="{6275A0D1-8A77-44D1-B53A-E730D3370F64}"/>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graphicFrame>
        <p:nvGraphicFramePr>
          <p:cNvPr id="7" name="Group 109">
            <a:extLst>
              <a:ext uri="{FF2B5EF4-FFF2-40B4-BE49-F238E27FC236}">
                <a16:creationId xmlns:a16="http://schemas.microsoft.com/office/drawing/2014/main" xmlns="" id="{4EEEEF52-B3D1-45B7-BB4E-B7947EA64E5C}"/>
              </a:ext>
            </a:extLst>
          </p:cNvPr>
          <p:cNvGraphicFramePr>
            <a:graphicFrameLocks noGrp="1"/>
          </p:cNvGraphicFramePr>
          <p:nvPr>
            <p:ph idx="1"/>
            <p:extLst/>
          </p:nvPr>
        </p:nvGraphicFramePr>
        <p:xfrm>
          <a:off x="304800" y="1595438"/>
          <a:ext cx="8534401" cy="4001798"/>
        </p:xfrm>
        <a:graphic>
          <a:graphicData uri="http://schemas.openxmlformats.org/drawingml/2006/table">
            <a:tbl>
              <a:tblPr/>
              <a:tblGrid>
                <a:gridCol w="845127">
                  <a:extLst>
                    <a:ext uri="{9D8B030D-6E8A-4147-A177-3AD203B41FA5}">
                      <a16:colId xmlns:a16="http://schemas.microsoft.com/office/drawing/2014/main" xmlns="" val="20000"/>
                    </a:ext>
                  </a:extLst>
                </a:gridCol>
                <a:gridCol w="1676400">
                  <a:extLst>
                    <a:ext uri="{9D8B030D-6E8A-4147-A177-3AD203B41FA5}">
                      <a16:colId xmlns:a16="http://schemas.microsoft.com/office/drawing/2014/main" xmlns="" val="20001"/>
                    </a:ext>
                  </a:extLst>
                </a:gridCol>
                <a:gridCol w="4530437">
                  <a:extLst>
                    <a:ext uri="{9D8B030D-6E8A-4147-A177-3AD203B41FA5}">
                      <a16:colId xmlns:a16="http://schemas.microsoft.com/office/drawing/2014/main" xmlns="" val="20002"/>
                    </a:ext>
                  </a:extLst>
                </a:gridCol>
                <a:gridCol w="1482437">
                  <a:extLst>
                    <a:ext uri="{9D8B030D-6E8A-4147-A177-3AD203B41FA5}">
                      <a16:colId xmlns:a16="http://schemas.microsoft.com/office/drawing/2014/main" xmlns="" val="20003"/>
                    </a:ext>
                  </a:extLst>
                </a:gridCol>
              </a:tblGrid>
              <a:tr h="451331">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Practice</a:t>
                      </a:r>
                    </a:p>
                  </a:txBody>
                  <a:tcPr marL="68580" marR="68580"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Title</a:t>
                      </a:r>
                    </a:p>
                  </a:txBody>
                  <a:tcPr marL="68580" marR="68580"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Purpose Statement</a:t>
                      </a:r>
                    </a:p>
                  </a:txBody>
                  <a:tcPr marL="68580" marR="68580"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Maturity Level</a:t>
                      </a:r>
                    </a:p>
                  </a:txBody>
                  <a:tcPr marL="68580" marR="68580"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631862">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GP1.1</a:t>
                      </a:r>
                    </a:p>
                  </a:txBody>
                  <a:tcPr marL="68580" marR="68580" marT="34295" marB="3429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Perform Specific Practices</a:t>
                      </a:r>
                    </a:p>
                  </a:txBody>
                  <a:tcPr marL="68580" marR="68580" marT="34295" marB="3429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Perform the specific practices of the process area to develop work products and provide services to achieve the specific goals of the process area.</a:t>
                      </a:r>
                    </a:p>
                  </a:txBody>
                  <a:tcPr marL="68580" marR="68580" marT="34295" marB="3429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1 - Initial</a:t>
                      </a:r>
                    </a:p>
                  </a:txBody>
                  <a:tcPr marL="68580" marR="68580" marT="34295" marB="3429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51627">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GP2.1</a:t>
                      </a:r>
                    </a:p>
                  </a:txBody>
                  <a:tcPr marL="68580" marR="68580" marT="34295" marB="3429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Establish an Organizational Policy</a:t>
                      </a:r>
                    </a:p>
                  </a:txBody>
                  <a:tcPr marL="68580" marR="68580" marT="34295" marB="3429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Establish and maintain an organizational policy for planning and performing the process.</a:t>
                      </a:r>
                    </a:p>
                  </a:txBody>
                  <a:tcPr marL="68580" marR="68580" marT="34295" marB="3429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2 - Managed</a:t>
                      </a:r>
                    </a:p>
                  </a:txBody>
                  <a:tcPr marL="68580" marR="68580" marT="34295" marB="3429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51627">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GP2.2</a:t>
                      </a:r>
                    </a:p>
                  </a:txBody>
                  <a:tcPr marL="68580" marR="68580" marT="34295" marB="3429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Plan the Process</a:t>
                      </a:r>
                    </a:p>
                  </a:txBody>
                  <a:tcPr marL="68580" marR="68580" marT="34295" marB="3429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Establish and maintain the plan for performing the process.</a:t>
                      </a:r>
                    </a:p>
                  </a:txBody>
                  <a:tcPr marL="68580" marR="68580" marT="34295" marB="3429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2 - Managed</a:t>
                      </a:r>
                    </a:p>
                  </a:txBody>
                  <a:tcPr marL="68580" marR="68580" marT="34295" marB="3429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631862">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GP2.3</a:t>
                      </a:r>
                    </a:p>
                  </a:txBody>
                  <a:tcPr marL="68580" marR="68580" marT="34295" marB="3429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Provide Resources</a:t>
                      </a:r>
                    </a:p>
                  </a:txBody>
                  <a:tcPr marL="68580" marR="68580" marT="34295" marB="3429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Provide adequate resources for performing the process, developing the work products, and providing the services of the process.	</a:t>
                      </a:r>
                    </a:p>
                  </a:txBody>
                  <a:tcPr marL="68580" marR="68580" marT="34295" marB="3429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2 - Managed</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68580" marR="68580" marT="34295" marB="3429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631862">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GP2.4</a:t>
                      </a:r>
                    </a:p>
                  </a:txBody>
                  <a:tcPr marL="68580" marR="68580" marT="34295" marB="3429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Assign Responsibility</a:t>
                      </a:r>
                    </a:p>
                  </a:txBody>
                  <a:tcPr marL="68580" marR="68580" marT="34295" marB="3429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Assign responsibility and authority for performing the process, developing the work products, and providing the services of the process.	</a:t>
                      </a:r>
                    </a:p>
                  </a:txBody>
                  <a:tcPr marL="68580" marR="68580" marT="34295" marB="3429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2 - Managed</a:t>
                      </a:r>
                    </a:p>
                  </a:txBody>
                  <a:tcPr marL="68580" marR="68580" marT="34295" marB="3429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551627">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GP2.5</a:t>
                      </a:r>
                    </a:p>
                  </a:txBody>
                  <a:tcPr marL="68580" marR="68580" marT="34295" marB="3429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Train People</a:t>
                      </a:r>
                    </a:p>
                  </a:txBody>
                  <a:tcPr marL="68580" marR="68580" marT="34295" marB="3429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Train the people performing or supporting the process as needed.</a:t>
                      </a:r>
                    </a:p>
                  </a:txBody>
                  <a:tcPr marL="68580" marR="68580" marT="34295" marB="3429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2 - Managed</a:t>
                      </a:r>
                    </a:p>
                  </a:txBody>
                  <a:tcPr marL="68580" marR="68580" marT="34295" marB="3429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460558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649D74-5A50-4B6F-B293-AE719CF6A809}"/>
              </a:ext>
            </a:extLst>
          </p:cNvPr>
          <p:cNvSpPr>
            <a:spLocks noGrp="1"/>
          </p:cNvSpPr>
          <p:nvPr>
            <p:ph type="title"/>
          </p:nvPr>
        </p:nvSpPr>
        <p:spPr/>
        <p:txBody>
          <a:bodyPr/>
          <a:lstStyle/>
          <a:p>
            <a:r>
              <a:rPr lang="en-IN" dirty="0"/>
              <a:t>CMMI Generic Practices (Continued)</a:t>
            </a:r>
          </a:p>
        </p:txBody>
      </p:sp>
      <p:sp>
        <p:nvSpPr>
          <p:cNvPr id="4" name="Slide Number Placeholder 3">
            <a:extLst>
              <a:ext uri="{FF2B5EF4-FFF2-40B4-BE49-F238E27FC236}">
                <a16:creationId xmlns:a16="http://schemas.microsoft.com/office/drawing/2014/main" xmlns="" id="{4F8B7ABE-1425-4991-8F9C-49DA823D9A96}"/>
              </a:ext>
            </a:extLst>
          </p:cNvPr>
          <p:cNvSpPr>
            <a:spLocks noGrp="1"/>
          </p:cNvSpPr>
          <p:nvPr>
            <p:ph type="sldNum" sz="quarter" idx="12"/>
          </p:nvPr>
        </p:nvSpPr>
        <p:spPr/>
        <p:txBody>
          <a:bodyPr/>
          <a:lstStyle/>
          <a:p>
            <a:fld id="{A42194E0-5DA3-41C8-9FE4-219136308AC4}" type="slidenum">
              <a:rPr lang="en-US" smtClean="0"/>
              <a:pPr/>
              <a:t>12</a:t>
            </a:fld>
            <a:endParaRPr lang="en-US" dirty="0"/>
          </a:p>
        </p:txBody>
      </p:sp>
      <p:sp>
        <p:nvSpPr>
          <p:cNvPr id="5" name="Footer Placeholder 4">
            <a:extLst>
              <a:ext uri="{FF2B5EF4-FFF2-40B4-BE49-F238E27FC236}">
                <a16:creationId xmlns:a16="http://schemas.microsoft.com/office/drawing/2014/main" xmlns="" id="{BB408057-F8CD-47E5-B207-AF0AA620D99E}"/>
              </a:ext>
            </a:extLst>
          </p:cNvPr>
          <p:cNvSpPr>
            <a:spLocks noGrp="1"/>
          </p:cNvSpPr>
          <p:nvPr>
            <p:ph type="ftr" sz="quarter" idx="4294967295"/>
          </p:nvPr>
        </p:nvSpPr>
        <p:spPr>
          <a:xfrm>
            <a:off x="3025774" y="5692080"/>
            <a:ext cx="3086100" cy="273844"/>
          </a:xfrm>
          <a:prstGeom prst="rect">
            <a:avLst/>
          </a:prstGeom>
        </p:spPr>
        <p:txBody>
          <a:bodyPr/>
          <a:lstStyle/>
          <a:p>
            <a:r>
              <a:rPr lang="en-US" dirty="0">
                <a:solidFill>
                  <a:schemeClr val="bg1"/>
                </a:solidFill>
              </a:rPr>
              <a:t>Confidential</a:t>
            </a:r>
            <a:endParaRPr lang="en-US" dirty="0">
              <a:solidFill>
                <a:schemeClr val="accent6">
                  <a:lumMod val="50000"/>
                </a:schemeClr>
              </a:solidFill>
            </a:endParaRPr>
          </a:p>
        </p:txBody>
      </p:sp>
      <p:sp>
        <p:nvSpPr>
          <p:cNvPr id="7" name="Content Placeholder 6">
            <a:extLst>
              <a:ext uri="{FF2B5EF4-FFF2-40B4-BE49-F238E27FC236}">
                <a16:creationId xmlns:a16="http://schemas.microsoft.com/office/drawing/2014/main" xmlns="" id="{56B42EB5-7D1B-46D7-B504-428B7E0B240A}"/>
              </a:ext>
            </a:extLst>
          </p:cNvPr>
          <p:cNvSpPr>
            <a:spLocks noGrp="1"/>
          </p:cNvSpPr>
          <p:nvPr>
            <p:ph idx="1"/>
          </p:nvPr>
        </p:nvSpPr>
        <p:spPr>
          <a:xfrm>
            <a:off x="304800" y="1596136"/>
            <a:ext cx="8534400" cy="4095944"/>
          </a:xfrm>
        </p:spPr>
        <p:txBody>
          <a:bodyPr/>
          <a:lstStyle/>
          <a:p>
            <a:endParaRPr lang="en-US" dirty="0"/>
          </a:p>
        </p:txBody>
      </p:sp>
      <p:graphicFrame>
        <p:nvGraphicFramePr>
          <p:cNvPr id="8" name="Group 109">
            <a:extLst>
              <a:ext uri="{FF2B5EF4-FFF2-40B4-BE49-F238E27FC236}">
                <a16:creationId xmlns:a16="http://schemas.microsoft.com/office/drawing/2014/main" xmlns="" id="{73E49322-84F4-475E-8F66-D672FABC97B4}"/>
              </a:ext>
            </a:extLst>
          </p:cNvPr>
          <p:cNvGraphicFramePr>
            <a:graphicFrameLocks/>
          </p:cNvGraphicFramePr>
          <p:nvPr>
            <p:extLst/>
          </p:nvPr>
        </p:nvGraphicFramePr>
        <p:xfrm>
          <a:off x="304800" y="1595438"/>
          <a:ext cx="8534401" cy="4001798"/>
        </p:xfrm>
        <a:graphic>
          <a:graphicData uri="http://schemas.openxmlformats.org/drawingml/2006/table">
            <a:tbl>
              <a:tblPr/>
              <a:tblGrid>
                <a:gridCol w="845127">
                  <a:extLst>
                    <a:ext uri="{9D8B030D-6E8A-4147-A177-3AD203B41FA5}">
                      <a16:colId xmlns:a16="http://schemas.microsoft.com/office/drawing/2014/main" xmlns="" val="20000"/>
                    </a:ext>
                  </a:extLst>
                </a:gridCol>
                <a:gridCol w="1676400">
                  <a:extLst>
                    <a:ext uri="{9D8B030D-6E8A-4147-A177-3AD203B41FA5}">
                      <a16:colId xmlns:a16="http://schemas.microsoft.com/office/drawing/2014/main" xmlns="" val="20001"/>
                    </a:ext>
                  </a:extLst>
                </a:gridCol>
                <a:gridCol w="4530437">
                  <a:extLst>
                    <a:ext uri="{9D8B030D-6E8A-4147-A177-3AD203B41FA5}">
                      <a16:colId xmlns:a16="http://schemas.microsoft.com/office/drawing/2014/main" xmlns="" val="20002"/>
                    </a:ext>
                  </a:extLst>
                </a:gridCol>
                <a:gridCol w="1482437">
                  <a:extLst>
                    <a:ext uri="{9D8B030D-6E8A-4147-A177-3AD203B41FA5}">
                      <a16:colId xmlns:a16="http://schemas.microsoft.com/office/drawing/2014/main" xmlns="" val="20003"/>
                    </a:ext>
                  </a:extLst>
                </a:gridCol>
              </a:tblGrid>
              <a:tr h="451331">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Practice</a:t>
                      </a:r>
                    </a:p>
                  </a:txBody>
                  <a:tcPr marL="68580" marR="68580"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Title</a:t>
                      </a:r>
                    </a:p>
                  </a:txBody>
                  <a:tcPr marL="68580" marR="68580"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Purpose Statement</a:t>
                      </a:r>
                    </a:p>
                  </a:txBody>
                  <a:tcPr marL="68580" marR="68580"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Maturity Level</a:t>
                      </a:r>
                    </a:p>
                  </a:txBody>
                  <a:tcPr marL="68580" marR="68580"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631862">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dirty="0">
                          <a:ln>
                            <a:noFill/>
                          </a:ln>
                          <a:solidFill>
                            <a:schemeClr val="tx1"/>
                          </a:solidFill>
                          <a:effectLst/>
                          <a:latin typeface="Helvetica Neue" panose="02000403000000020004" pitchFamily="50" charset="0"/>
                        </a:rPr>
                        <a:t>GP2.6</a:t>
                      </a:r>
                    </a:p>
                  </a:txBody>
                  <a:tcPr marL="68580" marR="68580"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dirty="0">
                          <a:ln>
                            <a:noFill/>
                          </a:ln>
                          <a:solidFill>
                            <a:schemeClr val="tx1"/>
                          </a:solidFill>
                          <a:effectLst/>
                          <a:latin typeface="Helvetica Neue" panose="02000403000000020004" pitchFamily="50" charset="0"/>
                        </a:rPr>
                        <a:t>Manage Configurations</a:t>
                      </a:r>
                    </a:p>
                  </a:txBody>
                  <a:tcPr marL="68580" marR="68580"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dirty="0">
                          <a:ln>
                            <a:noFill/>
                          </a:ln>
                          <a:solidFill>
                            <a:schemeClr val="tx1"/>
                          </a:solidFill>
                          <a:effectLst/>
                          <a:latin typeface="Helvetica Neue" panose="02000403000000020004" pitchFamily="50" charset="0"/>
                        </a:rPr>
                        <a:t>Place designated work products of the process under appropriate levels of control.</a:t>
                      </a:r>
                    </a:p>
                  </a:txBody>
                  <a:tcPr marL="68580" marR="68580"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dirty="0">
                          <a:ln>
                            <a:noFill/>
                          </a:ln>
                          <a:solidFill>
                            <a:schemeClr val="tx1"/>
                          </a:solidFill>
                          <a:effectLst/>
                          <a:latin typeface="Helvetica Neue" panose="02000403000000020004" pitchFamily="50" charset="0"/>
                        </a:rPr>
                        <a:t>2 - Managed</a:t>
                      </a:r>
                    </a:p>
                  </a:txBody>
                  <a:tcPr marL="68580" marR="68580"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51627">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Helvetica Neue" panose="02000403000000020004" pitchFamily="50" charset="0"/>
                        </a:rPr>
                        <a:t>GP2.7</a:t>
                      </a:r>
                    </a:p>
                  </a:txBody>
                  <a:tcPr marL="68580" marR="68580"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dirty="0">
                          <a:ln>
                            <a:noFill/>
                          </a:ln>
                          <a:solidFill>
                            <a:schemeClr val="tx1"/>
                          </a:solidFill>
                          <a:effectLst/>
                          <a:latin typeface="Helvetica Neue" panose="02000403000000020004" pitchFamily="50" charset="0"/>
                        </a:rPr>
                        <a:t>Identify and Involve Relevant Stakeholders</a:t>
                      </a:r>
                    </a:p>
                  </a:txBody>
                  <a:tcPr marL="68580" marR="68580"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dirty="0">
                          <a:ln>
                            <a:noFill/>
                          </a:ln>
                          <a:solidFill>
                            <a:schemeClr val="tx1"/>
                          </a:solidFill>
                          <a:effectLst/>
                          <a:latin typeface="Helvetica Neue" panose="02000403000000020004" pitchFamily="50" charset="0"/>
                        </a:rPr>
                        <a:t>Identify and involve the relevant stakeholders of the process as planned.</a:t>
                      </a:r>
                    </a:p>
                  </a:txBody>
                  <a:tcPr marL="68580" marR="68580"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dirty="0">
                          <a:ln>
                            <a:noFill/>
                          </a:ln>
                          <a:solidFill>
                            <a:schemeClr val="tx1"/>
                          </a:solidFill>
                          <a:effectLst/>
                          <a:latin typeface="Helvetica Neue" panose="02000403000000020004" pitchFamily="50" charset="0"/>
                        </a:rPr>
                        <a:t>2 - Managed</a:t>
                      </a:r>
                    </a:p>
                  </a:txBody>
                  <a:tcPr marL="68580" marR="68580"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51627">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Helvetica Neue" panose="02000403000000020004" pitchFamily="50" charset="0"/>
                        </a:rPr>
                        <a:t>GP2.8</a:t>
                      </a:r>
                    </a:p>
                  </a:txBody>
                  <a:tcPr marL="68580" marR="68580"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Helvetica Neue" panose="02000403000000020004" pitchFamily="50" charset="0"/>
                        </a:rPr>
                        <a:t>Monitor and Control the Process	</a:t>
                      </a:r>
                    </a:p>
                  </a:txBody>
                  <a:tcPr marL="68580" marR="68580"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dirty="0">
                          <a:ln>
                            <a:noFill/>
                          </a:ln>
                          <a:solidFill>
                            <a:schemeClr val="tx1"/>
                          </a:solidFill>
                          <a:effectLst/>
                          <a:latin typeface="Helvetica Neue" panose="02000403000000020004" pitchFamily="50" charset="0"/>
                        </a:rPr>
                        <a:t>Monitor and control the process against the plan for performing the process and take appropriate corrective action.</a:t>
                      </a:r>
                    </a:p>
                  </a:txBody>
                  <a:tcPr marL="68580" marR="68580"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dirty="0">
                          <a:ln>
                            <a:noFill/>
                          </a:ln>
                          <a:solidFill>
                            <a:schemeClr val="tx1"/>
                          </a:solidFill>
                          <a:effectLst/>
                          <a:latin typeface="Helvetica Neue" panose="02000403000000020004" pitchFamily="50" charset="0"/>
                        </a:rPr>
                        <a:t>2 - Managed</a:t>
                      </a:r>
                    </a:p>
                  </a:txBody>
                  <a:tcPr marL="68580" marR="68580"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631862">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Helvetica Neue" panose="02000403000000020004" pitchFamily="50" charset="0"/>
                        </a:rPr>
                        <a:t>GP2.9</a:t>
                      </a:r>
                    </a:p>
                  </a:txBody>
                  <a:tcPr marL="68580" marR="68580"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Helvetica Neue" panose="02000403000000020004" pitchFamily="50" charset="0"/>
                        </a:rPr>
                        <a:t>Objectively Evaluate Adherence</a:t>
                      </a:r>
                    </a:p>
                  </a:txBody>
                  <a:tcPr marL="68580" marR="68580"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dirty="0">
                          <a:ln>
                            <a:noFill/>
                          </a:ln>
                          <a:solidFill>
                            <a:schemeClr val="tx1"/>
                          </a:solidFill>
                          <a:effectLst/>
                          <a:latin typeface="Helvetica Neue" panose="02000403000000020004" pitchFamily="50" charset="0"/>
                        </a:rPr>
                        <a:t>Objectively evaluate adherence of the process against its process description, standards, and procedures, and address noncompliance.	</a:t>
                      </a:r>
                    </a:p>
                  </a:txBody>
                  <a:tcPr marL="68580" marR="68580"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dirty="0">
                          <a:ln>
                            <a:noFill/>
                          </a:ln>
                          <a:solidFill>
                            <a:schemeClr val="tx1"/>
                          </a:solidFill>
                          <a:effectLst/>
                          <a:latin typeface="Helvetica Neue" panose="02000403000000020004" pitchFamily="50" charset="0"/>
                        </a:rPr>
                        <a:t>2 - Managed</a:t>
                      </a:r>
                    </a:p>
                  </a:txBody>
                  <a:tcPr marL="68580" marR="68580"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631862">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Helvetica Neue" panose="02000403000000020004" pitchFamily="50" charset="0"/>
                        </a:rPr>
                        <a:t>GP2.10</a:t>
                      </a:r>
                    </a:p>
                  </a:txBody>
                  <a:tcPr marL="68580" marR="68580"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Helvetica Neue" panose="02000403000000020004" pitchFamily="50" charset="0"/>
                        </a:rPr>
                        <a:t>Review Status with Higher Level Management</a:t>
                      </a:r>
                    </a:p>
                  </a:txBody>
                  <a:tcPr marL="68580" marR="68580"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dirty="0">
                          <a:ln>
                            <a:noFill/>
                          </a:ln>
                          <a:solidFill>
                            <a:schemeClr val="tx1"/>
                          </a:solidFill>
                          <a:effectLst/>
                          <a:latin typeface="Helvetica Neue" panose="02000403000000020004" pitchFamily="50" charset="0"/>
                        </a:rPr>
                        <a:t>Review the activities, status, and results of the process with higher level management and resolve issues.</a:t>
                      </a:r>
                    </a:p>
                  </a:txBody>
                  <a:tcPr marL="68580" marR="68580"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dirty="0">
                          <a:ln>
                            <a:noFill/>
                          </a:ln>
                          <a:solidFill>
                            <a:schemeClr val="tx1"/>
                          </a:solidFill>
                          <a:effectLst/>
                          <a:latin typeface="Helvetica Neue" panose="02000403000000020004" pitchFamily="50" charset="0"/>
                        </a:rPr>
                        <a:t>2 - Managed</a:t>
                      </a:r>
                    </a:p>
                  </a:txBody>
                  <a:tcPr marL="68580" marR="68580"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551627">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Helvetica Neue" panose="02000403000000020004" pitchFamily="50" charset="0"/>
                        </a:rPr>
                        <a:t>GP3.1</a:t>
                      </a:r>
                    </a:p>
                  </a:txBody>
                  <a:tcPr marL="68580" marR="68580"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Helvetica Neue" panose="02000403000000020004" pitchFamily="50" charset="0"/>
                        </a:rPr>
                        <a:t>Establish a Defined Process</a:t>
                      </a:r>
                    </a:p>
                  </a:txBody>
                  <a:tcPr marL="68580" marR="68580"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dirty="0">
                          <a:ln>
                            <a:noFill/>
                          </a:ln>
                          <a:solidFill>
                            <a:schemeClr val="tx1"/>
                          </a:solidFill>
                          <a:effectLst/>
                          <a:latin typeface="Helvetica Neue" panose="02000403000000020004" pitchFamily="50" charset="0"/>
                        </a:rPr>
                        <a:t>Establish and maintain the description of a defined process.</a:t>
                      </a:r>
                    </a:p>
                  </a:txBody>
                  <a:tcPr marL="68580" marR="68580"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dirty="0">
                          <a:ln>
                            <a:noFill/>
                          </a:ln>
                          <a:solidFill>
                            <a:schemeClr val="tx1"/>
                          </a:solidFill>
                          <a:effectLst/>
                          <a:latin typeface="Helvetica Neue" panose="02000403000000020004" pitchFamily="50" charset="0"/>
                        </a:rPr>
                        <a:t>3 - Defined</a:t>
                      </a:r>
                    </a:p>
                  </a:txBody>
                  <a:tcPr marL="68580" marR="68580"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641513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a:extLst>
              <a:ext uri="{FF2B5EF4-FFF2-40B4-BE49-F238E27FC236}">
                <a16:creationId xmlns:a16="http://schemas.microsoft.com/office/drawing/2014/main" xmlns="" id="{54204016-B18A-4E80-9CA3-EEB417F08C36}"/>
              </a:ext>
            </a:extLst>
          </p:cNvPr>
          <p:cNvSpPr>
            <a:spLocks noGrp="1" noChangeArrowheads="1"/>
          </p:cNvSpPr>
          <p:nvPr>
            <p:ph type="title"/>
          </p:nvPr>
        </p:nvSpPr>
        <p:spPr/>
        <p:txBody>
          <a:bodyPr/>
          <a:lstStyle/>
          <a:p>
            <a:r>
              <a:rPr lang="en-US" altLang="en-US" dirty="0"/>
              <a:t>Level 1 – Initial</a:t>
            </a:r>
          </a:p>
        </p:txBody>
      </p:sp>
      <p:sp>
        <p:nvSpPr>
          <p:cNvPr id="35845" name="Rectangle 5">
            <a:extLst>
              <a:ext uri="{FF2B5EF4-FFF2-40B4-BE49-F238E27FC236}">
                <a16:creationId xmlns:a16="http://schemas.microsoft.com/office/drawing/2014/main" xmlns="" id="{FCF5959F-CF48-4452-AE1C-E9B975428C78}"/>
              </a:ext>
            </a:extLst>
          </p:cNvPr>
          <p:cNvSpPr>
            <a:spLocks noGrp="1" noChangeArrowheads="1"/>
          </p:cNvSpPr>
          <p:nvPr>
            <p:ph idx="1"/>
          </p:nvPr>
        </p:nvSpPr>
        <p:spPr>
          <a:extLst/>
        </p:spPr>
        <p:txBody>
          <a:bodyPr vert="horz" lIns="91440" tIns="45720" rIns="91440" bIns="45720" rtlCol="0">
            <a:normAutofit/>
          </a:bodyPr>
          <a:lstStyle/>
          <a:p>
            <a:r>
              <a:rPr lang="en-US" altLang="en-US" dirty="0"/>
              <a:t>Environment not stable for developing and maintaining systems</a:t>
            </a:r>
          </a:p>
          <a:p>
            <a:r>
              <a:rPr lang="en-US" altLang="en-US" dirty="0"/>
              <a:t>Inadequate management and engineering practices</a:t>
            </a:r>
          </a:p>
          <a:p>
            <a:r>
              <a:rPr lang="en-US" altLang="en-US" dirty="0"/>
              <a:t>Ineffective planning</a:t>
            </a:r>
          </a:p>
          <a:p>
            <a:r>
              <a:rPr lang="en-US" altLang="en-US" dirty="0"/>
              <a:t>Reaction-driven commitment systems</a:t>
            </a:r>
          </a:p>
          <a:p>
            <a:r>
              <a:rPr lang="en-US" altLang="en-US" dirty="0"/>
              <a:t>Emphasis on development and testing during crisis</a:t>
            </a:r>
          </a:p>
          <a:p>
            <a:r>
              <a:rPr lang="en-US" altLang="en-US" dirty="0"/>
              <a:t>Success depends on having exceptional people</a:t>
            </a:r>
          </a:p>
          <a:p>
            <a:r>
              <a:rPr lang="en-US" altLang="en-US" dirty="0"/>
              <a:t>Unpredictable process capability</a:t>
            </a:r>
          </a:p>
          <a:p>
            <a:r>
              <a:rPr lang="en-US" altLang="en-US" dirty="0"/>
              <a:t>Unpredictable schedules, budgets, functionality, and quality</a:t>
            </a:r>
          </a:p>
          <a:p>
            <a:r>
              <a:rPr lang="en-US" altLang="en-US" dirty="0"/>
              <a:t>Few stable processes</a:t>
            </a:r>
          </a:p>
          <a:p>
            <a:endParaRPr lang="en-US" altLang="en-US" dirty="0"/>
          </a:p>
        </p:txBody>
      </p:sp>
      <p:sp>
        <p:nvSpPr>
          <p:cNvPr id="2" name="Slide Number Placeholder 1">
            <a:extLst>
              <a:ext uri="{FF2B5EF4-FFF2-40B4-BE49-F238E27FC236}">
                <a16:creationId xmlns:a16="http://schemas.microsoft.com/office/drawing/2014/main" xmlns="" id="{18A6E5A4-05E4-444A-B2CC-A19FF983B6B1}"/>
              </a:ext>
            </a:extLst>
          </p:cNvPr>
          <p:cNvSpPr>
            <a:spLocks noGrp="1"/>
          </p:cNvSpPr>
          <p:nvPr>
            <p:ph type="sldNum" sz="quarter" idx="12"/>
          </p:nvPr>
        </p:nvSpPr>
        <p:spPr/>
        <p:txBody>
          <a:bodyPr/>
          <a:lstStyle/>
          <a:p>
            <a:fld id="{2ED31236-20FE-421C-BDB5-0A1E7956C7EF}" type="slidenum">
              <a:rPr lang="en-US" smtClean="0"/>
              <a:pPr/>
              <a:t>13</a:t>
            </a:fld>
            <a:endParaRPr lang="en-US" dirty="0"/>
          </a:p>
        </p:txBody>
      </p:sp>
      <p:sp>
        <p:nvSpPr>
          <p:cNvPr id="5" name="Footer Placeholder 4">
            <a:extLst>
              <a:ext uri="{FF2B5EF4-FFF2-40B4-BE49-F238E27FC236}">
                <a16:creationId xmlns:a16="http://schemas.microsoft.com/office/drawing/2014/main" xmlns="" id="{AEDF53CE-A238-438D-BB2C-AF3CED3F89F5}"/>
              </a:ext>
            </a:extLst>
          </p:cNvPr>
          <p:cNvSpPr>
            <a:spLocks noGrp="1"/>
          </p:cNvSpPr>
          <p:nvPr>
            <p:ph type="ftr" sz="quarter" idx="11"/>
          </p:nvPr>
        </p:nvSpPr>
        <p:spPr>
          <a:xfrm>
            <a:off x="3124200" y="6356350"/>
            <a:ext cx="2895600" cy="365125"/>
          </a:xfrm>
        </p:spPr>
        <p:txBody>
          <a:bodyPr/>
          <a:lstStyle>
            <a:lvl1pPr>
              <a:defRPr>
                <a:solidFill>
                  <a:schemeClr val="tx1"/>
                </a:solidFill>
              </a:defRPr>
            </a:lvl1pPr>
          </a:lstStyle>
          <a:p>
            <a:r>
              <a:rPr lang="en-US"/>
              <a:t>© ePATHUSA Confidential</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xmlns="" id="{23E5625D-C18F-499D-9150-25CD7B9A1087}"/>
              </a:ext>
            </a:extLst>
          </p:cNvPr>
          <p:cNvSpPr>
            <a:spLocks noGrp="1" noChangeArrowheads="1"/>
          </p:cNvSpPr>
          <p:nvPr>
            <p:ph type="title"/>
          </p:nvPr>
        </p:nvSpPr>
        <p:spPr/>
        <p:txBody>
          <a:bodyPr/>
          <a:lstStyle/>
          <a:p>
            <a:r>
              <a:rPr lang="en-US" altLang="en-US" dirty="0"/>
              <a:t>Level 2 – Managed</a:t>
            </a:r>
          </a:p>
        </p:txBody>
      </p:sp>
      <p:sp>
        <p:nvSpPr>
          <p:cNvPr id="33795" name="Rectangle 4">
            <a:extLst>
              <a:ext uri="{FF2B5EF4-FFF2-40B4-BE49-F238E27FC236}">
                <a16:creationId xmlns:a16="http://schemas.microsoft.com/office/drawing/2014/main" xmlns="" id="{23C9093C-C988-4FA2-AEB6-087CFCDD6B80}"/>
              </a:ext>
            </a:extLst>
          </p:cNvPr>
          <p:cNvSpPr>
            <a:spLocks noGrp="1" noChangeArrowheads="1"/>
          </p:cNvSpPr>
          <p:nvPr>
            <p:ph idx="1"/>
          </p:nvPr>
        </p:nvSpPr>
        <p:spPr/>
        <p:txBody>
          <a:bodyPr vert="horz" lIns="91440" tIns="45720" rIns="91440" bIns="45720" rtlCol="0">
            <a:normAutofit/>
          </a:bodyPr>
          <a:lstStyle/>
          <a:p>
            <a:r>
              <a:rPr lang="en-US" altLang="en-US" dirty="0"/>
              <a:t>Policies for managing projects</a:t>
            </a:r>
          </a:p>
          <a:p>
            <a:r>
              <a:rPr lang="en-US" altLang="en-US" dirty="0"/>
              <a:t>Planning and managing based on experience</a:t>
            </a:r>
          </a:p>
          <a:p>
            <a:r>
              <a:rPr lang="en-US" altLang="en-US" dirty="0"/>
              <a:t>Allows repeatability of successful practices</a:t>
            </a:r>
          </a:p>
          <a:p>
            <a:r>
              <a:rPr lang="en-US" altLang="en-US" dirty="0"/>
              <a:t>Specific processes implemented by the projects may differ</a:t>
            </a:r>
          </a:p>
          <a:p>
            <a:r>
              <a:rPr lang="en-US" altLang="en-US" dirty="0"/>
              <a:t>Realistic project commitments</a:t>
            </a:r>
          </a:p>
          <a:p>
            <a:r>
              <a:rPr lang="en-US" altLang="en-US" dirty="0"/>
              <a:t>Costs, schedules and functionality tracked</a:t>
            </a:r>
          </a:p>
          <a:p>
            <a:r>
              <a:rPr lang="en-US" altLang="en-US" dirty="0"/>
              <a:t>Requirements and work products are baselined</a:t>
            </a:r>
          </a:p>
          <a:p>
            <a:r>
              <a:rPr lang="en-US" altLang="en-US" dirty="0"/>
              <a:t>Standards defined and conformed to</a:t>
            </a:r>
          </a:p>
          <a:p>
            <a:r>
              <a:rPr lang="en-US" altLang="en-US" dirty="0"/>
              <a:t>Strong customer-supplier relationship with subcontractors</a:t>
            </a:r>
          </a:p>
          <a:p>
            <a:r>
              <a:rPr lang="en-US" altLang="en-US" dirty="0"/>
              <a:t>A measurement process is in place</a:t>
            </a:r>
          </a:p>
        </p:txBody>
      </p:sp>
      <p:sp>
        <p:nvSpPr>
          <p:cNvPr id="2" name="Slide Number Placeholder 1">
            <a:extLst>
              <a:ext uri="{FF2B5EF4-FFF2-40B4-BE49-F238E27FC236}">
                <a16:creationId xmlns:a16="http://schemas.microsoft.com/office/drawing/2014/main" xmlns="" id="{C1BA381A-8B63-4FD9-90AE-D7C05765AEA6}"/>
              </a:ext>
            </a:extLst>
          </p:cNvPr>
          <p:cNvSpPr>
            <a:spLocks noGrp="1"/>
          </p:cNvSpPr>
          <p:nvPr>
            <p:ph type="sldNum" sz="quarter" idx="12"/>
          </p:nvPr>
        </p:nvSpPr>
        <p:spPr/>
        <p:txBody>
          <a:bodyPr/>
          <a:lstStyle/>
          <a:p>
            <a:fld id="{2ED31236-20FE-421C-BDB5-0A1E7956C7EF}" type="slidenum">
              <a:rPr lang="en-US" smtClean="0"/>
              <a:pPr/>
              <a:t>14</a:t>
            </a:fld>
            <a:endParaRPr lang="en-US" dirty="0"/>
          </a:p>
        </p:txBody>
      </p:sp>
      <p:sp>
        <p:nvSpPr>
          <p:cNvPr id="5" name="Footer Placeholder 4">
            <a:extLst>
              <a:ext uri="{FF2B5EF4-FFF2-40B4-BE49-F238E27FC236}">
                <a16:creationId xmlns:a16="http://schemas.microsoft.com/office/drawing/2014/main" xmlns="" id="{B6CD776B-C89A-4370-B2BB-1BA0C1C371DE}"/>
              </a:ext>
            </a:extLst>
          </p:cNvPr>
          <p:cNvSpPr>
            <a:spLocks noGrp="1"/>
          </p:cNvSpPr>
          <p:nvPr>
            <p:ph type="ftr" sz="quarter" idx="11"/>
          </p:nvPr>
        </p:nvSpPr>
        <p:spPr>
          <a:xfrm>
            <a:off x="3124200" y="6356350"/>
            <a:ext cx="2895600" cy="365125"/>
          </a:xfrm>
        </p:spPr>
        <p:txBody>
          <a:bodyPr/>
          <a:lstStyle>
            <a:lvl1pPr>
              <a:defRPr>
                <a:solidFill>
                  <a:schemeClr val="tx1"/>
                </a:solidFill>
              </a:defRPr>
            </a:lvl1pPr>
          </a:lstStyle>
          <a:p>
            <a:r>
              <a:rPr lang="en-US"/>
              <a:t>© ePATHUSA Confidential</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CCC50-FF6D-4AC4-82F2-3F6C10B06679}"/>
              </a:ext>
            </a:extLst>
          </p:cNvPr>
          <p:cNvSpPr>
            <a:spLocks noGrp="1"/>
          </p:cNvSpPr>
          <p:nvPr>
            <p:ph type="title"/>
          </p:nvPr>
        </p:nvSpPr>
        <p:spPr/>
        <p:txBody>
          <a:bodyPr/>
          <a:lstStyle/>
          <a:p>
            <a:r>
              <a:rPr lang="en-IN" dirty="0"/>
              <a:t>Process Areas in Maturity Level 2</a:t>
            </a:r>
          </a:p>
        </p:txBody>
      </p:sp>
      <p:sp>
        <p:nvSpPr>
          <p:cNvPr id="3" name="Content Placeholder 2">
            <a:extLst>
              <a:ext uri="{FF2B5EF4-FFF2-40B4-BE49-F238E27FC236}">
                <a16:creationId xmlns:a16="http://schemas.microsoft.com/office/drawing/2014/main" xmlns="" id="{DA3805E0-F659-4F54-8C92-713337ACB98D}"/>
              </a:ext>
            </a:extLst>
          </p:cNvPr>
          <p:cNvSpPr>
            <a:spLocks noGrp="1"/>
          </p:cNvSpPr>
          <p:nvPr>
            <p:ph idx="1"/>
          </p:nvPr>
        </p:nvSpPr>
        <p:spPr/>
        <p:txBody>
          <a:bodyPr/>
          <a:lstStyle/>
          <a:p>
            <a:r>
              <a:rPr lang="en-IN" dirty="0"/>
              <a:t>Requirement Management ( REQM)</a:t>
            </a:r>
          </a:p>
          <a:p>
            <a:r>
              <a:rPr lang="en-IN" dirty="0"/>
              <a:t>Project Planning (PP)</a:t>
            </a:r>
          </a:p>
          <a:p>
            <a:r>
              <a:rPr lang="en-IN" dirty="0"/>
              <a:t>Project Monitoring and Control (PMC)</a:t>
            </a:r>
          </a:p>
          <a:p>
            <a:r>
              <a:rPr lang="en-IN" dirty="0"/>
              <a:t>Measurement and Analysis (MA)</a:t>
            </a:r>
          </a:p>
          <a:p>
            <a:r>
              <a:rPr lang="en-IN" dirty="0"/>
              <a:t>Process and Product Quality Assurance (PPQA)</a:t>
            </a:r>
          </a:p>
          <a:p>
            <a:r>
              <a:rPr lang="en-IN" dirty="0"/>
              <a:t>Configuration Management (CM)</a:t>
            </a:r>
          </a:p>
          <a:p>
            <a:r>
              <a:rPr lang="en-IN" dirty="0"/>
              <a:t>Supplier Agreement Management (SAM)</a:t>
            </a:r>
          </a:p>
          <a:p>
            <a:endParaRPr lang="en-IN" dirty="0"/>
          </a:p>
        </p:txBody>
      </p:sp>
      <p:sp>
        <p:nvSpPr>
          <p:cNvPr id="6" name="Footer Placeholder 4">
            <a:extLst>
              <a:ext uri="{FF2B5EF4-FFF2-40B4-BE49-F238E27FC236}">
                <a16:creationId xmlns:a16="http://schemas.microsoft.com/office/drawing/2014/main" xmlns="" id="{77EBBA1F-2B9B-4137-B48E-DA96EC7BF9D5}"/>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504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1585EA-7041-4F0E-9872-746CB40CFF39}"/>
              </a:ext>
            </a:extLst>
          </p:cNvPr>
          <p:cNvSpPr>
            <a:spLocks noGrp="1"/>
          </p:cNvSpPr>
          <p:nvPr>
            <p:ph type="title"/>
          </p:nvPr>
        </p:nvSpPr>
        <p:spPr/>
        <p:txBody>
          <a:bodyPr/>
          <a:lstStyle/>
          <a:p>
            <a:r>
              <a:rPr lang="en-IN" dirty="0"/>
              <a:t>Requirements Management (REQM)</a:t>
            </a:r>
          </a:p>
        </p:txBody>
      </p:sp>
      <p:sp>
        <p:nvSpPr>
          <p:cNvPr id="3" name="Content Placeholder 2">
            <a:extLst>
              <a:ext uri="{FF2B5EF4-FFF2-40B4-BE49-F238E27FC236}">
                <a16:creationId xmlns:a16="http://schemas.microsoft.com/office/drawing/2014/main" xmlns="" id="{38880673-A517-49D8-ADBD-D8BCADAC5308}"/>
              </a:ext>
            </a:extLst>
          </p:cNvPr>
          <p:cNvSpPr>
            <a:spLocks noGrp="1"/>
          </p:cNvSpPr>
          <p:nvPr>
            <p:ph idx="1"/>
          </p:nvPr>
        </p:nvSpPr>
        <p:spPr/>
        <p:txBody>
          <a:bodyPr/>
          <a:lstStyle/>
          <a:p>
            <a:r>
              <a:rPr lang="en-IN" dirty="0"/>
              <a:t>The purpose of Requirements Management is to </a:t>
            </a:r>
            <a:r>
              <a:rPr lang="en-IN" b="1" dirty="0">
                <a:solidFill>
                  <a:srgbClr val="C00000"/>
                </a:solidFill>
              </a:rPr>
              <a:t>manage</a:t>
            </a:r>
            <a:r>
              <a:rPr lang="en-IN" dirty="0"/>
              <a:t> requirements of the project's </a:t>
            </a:r>
            <a:r>
              <a:rPr lang="en-IN" b="1" dirty="0">
                <a:solidFill>
                  <a:srgbClr val="C00000"/>
                </a:solidFill>
              </a:rPr>
              <a:t>products and product components </a:t>
            </a:r>
            <a:r>
              <a:rPr lang="en-IN" dirty="0"/>
              <a:t>and to identify </a:t>
            </a:r>
            <a:r>
              <a:rPr lang="en-IN" b="1" dirty="0">
                <a:solidFill>
                  <a:srgbClr val="C00000"/>
                </a:solidFill>
              </a:rPr>
              <a:t>inconsistencies</a:t>
            </a:r>
            <a:r>
              <a:rPr lang="en-IN" dirty="0"/>
              <a:t> between those requirements and the project's plans and work products</a:t>
            </a:r>
          </a:p>
          <a:p>
            <a:endParaRPr lang="en-IN" dirty="0"/>
          </a:p>
        </p:txBody>
      </p:sp>
      <p:graphicFrame>
        <p:nvGraphicFramePr>
          <p:cNvPr id="6" name="Group 36">
            <a:extLst>
              <a:ext uri="{FF2B5EF4-FFF2-40B4-BE49-F238E27FC236}">
                <a16:creationId xmlns:a16="http://schemas.microsoft.com/office/drawing/2014/main" xmlns="" id="{AED0D325-ADBB-4228-AC7E-A9A5323F49DE}"/>
              </a:ext>
            </a:extLst>
          </p:cNvPr>
          <p:cNvGraphicFramePr>
            <a:graphicFrameLocks/>
          </p:cNvGraphicFramePr>
          <p:nvPr>
            <p:extLst/>
          </p:nvPr>
        </p:nvGraphicFramePr>
        <p:xfrm>
          <a:off x="649124" y="2583180"/>
          <a:ext cx="7816003" cy="1691640"/>
        </p:xfrm>
        <a:graphic>
          <a:graphicData uri="http://schemas.openxmlformats.org/drawingml/2006/table">
            <a:tbl>
              <a:tblPr firstRow="1">
                <a:tableStyleId>{B301B821-A1FF-4177-AEE7-76D212191A09}</a:tableStyleId>
              </a:tblPr>
              <a:tblGrid>
                <a:gridCol w="828121">
                  <a:extLst>
                    <a:ext uri="{9D8B030D-6E8A-4147-A177-3AD203B41FA5}">
                      <a16:colId xmlns:a16="http://schemas.microsoft.com/office/drawing/2014/main" xmlns="" val="20000"/>
                    </a:ext>
                  </a:extLst>
                </a:gridCol>
                <a:gridCol w="6987882">
                  <a:extLst>
                    <a:ext uri="{9D8B030D-6E8A-4147-A177-3AD203B41FA5}">
                      <a16:colId xmlns:a16="http://schemas.microsoft.com/office/drawing/2014/main" xmlns="" val="20001"/>
                    </a:ext>
                  </a:extLst>
                </a:gridCol>
              </a:tblGrid>
              <a:tr h="274320">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u="none" strike="noStrike" cap="none" normalizeH="0" baseline="0" dirty="0">
                          <a:ln>
                            <a:noFill/>
                          </a:ln>
                          <a:effectLst/>
                          <a:latin typeface="Arial" panose="020B0604020202020204" pitchFamily="34" charset="0"/>
                          <a:cs typeface="Arial" panose="020B0604020202020204" pitchFamily="34" charset="0"/>
                        </a:rPr>
                        <a:t>SG 1</a:t>
                      </a:r>
                      <a:endParaRPr kumimoji="0" 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68582" marR="68582" marT="34290" marB="34290"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u="none" strike="noStrike" cap="none" normalizeH="0" baseline="0" dirty="0">
                          <a:ln>
                            <a:noFill/>
                          </a:ln>
                          <a:effectLst/>
                          <a:latin typeface="Arial" panose="020B0604020202020204" pitchFamily="34" charset="0"/>
                          <a:cs typeface="Arial" panose="020B0604020202020204" pitchFamily="34" charset="0"/>
                        </a:rPr>
                        <a:t>Manage Requirements</a:t>
                      </a: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68582" marR="68582" marT="34290" marB="34290"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0"/>
                  </a:ext>
                </a:extLst>
              </a:tr>
              <a:tr h="274320">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u="none" strike="noStrike" cap="none" normalizeH="0" baseline="0" dirty="0">
                          <a:ln>
                            <a:noFill/>
                          </a:ln>
                          <a:effectLst/>
                          <a:latin typeface="Arial" panose="020B0604020202020204" pitchFamily="34" charset="0"/>
                          <a:cs typeface="Arial" panose="020B0604020202020204" pitchFamily="34" charset="0"/>
                        </a:rPr>
                        <a:t>SP 1.1</a:t>
                      </a:r>
                    </a:p>
                  </a:txBody>
                  <a:tcPr marL="68582" marR="68582" marT="34290" marB="34290"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lang="en-US" sz="1400" kern="1200" baseline="0" dirty="0">
                          <a:latin typeface="Arial" panose="020B0604020202020204" pitchFamily="34" charset="0"/>
                          <a:cs typeface="Arial" panose="020B0604020202020204" pitchFamily="34" charset="0"/>
                        </a:rPr>
                        <a:t>Understand Requirements </a:t>
                      </a:r>
                    </a:p>
                  </a:txBody>
                  <a:tcPr marL="68582" marR="68582" marT="34290" marB="34290"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r h="274320">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u="none" strike="noStrike" cap="none" normalizeH="0" baseline="0" dirty="0">
                          <a:ln>
                            <a:noFill/>
                          </a:ln>
                          <a:effectLst/>
                          <a:latin typeface="Arial" panose="020B0604020202020204" pitchFamily="34" charset="0"/>
                          <a:cs typeface="Arial" panose="020B0604020202020204" pitchFamily="34" charset="0"/>
                        </a:rPr>
                        <a:t>SP 1.2</a:t>
                      </a:r>
                    </a:p>
                  </a:txBody>
                  <a:tcPr marL="68582" marR="68582" marT="34290" marB="34290"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u="none" strike="noStrike" cap="none" normalizeH="0" baseline="0" dirty="0">
                          <a:ln>
                            <a:noFill/>
                          </a:ln>
                          <a:effectLst/>
                          <a:latin typeface="Arial" panose="020B0604020202020204" pitchFamily="34" charset="0"/>
                          <a:cs typeface="Arial" panose="020B0604020202020204" pitchFamily="34" charset="0"/>
                        </a:rPr>
                        <a:t>Obtain Commitment to Requirements</a:t>
                      </a:r>
                    </a:p>
                  </a:txBody>
                  <a:tcPr marL="68582" marR="68582" marT="34290" marB="34290"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extLst>
                  <a:ext uri="{0D108BD9-81ED-4DB2-BD59-A6C34878D82A}">
                    <a16:rowId xmlns:a16="http://schemas.microsoft.com/office/drawing/2014/main" xmlns="" val="3074327422"/>
                  </a:ext>
                </a:extLst>
              </a:tr>
              <a:tr h="274320">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u="none" strike="noStrike" cap="none" normalizeH="0" baseline="0" dirty="0">
                          <a:ln>
                            <a:noFill/>
                          </a:ln>
                          <a:effectLst/>
                          <a:latin typeface="Arial" panose="020B0604020202020204" pitchFamily="34" charset="0"/>
                          <a:cs typeface="Arial" panose="020B0604020202020204" pitchFamily="34" charset="0"/>
                        </a:rPr>
                        <a:t>SP 1.3</a:t>
                      </a:r>
                    </a:p>
                  </a:txBody>
                  <a:tcPr marL="68582" marR="68582" marT="34290" marB="34290"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u="none" strike="noStrike" cap="none" normalizeH="0" baseline="0" dirty="0">
                          <a:ln>
                            <a:noFill/>
                          </a:ln>
                          <a:effectLst/>
                          <a:latin typeface="Arial" panose="020B0604020202020204" pitchFamily="34" charset="0"/>
                          <a:cs typeface="Arial" panose="020B0604020202020204" pitchFamily="34" charset="0"/>
                        </a:rPr>
                        <a:t>Manage Requirements Changes</a:t>
                      </a:r>
                    </a:p>
                  </a:txBody>
                  <a:tcPr marL="68582" marR="68582" marT="34290" marB="34290"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extLst>
                  <a:ext uri="{0D108BD9-81ED-4DB2-BD59-A6C34878D82A}">
                    <a16:rowId xmlns:a16="http://schemas.microsoft.com/office/drawing/2014/main" xmlns="" val="1930343819"/>
                  </a:ext>
                </a:extLst>
              </a:tr>
              <a:tr h="274320">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u="none" strike="noStrike" cap="none" normalizeH="0" baseline="0" dirty="0">
                          <a:ln>
                            <a:noFill/>
                          </a:ln>
                          <a:effectLst/>
                          <a:latin typeface="Arial" panose="020B0604020202020204" pitchFamily="34" charset="0"/>
                          <a:cs typeface="Arial" panose="020B0604020202020204" pitchFamily="34" charset="0"/>
                        </a:rPr>
                        <a:t>SP 1.4</a:t>
                      </a:r>
                    </a:p>
                  </a:txBody>
                  <a:tcPr marL="68582" marR="68582" marT="34290" marB="34290"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u="none" strike="noStrike" cap="none" normalizeH="0" baseline="0" dirty="0">
                          <a:ln>
                            <a:noFill/>
                          </a:ln>
                          <a:effectLst/>
                          <a:latin typeface="Arial" panose="020B0604020202020204" pitchFamily="34" charset="0"/>
                          <a:cs typeface="Arial" panose="020B0604020202020204" pitchFamily="34" charset="0"/>
                        </a:rPr>
                        <a:t>Maintain Bidirectional Traceability of Requirements</a:t>
                      </a:r>
                    </a:p>
                  </a:txBody>
                  <a:tcPr marL="68582" marR="68582" marT="34290" marB="34290"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extLst>
                  <a:ext uri="{0D108BD9-81ED-4DB2-BD59-A6C34878D82A}">
                    <a16:rowId xmlns:a16="http://schemas.microsoft.com/office/drawing/2014/main" xmlns="" val="3574607267"/>
                  </a:ext>
                </a:extLst>
              </a:tr>
              <a:tr h="274320">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400" u="none" strike="noStrike" cap="none" normalizeH="0" baseline="0" dirty="0">
                          <a:ln>
                            <a:noFill/>
                          </a:ln>
                          <a:effectLst/>
                          <a:latin typeface="Arial" panose="020B0604020202020204" pitchFamily="34" charset="0"/>
                          <a:cs typeface="Arial" panose="020B0604020202020204" pitchFamily="34" charset="0"/>
                        </a:rPr>
                        <a:t>SP 1.5</a:t>
                      </a:r>
                      <a:endParaRPr kumimoji="0" 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68582" marR="68582" marT="34290" marB="34290"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lang="en-US" sz="1400" kern="1200" baseline="0" dirty="0">
                          <a:latin typeface="Arial" panose="020B0604020202020204" pitchFamily="34" charset="0"/>
                          <a:cs typeface="Arial" panose="020B0604020202020204" pitchFamily="34" charset="0"/>
                        </a:rPr>
                        <a:t>Ensure Alignment Between Project Work and Requirements</a:t>
                      </a: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68582" marR="68582" marT="34290" marB="34290"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extLst>
                  <a:ext uri="{0D108BD9-81ED-4DB2-BD59-A6C34878D82A}">
                    <a16:rowId xmlns:a16="http://schemas.microsoft.com/office/drawing/2014/main" xmlns="" val="2828309808"/>
                  </a:ext>
                </a:extLst>
              </a:tr>
            </a:tbl>
          </a:graphicData>
        </a:graphic>
      </p:graphicFrame>
      <p:sp>
        <p:nvSpPr>
          <p:cNvPr id="7" name="Footer Placeholder 4">
            <a:extLst>
              <a:ext uri="{FF2B5EF4-FFF2-40B4-BE49-F238E27FC236}">
                <a16:creationId xmlns:a16="http://schemas.microsoft.com/office/drawing/2014/main" xmlns="" id="{0AFF4591-3251-4C75-80C2-7BBE0430E7F9}"/>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7712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68129A-BF3C-465A-A557-A8BED9AB701B}"/>
              </a:ext>
            </a:extLst>
          </p:cNvPr>
          <p:cNvSpPr>
            <a:spLocks noGrp="1"/>
          </p:cNvSpPr>
          <p:nvPr>
            <p:ph type="title"/>
          </p:nvPr>
        </p:nvSpPr>
        <p:spPr/>
        <p:txBody>
          <a:bodyPr/>
          <a:lstStyle/>
          <a:p>
            <a:r>
              <a:rPr lang="en-IN" dirty="0"/>
              <a:t>Project Planning (PP)</a:t>
            </a:r>
          </a:p>
        </p:txBody>
      </p:sp>
      <p:sp>
        <p:nvSpPr>
          <p:cNvPr id="3" name="Content Placeholder 2">
            <a:extLst>
              <a:ext uri="{FF2B5EF4-FFF2-40B4-BE49-F238E27FC236}">
                <a16:creationId xmlns:a16="http://schemas.microsoft.com/office/drawing/2014/main" xmlns="" id="{94829A05-DA9C-4493-97A5-728C41F27B0C}"/>
              </a:ext>
            </a:extLst>
          </p:cNvPr>
          <p:cNvSpPr>
            <a:spLocks noGrp="1"/>
          </p:cNvSpPr>
          <p:nvPr>
            <p:ph idx="1"/>
          </p:nvPr>
        </p:nvSpPr>
        <p:spPr/>
        <p:txBody>
          <a:bodyPr/>
          <a:lstStyle/>
          <a:p>
            <a:r>
              <a:rPr lang="en-IN" dirty="0"/>
              <a:t>The purpose of Project Planning is to </a:t>
            </a:r>
            <a:r>
              <a:rPr lang="en-IN" b="1" dirty="0">
                <a:solidFill>
                  <a:srgbClr val="C00000"/>
                </a:solidFill>
              </a:rPr>
              <a:t>establish and maintain plans </a:t>
            </a:r>
            <a:r>
              <a:rPr lang="en-IN" dirty="0"/>
              <a:t>that define project activities</a:t>
            </a:r>
          </a:p>
          <a:p>
            <a:endParaRPr lang="en-IN" dirty="0"/>
          </a:p>
        </p:txBody>
      </p:sp>
      <p:graphicFrame>
        <p:nvGraphicFramePr>
          <p:cNvPr id="6" name="Group 58">
            <a:extLst>
              <a:ext uri="{FF2B5EF4-FFF2-40B4-BE49-F238E27FC236}">
                <a16:creationId xmlns:a16="http://schemas.microsoft.com/office/drawing/2014/main" xmlns="" id="{33CB86A8-DE82-4D89-8641-722DE0D3FC9B}"/>
              </a:ext>
            </a:extLst>
          </p:cNvPr>
          <p:cNvGraphicFramePr>
            <a:graphicFrameLocks/>
          </p:cNvGraphicFramePr>
          <p:nvPr>
            <p:extLst/>
          </p:nvPr>
        </p:nvGraphicFramePr>
        <p:xfrm>
          <a:off x="637309" y="2221494"/>
          <a:ext cx="7869382" cy="3992212"/>
        </p:xfrm>
        <a:graphic>
          <a:graphicData uri="http://schemas.openxmlformats.org/drawingml/2006/table">
            <a:tbl>
              <a:tblPr firstRow="1">
                <a:tableStyleId>{B301B821-A1FF-4177-AEE7-76D212191A09}</a:tableStyleId>
              </a:tblPr>
              <a:tblGrid>
                <a:gridCol w="748145">
                  <a:extLst>
                    <a:ext uri="{9D8B030D-6E8A-4147-A177-3AD203B41FA5}">
                      <a16:colId xmlns:a16="http://schemas.microsoft.com/office/drawing/2014/main" xmlns="" val="20000"/>
                    </a:ext>
                  </a:extLst>
                </a:gridCol>
                <a:gridCol w="7121237">
                  <a:extLst>
                    <a:ext uri="{9D8B030D-6E8A-4147-A177-3AD203B41FA5}">
                      <a16:colId xmlns:a16="http://schemas.microsoft.com/office/drawing/2014/main" xmlns="" val="20001"/>
                    </a:ext>
                  </a:extLst>
                </a:gridCol>
              </a:tblGrid>
              <a:tr h="220602">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200" u="none" strike="noStrike" cap="none" normalizeH="0" baseline="0" dirty="0">
                          <a:ln>
                            <a:noFill/>
                          </a:ln>
                          <a:effectLst/>
                          <a:latin typeface="Arial" panose="020B0604020202020204" pitchFamily="34" charset="0"/>
                          <a:cs typeface="Arial" panose="020B0604020202020204" pitchFamily="34" charset="0"/>
                        </a:rPr>
                        <a:t>SG 1</a:t>
                      </a:r>
                      <a:endParaRPr kumimoji="0" 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200" u="none" strike="noStrike" cap="none" normalizeH="0" baseline="0" dirty="0">
                          <a:ln>
                            <a:noFill/>
                          </a:ln>
                          <a:effectLst/>
                          <a:latin typeface="Arial" panose="020B0604020202020204" pitchFamily="34" charset="0"/>
                          <a:cs typeface="Arial" panose="020B0604020202020204" pitchFamily="34" charset="0"/>
                        </a:rPr>
                        <a:t>Establish Estimates</a:t>
                      </a:r>
                      <a:endParaRPr kumimoji="0" 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0"/>
                  </a:ext>
                </a:extLst>
              </a:tr>
              <a:tr h="182028">
                <a:tc>
                  <a:txBody>
                    <a:bodyPr/>
                    <a:lstStyle/>
                    <a:p>
                      <a:pPr marL="0" marR="0" lvl="0" indent="0" algn="l" defTabSz="785813" rtl="0" eaLnBrk="0" fontAlgn="base" latinLnBrk="0" hangingPunct="0">
                        <a:lnSpc>
                          <a:spcPct val="100000"/>
                        </a:lnSpc>
                        <a:spcBef>
                          <a:spcPts val="200"/>
                        </a:spcBef>
                        <a:spcAft>
                          <a:spcPts val="200"/>
                        </a:spcAft>
                        <a:buClrTx/>
                        <a:buSzPct val="100000"/>
                        <a:buFontTx/>
                        <a:buNone/>
                        <a:tabLst/>
                      </a:pPr>
                      <a:r>
                        <a:rPr kumimoji="0" lang="en-US" sz="1200" u="none" strike="noStrike" cap="none" normalizeH="0" baseline="0" dirty="0">
                          <a:ln>
                            <a:noFill/>
                          </a:ln>
                          <a:effectLst/>
                          <a:latin typeface="Arial" panose="020B0604020202020204" pitchFamily="34" charset="0"/>
                          <a:cs typeface="Arial" panose="020B0604020202020204" pitchFamily="34" charset="0"/>
                        </a:rPr>
                        <a:t>SP 1.1</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tc>
                  <a:txBody>
                    <a:bodyPr/>
                    <a:lstStyle/>
                    <a:p>
                      <a:pPr marL="0" marR="0" lvl="0" indent="0" algn="l" defTabSz="785813" rtl="0" eaLnBrk="0" fontAlgn="base" latinLnBrk="0" hangingPunct="0">
                        <a:lnSpc>
                          <a:spcPct val="100000"/>
                        </a:lnSpc>
                        <a:spcBef>
                          <a:spcPts val="200"/>
                        </a:spcBef>
                        <a:spcAft>
                          <a:spcPts val="200"/>
                        </a:spcAft>
                        <a:buClr>
                          <a:srgbClr val="003399"/>
                        </a:buClr>
                        <a:buSzPct val="100000"/>
                        <a:buFontTx/>
                        <a:buNone/>
                        <a:tabLst/>
                      </a:pPr>
                      <a:r>
                        <a:rPr kumimoji="0" lang="en-US" sz="1200" u="none" strike="noStrike" cap="none" normalizeH="0" baseline="0" dirty="0">
                          <a:ln>
                            <a:noFill/>
                          </a:ln>
                          <a:effectLst/>
                          <a:latin typeface="Arial" panose="020B0604020202020204" pitchFamily="34" charset="0"/>
                          <a:cs typeface="Arial" panose="020B0604020202020204" pitchFamily="34" charset="0"/>
                        </a:rPr>
                        <a:t>Estimate the Scope of the Project</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r h="155010">
                <a:tc>
                  <a:txBody>
                    <a:bodyPr/>
                    <a:lstStyle/>
                    <a:p>
                      <a:r>
                        <a:rPr kumimoji="0" lang="en-US" sz="1200" u="none" strike="noStrike" cap="none" normalizeH="0" baseline="0" dirty="0">
                          <a:ln>
                            <a:noFill/>
                          </a:ln>
                          <a:effectLst/>
                          <a:latin typeface="Arial" panose="020B0604020202020204" pitchFamily="34" charset="0"/>
                          <a:cs typeface="Arial" panose="020B0604020202020204" pitchFamily="34" charset="0"/>
                        </a:rPr>
                        <a:t>SP 1.2</a:t>
                      </a:r>
                      <a:endParaRPr lang="en-US" dirty="0"/>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tc>
                  <a:txBody>
                    <a:bodyPr/>
                    <a:lstStyle/>
                    <a:p>
                      <a:pPr marL="0" marR="0" lvl="0" indent="0" algn="l" defTabSz="785813" rtl="0" eaLnBrk="0" fontAlgn="base" latinLnBrk="0" hangingPunct="0">
                        <a:lnSpc>
                          <a:spcPct val="100000"/>
                        </a:lnSpc>
                        <a:spcBef>
                          <a:spcPts val="200"/>
                        </a:spcBef>
                        <a:spcAft>
                          <a:spcPts val="200"/>
                        </a:spcAft>
                        <a:buClr>
                          <a:srgbClr val="003399"/>
                        </a:buClr>
                        <a:buSzPct val="100000"/>
                        <a:buFontTx/>
                        <a:buNone/>
                        <a:tabLst/>
                        <a:defRPr/>
                      </a:pPr>
                      <a:r>
                        <a:rPr kumimoji="0" lang="en-US" sz="1200" u="none" strike="noStrike" cap="none" normalizeH="0" baseline="0" dirty="0">
                          <a:ln>
                            <a:noFill/>
                          </a:ln>
                          <a:effectLst/>
                          <a:latin typeface="Arial" panose="020B0604020202020204" pitchFamily="34" charset="0"/>
                          <a:cs typeface="Arial" panose="020B0604020202020204" pitchFamily="34" charset="0"/>
                        </a:rPr>
                        <a:t>Establish Estimates of Work Product and Task Attributes</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extLst>
                  <a:ext uri="{0D108BD9-81ED-4DB2-BD59-A6C34878D82A}">
                    <a16:rowId xmlns:a16="http://schemas.microsoft.com/office/drawing/2014/main" xmlns="" val="4043460045"/>
                  </a:ext>
                </a:extLst>
              </a:tr>
              <a:tr h="197265">
                <a:tc>
                  <a:txBody>
                    <a:bodyPr/>
                    <a:lstStyle/>
                    <a:p>
                      <a:pPr marL="0" marR="0" lvl="0" indent="0" algn="l" defTabSz="785813" rtl="0" eaLnBrk="0" fontAlgn="base" latinLnBrk="0" hangingPunct="0">
                        <a:lnSpc>
                          <a:spcPct val="100000"/>
                        </a:lnSpc>
                        <a:spcBef>
                          <a:spcPts val="200"/>
                        </a:spcBef>
                        <a:spcAft>
                          <a:spcPts val="200"/>
                        </a:spcAft>
                        <a:buClrTx/>
                        <a:buSzPct val="100000"/>
                        <a:buFontTx/>
                        <a:buNone/>
                        <a:tabLst/>
                        <a:defRPr/>
                      </a:pPr>
                      <a:r>
                        <a:rPr kumimoji="0" lang="en-US" sz="1200" u="none" strike="noStrike" cap="none" normalizeH="0" baseline="0" dirty="0">
                          <a:ln>
                            <a:noFill/>
                          </a:ln>
                          <a:effectLst/>
                          <a:latin typeface="Arial" panose="020B0604020202020204" pitchFamily="34" charset="0"/>
                          <a:cs typeface="Arial" panose="020B0604020202020204" pitchFamily="34" charset="0"/>
                        </a:rPr>
                        <a:t>SP 1.3</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tc>
                  <a:txBody>
                    <a:bodyPr/>
                    <a:lstStyle/>
                    <a:p>
                      <a:pPr marL="0" marR="0" lvl="0" indent="0" algn="l" defTabSz="785813" rtl="0" eaLnBrk="0" fontAlgn="base" latinLnBrk="0" hangingPunct="0">
                        <a:lnSpc>
                          <a:spcPct val="100000"/>
                        </a:lnSpc>
                        <a:spcBef>
                          <a:spcPts val="200"/>
                        </a:spcBef>
                        <a:spcAft>
                          <a:spcPts val="200"/>
                        </a:spcAft>
                        <a:buClr>
                          <a:srgbClr val="003399"/>
                        </a:buClr>
                        <a:buSzPct val="100000"/>
                        <a:buFontTx/>
                        <a:buNone/>
                        <a:tabLst/>
                        <a:defRPr/>
                      </a:pPr>
                      <a:r>
                        <a:rPr kumimoji="0" lang="en-US" sz="1200" u="none" strike="noStrike" cap="none" normalizeH="0" baseline="0" dirty="0">
                          <a:ln>
                            <a:noFill/>
                          </a:ln>
                          <a:effectLst/>
                          <a:latin typeface="Arial" panose="020B0604020202020204" pitchFamily="34" charset="0"/>
                          <a:cs typeface="Arial" panose="020B0604020202020204" pitchFamily="34" charset="0"/>
                        </a:rPr>
                        <a:t>Define Project Lifecycle </a:t>
                      </a:r>
                      <a:r>
                        <a:rPr lang="en-US" sz="1200" kern="1200" baseline="0" dirty="0">
                          <a:latin typeface="Arial" panose="020B0604020202020204" pitchFamily="34" charset="0"/>
                          <a:cs typeface="Arial" panose="020B0604020202020204" pitchFamily="34" charset="0"/>
                        </a:rPr>
                        <a:t>Phases </a:t>
                      </a:r>
                      <a:endParaRPr kumimoji="0" lang="en-US" sz="1200" u="none" strike="noStrike" cap="none" normalizeH="0" baseline="0" dirty="0">
                        <a:ln>
                          <a:noFill/>
                        </a:ln>
                        <a:effectLst/>
                        <a:latin typeface="Arial" panose="020B0604020202020204" pitchFamily="34" charset="0"/>
                        <a:cs typeface="Arial" panose="020B0604020202020204" pitchFamily="34" charset="0"/>
                      </a:endParaRP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extLst>
                  <a:ext uri="{0D108BD9-81ED-4DB2-BD59-A6C34878D82A}">
                    <a16:rowId xmlns:a16="http://schemas.microsoft.com/office/drawing/2014/main" xmlns="" val="2962972626"/>
                  </a:ext>
                </a:extLst>
              </a:tr>
              <a:tr h="114829">
                <a:tc>
                  <a:txBody>
                    <a:bodyPr/>
                    <a:lstStyle/>
                    <a:p>
                      <a:r>
                        <a:rPr kumimoji="0" lang="en-US" sz="1200" u="none" strike="noStrike" cap="none" normalizeH="0" baseline="0" dirty="0">
                          <a:ln>
                            <a:noFill/>
                          </a:ln>
                          <a:effectLst/>
                          <a:latin typeface="Arial" panose="020B0604020202020204" pitchFamily="34" charset="0"/>
                          <a:cs typeface="Arial" panose="020B0604020202020204" pitchFamily="34" charset="0"/>
                        </a:rPr>
                        <a:t>SP 1.4</a:t>
                      </a:r>
                      <a:endParaRPr lang="en-US" dirty="0"/>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tc>
                  <a:txBody>
                    <a:bodyPr/>
                    <a:lstStyle/>
                    <a:p>
                      <a:pPr marL="0" marR="0" lvl="0" indent="0" algn="l" defTabSz="785813" rtl="0" eaLnBrk="0" fontAlgn="base" latinLnBrk="0" hangingPunct="0">
                        <a:lnSpc>
                          <a:spcPct val="100000"/>
                        </a:lnSpc>
                        <a:spcBef>
                          <a:spcPts val="200"/>
                        </a:spcBef>
                        <a:spcAft>
                          <a:spcPts val="200"/>
                        </a:spcAft>
                        <a:buClr>
                          <a:srgbClr val="003399"/>
                        </a:buClr>
                        <a:buSzPct val="100000"/>
                        <a:buFontTx/>
                        <a:buNone/>
                        <a:tabLst/>
                        <a:defRPr/>
                      </a:pPr>
                      <a:r>
                        <a:rPr kumimoji="0" lang="en-US" sz="1200" u="none" strike="noStrike" cap="none" normalizeH="0" baseline="0" dirty="0">
                          <a:ln>
                            <a:noFill/>
                          </a:ln>
                          <a:effectLst/>
                          <a:latin typeface="Arial" panose="020B0604020202020204" pitchFamily="34" charset="0"/>
                          <a:cs typeface="Arial" panose="020B0604020202020204" pitchFamily="34" charset="0"/>
                        </a:rPr>
                        <a:t>Estimate Effort and Cost </a:t>
                      </a:r>
                      <a:endParaRPr kumimoji="0" 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extLst>
                  <a:ext uri="{0D108BD9-81ED-4DB2-BD59-A6C34878D82A}">
                    <a16:rowId xmlns:a16="http://schemas.microsoft.com/office/drawing/2014/main" xmlns="" val="3105392513"/>
                  </a:ext>
                </a:extLst>
              </a:tr>
              <a:tr h="220602">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200" b="1" u="none" strike="noStrike" cap="none" normalizeH="0" baseline="0" dirty="0">
                          <a:ln>
                            <a:noFill/>
                          </a:ln>
                          <a:solidFill>
                            <a:schemeClr val="bg1"/>
                          </a:solidFill>
                          <a:effectLst/>
                          <a:latin typeface="Arial" panose="020B0604020202020204" pitchFamily="34" charset="0"/>
                          <a:cs typeface="Arial" panose="020B0604020202020204" pitchFamily="34" charset="0"/>
                        </a:rPr>
                        <a:t>SG 2</a:t>
                      </a:r>
                      <a:endParaRPr kumimoji="0" lang="en-US" sz="1200" b="1"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accent1"/>
                    </a:solid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200" b="1" u="none" strike="noStrike" cap="none" normalizeH="0" baseline="0" dirty="0">
                          <a:ln>
                            <a:noFill/>
                          </a:ln>
                          <a:solidFill>
                            <a:schemeClr val="bg1"/>
                          </a:solidFill>
                          <a:effectLst/>
                          <a:latin typeface="Arial" panose="020B0604020202020204" pitchFamily="34" charset="0"/>
                          <a:cs typeface="Arial" panose="020B0604020202020204" pitchFamily="34" charset="0"/>
                        </a:rPr>
                        <a:t>Develop a Project Plan</a:t>
                      </a:r>
                      <a:endParaRPr kumimoji="0" lang="en-US" sz="1200" b="1"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accent1"/>
                    </a:solidFill>
                  </a:tcPr>
                </a:tc>
                <a:extLst>
                  <a:ext uri="{0D108BD9-81ED-4DB2-BD59-A6C34878D82A}">
                    <a16:rowId xmlns:a16="http://schemas.microsoft.com/office/drawing/2014/main" xmlns="" val="10002"/>
                  </a:ext>
                </a:extLst>
              </a:tr>
              <a:tr h="0">
                <a:tc>
                  <a:txBody>
                    <a:bodyPr/>
                    <a:lstStyle/>
                    <a:p>
                      <a:pPr marL="0" marR="0" lvl="0" indent="0" algn="l" defTabSz="785813" rtl="0" eaLnBrk="0" fontAlgn="base" latinLnBrk="0" hangingPunct="0">
                        <a:lnSpc>
                          <a:spcPct val="100000"/>
                        </a:lnSpc>
                        <a:spcBef>
                          <a:spcPts val="200"/>
                        </a:spcBef>
                        <a:spcAft>
                          <a:spcPts val="200"/>
                        </a:spcAft>
                        <a:buClrTx/>
                        <a:buSzPct val="100000"/>
                        <a:buFontTx/>
                        <a:buNone/>
                        <a:tabLst/>
                      </a:pPr>
                      <a:r>
                        <a:rPr kumimoji="0" lang="en-US" sz="12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SP 2.1</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tc>
                  <a:txBody>
                    <a:bodyPr/>
                    <a:lstStyle/>
                    <a:p>
                      <a:pPr marL="0" marR="0" lvl="0" indent="0" algn="l" defTabSz="785813" rtl="0" eaLnBrk="0" fontAlgn="base" latinLnBrk="0" hangingPunct="0">
                        <a:lnSpc>
                          <a:spcPct val="100000"/>
                        </a:lnSpc>
                        <a:spcBef>
                          <a:spcPts val="200"/>
                        </a:spcBef>
                        <a:spcAft>
                          <a:spcPts val="200"/>
                        </a:spcAft>
                        <a:buClrTx/>
                        <a:buSzPct val="100000"/>
                        <a:buFontTx/>
                        <a:buNone/>
                        <a:tabLst/>
                      </a:pPr>
                      <a:r>
                        <a:rPr kumimoji="0" lang="en-US" sz="12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Establish the Budget and Schedule</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3"/>
                  </a:ext>
                </a:extLst>
              </a:tr>
              <a:tr h="220602">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2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SP 2.2</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no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2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Identify Project Risks</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noFill/>
                  </a:tcPr>
                </a:tc>
                <a:extLst>
                  <a:ext uri="{0D108BD9-81ED-4DB2-BD59-A6C34878D82A}">
                    <a16:rowId xmlns:a16="http://schemas.microsoft.com/office/drawing/2014/main" xmlns="" val="1082033595"/>
                  </a:ext>
                </a:extLst>
              </a:tr>
              <a:tr h="220602">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2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SP 2.3</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no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2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Plan for Data Management</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noFill/>
                  </a:tcPr>
                </a:tc>
                <a:extLst>
                  <a:ext uri="{0D108BD9-81ED-4DB2-BD59-A6C34878D82A}">
                    <a16:rowId xmlns:a16="http://schemas.microsoft.com/office/drawing/2014/main" xmlns="" val="1590648607"/>
                  </a:ext>
                </a:extLst>
              </a:tr>
              <a:tr h="220602">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2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SP 2.4</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no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2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Plan for Project’s Resources</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noFill/>
                  </a:tcPr>
                </a:tc>
                <a:extLst>
                  <a:ext uri="{0D108BD9-81ED-4DB2-BD59-A6C34878D82A}">
                    <a16:rowId xmlns:a16="http://schemas.microsoft.com/office/drawing/2014/main" xmlns="" val="699074845"/>
                  </a:ext>
                </a:extLst>
              </a:tr>
              <a:tr h="220602">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2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SP 2.5</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no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2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Plan for Needed Knowledge and Skills</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noFill/>
                  </a:tcPr>
                </a:tc>
                <a:extLst>
                  <a:ext uri="{0D108BD9-81ED-4DB2-BD59-A6C34878D82A}">
                    <a16:rowId xmlns:a16="http://schemas.microsoft.com/office/drawing/2014/main" xmlns="" val="3080289722"/>
                  </a:ext>
                </a:extLst>
              </a:tr>
              <a:tr h="220602">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2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SP 2.6</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no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2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Plan Stakeholder Involvement</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noFill/>
                  </a:tcPr>
                </a:tc>
                <a:extLst>
                  <a:ext uri="{0D108BD9-81ED-4DB2-BD59-A6C34878D82A}">
                    <a16:rowId xmlns:a16="http://schemas.microsoft.com/office/drawing/2014/main" xmlns="" val="1249139151"/>
                  </a:ext>
                </a:extLst>
              </a:tr>
              <a:tr h="220602">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2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SP 2.7</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no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2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Establish the Project Plan</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noFill/>
                  </a:tcPr>
                </a:tc>
                <a:extLst>
                  <a:ext uri="{0D108BD9-81ED-4DB2-BD59-A6C34878D82A}">
                    <a16:rowId xmlns:a16="http://schemas.microsoft.com/office/drawing/2014/main" xmlns="" val="3305713573"/>
                  </a:ext>
                </a:extLst>
              </a:tr>
              <a:tr h="220602">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200" b="1" u="none" strike="noStrike" cap="none" normalizeH="0" baseline="0" dirty="0">
                          <a:ln>
                            <a:noFill/>
                          </a:ln>
                          <a:solidFill>
                            <a:schemeClr val="bg1"/>
                          </a:solidFill>
                          <a:effectLst/>
                          <a:latin typeface="Arial" panose="020B0604020202020204" pitchFamily="34" charset="0"/>
                          <a:cs typeface="Arial" panose="020B0604020202020204" pitchFamily="34" charset="0"/>
                        </a:rPr>
                        <a:t>SG 3</a:t>
                      </a:r>
                      <a:endParaRPr kumimoji="0" lang="en-US" sz="1200" b="1"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accent1"/>
                    </a:solid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200" b="1" u="none" strike="noStrike" cap="none" normalizeH="0" baseline="0" dirty="0">
                          <a:ln>
                            <a:noFill/>
                          </a:ln>
                          <a:solidFill>
                            <a:schemeClr val="bg1"/>
                          </a:solidFill>
                          <a:effectLst/>
                          <a:latin typeface="Arial" panose="020B0604020202020204" pitchFamily="34" charset="0"/>
                          <a:cs typeface="Arial" panose="020B0604020202020204" pitchFamily="34" charset="0"/>
                        </a:rPr>
                        <a:t>Obtain Commitment to the Plan</a:t>
                      </a:r>
                      <a:endParaRPr kumimoji="0" lang="en-US" sz="1200" b="1"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accent1"/>
                    </a:solidFill>
                  </a:tcPr>
                </a:tc>
                <a:extLst>
                  <a:ext uri="{0D108BD9-81ED-4DB2-BD59-A6C34878D82A}">
                    <a16:rowId xmlns:a16="http://schemas.microsoft.com/office/drawing/2014/main" xmlns="" val="10004"/>
                  </a:ext>
                </a:extLst>
              </a:tr>
              <a:tr h="0">
                <a:tc>
                  <a:txBody>
                    <a:bodyPr/>
                    <a:lstStyle/>
                    <a:p>
                      <a:pPr marL="0" marR="0" lvl="0" indent="0" algn="l" defTabSz="785813" rtl="0" eaLnBrk="0" fontAlgn="base" latinLnBrk="0" hangingPunct="0">
                        <a:lnSpc>
                          <a:spcPct val="100000"/>
                        </a:lnSpc>
                        <a:spcBef>
                          <a:spcPts val="200"/>
                        </a:spcBef>
                        <a:spcAft>
                          <a:spcPts val="200"/>
                        </a:spcAft>
                        <a:buClrTx/>
                        <a:buSzPct val="100000"/>
                        <a:buFontTx/>
                        <a:buNone/>
                        <a:tabLst/>
                      </a:pPr>
                      <a:r>
                        <a:rPr kumimoji="0" lang="en-US" sz="12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SP 3.1</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tc>
                  <a:txBody>
                    <a:bodyPr/>
                    <a:lstStyle/>
                    <a:p>
                      <a:pPr marL="0" marR="0" lvl="0" indent="0" algn="l" defTabSz="785813" rtl="0" eaLnBrk="0" fontAlgn="base" latinLnBrk="0" hangingPunct="0">
                        <a:lnSpc>
                          <a:spcPct val="100000"/>
                        </a:lnSpc>
                        <a:spcBef>
                          <a:spcPts val="200"/>
                        </a:spcBef>
                        <a:spcAft>
                          <a:spcPts val="200"/>
                        </a:spcAft>
                        <a:buClrTx/>
                        <a:buSzPct val="100000"/>
                        <a:buFontTx/>
                        <a:buNone/>
                        <a:tabLst/>
                      </a:pPr>
                      <a:r>
                        <a:rPr kumimoji="0" lang="en-US" sz="12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Review Plans That Affect the Project </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5"/>
                  </a:ext>
                </a:extLst>
              </a:tr>
              <a:tr h="0">
                <a:tc>
                  <a:txBody>
                    <a:bodyPr/>
                    <a:lstStyle/>
                    <a:p>
                      <a:pPr marL="0" marR="0" lvl="0" indent="0" algn="l" defTabSz="785813" rtl="0" eaLnBrk="0" fontAlgn="base" latinLnBrk="0" hangingPunct="0">
                        <a:lnSpc>
                          <a:spcPct val="100000"/>
                        </a:lnSpc>
                        <a:spcBef>
                          <a:spcPts val="200"/>
                        </a:spcBef>
                        <a:spcAft>
                          <a:spcPts val="200"/>
                        </a:spcAft>
                        <a:buClrTx/>
                        <a:buSzPct val="100000"/>
                        <a:buFontTx/>
                        <a:buNone/>
                        <a:tabLst/>
                        <a:defRPr/>
                      </a:pPr>
                      <a:r>
                        <a:rPr kumimoji="0" lang="en-US" sz="12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SP 3.2</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tc>
                  <a:txBody>
                    <a:bodyPr/>
                    <a:lstStyle/>
                    <a:p>
                      <a:pPr marL="0" marR="0" lvl="0" indent="0" algn="l" defTabSz="785813" rtl="0" eaLnBrk="0" fontAlgn="base" latinLnBrk="0" hangingPunct="0">
                        <a:lnSpc>
                          <a:spcPct val="100000"/>
                        </a:lnSpc>
                        <a:spcBef>
                          <a:spcPts val="200"/>
                        </a:spcBef>
                        <a:spcAft>
                          <a:spcPts val="200"/>
                        </a:spcAft>
                        <a:buClrTx/>
                        <a:buSzPct val="100000"/>
                        <a:buFontTx/>
                        <a:buNone/>
                        <a:tabLst/>
                        <a:defRPr/>
                      </a:pPr>
                      <a:r>
                        <a:rPr kumimoji="0" lang="en-US" sz="12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Reconcile Work and Resource Levels</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extLst>
                  <a:ext uri="{0D108BD9-81ED-4DB2-BD59-A6C34878D82A}">
                    <a16:rowId xmlns:a16="http://schemas.microsoft.com/office/drawing/2014/main" xmlns="" val="2204767325"/>
                  </a:ext>
                </a:extLst>
              </a:tr>
              <a:tr h="0">
                <a:tc>
                  <a:txBody>
                    <a:bodyPr/>
                    <a:lstStyle/>
                    <a:p>
                      <a:pPr marL="0" marR="0" lvl="0" indent="0" algn="l" defTabSz="785813" rtl="0" eaLnBrk="0" fontAlgn="base" latinLnBrk="0" hangingPunct="0">
                        <a:lnSpc>
                          <a:spcPct val="100000"/>
                        </a:lnSpc>
                        <a:spcBef>
                          <a:spcPts val="200"/>
                        </a:spcBef>
                        <a:spcAft>
                          <a:spcPts val="200"/>
                        </a:spcAft>
                        <a:buClrTx/>
                        <a:buSzPct val="100000"/>
                        <a:buFontTx/>
                        <a:buNone/>
                        <a:tabLst/>
                        <a:defRPr/>
                      </a:pPr>
                      <a:r>
                        <a:rPr kumimoji="0" lang="en-US" sz="12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SP 3.3</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tc>
                  <a:txBody>
                    <a:bodyPr/>
                    <a:lstStyle/>
                    <a:p>
                      <a:pPr marL="0" marR="0" lvl="0" indent="0" algn="l" defTabSz="785813" rtl="0" eaLnBrk="0" fontAlgn="base" latinLnBrk="0" hangingPunct="0">
                        <a:lnSpc>
                          <a:spcPct val="100000"/>
                        </a:lnSpc>
                        <a:spcBef>
                          <a:spcPts val="200"/>
                        </a:spcBef>
                        <a:spcAft>
                          <a:spcPts val="200"/>
                        </a:spcAft>
                        <a:buClrTx/>
                        <a:buSzPct val="100000"/>
                        <a:buFontTx/>
                        <a:buNone/>
                        <a:tabLst/>
                        <a:defRPr/>
                      </a:pPr>
                      <a:r>
                        <a:rPr kumimoji="0" lang="en-US" sz="12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Obtain Plan Commitment</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extLst>
                  <a:ext uri="{0D108BD9-81ED-4DB2-BD59-A6C34878D82A}">
                    <a16:rowId xmlns:a16="http://schemas.microsoft.com/office/drawing/2014/main" xmlns="" val="3802630908"/>
                  </a:ext>
                </a:extLst>
              </a:tr>
            </a:tbl>
          </a:graphicData>
        </a:graphic>
      </p:graphicFrame>
      <p:sp>
        <p:nvSpPr>
          <p:cNvPr id="7" name="Footer Placeholder 4">
            <a:extLst>
              <a:ext uri="{FF2B5EF4-FFF2-40B4-BE49-F238E27FC236}">
                <a16:creationId xmlns:a16="http://schemas.microsoft.com/office/drawing/2014/main" xmlns="" id="{71026D71-D7B6-4EDA-8103-36494F1DA027}"/>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2299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9269EF-81F1-4C5C-BF3B-DAC9FD85A360}"/>
              </a:ext>
            </a:extLst>
          </p:cNvPr>
          <p:cNvSpPr>
            <a:spLocks noGrp="1"/>
          </p:cNvSpPr>
          <p:nvPr>
            <p:ph type="title"/>
          </p:nvPr>
        </p:nvSpPr>
        <p:spPr/>
        <p:txBody>
          <a:bodyPr/>
          <a:lstStyle/>
          <a:p>
            <a:r>
              <a:rPr lang="en-IN" dirty="0"/>
              <a:t>Project Monitoring and Control (PMC)</a:t>
            </a:r>
          </a:p>
        </p:txBody>
      </p:sp>
      <p:sp>
        <p:nvSpPr>
          <p:cNvPr id="3" name="Content Placeholder 2">
            <a:extLst>
              <a:ext uri="{FF2B5EF4-FFF2-40B4-BE49-F238E27FC236}">
                <a16:creationId xmlns:a16="http://schemas.microsoft.com/office/drawing/2014/main" xmlns="" id="{AF66E406-2BC6-4F46-A92D-645DC663F938}"/>
              </a:ext>
            </a:extLst>
          </p:cNvPr>
          <p:cNvSpPr>
            <a:spLocks noGrp="1"/>
          </p:cNvSpPr>
          <p:nvPr>
            <p:ph idx="1"/>
          </p:nvPr>
        </p:nvSpPr>
        <p:spPr/>
        <p:txBody>
          <a:bodyPr/>
          <a:lstStyle/>
          <a:p>
            <a:r>
              <a:rPr lang="en-IN" sz="1800" dirty="0"/>
              <a:t>The purpose of Project Monitoring and Control is to provide an </a:t>
            </a:r>
            <a:r>
              <a:rPr lang="en-IN" sz="1800" b="1" dirty="0">
                <a:solidFill>
                  <a:srgbClr val="C00000"/>
                </a:solidFill>
              </a:rPr>
              <a:t>understanding of the project’s progress </a:t>
            </a:r>
            <a:r>
              <a:rPr lang="en-IN" sz="1800" dirty="0"/>
              <a:t>so that appropriate corrective actions can be taken when the project’s performance </a:t>
            </a:r>
            <a:r>
              <a:rPr lang="en-IN" sz="1800" b="1" dirty="0">
                <a:solidFill>
                  <a:srgbClr val="C00000"/>
                </a:solidFill>
              </a:rPr>
              <a:t>deviates significantly </a:t>
            </a:r>
            <a:r>
              <a:rPr lang="en-IN" sz="1800" dirty="0"/>
              <a:t>from the plan</a:t>
            </a:r>
          </a:p>
          <a:p>
            <a:endParaRPr lang="en-IN" dirty="0"/>
          </a:p>
        </p:txBody>
      </p:sp>
      <p:sp>
        <p:nvSpPr>
          <p:cNvPr id="7" name="Footer Placeholder 4">
            <a:extLst>
              <a:ext uri="{FF2B5EF4-FFF2-40B4-BE49-F238E27FC236}">
                <a16:creationId xmlns:a16="http://schemas.microsoft.com/office/drawing/2014/main" xmlns="" id="{829E85F5-E161-4644-9773-9F05E666ADCE}"/>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xmlns="" id="{674D14F0-8DE4-4678-9AEB-9B080DE0C69B}"/>
              </a:ext>
            </a:extLst>
          </p:cNvPr>
          <p:cNvGraphicFramePr>
            <a:graphicFrameLocks noGrp="1"/>
          </p:cNvGraphicFramePr>
          <p:nvPr>
            <p:extLst/>
          </p:nvPr>
        </p:nvGraphicFramePr>
        <p:xfrm>
          <a:off x="637309" y="2579107"/>
          <a:ext cx="7869382" cy="3350640"/>
        </p:xfrm>
        <a:graphic>
          <a:graphicData uri="http://schemas.openxmlformats.org/drawingml/2006/table">
            <a:tbl>
              <a:tblPr firstRow="1">
                <a:tableStyleId>{B301B821-A1FF-4177-AEE7-76D212191A09}</a:tableStyleId>
              </a:tblPr>
              <a:tblGrid>
                <a:gridCol w="748145">
                  <a:extLst>
                    <a:ext uri="{9D8B030D-6E8A-4147-A177-3AD203B41FA5}">
                      <a16:colId xmlns:a16="http://schemas.microsoft.com/office/drawing/2014/main" xmlns="" val="1603736812"/>
                    </a:ext>
                  </a:extLst>
                </a:gridCol>
                <a:gridCol w="7121237">
                  <a:extLst>
                    <a:ext uri="{9D8B030D-6E8A-4147-A177-3AD203B41FA5}">
                      <a16:colId xmlns:a16="http://schemas.microsoft.com/office/drawing/2014/main" xmlns="" val="2249408619"/>
                    </a:ext>
                  </a:extLst>
                </a:gridCol>
              </a:tblGrid>
              <a:tr h="279220">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u="none" strike="noStrike" cap="none" normalizeH="0" baseline="0" dirty="0">
                          <a:ln>
                            <a:noFill/>
                          </a:ln>
                          <a:solidFill>
                            <a:schemeClr val="bg1"/>
                          </a:solidFill>
                          <a:effectLst/>
                          <a:latin typeface="Arial" panose="020B0604020202020204" pitchFamily="34" charset="0"/>
                          <a:cs typeface="Arial" panose="020B0604020202020204" pitchFamily="34" charset="0"/>
                        </a:rPr>
                        <a:t>SG 1</a:t>
                      </a:r>
                      <a:endParaRPr kumimoji="0" lang="en-US" sz="14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accent1"/>
                    </a:solid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u="none" strike="noStrike" cap="none" normalizeH="0" baseline="0" dirty="0">
                          <a:ln>
                            <a:noFill/>
                          </a:ln>
                          <a:solidFill>
                            <a:schemeClr val="bg1"/>
                          </a:solidFill>
                          <a:effectLst/>
                          <a:latin typeface="Arial" panose="020B0604020202020204" pitchFamily="34" charset="0"/>
                          <a:cs typeface="Arial" panose="020B0604020202020204" pitchFamily="34" charset="0"/>
                        </a:rPr>
                        <a:t>Develop a Project Plan</a:t>
                      </a:r>
                      <a:endParaRPr kumimoji="0" lang="en-US" sz="14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accent1"/>
                    </a:solidFill>
                  </a:tcPr>
                </a:tc>
                <a:extLst>
                  <a:ext uri="{0D108BD9-81ED-4DB2-BD59-A6C34878D82A}">
                    <a16:rowId xmlns:a16="http://schemas.microsoft.com/office/drawing/2014/main" xmlns="" val="2810187582"/>
                  </a:ext>
                </a:extLst>
              </a:tr>
              <a:tr h="279220">
                <a:tc>
                  <a:txBody>
                    <a:bodyPr/>
                    <a:lstStyle/>
                    <a:p>
                      <a:pPr marL="0" marR="0" lvl="0" indent="0" algn="l" defTabSz="785813" rtl="0" eaLnBrk="0" fontAlgn="base" latinLnBrk="0" hangingPunct="0">
                        <a:lnSpc>
                          <a:spcPct val="100000"/>
                        </a:lnSpc>
                        <a:spcBef>
                          <a:spcPts val="200"/>
                        </a:spcBef>
                        <a:spcAft>
                          <a:spcPts val="200"/>
                        </a:spcAft>
                        <a:buClrTx/>
                        <a:buSzPct val="100000"/>
                        <a:buFontTx/>
                        <a:buNone/>
                        <a:tabLst/>
                      </a:pPr>
                      <a:r>
                        <a:rPr kumimoji="0" lang="en-US" sz="14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SP 1.1</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200" b="0" i="0" u="none" strike="noStrike" kern="1200" cap="none" spc="0" normalizeH="0" baseline="0" noProof="0" dirty="0">
                          <a:ln>
                            <a:noFill/>
                          </a:ln>
                          <a:solidFill>
                            <a:prstClr val="black"/>
                          </a:solidFill>
                          <a:effectLst/>
                          <a:uLnTx/>
                          <a:uFillTx/>
                          <a:latin typeface="Helvetica Neue" panose="02000403000000020004" pitchFamily="50" charset="0"/>
                          <a:ea typeface="+mn-ea"/>
                          <a:cs typeface="+mn-cs"/>
                        </a:rPr>
                        <a:t>Monitor Project Planning Parameters</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extLst>
                  <a:ext uri="{0D108BD9-81ED-4DB2-BD59-A6C34878D82A}">
                    <a16:rowId xmlns:a16="http://schemas.microsoft.com/office/drawing/2014/main" xmlns="" val="4261780155"/>
                  </a:ext>
                </a:extLst>
              </a:tr>
              <a:tr h="279220">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4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SP 1.2</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no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200" b="0" i="0" u="none" strike="noStrike" kern="1200" cap="none" spc="0" normalizeH="0" baseline="0" noProof="0" dirty="0">
                          <a:ln>
                            <a:noFill/>
                          </a:ln>
                          <a:solidFill>
                            <a:prstClr val="black"/>
                          </a:solidFill>
                          <a:effectLst/>
                          <a:uLnTx/>
                          <a:uFillTx/>
                          <a:latin typeface="Helvetica Neue" panose="02000403000000020004" pitchFamily="50" charset="0"/>
                          <a:ea typeface="+mn-ea"/>
                          <a:cs typeface="+mn-cs"/>
                        </a:rPr>
                        <a:t>Monitor Commitments</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noFill/>
                  </a:tcPr>
                </a:tc>
                <a:extLst>
                  <a:ext uri="{0D108BD9-81ED-4DB2-BD59-A6C34878D82A}">
                    <a16:rowId xmlns:a16="http://schemas.microsoft.com/office/drawing/2014/main" xmlns="" val="1381730192"/>
                  </a:ext>
                </a:extLst>
              </a:tr>
              <a:tr h="279220">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4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SP 1.3</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noFill/>
                  </a:tcPr>
                </a:tc>
                <a:tc>
                  <a:txBody>
                    <a:bodyPr/>
                    <a:lstStyle/>
                    <a:p>
                      <a:pPr marL="0" marR="0" lvl="0" indent="0" algn="l" defTabSz="785813" rtl="0" eaLnBrk="0" fontAlgn="base" latinLnBrk="0" hangingPunct="0">
                        <a:lnSpc>
                          <a:spcPct val="100000"/>
                        </a:lnSpc>
                        <a:spcBef>
                          <a:spcPts val="60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Helvetica Neue" panose="02000403000000020004" pitchFamily="50" charset="0"/>
                          <a:ea typeface="+mn-ea"/>
                          <a:cs typeface="+mn-cs"/>
                        </a:rPr>
                        <a:t>Monitor Project Risks</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noFill/>
                  </a:tcPr>
                </a:tc>
                <a:extLst>
                  <a:ext uri="{0D108BD9-81ED-4DB2-BD59-A6C34878D82A}">
                    <a16:rowId xmlns:a16="http://schemas.microsoft.com/office/drawing/2014/main" xmlns="" val="3129053190"/>
                  </a:ext>
                </a:extLst>
              </a:tr>
              <a:tr h="279220">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4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SP 1.4</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noFill/>
                  </a:tcPr>
                </a:tc>
                <a:tc>
                  <a:txBody>
                    <a:bodyPr/>
                    <a:lstStyle/>
                    <a:p>
                      <a:pPr marL="0" marR="0" lvl="0" indent="0" algn="l" defTabSz="785813" rtl="0" eaLnBrk="0" fontAlgn="base" latinLnBrk="0" hangingPunct="0">
                        <a:lnSpc>
                          <a:spcPct val="100000"/>
                        </a:lnSpc>
                        <a:spcBef>
                          <a:spcPts val="60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Helvetica Neue" panose="02000403000000020004" pitchFamily="50" charset="0"/>
                          <a:ea typeface="+mn-ea"/>
                          <a:cs typeface="+mn-cs"/>
                        </a:rPr>
                        <a:t>Monitor Data Management</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noFill/>
                  </a:tcPr>
                </a:tc>
                <a:extLst>
                  <a:ext uri="{0D108BD9-81ED-4DB2-BD59-A6C34878D82A}">
                    <a16:rowId xmlns:a16="http://schemas.microsoft.com/office/drawing/2014/main" xmlns="" val="2455200572"/>
                  </a:ext>
                </a:extLst>
              </a:tr>
              <a:tr h="279220">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4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SP 1.5</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no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200" b="0" i="0" u="none" strike="noStrike" kern="1200" cap="none" spc="0" normalizeH="0" baseline="0" noProof="0" dirty="0">
                          <a:ln>
                            <a:noFill/>
                          </a:ln>
                          <a:solidFill>
                            <a:prstClr val="black"/>
                          </a:solidFill>
                          <a:effectLst/>
                          <a:uLnTx/>
                          <a:uFillTx/>
                          <a:latin typeface="Helvetica Neue" panose="02000403000000020004" pitchFamily="50" charset="0"/>
                          <a:ea typeface="+mn-ea"/>
                          <a:cs typeface="+mn-cs"/>
                        </a:rPr>
                        <a:t>Monitor Stakeholder Involvement</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noFill/>
                  </a:tcPr>
                </a:tc>
                <a:extLst>
                  <a:ext uri="{0D108BD9-81ED-4DB2-BD59-A6C34878D82A}">
                    <a16:rowId xmlns:a16="http://schemas.microsoft.com/office/drawing/2014/main" xmlns="" val="1788380784"/>
                  </a:ext>
                </a:extLst>
              </a:tr>
              <a:tr h="279220">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4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SP 1.6</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noFill/>
                  </a:tcPr>
                </a:tc>
                <a:tc>
                  <a:txBody>
                    <a:bodyPr/>
                    <a:lstStyle/>
                    <a:p>
                      <a:pPr marL="0" marR="0" lvl="0" indent="0" algn="l" defTabSz="785813" rtl="0" eaLnBrk="0" fontAlgn="base" latinLnBrk="0" hangingPunct="0">
                        <a:lnSpc>
                          <a:spcPct val="100000"/>
                        </a:lnSpc>
                        <a:spcBef>
                          <a:spcPts val="60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Helvetica Neue" panose="02000403000000020004" pitchFamily="50" charset="0"/>
                          <a:ea typeface="+mn-ea"/>
                          <a:cs typeface="+mn-cs"/>
                        </a:rPr>
                        <a:t>Conduct Progress Reviews</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noFill/>
                  </a:tcPr>
                </a:tc>
                <a:extLst>
                  <a:ext uri="{0D108BD9-81ED-4DB2-BD59-A6C34878D82A}">
                    <a16:rowId xmlns:a16="http://schemas.microsoft.com/office/drawing/2014/main" xmlns="" val="524987363"/>
                  </a:ext>
                </a:extLst>
              </a:tr>
              <a:tr h="279220">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4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SP 1.7</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noFill/>
                  </a:tcPr>
                </a:tc>
                <a:tc>
                  <a:txBody>
                    <a:bodyPr/>
                    <a:lstStyle/>
                    <a:p>
                      <a:pPr marL="0" marR="0" lvl="0" indent="0" algn="l" defTabSz="785813" rtl="0" eaLnBrk="0" fontAlgn="base" latinLnBrk="0" hangingPunct="0">
                        <a:lnSpc>
                          <a:spcPct val="100000"/>
                        </a:lnSpc>
                        <a:spcBef>
                          <a:spcPts val="60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Helvetica Neue" panose="02000403000000020004" pitchFamily="50" charset="0"/>
                          <a:ea typeface="+mn-ea"/>
                          <a:cs typeface="+mn-cs"/>
                        </a:rPr>
                        <a:t>Conduct Milestone Reviews</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noFill/>
                  </a:tcPr>
                </a:tc>
                <a:extLst>
                  <a:ext uri="{0D108BD9-81ED-4DB2-BD59-A6C34878D82A}">
                    <a16:rowId xmlns:a16="http://schemas.microsoft.com/office/drawing/2014/main" xmlns="" val="509203913"/>
                  </a:ext>
                </a:extLst>
              </a:tr>
              <a:tr h="279220">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b="1" u="none" strike="noStrike" cap="none" normalizeH="0" baseline="0" dirty="0">
                          <a:ln>
                            <a:noFill/>
                          </a:ln>
                          <a:solidFill>
                            <a:schemeClr val="bg1"/>
                          </a:solidFill>
                          <a:effectLst/>
                          <a:latin typeface="Arial" panose="020B0604020202020204" pitchFamily="34" charset="0"/>
                          <a:cs typeface="Arial" panose="020B0604020202020204" pitchFamily="34" charset="0"/>
                        </a:rPr>
                        <a:t>SG 2</a:t>
                      </a:r>
                      <a:endParaRPr kumimoji="0" 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accent1"/>
                    </a:solid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b="1" u="none" strike="noStrike" cap="none" normalizeH="0" baseline="0" dirty="0">
                          <a:ln>
                            <a:noFill/>
                          </a:ln>
                          <a:solidFill>
                            <a:schemeClr val="bg1"/>
                          </a:solidFill>
                          <a:effectLst/>
                          <a:latin typeface="Arial" panose="020B0604020202020204" pitchFamily="34" charset="0"/>
                          <a:cs typeface="Arial" panose="020B0604020202020204" pitchFamily="34" charset="0"/>
                        </a:rPr>
                        <a:t>Obtain Commitment to the Plan</a:t>
                      </a:r>
                      <a:endParaRPr kumimoji="0" 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accent1"/>
                    </a:solidFill>
                  </a:tcPr>
                </a:tc>
                <a:extLst>
                  <a:ext uri="{0D108BD9-81ED-4DB2-BD59-A6C34878D82A}">
                    <a16:rowId xmlns:a16="http://schemas.microsoft.com/office/drawing/2014/main" xmlns="" val="1291795985"/>
                  </a:ext>
                </a:extLst>
              </a:tr>
              <a:tr h="279220">
                <a:tc>
                  <a:txBody>
                    <a:bodyPr/>
                    <a:lstStyle/>
                    <a:p>
                      <a:pPr marL="0" marR="0" lvl="0" indent="0" algn="l" defTabSz="785813" rtl="0" eaLnBrk="0" fontAlgn="base" latinLnBrk="0" hangingPunct="0">
                        <a:lnSpc>
                          <a:spcPct val="100000"/>
                        </a:lnSpc>
                        <a:spcBef>
                          <a:spcPts val="200"/>
                        </a:spcBef>
                        <a:spcAft>
                          <a:spcPts val="200"/>
                        </a:spcAft>
                        <a:buClrTx/>
                        <a:buSzPct val="100000"/>
                        <a:buFontTx/>
                        <a:buNone/>
                        <a:tabLst/>
                      </a:pPr>
                      <a:r>
                        <a:rPr kumimoji="0" lang="en-US" sz="14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SP 2.1</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200" b="0" i="0" u="none" strike="noStrike" kern="1200" cap="none" spc="0" normalizeH="0" baseline="0" noProof="0" dirty="0">
                          <a:ln>
                            <a:noFill/>
                          </a:ln>
                          <a:solidFill>
                            <a:prstClr val="black"/>
                          </a:solidFill>
                          <a:effectLst/>
                          <a:uLnTx/>
                          <a:uFillTx/>
                          <a:latin typeface="Helvetica Neue" panose="02000403000000020004" pitchFamily="50" charset="0"/>
                          <a:ea typeface="+mn-ea"/>
                          <a:cs typeface="+mn-cs"/>
                        </a:rPr>
                        <a:t>Analyze Issues</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extLst>
                  <a:ext uri="{0D108BD9-81ED-4DB2-BD59-A6C34878D82A}">
                    <a16:rowId xmlns:a16="http://schemas.microsoft.com/office/drawing/2014/main" xmlns="" val="3837967483"/>
                  </a:ext>
                </a:extLst>
              </a:tr>
              <a:tr h="279220">
                <a:tc>
                  <a:txBody>
                    <a:bodyPr/>
                    <a:lstStyle/>
                    <a:p>
                      <a:pPr marL="0" marR="0" lvl="0" indent="0" algn="l" defTabSz="785813" rtl="0" eaLnBrk="0" fontAlgn="base" latinLnBrk="0" hangingPunct="0">
                        <a:lnSpc>
                          <a:spcPct val="100000"/>
                        </a:lnSpc>
                        <a:spcBef>
                          <a:spcPts val="200"/>
                        </a:spcBef>
                        <a:spcAft>
                          <a:spcPts val="200"/>
                        </a:spcAft>
                        <a:buClrTx/>
                        <a:buSzPct val="100000"/>
                        <a:buFontTx/>
                        <a:buNone/>
                        <a:tabLst/>
                        <a:defRPr/>
                      </a:pPr>
                      <a:r>
                        <a:rPr kumimoji="0" lang="en-US" sz="14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SP 2.2</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200" b="0" i="0" u="none" strike="noStrike" kern="1200" cap="none" spc="0" normalizeH="0" baseline="0" noProof="0" dirty="0">
                          <a:ln>
                            <a:noFill/>
                          </a:ln>
                          <a:solidFill>
                            <a:prstClr val="black"/>
                          </a:solidFill>
                          <a:effectLst/>
                          <a:uLnTx/>
                          <a:uFillTx/>
                          <a:latin typeface="Helvetica Neue" panose="02000403000000020004" pitchFamily="50" charset="0"/>
                          <a:ea typeface="+mn-ea"/>
                          <a:cs typeface="+mn-cs"/>
                        </a:rPr>
                        <a:t>Take Corrective Action</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extLst>
                  <a:ext uri="{0D108BD9-81ED-4DB2-BD59-A6C34878D82A}">
                    <a16:rowId xmlns:a16="http://schemas.microsoft.com/office/drawing/2014/main" xmlns="" val="539524504"/>
                  </a:ext>
                </a:extLst>
              </a:tr>
              <a:tr h="279220">
                <a:tc>
                  <a:txBody>
                    <a:bodyPr/>
                    <a:lstStyle/>
                    <a:p>
                      <a:pPr marL="0" marR="0" lvl="0" indent="0" algn="l" defTabSz="785813" rtl="0" eaLnBrk="0" fontAlgn="base" latinLnBrk="0" hangingPunct="0">
                        <a:lnSpc>
                          <a:spcPct val="100000"/>
                        </a:lnSpc>
                        <a:spcBef>
                          <a:spcPts val="200"/>
                        </a:spcBef>
                        <a:spcAft>
                          <a:spcPts val="200"/>
                        </a:spcAft>
                        <a:buClrTx/>
                        <a:buSzPct val="100000"/>
                        <a:buFontTx/>
                        <a:buNone/>
                        <a:tabLst/>
                        <a:defRPr/>
                      </a:pPr>
                      <a:r>
                        <a:rPr kumimoji="0" lang="en-US" sz="14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SP 2.3</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200" b="0" i="0" u="none" strike="noStrike" kern="1200" cap="none" spc="0" normalizeH="0" baseline="0" noProof="0" dirty="0">
                          <a:ln>
                            <a:noFill/>
                          </a:ln>
                          <a:solidFill>
                            <a:prstClr val="black"/>
                          </a:solidFill>
                          <a:effectLst/>
                          <a:uLnTx/>
                          <a:uFillTx/>
                          <a:latin typeface="Helvetica Neue" panose="02000403000000020004" pitchFamily="50" charset="0"/>
                          <a:ea typeface="+mn-ea"/>
                          <a:cs typeface="+mn-cs"/>
                        </a:rPr>
                        <a:t>Manage Corrective Action</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extLst>
                  <a:ext uri="{0D108BD9-81ED-4DB2-BD59-A6C34878D82A}">
                    <a16:rowId xmlns:a16="http://schemas.microsoft.com/office/drawing/2014/main" xmlns="" val="3035539541"/>
                  </a:ext>
                </a:extLst>
              </a:tr>
            </a:tbl>
          </a:graphicData>
        </a:graphic>
      </p:graphicFrame>
    </p:spTree>
    <p:extLst>
      <p:ext uri="{BB962C8B-B14F-4D97-AF65-F5344CB8AC3E}">
        <p14:creationId xmlns:p14="http://schemas.microsoft.com/office/powerpoint/2010/main" val="2168443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60CE10-B6DA-44B1-AC88-304CBF5853F6}"/>
              </a:ext>
            </a:extLst>
          </p:cNvPr>
          <p:cNvSpPr>
            <a:spLocks noGrp="1"/>
          </p:cNvSpPr>
          <p:nvPr>
            <p:ph type="title"/>
          </p:nvPr>
        </p:nvSpPr>
        <p:spPr/>
        <p:txBody>
          <a:bodyPr/>
          <a:lstStyle/>
          <a:p>
            <a:r>
              <a:rPr lang="en-IN" dirty="0"/>
              <a:t>Measurement and Analysis (MA)</a:t>
            </a:r>
          </a:p>
        </p:txBody>
      </p:sp>
      <p:sp>
        <p:nvSpPr>
          <p:cNvPr id="3" name="Content Placeholder 2">
            <a:extLst>
              <a:ext uri="{FF2B5EF4-FFF2-40B4-BE49-F238E27FC236}">
                <a16:creationId xmlns:a16="http://schemas.microsoft.com/office/drawing/2014/main" xmlns="" id="{EA31E507-2FDC-4310-B124-434AF0EF7EB6}"/>
              </a:ext>
            </a:extLst>
          </p:cNvPr>
          <p:cNvSpPr>
            <a:spLocks noGrp="1"/>
          </p:cNvSpPr>
          <p:nvPr>
            <p:ph idx="1"/>
          </p:nvPr>
        </p:nvSpPr>
        <p:spPr/>
        <p:txBody>
          <a:bodyPr/>
          <a:lstStyle/>
          <a:p>
            <a:r>
              <a:rPr lang="en-IN" sz="1800" dirty="0"/>
              <a:t>The purpose of Measurement and Analysis is to </a:t>
            </a:r>
            <a:r>
              <a:rPr lang="en-IN" sz="1800" b="1" dirty="0">
                <a:solidFill>
                  <a:srgbClr val="C00000"/>
                </a:solidFill>
              </a:rPr>
              <a:t>develop and sustain</a:t>
            </a:r>
            <a:r>
              <a:rPr lang="en-IN" sz="1800" b="1" dirty="0"/>
              <a:t> </a:t>
            </a:r>
            <a:r>
              <a:rPr lang="en-IN" sz="1800" dirty="0"/>
              <a:t>a measurement capability that is used to support </a:t>
            </a:r>
            <a:r>
              <a:rPr lang="en-IN" sz="1800" b="1" dirty="0">
                <a:solidFill>
                  <a:srgbClr val="C00000"/>
                </a:solidFill>
              </a:rPr>
              <a:t>management information needs</a:t>
            </a:r>
          </a:p>
          <a:p>
            <a:endParaRPr lang="en-IN" dirty="0"/>
          </a:p>
        </p:txBody>
      </p:sp>
      <p:sp>
        <p:nvSpPr>
          <p:cNvPr id="7" name="Footer Placeholder 4">
            <a:extLst>
              <a:ext uri="{FF2B5EF4-FFF2-40B4-BE49-F238E27FC236}">
                <a16:creationId xmlns:a16="http://schemas.microsoft.com/office/drawing/2014/main" xmlns="" id="{4C20F3BD-797C-4C37-B070-1E57506C2094}"/>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xmlns="" id="{1134BF49-CB7F-42AB-B5AC-9160AE177495}"/>
              </a:ext>
            </a:extLst>
          </p:cNvPr>
          <p:cNvGraphicFramePr>
            <a:graphicFrameLocks noGrp="1"/>
          </p:cNvGraphicFramePr>
          <p:nvPr>
            <p:extLst/>
          </p:nvPr>
        </p:nvGraphicFramePr>
        <p:xfrm>
          <a:off x="596783" y="2578552"/>
          <a:ext cx="7618961" cy="3143380"/>
        </p:xfrm>
        <a:graphic>
          <a:graphicData uri="http://schemas.openxmlformats.org/drawingml/2006/table">
            <a:tbl>
              <a:tblPr/>
              <a:tblGrid>
                <a:gridCol w="1048321">
                  <a:extLst>
                    <a:ext uri="{9D8B030D-6E8A-4147-A177-3AD203B41FA5}">
                      <a16:colId xmlns:a16="http://schemas.microsoft.com/office/drawing/2014/main" xmlns="" val="3533128269"/>
                    </a:ext>
                  </a:extLst>
                </a:gridCol>
                <a:gridCol w="6570640">
                  <a:extLst>
                    <a:ext uri="{9D8B030D-6E8A-4147-A177-3AD203B41FA5}">
                      <a16:colId xmlns:a16="http://schemas.microsoft.com/office/drawing/2014/main" xmlns="" val="635182608"/>
                    </a:ext>
                  </a:extLst>
                </a:gridCol>
              </a:tblGrid>
              <a:tr h="314338">
                <a:tc>
                  <a:txBody>
                    <a:bodyPr/>
                    <a:lstStyle/>
                    <a:p>
                      <a:pPr eaLnBrk="0" fontAlgn="base" hangingPunct="0">
                        <a:lnSpc>
                          <a:spcPct val="100000"/>
                        </a:lnSpc>
                        <a:spcAft>
                          <a:spcPts val="0"/>
                        </a:spcAft>
                      </a:pPr>
                      <a:r>
                        <a:rPr lang="en-US" sz="1400" b="1" kern="1200" dirty="0">
                          <a:solidFill>
                            <a:srgbClr val="FFFFFF"/>
                          </a:solidFill>
                          <a:effectLst/>
                          <a:latin typeface="Arial" panose="020B0604020202020204" pitchFamily="34" charset="0"/>
                          <a:ea typeface="Times New Roman" panose="02020603050405020304" pitchFamily="18" charset="0"/>
                          <a:cs typeface="Arial" panose="020B0604020202020204" pitchFamily="34" charset="0"/>
                        </a:rPr>
                        <a:t>SG 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tc>
                  <a:txBody>
                    <a:bodyPr/>
                    <a:lstStyle/>
                    <a:p>
                      <a:pPr eaLnBrk="0" fontAlgn="base" hangingPunct="0">
                        <a:lnSpc>
                          <a:spcPct val="100000"/>
                        </a:lnSpc>
                        <a:spcAft>
                          <a:spcPts val="0"/>
                        </a:spcAft>
                      </a:pPr>
                      <a:r>
                        <a:rPr lang="en-US" sz="1400" b="1" kern="1200">
                          <a:solidFill>
                            <a:srgbClr val="FFFFFF"/>
                          </a:solidFill>
                          <a:effectLst/>
                          <a:latin typeface="Arial" panose="020B0604020202020204" pitchFamily="34" charset="0"/>
                          <a:ea typeface="Times New Roman" panose="02020603050405020304" pitchFamily="18" charset="0"/>
                          <a:cs typeface="Arial" panose="020B0604020202020204" pitchFamily="34" charset="0"/>
                        </a:rPr>
                        <a:t>Align Measurement and Analysis Activities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extLst>
                  <a:ext uri="{0D108BD9-81ED-4DB2-BD59-A6C34878D82A}">
                    <a16:rowId xmlns:a16="http://schemas.microsoft.com/office/drawing/2014/main" xmlns="" val="3624859541"/>
                  </a:ext>
                </a:extLst>
              </a:tr>
              <a:tr h="314338">
                <a:tc>
                  <a:txBody>
                    <a:bodyPr/>
                    <a:lstStyle/>
                    <a:p>
                      <a:pPr eaLnBrk="0" fontAlgn="base" hangingPunct="0">
                        <a:lnSpc>
                          <a:spcPct val="100000"/>
                        </a:lnSpc>
                        <a:spcAft>
                          <a:spcPts val="0"/>
                        </a:spcAft>
                      </a:pPr>
                      <a:r>
                        <a:rPr lang="en-US" sz="14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1.1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0000"/>
                        </a:lnSpc>
                        <a:spcAft>
                          <a:spcPts val="0"/>
                        </a:spcAft>
                      </a:pPr>
                      <a:r>
                        <a:rPr lang="en-US" sz="14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Establish Measurement Objectives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xmlns="" val="2647897705"/>
                  </a:ext>
                </a:extLst>
              </a:tr>
              <a:tr h="314338">
                <a:tc>
                  <a:txBody>
                    <a:bodyPr/>
                    <a:lstStyle/>
                    <a:p>
                      <a:pPr eaLnBrk="0" fontAlgn="base" hangingPunct="0">
                        <a:lnSpc>
                          <a:spcPct val="100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1.2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0000"/>
                        </a:lnSpc>
                        <a:spcAft>
                          <a:spcPts val="0"/>
                        </a:spcAft>
                      </a:pPr>
                      <a:r>
                        <a:rPr lang="en-US" sz="14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Specify Measures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xmlns="" val="2829483639"/>
                  </a:ext>
                </a:extLst>
              </a:tr>
              <a:tr h="314338">
                <a:tc>
                  <a:txBody>
                    <a:bodyPr/>
                    <a:lstStyle/>
                    <a:p>
                      <a:pPr eaLnBrk="0" fontAlgn="base" hangingPunct="0">
                        <a:lnSpc>
                          <a:spcPct val="100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1.3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0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Specify Data Collection and Storage Procedures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xmlns="" val="575149586"/>
                  </a:ext>
                </a:extLst>
              </a:tr>
              <a:tr h="314338">
                <a:tc>
                  <a:txBody>
                    <a:bodyPr/>
                    <a:lstStyle/>
                    <a:p>
                      <a:pPr eaLnBrk="0" fontAlgn="base" hangingPunct="0">
                        <a:lnSpc>
                          <a:spcPct val="100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1.4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0000"/>
                        </a:lnSpc>
                        <a:spcAft>
                          <a:spcPts val="0"/>
                        </a:spcAft>
                      </a:pPr>
                      <a:r>
                        <a:rPr lang="en-US" sz="14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Specify Analysis Procedures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xmlns="" val="2219919318"/>
                  </a:ext>
                </a:extLst>
              </a:tr>
              <a:tr h="314338">
                <a:tc>
                  <a:txBody>
                    <a:bodyPr/>
                    <a:lstStyle/>
                    <a:p>
                      <a:pPr eaLnBrk="0" fontAlgn="base" hangingPunct="0">
                        <a:lnSpc>
                          <a:spcPct val="100000"/>
                        </a:lnSpc>
                        <a:spcAft>
                          <a:spcPts val="0"/>
                        </a:spcAft>
                      </a:pPr>
                      <a:r>
                        <a:rPr lang="en-US" sz="1400" b="1" kern="1200">
                          <a:solidFill>
                            <a:srgbClr val="FFFFFF"/>
                          </a:solidFill>
                          <a:effectLst/>
                          <a:latin typeface="Arial" panose="020B0604020202020204" pitchFamily="34" charset="0"/>
                          <a:ea typeface="Times New Roman" panose="02020603050405020304" pitchFamily="18" charset="0"/>
                          <a:cs typeface="Arial" panose="020B0604020202020204" pitchFamily="34" charset="0"/>
                        </a:rPr>
                        <a:t>SG 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tc>
                  <a:txBody>
                    <a:bodyPr/>
                    <a:lstStyle/>
                    <a:p>
                      <a:pPr eaLnBrk="0" fontAlgn="base" hangingPunct="0">
                        <a:lnSpc>
                          <a:spcPct val="100000"/>
                        </a:lnSpc>
                        <a:spcAft>
                          <a:spcPts val="0"/>
                        </a:spcAft>
                      </a:pPr>
                      <a:r>
                        <a:rPr lang="en-US" sz="1400" b="1" kern="1200" dirty="0">
                          <a:solidFill>
                            <a:srgbClr val="FFFFFF"/>
                          </a:solidFill>
                          <a:effectLst/>
                          <a:latin typeface="Arial" panose="020B0604020202020204" pitchFamily="34" charset="0"/>
                          <a:ea typeface="Times New Roman" panose="02020603050405020304" pitchFamily="18" charset="0"/>
                          <a:cs typeface="Arial" panose="020B0604020202020204" pitchFamily="34" charset="0"/>
                        </a:rPr>
                        <a:t>Provide Measurement Results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extLst>
                  <a:ext uri="{0D108BD9-81ED-4DB2-BD59-A6C34878D82A}">
                    <a16:rowId xmlns:a16="http://schemas.microsoft.com/office/drawing/2014/main" xmlns="" val="718324387"/>
                  </a:ext>
                </a:extLst>
              </a:tr>
              <a:tr h="314338">
                <a:tc>
                  <a:txBody>
                    <a:bodyPr/>
                    <a:lstStyle/>
                    <a:p>
                      <a:pPr eaLnBrk="0" fontAlgn="base" hangingPunct="0">
                        <a:lnSpc>
                          <a:spcPct val="100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2.1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0000"/>
                        </a:lnSpc>
                        <a:spcAft>
                          <a:spcPts val="0"/>
                        </a:spcAft>
                      </a:pPr>
                      <a:r>
                        <a:rPr lang="en-US" sz="1400" kern="1200" dirty="0">
                          <a:solidFill>
                            <a:srgbClr val="000000"/>
                          </a:solidFill>
                          <a:effectLst/>
                          <a:latin typeface="Arial" panose="020B0604020202020204" pitchFamily="34" charset="0"/>
                          <a:ea typeface="Calibri" panose="020F0502020204030204" pitchFamily="34" charset="0"/>
                          <a:cs typeface="Arial" panose="020B0604020202020204" pitchFamily="34" charset="0"/>
                        </a:rPr>
                        <a:t>Obtain Measurement Data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xmlns="" val="3459077047"/>
                  </a:ext>
                </a:extLst>
              </a:tr>
              <a:tr h="314338">
                <a:tc>
                  <a:txBody>
                    <a:bodyPr/>
                    <a:lstStyle/>
                    <a:p>
                      <a:pPr eaLnBrk="0" fontAlgn="base" hangingPunct="0">
                        <a:lnSpc>
                          <a:spcPct val="100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2.2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0000"/>
                        </a:lnSpc>
                        <a:spcAft>
                          <a:spcPts val="0"/>
                        </a:spcAft>
                      </a:pPr>
                      <a:r>
                        <a:rPr lang="en-US" sz="14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Analyze Measurement Data</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xmlns="" val="1506639081"/>
                  </a:ext>
                </a:extLst>
              </a:tr>
              <a:tr h="314338">
                <a:tc>
                  <a:txBody>
                    <a:bodyPr/>
                    <a:lstStyle/>
                    <a:p>
                      <a:pPr eaLnBrk="0" fontAlgn="base" hangingPunct="0">
                        <a:lnSpc>
                          <a:spcPct val="100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2.3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0000"/>
                        </a:lnSpc>
                        <a:spcAft>
                          <a:spcPts val="0"/>
                        </a:spcAft>
                      </a:pPr>
                      <a:r>
                        <a:rPr lang="en-US" sz="14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Store Data and Results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xmlns="" val="3809714791"/>
                  </a:ext>
                </a:extLst>
              </a:tr>
              <a:tr h="314338">
                <a:tc>
                  <a:txBody>
                    <a:bodyPr/>
                    <a:lstStyle/>
                    <a:p>
                      <a:pPr eaLnBrk="0" fontAlgn="base" hangingPunct="0">
                        <a:lnSpc>
                          <a:spcPct val="100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2.4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0000"/>
                        </a:lnSpc>
                        <a:spcAft>
                          <a:spcPts val="0"/>
                        </a:spcAft>
                      </a:pPr>
                      <a:r>
                        <a:rPr lang="en-US" sz="14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Communicate Results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xmlns="" val="2424280872"/>
                  </a:ext>
                </a:extLst>
              </a:tr>
            </a:tbl>
          </a:graphicData>
        </a:graphic>
      </p:graphicFrame>
    </p:spTree>
    <p:extLst>
      <p:ext uri="{BB962C8B-B14F-4D97-AF65-F5344CB8AC3E}">
        <p14:creationId xmlns:p14="http://schemas.microsoft.com/office/powerpoint/2010/main" val="1176369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DD9186-7026-476E-B863-4B2AAF59C9CC}"/>
              </a:ext>
            </a:extLst>
          </p:cNvPr>
          <p:cNvSpPr>
            <a:spLocks noGrp="1"/>
          </p:cNvSpPr>
          <p:nvPr>
            <p:ph type="title"/>
          </p:nvPr>
        </p:nvSpPr>
        <p:spPr/>
        <p:txBody>
          <a:bodyPr>
            <a:normAutofit/>
          </a:bodyPr>
          <a:lstStyle/>
          <a:p>
            <a:r>
              <a:rPr lang="en-IN" dirty="0"/>
              <a:t>CMMI Models</a:t>
            </a:r>
          </a:p>
        </p:txBody>
      </p:sp>
      <p:graphicFrame>
        <p:nvGraphicFramePr>
          <p:cNvPr id="7" name="Content Placeholder 6">
            <a:extLst>
              <a:ext uri="{FF2B5EF4-FFF2-40B4-BE49-F238E27FC236}">
                <a16:creationId xmlns:a16="http://schemas.microsoft.com/office/drawing/2014/main" xmlns="" id="{6A83E93A-2C27-4334-87B2-B6B719A90B2D}"/>
              </a:ext>
            </a:extLst>
          </p:cNvPr>
          <p:cNvGraphicFramePr>
            <a:graphicFrameLocks noGrp="1"/>
          </p:cNvGraphicFramePr>
          <p:nvPr>
            <p:ph idx="1"/>
            <p:extLst/>
          </p:nvPr>
        </p:nvGraphicFramePr>
        <p:xfrm>
          <a:off x="304800" y="1595438"/>
          <a:ext cx="8534400" cy="4496286"/>
        </p:xfrm>
        <a:graphic>
          <a:graphicData uri="http://schemas.openxmlformats.org/drawingml/2006/table">
            <a:tbl>
              <a:tblPr firstRow="1">
                <a:tableStyleId>{B301B821-A1FF-4177-AEE7-76D212191A09}</a:tableStyleId>
              </a:tblPr>
              <a:tblGrid>
                <a:gridCol w="1953491">
                  <a:extLst>
                    <a:ext uri="{9D8B030D-6E8A-4147-A177-3AD203B41FA5}">
                      <a16:colId xmlns:a16="http://schemas.microsoft.com/office/drawing/2014/main" xmlns="" val="20000"/>
                    </a:ext>
                  </a:extLst>
                </a:gridCol>
                <a:gridCol w="6580909">
                  <a:extLst>
                    <a:ext uri="{9D8B030D-6E8A-4147-A177-3AD203B41FA5}">
                      <a16:colId xmlns:a16="http://schemas.microsoft.com/office/drawing/2014/main" xmlns="" val="20001"/>
                    </a:ext>
                  </a:extLst>
                </a:gridCol>
              </a:tblGrid>
              <a:tr h="456811">
                <a:tc>
                  <a:txBody>
                    <a:bodyPr/>
                    <a:lstStyle/>
                    <a:p>
                      <a:pPr algn="ctr" fontAlgn="t">
                        <a:spcBef>
                          <a:spcPts val="200"/>
                        </a:spcBef>
                        <a:spcAft>
                          <a:spcPts val="200"/>
                        </a:spcAft>
                      </a:pPr>
                      <a:r>
                        <a:rPr lang="en-US" sz="1400" u="none" strike="noStrike" dirty="0">
                          <a:effectLst/>
                          <a:latin typeface="Arial" panose="020B0604020202020204" pitchFamily="34" charset="0"/>
                          <a:cs typeface="Arial" panose="020B0604020202020204" pitchFamily="34" charset="0"/>
                        </a:rPr>
                        <a:t>CMMI ® Model Name</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tc>
                  <a:txBody>
                    <a:bodyPr/>
                    <a:lstStyle/>
                    <a:p>
                      <a:pPr algn="ctr" fontAlgn="t">
                        <a:spcBef>
                          <a:spcPts val="200"/>
                        </a:spcBef>
                        <a:spcAft>
                          <a:spcPts val="200"/>
                        </a:spcAft>
                      </a:pPr>
                      <a:r>
                        <a:rPr lang="en-US" sz="1400" u="none" strike="noStrike" dirty="0">
                          <a:effectLst/>
                          <a:latin typeface="Arial" panose="020B0604020202020204" pitchFamily="34" charset="0"/>
                          <a:cs typeface="Arial" panose="020B0604020202020204" pitchFamily="34" charset="0"/>
                        </a:rPr>
                        <a:t>Description</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xmlns="" val="10000"/>
                  </a:ext>
                </a:extLst>
              </a:tr>
              <a:tr h="648769">
                <a:tc>
                  <a:txBody>
                    <a:bodyPr/>
                    <a:lstStyle/>
                    <a:p>
                      <a:pPr algn="l" fontAlgn="t">
                        <a:spcBef>
                          <a:spcPts val="200"/>
                        </a:spcBef>
                        <a:spcAft>
                          <a:spcPts val="200"/>
                        </a:spcAft>
                      </a:pPr>
                      <a:r>
                        <a:rPr lang="en-US" sz="1200" u="none" strike="noStrike" dirty="0">
                          <a:effectLst/>
                          <a:latin typeface="Arial" panose="020B0604020202020204" pitchFamily="34" charset="0"/>
                          <a:cs typeface="Arial" panose="020B0604020202020204" pitchFamily="34" charset="0"/>
                        </a:rPr>
                        <a:t>CMMI® for Development (CMMI-DEV), Version 1.3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tc>
                  <a:txBody>
                    <a:bodyPr/>
                    <a:lstStyle/>
                    <a:p>
                      <a:pPr algn="l" fontAlgn="t">
                        <a:spcBef>
                          <a:spcPts val="200"/>
                        </a:spcBef>
                        <a:spcAft>
                          <a:spcPts val="200"/>
                        </a:spcAft>
                      </a:pPr>
                      <a:r>
                        <a:rPr lang="en-US" sz="1200" u="none" strike="noStrike" dirty="0">
                          <a:effectLst/>
                          <a:latin typeface="Arial" panose="020B0604020202020204" pitchFamily="34" charset="0"/>
                          <a:cs typeface="Arial" panose="020B0604020202020204" pitchFamily="34" charset="0"/>
                        </a:rPr>
                        <a:t>The CMMI-DEV model provides guidance for improving your organization's capability to develop quality products and services that meet the needs of customers and end users. These best practices will help your organization improve efficiency, speed and product quality fueled by a lower number of defects.</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xmlns="" val="10001"/>
                  </a:ext>
                </a:extLst>
              </a:tr>
              <a:tr h="648769">
                <a:tc>
                  <a:txBody>
                    <a:bodyPr/>
                    <a:lstStyle/>
                    <a:p>
                      <a:pPr algn="l" fontAlgn="t">
                        <a:spcBef>
                          <a:spcPts val="200"/>
                        </a:spcBef>
                        <a:spcAft>
                          <a:spcPts val="200"/>
                        </a:spcAft>
                      </a:pPr>
                      <a:r>
                        <a:rPr lang="en-US" sz="1200" u="none" strike="noStrike" dirty="0">
                          <a:effectLst/>
                          <a:latin typeface="Arial" panose="020B0604020202020204" pitchFamily="34" charset="0"/>
                          <a:cs typeface="Arial" panose="020B0604020202020204" pitchFamily="34" charset="0"/>
                        </a:rPr>
                        <a:t>CMMI® for Services (CMMI-SVC), Version 1.3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tc>
                  <a:txBody>
                    <a:bodyPr/>
                    <a:lstStyle/>
                    <a:p>
                      <a:pPr algn="l" fontAlgn="t">
                        <a:spcBef>
                          <a:spcPts val="200"/>
                        </a:spcBef>
                        <a:spcAft>
                          <a:spcPts val="200"/>
                        </a:spcAft>
                      </a:pPr>
                      <a:r>
                        <a:rPr lang="en-US" sz="1200" u="none" strike="noStrike" dirty="0">
                          <a:effectLst/>
                          <a:latin typeface="Arial" panose="020B0604020202020204" pitchFamily="34" charset="0"/>
                          <a:cs typeface="Arial" panose="020B0604020202020204" pitchFamily="34" charset="0"/>
                        </a:rPr>
                        <a:t>The CMMI-SVC model provides guidance for improving your organization's capability to provide quality services for customers and end users. These best practices will help your organization provide superior service by strengthening weak customer touch points and enhancing the customer experience.</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xmlns="" val="10002"/>
                  </a:ext>
                </a:extLst>
              </a:tr>
              <a:tr h="839075">
                <a:tc>
                  <a:txBody>
                    <a:bodyPr/>
                    <a:lstStyle/>
                    <a:p>
                      <a:pPr algn="l" fontAlgn="t">
                        <a:spcBef>
                          <a:spcPts val="200"/>
                        </a:spcBef>
                        <a:spcAft>
                          <a:spcPts val="200"/>
                        </a:spcAft>
                      </a:pPr>
                      <a:r>
                        <a:rPr lang="en-US" sz="1200" u="none" strike="noStrike">
                          <a:effectLst/>
                          <a:latin typeface="Arial" panose="020B0604020202020204" pitchFamily="34" charset="0"/>
                          <a:cs typeface="Arial" panose="020B0604020202020204" pitchFamily="34" charset="0"/>
                        </a:rPr>
                        <a:t>CMMI® for Acquisition (CMMI-ACQ), Version 1.3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tc>
                  <a:txBody>
                    <a:bodyPr/>
                    <a:lstStyle/>
                    <a:p>
                      <a:pPr algn="l" fontAlgn="t">
                        <a:spcBef>
                          <a:spcPts val="200"/>
                        </a:spcBef>
                        <a:spcAft>
                          <a:spcPts val="200"/>
                        </a:spcAft>
                      </a:pPr>
                      <a:r>
                        <a:rPr lang="en-US" sz="1200" u="none" strike="noStrike" dirty="0">
                          <a:effectLst/>
                          <a:latin typeface="Arial" panose="020B0604020202020204" pitchFamily="34" charset="0"/>
                          <a:cs typeface="Arial" panose="020B0604020202020204" pitchFamily="34" charset="0"/>
                        </a:rPr>
                        <a:t>The CMMI-ACQ model provides guidance for improving your organization's capability to initiate and manage the acquisition of products and services that meet the needs of customers and end users. These best practices help define requirements to identify capable suppliers and vendors that can help reduce costs, manage quality, increase efficiency and mitigate delays.</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xmlns="" val="10003"/>
                  </a:ext>
                </a:extLst>
              </a:tr>
              <a:tr h="648769">
                <a:tc>
                  <a:txBody>
                    <a:bodyPr/>
                    <a:lstStyle/>
                    <a:p>
                      <a:pPr algn="l" fontAlgn="ctr">
                        <a:spcBef>
                          <a:spcPts val="200"/>
                        </a:spcBef>
                        <a:spcAft>
                          <a:spcPts val="200"/>
                        </a:spcAft>
                      </a:pPr>
                      <a:r>
                        <a:rPr lang="en-US" sz="1200" u="none" strike="noStrike" dirty="0">
                          <a:effectLst/>
                          <a:latin typeface="Arial" panose="020B0604020202020204" pitchFamily="34" charset="0"/>
                          <a:cs typeface="Arial" panose="020B0604020202020204" pitchFamily="34" charset="0"/>
                        </a:rPr>
                        <a:t>People Capability Maturity Model (PCMM)®  </a:t>
                      </a:r>
                      <a:r>
                        <a:rPr lang="en-US" sz="1200" u="none" strike="noStrike" dirty="0" err="1">
                          <a:effectLst/>
                          <a:latin typeface="Arial" panose="020B0604020202020204" pitchFamily="34" charset="0"/>
                          <a:cs typeface="Arial" panose="020B0604020202020204" pitchFamily="34" charset="0"/>
                        </a:rPr>
                        <a:t>Ver</a:t>
                      </a:r>
                      <a:r>
                        <a:rPr lang="en-US" sz="1200" u="none" strike="noStrike" dirty="0">
                          <a:effectLst/>
                          <a:latin typeface="Arial" panose="020B0604020202020204" pitchFamily="34" charset="0"/>
                          <a:cs typeface="Arial" panose="020B0604020202020204" pitchFamily="34" charset="0"/>
                        </a:rPr>
                        <a:t> 1.3</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tc>
                  <a:txBody>
                    <a:bodyPr/>
                    <a:lstStyle/>
                    <a:p>
                      <a:pPr algn="l" fontAlgn="ctr">
                        <a:spcBef>
                          <a:spcPts val="200"/>
                        </a:spcBef>
                        <a:spcAft>
                          <a:spcPts val="200"/>
                        </a:spcAft>
                      </a:pPr>
                      <a:r>
                        <a:rPr lang="en-US" sz="1200" u="none" strike="noStrike" dirty="0">
                          <a:effectLst/>
                          <a:latin typeface="Arial" panose="020B0604020202020204" pitchFamily="34" charset="0"/>
                          <a:cs typeface="Arial" panose="020B0604020202020204" pitchFamily="34" charset="0"/>
                        </a:rPr>
                        <a:t>The People Capability Maturity Model (People CMM) provides guidance for improving the capability of an organization’s workforce. These best practices help identify skill gaps to break down workflow bottlenecks and empower team members to develop skills that will help the organization succeed</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xmlns="" val="10004"/>
                  </a:ext>
                </a:extLst>
              </a:tr>
              <a:tr h="648769">
                <a:tc>
                  <a:txBody>
                    <a:bodyPr/>
                    <a:lstStyle/>
                    <a:p>
                      <a:pPr algn="l" fontAlgn="t">
                        <a:spcBef>
                          <a:spcPts val="200"/>
                        </a:spcBef>
                        <a:spcAft>
                          <a:spcPts val="200"/>
                        </a:spcAft>
                      </a:pPr>
                      <a:r>
                        <a:rPr lang="en-US" sz="1200" u="none" strike="noStrike" dirty="0">
                          <a:effectLst/>
                          <a:latin typeface="Arial" panose="020B0604020202020204" pitchFamily="34" charset="0"/>
                          <a:cs typeface="Arial" panose="020B0604020202020204" pitchFamily="34" charset="0"/>
                        </a:rPr>
                        <a:t>Data Management Maturity℠ Model V1.3</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tc>
                  <a:txBody>
                    <a:bodyPr/>
                    <a:lstStyle/>
                    <a:p>
                      <a:pPr algn="l" fontAlgn="ctr">
                        <a:spcBef>
                          <a:spcPts val="200"/>
                        </a:spcBef>
                        <a:spcAft>
                          <a:spcPts val="200"/>
                        </a:spcAft>
                      </a:pPr>
                      <a:r>
                        <a:rPr lang="en-US" sz="1200" u="none" strike="noStrike" dirty="0">
                          <a:effectLst/>
                          <a:latin typeface="Arial" panose="020B0604020202020204" pitchFamily="34" charset="0"/>
                          <a:cs typeface="Arial" panose="020B0604020202020204" pitchFamily="34" charset="0"/>
                        </a:rPr>
                        <a:t>The Data Management Maturity model provides guidance for improving your organization's capability across the enterprise to build a customized roadmap for data management improvement. The DMM provides best practices for implementing data strategy, governance, quality, operations, and architecture.</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
        <p:nvSpPr>
          <p:cNvPr id="6" name="Footer Placeholder 4">
            <a:extLst>
              <a:ext uri="{FF2B5EF4-FFF2-40B4-BE49-F238E27FC236}">
                <a16:creationId xmlns:a16="http://schemas.microsoft.com/office/drawing/2014/main" xmlns="" id="{B7551805-F3C4-4347-87B8-446631014496}"/>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6037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E01E1C-EACF-4E5C-909F-5415A67EC217}"/>
              </a:ext>
            </a:extLst>
          </p:cNvPr>
          <p:cNvSpPr>
            <a:spLocks noGrp="1"/>
          </p:cNvSpPr>
          <p:nvPr>
            <p:ph type="title"/>
          </p:nvPr>
        </p:nvSpPr>
        <p:spPr/>
        <p:txBody>
          <a:bodyPr>
            <a:normAutofit/>
          </a:bodyPr>
          <a:lstStyle/>
          <a:p>
            <a:r>
              <a:rPr lang="en-IN" dirty="0"/>
              <a:t>Process and Product Quality Assurance (PPQA)</a:t>
            </a:r>
          </a:p>
        </p:txBody>
      </p:sp>
      <p:sp>
        <p:nvSpPr>
          <p:cNvPr id="3" name="Content Placeholder 2">
            <a:extLst>
              <a:ext uri="{FF2B5EF4-FFF2-40B4-BE49-F238E27FC236}">
                <a16:creationId xmlns:a16="http://schemas.microsoft.com/office/drawing/2014/main" xmlns="" id="{BA463A4A-5DD4-4154-8C69-720B84739E90}"/>
              </a:ext>
            </a:extLst>
          </p:cNvPr>
          <p:cNvSpPr>
            <a:spLocks noGrp="1"/>
          </p:cNvSpPr>
          <p:nvPr>
            <p:ph idx="1"/>
          </p:nvPr>
        </p:nvSpPr>
        <p:spPr/>
        <p:txBody>
          <a:bodyPr/>
          <a:lstStyle/>
          <a:p>
            <a:r>
              <a:rPr lang="en-IN" sz="1800" dirty="0"/>
              <a:t>The purpose of Process and Product Quality Assurance is to provide </a:t>
            </a:r>
            <a:r>
              <a:rPr lang="en-IN" sz="1800" b="1" dirty="0">
                <a:solidFill>
                  <a:srgbClr val="C00000"/>
                </a:solidFill>
              </a:rPr>
              <a:t>staff and management </a:t>
            </a:r>
            <a:r>
              <a:rPr lang="en-IN" sz="1800" dirty="0"/>
              <a:t>with </a:t>
            </a:r>
            <a:r>
              <a:rPr lang="en-IN" sz="1800" b="1" dirty="0">
                <a:solidFill>
                  <a:srgbClr val="C00000"/>
                </a:solidFill>
              </a:rPr>
              <a:t>objective insight </a:t>
            </a:r>
            <a:r>
              <a:rPr lang="en-IN" sz="1800" dirty="0"/>
              <a:t>into </a:t>
            </a:r>
            <a:r>
              <a:rPr lang="en-IN" sz="1800" b="1" dirty="0">
                <a:solidFill>
                  <a:srgbClr val="C00000"/>
                </a:solidFill>
              </a:rPr>
              <a:t>processes and associated work products</a:t>
            </a:r>
          </a:p>
          <a:p>
            <a:endParaRPr lang="en-IN" dirty="0"/>
          </a:p>
        </p:txBody>
      </p:sp>
      <p:sp>
        <p:nvSpPr>
          <p:cNvPr id="7" name="Footer Placeholder 4">
            <a:extLst>
              <a:ext uri="{FF2B5EF4-FFF2-40B4-BE49-F238E27FC236}">
                <a16:creationId xmlns:a16="http://schemas.microsoft.com/office/drawing/2014/main" xmlns="" id="{6B92C75D-7D10-497B-9140-9A6B72C995BA}"/>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xmlns="" id="{95A6CE15-FE9D-4E44-8144-9AF457FBE708}"/>
              </a:ext>
            </a:extLst>
          </p:cNvPr>
          <p:cNvGraphicFramePr>
            <a:graphicFrameLocks noGrp="1"/>
          </p:cNvGraphicFramePr>
          <p:nvPr>
            <p:extLst/>
          </p:nvPr>
        </p:nvGraphicFramePr>
        <p:xfrm>
          <a:off x="610119" y="2662238"/>
          <a:ext cx="7923761" cy="1871874"/>
        </p:xfrm>
        <a:graphic>
          <a:graphicData uri="http://schemas.openxmlformats.org/drawingml/2006/table">
            <a:tbl>
              <a:tblPr/>
              <a:tblGrid>
                <a:gridCol w="1090260">
                  <a:extLst>
                    <a:ext uri="{9D8B030D-6E8A-4147-A177-3AD203B41FA5}">
                      <a16:colId xmlns:a16="http://schemas.microsoft.com/office/drawing/2014/main" xmlns="" val="1132709266"/>
                    </a:ext>
                  </a:extLst>
                </a:gridCol>
                <a:gridCol w="6833501">
                  <a:extLst>
                    <a:ext uri="{9D8B030D-6E8A-4147-A177-3AD203B41FA5}">
                      <a16:colId xmlns:a16="http://schemas.microsoft.com/office/drawing/2014/main" xmlns="" val="2157597036"/>
                    </a:ext>
                  </a:extLst>
                </a:gridCol>
              </a:tblGrid>
              <a:tr h="311979">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SG 1</a:t>
                      </a:r>
                    </a:p>
                  </a:txBody>
                  <a:tcPr marL="68579" marR="68579" marT="34277" marB="34277" horzOverflow="overflow">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Objectively Evaluate Processes and Work Products</a:t>
                      </a:r>
                    </a:p>
                  </a:txBody>
                  <a:tcPr marL="68579" marR="68579" marT="34277" marB="34277" horzOverflow="overflow">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extLst>
                  <a:ext uri="{0D108BD9-81ED-4DB2-BD59-A6C34878D82A}">
                    <a16:rowId xmlns:a16="http://schemas.microsoft.com/office/drawing/2014/main" xmlns="" val="1911840440"/>
                  </a:ext>
                </a:extLst>
              </a:tr>
              <a:tr h="311979">
                <a:tc>
                  <a:txBody>
                    <a:bodyPr/>
                    <a:lstStyle/>
                    <a:p>
                      <a:pPr eaLnBrk="0" fontAlgn="base" hangingPunct="0">
                        <a:lnSpc>
                          <a:spcPct val="107000"/>
                        </a:lnSpc>
                        <a:spcAft>
                          <a:spcPts val="0"/>
                        </a:spcAft>
                      </a:pPr>
                      <a:r>
                        <a:rPr lang="en-US" sz="14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1.1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kumimoji="0" lang="en-US" sz="1400" b="0" i="0" u="none" strike="noStrike" kern="1200" cap="none" spc="0" normalizeH="0" baseline="0" noProof="0" dirty="0">
                          <a:ln>
                            <a:noFill/>
                          </a:ln>
                          <a:solidFill>
                            <a:prstClr val="black"/>
                          </a:solidFill>
                          <a:effectLst/>
                          <a:uLnTx/>
                          <a:uFillTx/>
                          <a:latin typeface="Helvetica Neue" panose="02000403000000020004" pitchFamily="50" charset="0"/>
                          <a:ea typeface="+mn-ea"/>
                          <a:cs typeface="+mn-cs"/>
                        </a:rPr>
                        <a:t>Objectively Evaluate Processes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xmlns="" val="1811898151"/>
                  </a:ext>
                </a:extLst>
              </a:tr>
              <a:tr h="311979">
                <a:tc>
                  <a:txBody>
                    <a:bodyPr/>
                    <a:lstStyle/>
                    <a:p>
                      <a:pPr eaLnBrk="0" fontAlgn="base" hangingPunct="0">
                        <a:lnSpc>
                          <a:spcPct val="107000"/>
                        </a:lnSpc>
                        <a:spcAft>
                          <a:spcPts val="0"/>
                        </a:spcAft>
                      </a:pPr>
                      <a:r>
                        <a:rPr lang="en-US" sz="14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1.2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kumimoji="0" lang="en-US" sz="1400" b="0" i="0" u="none" strike="noStrike" kern="1200" cap="none" spc="0" normalizeH="0" baseline="0" noProof="0" dirty="0">
                          <a:ln>
                            <a:noFill/>
                          </a:ln>
                          <a:solidFill>
                            <a:prstClr val="black"/>
                          </a:solidFill>
                          <a:effectLst/>
                          <a:uLnTx/>
                          <a:uFillTx/>
                          <a:latin typeface="Helvetica Neue" panose="02000403000000020004" pitchFamily="50" charset="0"/>
                          <a:ea typeface="+mn-ea"/>
                          <a:cs typeface="+mn-cs"/>
                        </a:rPr>
                        <a:t>Objectively Evaluate Work Products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xmlns="" val="2677294358"/>
                  </a:ext>
                </a:extLst>
              </a:tr>
              <a:tr h="311979">
                <a:tc>
                  <a:txBody>
                    <a:bodyPr/>
                    <a:lstStyle/>
                    <a:p>
                      <a:pPr eaLnBrk="0" fontAlgn="base" hangingPunct="0">
                        <a:lnSpc>
                          <a:spcPct val="107000"/>
                        </a:lnSpc>
                        <a:spcAft>
                          <a:spcPts val="0"/>
                        </a:spcAft>
                      </a:pPr>
                      <a:r>
                        <a:rPr lang="en-US" sz="1400" b="1" kern="1200" dirty="0">
                          <a:solidFill>
                            <a:srgbClr val="FFFFFF"/>
                          </a:solidFill>
                          <a:effectLst/>
                          <a:latin typeface="Arial" panose="020B0604020202020204" pitchFamily="34" charset="0"/>
                          <a:ea typeface="Times New Roman" panose="02020603050405020304" pitchFamily="18" charset="0"/>
                          <a:cs typeface="Arial" panose="020B0604020202020204" pitchFamily="34" charset="0"/>
                        </a:rPr>
                        <a:t>SG 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tc>
                  <a:txBody>
                    <a:bodyPr/>
                    <a:lstStyle/>
                    <a:p>
                      <a:pPr eaLnBrk="0" fontAlgn="base" hangingPunct="0">
                        <a:lnSpc>
                          <a:spcPct val="107000"/>
                        </a:lnSpc>
                        <a:spcAft>
                          <a:spcPts val="0"/>
                        </a:spcAft>
                      </a:pPr>
                      <a:r>
                        <a:rPr lang="en-US" sz="1400" b="1" kern="1200" dirty="0">
                          <a:solidFill>
                            <a:srgbClr val="FFFFFF"/>
                          </a:solidFill>
                          <a:effectLst/>
                          <a:latin typeface="Arial" panose="020B0604020202020204" pitchFamily="34" charset="0"/>
                          <a:ea typeface="Times New Roman" panose="02020603050405020304" pitchFamily="18" charset="0"/>
                          <a:cs typeface="Arial" panose="020B0604020202020204" pitchFamily="34" charset="0"/>
                        </a:rPr>
                        <a:t>Provide Objective Insight</a:t>
                      </a: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extLst>
                  <a:ext uri="{0D108BD9-81ED-4DB2-BD59-A6C34878D82A}">
                    <a16:rowId xmlns:a16="http://schemas.microsoft.com/office/drawing/2014/main" xmlns="" val="151081746"/>
                  </a:ext>
                </a:extLst>
              </a:tr>
              <a:tr h="311979">
                <a:tc>
                  <a:txBody>
                    <a:bodyPr/>
                    <a:lstStyle/>
                    <a:p>
                      <a:pPr eaLnBrk="0" fontAlgn="base" hangingPunct="0">
                        <a:lnSpc>
                          <a:spcPct val="107000"/>
                        </a:lnSpc>
                        <a:spcAft>
                          <a:spcPts val="0"/>
                        </a:spcAft>
                      </a:pPr>
                      <a:r>
                        <a:rPr lang="en-US" sz="14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2.1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400" b="0" i="0" u="none" strike="noStrike" kern="1200" cap="none" spc="0" normalizeH="0" baseline="0" noProof="0" dirty="0">
                          <a:ln>
                            <a:noFill/>
                          </a:ln>
                          <a:solidFill>
                            <a:prstClr val="black"/>
                          </a:solidFill>
                          <a:effectLst/>
                          <a:uLnTx/>
                          <a:uFillTx/>
                          <a:latin typeface="Helvetica Neue" panose="02000403000000020004" pitchFamily="50" charset="0"/>
                          <a:ea typeface="+mn-ea"/>
                          <a:cs typeface="+mn-cs"/>
                        </a:rPr>
                        <a:t>Communicate and Resolve Noncompliance Issues</a:t>
                      </a: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xmlns="" val="249916775"/>
                  </a:ext>
                </a:extLst>
              </a:tr>
              <a:tr h="311979">
                <a:tc>
                  <a:txBody>
                    <a:bodyPr/>
                    <a:lstStyle/>
                    <a:p>
                      <a:pPr eaLnBrk="0" fontAlgn="base" hangingPunct="0">
                        <a:lnSpc>
                          <a:spcPct val="107000"/>
                        </a:lnSpc>
                        <a:spcAft>
                          <a:spcPts val="0"/>
                        </a:spcAft>
                      </a:pPr>
                      <a:r>
                        <a:rPr lang="en-US" sz="14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2.2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400" b="0" i="0" u="none" strike="noStrike" kern="1200" cap="none" spc="0" normalizeH="0" baseline="0" noProof="0" dirty="0">
                          <a:ln>
                            <a:noFill/>
                          </a:ln>
                          <a:solidFill>
                            <a:prstClr val="black"/>
                          </a:solidFill>
                          <a:effectLst/>
                          <a:uLnTx/>
                          <a:uFillTx/>
                          <a:latin typeface="Helvetica Neue" panose="02000403000000020004" pitchFamily="50" charset="0"/>
                          <a:ea typeface="+mn-ea"/>
                          <a:cs typeface="+mn-cs"/>
                        </a:rPr>
                        <a:t>Establish Records</a:t>
                      </a: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xmlns="" val="3229836909"/>
                  </a:ext>
                </a:extLst>
              </a:tr>
            </a:tbl>
          </a:graphicData>
        </a:graphic>
      </p:graphicFrame>
    </p:spTree>
    <p:extLst>
      <p:ext uri="{BB962C8B-B14F-4D97-AF65-F5344CB8AC3E}">
        <p14:creationId xmlns:p14="http://schemas.microsoft.com/office/powerpoint/2010/main" val="3046275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0533AD-5F9C-4848-899D-11667B768158}"/>
              </a:ext>
            </a:extLst>
          </p:cNvPr>
          <p:cNvSpPr>
            <a:spLocks noGrp="1"/>
          </p:cNvSpPr>
          <p:nvPr>
            <p:ph type="title"/>
          </p:nvPr>
        </p:nvSpPr>
        <p:spPr/>
        <p:txBody>
          <a:bodyPr/>
          <a:lstStyle/>
          <a:p>
            <a:r>
              <a:rPr lang="en-IN" dirty="0"/>
              <a:t>Configuration Management (CM)</a:t>
            </a:r>
          </a:p>
        </p:txBody>
      </p:sp>
      <p:sp>
        <p:nvSpPr>
          <p:cNvPr id="3" name="Content Placeholder 2">
            <a:extLst>
              <a:ext uri="{FF2B5EF4-FFF2-40B4-BE49-F238E27FC236}">
                <a16:creationId xmlns:a16="http://schemas.microsoft.com/office/drawing/2014/main" xmlns="" id="{5994B273-4F29-4E1D-95B1-48F7DABB9B27}"/>
              </a:ext>
            </a:extLst>
          </p:cNvPr>
          <p:cNvSpPr>
            <a:spLocks noGrp="1"/>
          </p:cNvSpPr>
          <p:nvPr>
            <p:ph idx="1"/>
          </p:nvPr>
        </p:nvSpPr>
        <p:spPr/>
        <p:txBody>
          <a:bodyPr/>
          <a:lstStyle/>
          <a:p>
            <a:r>
              <a:rPr lang="en-IN" sz="1800" dirty="0"/>
              <a:t>The purpose of Configuration Management is to </a:t>
            </a:r>
            <a:r>
              <a:rPr lang="en-IN" sz="1800" b="1" dirty="0">
                <a:solidFill>
                  <a:srgbClr val="C00000"/>
                </a:solidFill>
              </a:rPr>
              <a:t>establish and maintain</a:t>
            </a:r>
            <a:r>
              <a:rPr lang="en-IN" sz="1800" dirty="0"/>
              <a:t> the </a:t>
            </a:r>
            <a:r>
              <a:rPr lang="en-IN" sz="1800" b="1" dirty="0">
                <a:solidFill>
                  <a:srgbClr val="C00000"/>
                </a:solidFill>
              </a:rPr>
              <a:t>integrity</a:t>
            </a:r>
            <a:r>
              <a:rPr lang="en-IN" sz="1800" dirty="0"/>
              <a:t> of </a:t>
            </a:r>
            <a:r>
              <a:rPr lang="en-IN" sz="1800" b="1" dirty="0">
                <a:solidFill>
                  <a:srgbClr val="C00000"/>
                </a:solidFill>
              </a:rPr>
              <a:t>work products </a:t>
            </a:r>
            <a:r>
              <a:rPr lang="en-IN" sz="1800" dirty="0"/>
              <a:t>using configuration identification, configuration control, configuration status accounting, and configuration audits</a:t>
            </a:r>
          </a:p>
          <a:p>
            <a:endParaRPr lang="en-IN" dirty="0"/>
          </a:p>
        </p:txBody>
      </p:sp>
      <p:sp>
        <p:nvSpPr>
          <p:cNvPr id="7" name="Footer Placeholder 4">
            <a:extLst>
              <a:ext uri="{FF2B5EF4-FFF2-40B4-BE49-F238E27FC236}">
                <a16:creationId xmlns:a16="http://schemas.microsoft.com/office/drawing/2014/main" xmlns="" id="{6E726762-2AEB-4A8D-A652-8042C1677623}"/>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xmlns="" id="{B702C0FC-4678-444A-A1D2-82EBA3C7C958}"/>
              </a:ext>
            </a:extLst>
          </p:cNvPr>
          <p:cNvGraphicFramePr>
            <a:graphicFrameLocks noGrp="1"/>
          </p:cNvGraphicFramePr>
          <p:nvPr>
            <p:extLst/>
          </p:nvPr>
        </p:nvGraphicFramePr>
        <p:xfrm>
          <a:off x="638347" y="2560574"/>
          <a:ext cx="7923761" cy="3119790"/>
        </p:xfrm>
        <a:graphic>
          <a:graphicData uri="http://schemas.openxmlformats.org/drawingml/2006/table">
            <a:tbl>
              <a:tblPr/>
              <a:tblGrid>
                <a:gridCol w="1090260">
                  <a:extLst>
                    <a:ext uri="{9D8B030D-6E8A-4147-A177-3AD203B41FA5}">
                      <a16:colId xmlns:a16="http://schemas.microsoft.com/office/drawing/2014/main" xmlns="" val="2119951875"/>
                    </a:ext>
                  </a:extLst>
                </a:gridCol>
                <a:gridCol w="6833501">
                  <a:extLst>
                    <a:ext uri="{9D8B030D-6E8A-4147-A177-3AD203B41FA5}">
                      <a16:colId xmlns:a16="http://schemas.microsoft.com/office/drawing/2014/main" xmlns="" val="3978020264"/>
                    </a:ext>
                  </a:extLst>
                </a:gridCol>
              </a:tblGrid>
              <a:tr h="311979">
                <a:tc>
                  <a:txBody>
                    <a:bodyPr/>
                    <a:lstStyle/>
                    <a:p>
                      <a:pPr eaLnBrk="0" fontAlgn="base" hangingPunct="0">
                        <a:lnSpc>
                          <a:spcPct val="107000"/>
                        </a:lnSpc>
                        <a:spcAft>
                          <a:spcPts val="0"/>
                        </a:spcAft>
                      </a:pPr>
                      <a:r>
                        <a:rPr lang="en-US" sz="1400" b="1" kern="1200">
                          <a:solidFill>
                            <a:srgbClr val="FFFFFF"/>
                          </a:solidFill>
                          <a:effectLst/>
                          <a:latin typeface="Arial" panose="020B0604020202020204" pitchFamily="34" charset="0"/>
                          <a:ea typeface="Times New Roman" panose="02020603050405020304" pitchFamily="18" charset="0"/>
                          <a:cs typeface="Arial" panose="020B0604020202020204" pitchFamily="34" charset="0"/>
                        </a:rPr>
                        <a:t>SG 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tc>
                  <a:txBody>
                    <a:bodyPr/>
                    <a:lstStyle/>
                    <a:p>
                      <a:pPr eaLnBrk="0" fontAlgn="base" hangingPunct="0">
                        <a:lnSpc>
                          <a:spcPct val="107000"/>
                        </a:lnSpc>
                        <a:spcAft>
                          <a:spcPts val="0"/>
                        </a:spcAft>
                      </a:pPr>
                      <a:r>
                        <a:rPr lang="en-US" sz="1400" b="1" kern="1200">
                          <a:solidFill>
                            <a:srgbClr val="FFFFFF"/>
                          </a:solidFill>
                          <a:effectLst/>
                          <a:latin typeface="Arial" panose="020B0604020202020204" pitchFamily="34" charset="0"/>
                          <a:ea typeface="Times New Roman" panose="02020603050405020304" pitchFamily="18" charset="0"/>
                          <a:cs typeface="Arial" panose="020B0604020202020204" pitchFamily="34" charset="0"/>
                        </a:rPr>
                        <a:t>Establish Baselines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extLst>
                  <a:ext uri="{0D108BD9-81ED-4DB2-BD59-A6C34878D82A}">
                    <a16:rowId xmlns:a16="http://schemas.microsoft.com/office/drawing/2014/main" xmlns="" val="2261388083"/>
                  </a:ext>
                </a:extLst>
              </a:tr>
              <a:tr h="311979">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1.1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Identify Configuration Items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xmlns="" val="1947917469"/>
                  </a:ext>
                </a:extLst>
              </a:tr>
              <a:tr h="311979">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1.2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Establish a Configuration Management System</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xmlns="" val="589500441"/>
                  </a:ext>
                </a:extLst>
              </a:tr>
              <a:tr h="311979">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1.3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Create or Release Baselines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xmlns="" val="3014117593"/>
                  </a:ext>
                </a:extLst>
              </a:tr>
              <a:tr h="311979">
                <a:tc>
                  <a:txBody>
                    <a:bodyPr/>
                    <a:lstStyle/>
                    <a:p>
                      <a:pPr eaLnBrk="0" fontAlgn="base" hangingPunct="0">
                        <a:lnSpc>
                          <a:spcPct val="107000"/>
                        </a:lnSpc>
                        <a:spcAft>
                          <a:spcPts val="0"/>
                        </a:spcAft>
                      </a:pPr>
                      <a:r>
                        <a:rPr lang="en-US" sz="1400" b="1" kern="1200" dirty="0">
                          <a:solidFill>
                            <a:srgbClr val="FFFFFF"/>
                          </a:solidFill>
                          <a:effectLst/>
                          <a:latin typeface="Arial" panose="020B0604020202020204" pitchFamily="34" charset="0"/>
                          <a:ea typeface="Times New Roman" panose="02020603050405020304" pitchFamily="18" charset="0"/>
                          <a:cs typeface="Arial" panose="020B0604020202020204" pitchFamily="34" charset="0"/>
                        </a:rPr>
                        <a:t>SG 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tc>
                  <a:txBody>
                    <a:bodyPr/>
                    <a:lstStyle/>
                    <a:p>
                      <a:pPr eaLnBrk="0" fontAlgn="base" hangingPunct="0">
                        <a:lnSpc>
                          <a:spcPct val="107000"/>
                        </a:lnSpc>
                        <a:spcAft>
                          <a:spcPts val="0"/>
                        </a:spcAft>
                      </a:pPr>
                      <a:r>
                        <a:rPr lang="en-US" sz="1400" b="1" kern="1200">
                          <a:solidFill>
                            <a:srgbClr val="FFFFFF"/>
                          </a:solidFill>
                          <a:effectLst/>
                          <a:latin typeface="Arial" panose="020B0604020202020204" pitchFamily="34" charset="0"/>
                          <a:ea typeface="Times New Roman" panose="02020603050405020304" pitchFamily="18" charset="0"/>
                          <a:cs typeface="Arial" panose="020B0604020202020204" pitchFamily="34" charset="0"/>
                        </a:rPr>
                        <a:t>Track and control changes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extLst>
                  <a:ext uri="{0D108BD9-81ED-4DB2-BD59-A6C34878D82A}">
                    <a16:rowId xmlns:a16="http://schemas.microsoft.com/office/drawing/2014/main" xmlns="" val="381640709"/>
                  </a:ext>
                </a:extLst>
              </a:tr>
              <a:tr h="311979">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2.1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Track Change Requests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xmlns="" val="2180363224"/>
                  </a:ext>
                </a:extLst>
              </a:tr>
              <a:tr h="311979">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2.2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Control Configuration Items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xmlns="" val="872729072"/>
                  </a:ext>
                </a:extLst>
              </a:tr>
              <a:tr h="311979">
                <a:tc>
                  <a:txBody>
                    <a:bodyPr/>
                    <a:lstStyle/>
                    <a:p>
                      <a:pPr eaLnBrk="0" fontAlgn="base" hangingPunct="0">
                        <a:lnSpc>
                          <a:spcPct val="107000"/>
                        </a:lnSpc>
                        <a:spcAft>
                          <a:spcPts val="0"/>
                        </a:spcAft>
                      </a:pPr>
                      <a:r>
                        <a:rPr lang="en-US" sz="1400" b="1" kern="1200">
                          <a:solidFill>
                            <a:srgbClr val="FFFFFF"/>
                          </a:solidFill>
                          <a:effectLst/>
                          <a:latin typeface="Arial" panose="020B0604020202020204" pitchFamily="34" charset="0"/>
                          <a:ea typeface="Times New Roman" panose="02020603050405020304" pitchFamily="18" charset="0"/>
                          <a:cs typeface="Arial" panose="020B0604020202020204" pitchFamily="34" charset="0"/>
                        </a:rPr>
                        <a:t>SG 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tc>
                  <a:txBody>
                    <a:bodyPr/>
                    <a:lstStyle/>
                    <a:p>
                      <a:pPr eaLnBrk="0" fontAlgn="base" hangingPunct="0">
                        <a:lnSpc>
                          <a:spcPct val="107000"/>
                        </a:lnSpc>
                        <a:spcAft>
                          <a:spcPts val="0"/>
                        </a:spcAft>
                      </a:pPr>
                      <a:r>
                        <a:rPr lang="en-US" sz="1400" b="1" kern="1200" dirty="0">
                          <a:solidFill>
                            <a:srgbClr val="FFFFFF"/>
                          </a:solidFill>
                          <a:effectLst/>
                          <a:latin typeface="Arial" panose="020B0604020202020204" pitchFamily="34" charset="0"/>
                          <a:ea typeface="Times New Roman" panose="02020603050405020304" pitchFamily="18" charset="0"/>
                          <a:cs typeface="Arial" panose="020B0604020202020204" pitchFamily="34" charset="0"/>
                        </a:rPr>
                        <a:t>Establish integrity</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extLst>
                  <a:ext uri="{0D108BD9-81ED-4DB2-BD59-A6C34878D82A}">
                    <a16:rowId xmlns:a16="http://schemas.microsoft.com/office/drawing/2014/main" xmlns="" val="3199257774"/>
                  </a:ext>
                </a:extLst>
              </a:tr>
              <a:tr h="311979">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3.1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Establish Configuration Management Records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xmlns="" val="1297783503"/>
                  </a:ext>
                </a:extLst>
              </a:tr>
              <a:tr h="311979">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3.2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Perform Configuration Audits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xmlns="" val="750978942"/>
                  </a:ext>
                </a:extLst>
              </a:tr>
            </a:tbl>
          </a:graphicData>
        </a:graphic>
      </p:graphicFrame>
    </p:spTree>
    <p:extLst>
      <p:ext uri="{BB962C8B-B14F-4D97-AF65-F5344CB8AC3E}">
        <p14:creationId xmlns:p14="http://schemas.microsoft.com/office/powerpoint/2010/main" val="312268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062F22-192D-4392-9FE9-78887C8FD749}"/>
              </a:ext>
            </a:extLst>
          </p:cNvPr>
          <p:cNvSpPr>
            <a:spLocks noGrp="1"/>
          </p:cNvSpPr>
          <p:nvPr>
            <p:ph type="title"/>
          </p:nvPr>
        </p:nvSpPr>
        <p:spPr/>
        <p:txBody>
          <a:bodyPr/>
          <a:lstStyle/>
          <a:p>
            <a:r>
              <a:rPr lang="en-IN" dirty="0"/>
              <a:t>Supplier Agreement Management (SAM)</a:t>
            </a:r>
          </a:p>
        </p:txBody>
      </p:sp>
      <p:sp>
        <p:nvSpPr>
          <p:cNvPr id="3" name="Content Placeholder 2">
            <a:extLst>
              <a:ext uri="{FF2B5EF4-FFF2-40B4-BE49-F238E27FC236}">
                <a16:creationId xmlns:a16="http://schemas.microsoft.com/office/drawing/2014/main" xmlns="" id="{EC72A183-5071-4155-B409-D190D6C579C8}"/>
              </a:ext>
            </a:extLst>
          </p:cNvPr>
          <p:cNvSpPr>
            <a:spLocks noGrp="1"/>
          </p:cNvSpPr>
          <p:nvPr>
            <p:ph idx="1"/>
          </p:nvPr>
        </p:nvSpPr>
        <p:spPr/>
        <p:txBody>
          <a:bodyPr/>
          <a:lstStyle/>
          <a:p>
            <a:r>
              <a:rPr lang="en-IN" dirty="0"/>
              <a:t>Manage the </a:t>
            </a:r>
            <a:r>
              <a:rPr lang="en-IN" b="1" dirty="0">
                <a:solidFill>
                  <a:srgbClr val="C00000"/>
                </a:solidFill>
              </a:rPr>
              <a:t>acquisition of products </a:t>
            </a:r>
            <a:r>
              <a:rPr lang="en-IN" dirty="0"/>
              <a:t>and </a:t>
            </a:r>
            <a:r>
              <a:rPr lang="en-IN" b="1" dirty="0">
                <a:solidFill>
                  <a:srgbClr val="C00000"/>
                </a:solidFill>
              </a:rPr>
              <a:t>services</a:t>
            </a:r>
            <a:r>
              <a:rPr lang="en-IN" dirty="0"/>
              <a:t> from </a:t>
            </a:r>
            <a:r>
              <a:rPr lang="en-IN" b="1" dirty="0">
                <a:solidFill>
                  <a:srgbClr val="C00000"/>
                </a:solidFill>
              </a:rPr>
              <a:t>suppliers</a:t>
            </a:r>
          </a:p>
          <a:p>
            <a:endParaRPr lang="en-IN" dirty="0"/>
          </a:p>
        </p:txBody>
      </p:sp>
      <p:sp>
        <p:nvSpPr>
          <p:cNvPr id="7" name="Footer Placeholder 4">
            <a:extLst>
              <a:ext uri="{FF2B5EF4-FFF2-40B4-BE49-F238E27FC236}">
                <a16:creationId xmlns:a16="http://schemas.microsoft.com/office/drawing/2014/main" xmlns="" id="{78F683F5-F6C1-4324-94F0-51CC267AC90D}"/>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xmlns="" id="{25B188D5-79B5-4187-B9F2-30A9D2AB03F9}"/>
              </a:ext>
            </a:extLst>
          </p:cNvPr>
          <p:cNvGraphicFramePr>
            <a:graphicFrameLocks noGrp="1"/>
          </p:cNvGraphicFramePr>
          <p:nvPr>
            <p:extLst/>
          </p:nvPr>
        </p:nvGraphicFramePr>
        <p:xfrm>
          <a:off x="605559" y="2032297"/>
          <a:ext cx="8095096" cy="2567416"/>
        </p:xfrm>
        <a:graphic>
          <a:graphicData uri="http://schemas.openxmlformats.org/drawingml/2006/table">
            <a:tbl>
              <a:tblPr/>
              <a:tblGrid>
                <a:gridCol w="1123831">
                  <a:extLst>
                    <a:ext uri="{9D8B030D-6E8A-4147-A177-3AD203B41FA5}">
                      <a16:colId xmlns:a16="http://schemas.microsoft.com/office/drawing/2014/main" xmlns="" val="621009535"/>
                    </a:ext>
                  </a:extLst>
                </a:gridCol>
                <a:gridCol w="6971265">
                  <a:extLst>
                    <a:ext uri="{9D8B030D-6E8A-4147-A177-3AD203B41FA5}">
                      <a16:colId xmlns:a16="http://schemas.microsoft.com/office/drawing/2014/main" xmlns="" val="2994927407"/>
                    </a:ext>
                  </a:extLst>
                </a:gridCol>
              </a:tblGrid>
              <a:tr h="320927">
                <a:tc>
                  <a:txBody>
                    <a:bodyPr/>
                    <a:lstStyle/>
                    <a:p>
                      <a:pPr>
                        <a:lnSpc>
                          <a:spcPct val="107000"/>
                        </a:lnSpc>
                        <a:spcAft>
                          <a:spcPts val="0"/>
                        </a:spcAft>
                      </a:pPr>
                      <a:r>
                        <a:rPr lang="en-US" sz="1400" b="1">
                          <a:solidFill>
                            <a:srgbClr val="FFFFFF"/>
                          </a:solidFill>
                          <a:effectLst/>
                          <a:latin typeface="Arial" panose="020B0604020202020204" pitchFamily="34" charset="0"/>
                          <a:ea typeface="Calibri" panose="020F0502020204030204" pitchFamily="34" charset="0"/>
                          <a:cs typeface="Arial" panose="020B0604020202020204" pitchFamily="34" charset="0"/>
                        </a:rPr>
                        <a:t>SG 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tc>
                  <a:txBody>
                    <a:bodyPr/>
                    <a:lstStyle/>
                    <a:p>
                      <a:pPr>
                        <a:lnSpc>
                          <a:spcPct val="107000"/>
                        </a:lnSpc>
                        <a:spcAft>
                          <a:spcPts val="0"/>
                        </a:spcAft>
                      </a:pPr>
                      <a:r>
                        <a:rPr lang="en-US" sz="1400" b="1">
                          <a:solidFill>
                            <a:srgbClr val="FFFFFF"/>
                          </a:solidFill>
                          <a:effectLst/>
                          <a:latin typeface="Arial" panose="020B0604020202020204" pitchFamily="34" charset="0"/>
                          <a:ea typeface="Calibri" panose="020F0502020204030204" pitchFamily="34" charset="0"/>
                          <a:cs typeface="Arial" panose="020B0604020202020204" pitchFamily="34" charset="0"/>
                        </a:rPr>
                        <a:t>Establish Supplier Agreements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extLst>
                  <a:ext uri="{0D108BD9-81ED-4DB2-BD59-A6C34878D82A}">
                    <a16:rowId xmlns:a16="http://schemas.microsoft.com/office/drawing/2014/main" xmlns="" val="3002728820"/>
                  </a:ext>
                </a:extLst>
              </a:tr>
              <a:tr h="320927">
                <a:tc>
                  <a:txBody>
                    <a:bodyPr/>
                    <a:lstStyle/>
                    <a:p>
                      <a:pPr>
                        <a:lnSpc>
                          <a:spcPct val="107000"/>
                        </a:lnSpc>
                        <a:spcAft>
                          <a:spcPts val="0"/>
                        </a:spcAft>
                      </a:pPr>
                      <a:r>
                        <a:rPr lang="en-US" sz="1400">
                          <a:effectLst/>
                          <a:latin typeface="Arial" panose="020B0604020202020204" pitchFamily="34" charset="0"/>
                          <a:ea typeface="Calibri" panose="020F0502020204030204" pitchFamily="34" charset="0"/>
                          <a:cs typeface="Arial" panose="020B0604020202020204" pitchFamily="34" charset="0"/>
                        </a:rPr>
                        <a:t>SP 1.1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a:lnSpc>
                          <a:spcPct val="107000"/>
                        </a:lnSpc>
                        <a:spcAft>
                          <a:spcPts val="0"/>
                        </a:spcAft>
                      </a:pPr>
                      <a:r>
                        <a:rPr lang="en-US" sz="1400">
                          <a:effectLst/>
                          <a:latin typeface="Arial" panose="020B0604020202020204" pitchFamily="34" charset="0"/>
                          <a:ea typeface="Calibri" panose="020F0502020204030204" pitchFamily="34" charset="0"/>
                          <a:cs typeface="Arial" panose="020B0604020202020204" pitchFamily="34" charset="0"/>
                        </a:rPr>
                        <a:t>Determine Acquisition Type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xmlns="" val="3061421766"/>
                  </a:ext>
                </a:extLst>
              </a:tr>
              <a:tr h="320927">
                <a:tc>
                  <a:txBody>
                    <a:bodyPr/>
                    <a:lstStyle/>
                    <a:p>
                      <a:pPr>
                        <a:lnSpc>
                          <a:spcPct val="107000"/>
                        </a:lnSpc>
                        <a:spcAft>
                          <a:spcPts val="0"/>
                        </a:spcAft>
                      </a:pPr>
                      <a:r>
                        <a:rPr lang="en-US" sz="1400">
                          <a:effectLst/>
                          <a:latin typeface="Arial" panose="020B0604020202020204" pitchFamily="34" charset="0"/>
                          <a:ea typeface="Calibri" panose="020F0502020204030204" pitchFamily="34" charset="0"/>
                          <a:cs typeface="Arial" panose="020B0604020202020204" pitchFamily="34" charset="0"/>
                        </a:rPr>
                        <a:t>SP 1.2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a:lnSpc>
                          <a:spcPct val="107000"/>
                        </a:lnSpc>
                        <a:spcAft>
                          <a:spcPts val="0"/>
                        </a:spcAft>
                      </a:pPr>
                      <a:r>
                        <a:rPr lang="en-US" sz="1400">
                          <a:effectLst/>
                          <a:latin typeface="Arial" panose="020B0604020202020204" pitchFamily="34" charset="0"/>
                          <a:ea typeface="Calibri" panose="020F0502020204030204" pitchFamily="34" charset="0"/>
                          <a:cs typeface="Arial" panose="020B0604020202020204" pitchFamily="34" charset="0"/>
                        </a:rPr>
                        <a:t>Select Suppliers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xmlns="" val="2762744163"/>
                  </a:ext>
                </a:extLst>
              </a:tr>
              <a:tr h="320927">
                <a:tc>
                  <a:txBody>
                    <a:bodyPr/>
                    <a:lstStyle/>
                    <a:p>
                      <a:pPr>
                        <a:lnSpc>
                          <a:spcPct val="107000"/>
                        </a:lnSpc>
                        <a:spcAft>
                          <a:spcPts val="0"/>
                        </a:spcAft>
                      </a:pPr>
                      <a:r>
                        <a:rPr lang="en-US" sz="1400">
                          <a:effectLst/>
                          <a:latin typeface="Arial" panose="020B0604020202020204" pitchFamily="34" charset="0"/>
                          <a:ea typeface="Calibri" panose="020F0502020204030204" pitchFamily="34" charset="0"/>
                          <a:cs typeface="Arial" panose="020B0604020202020204" pitchFamily="34" charset="0"/>
                        </a:rPr>
                        <a:t>SP 1.3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a:lnSpc>
                          <a:spcPct val="107000"/>
                        </a:lnSpc>
                        <a:spcAft>
                          <a:spcPts val="0"/>
                        </a:spcAft>
                      </a:pPr>
                      <a:r>
                        <a:rPr lang="en-US" sz="1400">
                          <a:effectLst/>
                          <a:latin typeface="Arial" panose="020B0604020202020204" pitchFamily="34" charset="0"/>
                          <a:ea typeface="Calibri" panose="020F0502020204030204" pitchFamily="34" charset="0"/>
                          <a:cs typeface="Arial" panose="020B0604020202020204" pitchFamily="34" charset="0"/>
                        </a:rPr>
                        <a:t>Establish Supplier Agreements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xmlns="" val="1571602665"/>
                  </a:ext>
                </a:extLst>
              </a:tr>
              <a:tr h="320927">
                <a:tc>
                  <a:txBody>
                    <a:bodyPr/>
                    <a:lstStyle/>
                    <a:p>
                      <a:pPr>
                        <a:lnSpc>
                          <a:spcPct val="107000"/>
                        </a:lnSpc>
                        <a:spcAft>
                          <a:spcPts val="0"/>
                        </a:spcAft>
                      </a:pPr>
                      <a:r>
                        <a:rPr lang="en-US" sz="1400" b="1">
                          <a:solidFill>
                            <a:srgbClr val="FFFFFF"/>
                          </a:solidFill>
                          <a:effectLst/>
                          <a:latin typeface="Arial" panose="020B0604020202020204" pitchFamily="34" charset="0"/>
                          <a:ea typeface="Calibri" panose="020F0502020204030204" pitchFamily="34" charset="0"/>
                          <a:cs typeface="Arial" panose="020B0604020202020204" pitchFamily="34" charset="0"/>
                        </a:rPr>
                        <a:t>SG 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tc>
                  <a:txBody>
                    <a:bodyPr/>
                    <a:lstStyle/>
                    <a:p>
                      <a:pPr>
                        <a:lnSpc>
                          <a:spcPct val="107000"/>
                        </a:lnSpc>
                        <a:spcAft>
                          <a:spcPts val="0"/>
                        </a:spcAft>
                      </a:pPr>
                      <a:r>
                        <a:rPr lang="en-US" sz="1400" b="1">
                          <a:solidFill>
                            <a:srgbClr val="FFFFFF"/>
                          </a:solidFill>
                          <a:effectLst/>
                          <a:latin typeface="Arial" panose="020B0604020202020204" pitchFamily="34" charset="0"/>
                          <a:ea typeface="Calibri" panose="020F0502020204030204" pitchFamily="34" charset="0"/>
                          <a:cs typeface="Arial" panose="020B0604020202020204" pitchFamily="34" charset="0"/>
                        </a:rPr>
                        <a:t>Satisfy Supplier Agreements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extLst>
                  <a:ext uri="{0D108BD9-81ED-4DB2-BD59-A6C34878D82A}">
                    <a16:rowId xmlns:a16="http://schemas.microsoft.com/office/drawing/2014/main" xmlns="" val="1829665541"/>
                  </a:ext>
                </a:extLst>
              </a:tr>
              <a:tr h="320927">
                <a:tc>
                  <a:txBody>
                    <a:bodyPr/>
                    <a:lstStyle/>
                    <a:p>
                      <a:pPr>
                        <a:lnSpc>
                          <a:spcPct val="107000"/>
                        </a:lnSpc>
                        <a:spcAft>
                          <a:spcPts val="0"/>
                        </a:spcAft>
                      </a:pPr>
                      <a:r>
                        <a:rPr lang="en-US" sz="1400">
                          <a:effectLst/>
                          <a:latin typeface="Arial" panose="020B0604020202020204" pitchFamily="34" charset="0"/>
                          <a:ea typeface="Calibri" panose="020F0502020204030204" pitchFamily="34" charset="0"/>
                          <a:cs typeface="Arial" panose="020B0604020202020204" pitchFamily="34" charset="0"/>
                        </a:rPr>
                        <a:t>SP 2.1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a:lnSpc>
                          <a:spcPct val="107000"/>
                        </a:lnSpc>
                        <a:spcAft>
                          <a:spcPts val="0"/>
                        </a:spcAft>
                      </a:pPr>
                      <a:r>
                        <a:rPr lang="en-US" sz="1400">
                          <a:effectLst/>
                          <a:latin typeface="Arial" panose="020B0604020202020204" pitchFamily="34" charset="0"/>
                          <a:ea typeface="Calibri" panose="020F0502020204030204" pitchFamily="34" charset="0"/>
                          <a:cs typeface="Arial" panose="020B0604020202020204" pitchFamily="34" charset="0"/>
                        </a:rPr>
                        <a:t>Execute the Supplier Agreement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xmlns="" val="1224034777"/>
                  </a:ext>
                </a:extLst>
              </a:tr>
              <a:tr h="320927">
                <a:tc>
                  <a:txBody>
                    <a:bodyPr/>
                    <a:lstStyle/>
                    <a:p>
                      <a:pPr>
                        <a:lnSpc>
                          <a:spcPct val="107000"/>
                        </a:lnSpc>
                        <a:spcAft>
                          <a:spcPts val="0"/>
                        </a:spcAft>
                      </a:pPr>
                      <a:r>
                        <a:rPr lang="en-US" sz="1400">
                          <a:effectLst/>
                          <a:latin typeface="Arial" panose="020B0604020202020204" pitchFamily="34" charset="0"/>
                          <a:ea typeface="Calibri" panose="020F0502020204030204" pitchFamily="34" charset="0"/>
                          <a:cs typeface="Arial" panose="020B0604020202020204" pitchFamily="34" charset="0"/>
                        </a:rPr>
                        <a:t>SP 2.2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a:lnSpc>
                          <a:spcPct val="107000"/>
                        </a:lnSpc>
                        <a:spcAft>
                          <a:spcPts val="0"/>
                        </a:spcAft>
                      </a:pPr>
                      <a:r>
                        <a:rPr lang="en-US" sz="1400">
                          <a:effectLst/>
                          <a:latin typeface="Arial" panose="020B0604020202020204" pitchFamily="34" charset="0"/>
                          <a:ea typeface="Calibri" panose="020F0502020204030204" pitchFamily="34" charset="0"/>
                          <a:cs typeface="Arial" panose="020B0604020202020204" pitchFamily="34" charset="0"/>
                        </a:rPr>
                        <a:t>Accept the Acquired Product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xmlns="" val="1666980652"/>
                  </a:ext>
                </a:extLst>
              </a:tr>
              <a:tr h="320927">
                <a:tc>
                  <a:txBody>
                    <a:bodyPr/>
                    <a:lstStyle/>
                    <a:p>
                      <a:pPr>
                        <a:lnSpc>
                          <a:spcPct val="107000"/>
                        </a:lnSpc>
                        <a:spcAft>
                          <a:spcPts val="0"/>
                        </a:spcAft>
                      </a:pPr>
                      <a:r>
                        <a:rPr lang="en-US" sz="1400">
                          <a:effectLst/>
                          <a:latin typeface="Arial" panose="020B0604020202020204" pitchFamily="34" charset="0"/>
                          <a:ea typeface="Calibri" panose="020F0502020204030204" pitchFamily="34" charset="0"/>
                          <a:cs typeface="Arial" panose="020B0604020202020204" pitchFamily="34" charset="0"/>
                        </a:rPr>
                        <a:t>SP 2.3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a:lnSpc>
                          <a:spcPct val="107000"/>
                        </a:lnSpc>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Ensure Transition of Products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xmlns="" val="727886306"/>
                  </a:ext>
                </a:extLst>
              </a:tr>
            </a:tbl>
          </a:graphicData>
        </a:graphic>
      </p:graphicFrame>
    </p:spTree>
    <p:extLst>
      <p:ext uri="{BB962C8B-B14F-4D97-AF65-F5344CB8AC3E}">
        <p14:creationId xmlns:p14="http://schemas.microsoft.com/office/powerpoint/2010/main" val="4246757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CD9D24-36FB-4EF4-BCA3-DC3C6F3D1D04}"/>
              </a:ext>
            </a:extLst>
          </p:cNvPr>
          <p:cNvSpPr>
            <a:spLocks noGrp="1"/>
          </p:cNvSpPr>
          <p:nvPr>
            <p:ph type="title"/>
          </p:nvPr>
        </p:nvSpPr>
        <p:spPr/>
        <p:txBody>
          <a:bodyPr/>
          <a:lstStyle/>
          <a:p>
            <a:r>
              <a:rPr lang="en-IN" dirty="0"/>
              <a:t>Maturity Level 2 - Summary</a:t>
            </a:r>
          </a:p>
        </p:txBody>
      </p:sp>
      <p:sp>
        <p:nvSpPr>
          <p:cNvPr id="3" name="Content Placeholder 2">
            <a:extLst>
              <a:ext uri="{FF2B5EF4-FFF2-40B4-BE49-F238E27FC236}">
                <a16:creationId xmlns:a16="http://schemas.microsoft.com/office/drawing/2014/main" xmlns="" id="{02781757-A5CF-43A2-93E3-CB0E65761F2C}"/>
              </a:ext>
            </a:extLst>
          </p:cNvPr>
          <p:cNvSpPr>
            <a:spLocks noGrp="1"/>
          </p:cNvSpPr>
          <p:nvPr>
            <p:ph idx="1"/>
          </p:nvPr>
        </p:nvSpPr>
        <p:spPr/>
        <p:txBody>
          <a:bodyPr/>
          <a:lstStyle/>
          <a:p>
            <a:r>
              <a:rPr lang="en-IN" dirty="0"/>
              <a:t>Requirements flow in.</a:t>
            </a:r>
          </a:p>
          <a:p>
            <a:r>
              <a:rPr lang="en-IN" dirty="0"/>
              <a:t>Plans are developed in accordance with policies.</a:t>
            </a:r>
          </a:p>
          <a:p>
            <a:r>
              <a:rPr lang="en-IN" dirty="0"/>
              <a:t>Activities are performed in accordance with plans.</a:t>
            </a:r>
          </a:p>
          <a:p>
            <a:r>
              <a:rPr lang="en-IN" dirty="0"/>
              <a:t>Measurements and reviews occur at defined points.</a:t>
            </a:r>
          </a:p>
          <a:p>
            <a:r>
              <a:rPr lang="en-IN" dirty="0"/>
              <a:t>The product flows out and (usually) works.</a:t>
            </a:r>
          </a:p>
        </p:txBody>
      </p:sp>
      <p:grpSp>
        <p:nvGrpSpPr>
          <p:cNvPr id="6" name="Group 4">
            <a:extLst>
              <a:ext uri="{FF2B5EF4-FFF2-40B4-BE49-F238E27FC236}">
                <a16:creationId xmlns:a16="http://schemas.microsoft.com/office/drawing/2014/main" xmlns="" id="{B35D153B-3995-4959-8481-086479482F0C}"/>
              </a:ext>
            </a:extLst>
          </p:cNvPr>
          <p:cNvGrpSpPr>
            <a:grpSpLocks/>
          </p:cNvGrpSpPr>
          <p:nvPr/>
        </p:nvGrpSpPr>
        <p:grpSpPr bwMode="auto">
          <a:xfrm>
            <a:off x="479506" y="3612250"/>
            <a:ext cx="8184989" cy="1085850"/>
            <a:chOff x="612" y="1111"/>
            <a:chExt cx="3655" cy="912"/>
          </a:xfrm>
        </p:grpSpPr>
        <p:sp>
          <p:nvSpPr>
            <p:cNvPr id="7" name="Rectangle 5">
              <a:extLst>
                <a:ext uri="{FF2B5EF4-FFF2-40B4-BE49-F238E27FC236}">
                  <a16:creationId xmlns:a16="http://schemas.microsoft.com/office/drawing/2014/main" xmlns="" id="{AE579FDD-32FB-4E15-AFD9-12DB8462C773}"/>
                </a:ext>
              </a:extLst>
            </p:cNvPr>
            <p:cNvSpPr>
              <a:spLocks noChangeArrowheads="1"/>
            </p:cNvSpPr>
            <p:nvPr/>
          </p:nvSpPr>
          <p:spPr bwMode="auto">
            <a:xfrm>
              <a:off x="612" y="1111"/>
              <a:ext cx="3655" cy="318"/>
            </a:xfrm>
            <a:prstGeom prst="rect">
              <a:avLst/>
            </a:prstGeom>
            <a:solidFill>
              <a:srgbClr val="FFFFFF"/>
            </a:solidFill>
            <a:ln w="38100">
              <a:solidFill>
                <a:schemeClr val="tx2">
                  <a:lumMod val="60000"/>
                  <a:lumOff val="40000"/>
                </a:schemeClr>
              </a:solidFill>
              <a:miter lim="800000"/>
              <a:headEnd/>
              <a:tailEnd/>
            </a:ln>
          </p:spPr>
          <p:txBody>
            <a:bodyPr lIns="47177" tIns="23588" rIns="47177" bIns="23588"/>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350">
                <a:latin typeface="Univers 57 Condensed"/>
              </a:endParaRPr>
            </a:p>
          </p:txBody>
        </p:sp>
        <p:sp>
          <p:nvSpPr>
            <p:cNvPr id="8" name="Rectangle 6">
              <a:extLst>
                <a:ext uri="{FF2B5EF4-FFF2-40B4-BE49-F238E27FC236}">
                  <a16:creationId xmlns:a16="http://schemas.microsoft.com/office/drawing/2014/main" xmlns="" id="{06411851-2D0B-4CFC-ACA1-D23D46BAA030}"/>
                </a:ext>
              </a:extLst>
            </p:cNvPr>
            <p:cNvSpPr>
              <a:spLocks noChangeArrowheads="1"/>
            </p:cNvSpPr>
            <p:nvPr/>
          </p:nvSpPr>
          <p:spPr bwMode="auto">
            <a:xfrm>
              <a:off x="656" y="1127"/>
              <a:ext cx="143"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47171" tIns="23585" rIns="47171" bIns="23585">
              <a:spAutoFit/>
            </a:bodyPr>
            <a:lstStyle>
              <a:lvl1pPr defTabSz="700088">
                <a:spcBef>
                  <a:spcPct val="20000"/>
                </a:spcBef>
                <a:buChar char="•"/>
                <a:defRPr sz="2800">
                  <a:solidFill>
                    <a:schemeClr val="tx1"/>
                  </a:solidFill>
                  <a:latin typeface="Arial" panose="020B0604020202020204" pitchFamily="34" charset="0"/>
                </a:defRPr>
              </a:lvl1pPr>
              <a:lvl2pPr marL="742950" indent="-285750" defTabSz="700088">
                <a:spcBef>
                  <a:spcPct val="20000"/>
                </a:spcBef>
                <a:buChar char="–"/>
                <a:defRPr sz="2400">
                  <a:solidFill>
                    <a:schemeClr val="tx1"/>
                  </a:solidFill>
                  <a:latin typeface="Arial" panose="020B0604020202020204" pitchFamily="34" charset="0"/>
                </a:defRPr>
              </a:lvl2pPr>
              <a:lvl3pPr marL="1143000" indent="-228600" defTabSz="700088">
                <a:spcBef>
                  <a:spcPct val="20000"/>
                </a:spcBef>
                <a:buChar char="•"/>
                <a:defRPr sz="2000">
                  <a:solidFill>
                    <a:schemeClr val="tx1"/>
                  </a:solidFill>
                  <a:latin typeface="Arial" panose="020B0604020202020204" pitchFamily="34" charset="0"/>
                </a:defRPr>
              </a:lvl3pPr>
              <a:lvl4pPr marL="1600200" indent="-228600" defTabSz="700088">
                <a:spcBef>
                  <a:spcPct val="20000"/>
                </a:spcBef>
                <a:buChar char="–"/>
                <a:defRPr>
                  <a:solidFill>
                    <a:schemeClr val="tx1"/>
                  </a:solidFill>
                  <a:latin typeface="Arial" panose="020B0604020202020204" pitchFamily="34" charset="0"/>
                </a:defRPr>
              </a:lvl4pPr>
              <a:lvl5pPr marL="2057400" indent="-228600" defTabSz="700088">
                <a:spcBef>
                  <a:spcPct val="20000"/>
                </a:spcBef>
                <a:buChar char="»"/>
                <a:defRPr sz="1600">
                  <a:solidFill>
                    <a:schemeClr val="tx1"/>
                  </a:solidFill>
                  <a:latin typeface="Arial" panose="020B0604020202020204" pitchFamily="34" charset="0"/>
                </a:defRPr>
              </a:lvl5pPr>
              <a:lvl6pPr marL="2514600" indent="-228600" defTabSz="700088"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700088"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700088"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700088"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2250">
                  <a:latin typeface="Univers 57 Condensed"/>
                </a:rPr>
                <a:t>In</a:t>
              </a:r>
            </a:p>
          </p:txBody>
        </p:sp>
        <p:sp>
          <p:nvSpPr>
            <p:cNvPr id="9" name="Rectangle 7">
              <a:extLst>
                <a:ext uri="{FF2B5EF4-FFF2-40B4-BE49-F238E27FC236}">
                  <a16:creationId xmlns:a16="http://schemas.microsoft.com/office/drawing/2014/main" xmlns="" id="{AC5BD0F6-7CF3-43D2-B33E-D8AFA2AC93C0}"/>
                </a:ext>
              </a:extLst>
            </p:cNvPr>
            <p:cNvSpPr>
              <a:spLocks noChangeArrowheads="1"/>
            </p:cNvSpPr>
            <p:nvPr/>
          </p:nvSpPr>
          <p:spPr bwMode="auto">
            <a:xfrm>
              <a:off x="3722" y="1113"/>
              <a:ext cx="239"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47171" tIns="23585" rIns="47171" bIns="23585">
              <a:spAutoFit/>
            </a:bodyPr>
            <a:lstStyle>
              <a:lvl1pPr defTabSz="700088">
                <a:spcBef>
                  <a:spcPct val="20000"/>
                </a:spcBef>
                <a:buChar char="•"/>
                <a:defRPr sz="2800">
                  <a:solidFill>
                    <a:schemeClr val="tx1"/>
                  </a:solidFill>
                  <a:latin typeface="Arial" panose="020B0604020202020204" pitchFamily="34" charset="0"/>
                </a:defRPr>
              </a:lvl1pPr>
              <a:lvl2pPr marL="742950" indent="-285750" defTabSz="700088">
                <a:spcBef>
                  <a:spcPct val="20000"/>
                </a:spcBef>
                <a:buChar char="–"/>
                <a:defRPr sz="2400">
                  <a:solidFill>
                    <a:schemeClr val="tx1"/>
                  </a:solidFill>
                  <a:latin typeface="Arial" panose="020B0604020202020204" pitchFamily="34" charset="0"/>
                </a:defRPr>
              </a:lvl2pPr>
              <a:lvl3pPr marL="1143000" indent="-228600" defTabSz="700088">
                <a:spcBef>
                  <a:spcPct val="20000"/>
                </a:spcBef>
                <a:buChar char="•"/>
                <a:defRPr sz="2000">
                  <a:solidFill>
                    <a:schemeClr val="tx1"/>
                  </a:solidFill>
                  <a:latin typeface="Arial" panose="020B0604020202020204" pitchFamily="34" charset="0"/>
                </a:defRPr>
              </a:lvl3pPr>
              <a:lvl4pPr marL="1600200" indent="-228600" defTabSz="700088">
                <a:spcBef>
                  <a:spcPct val="20000"/>
                </a:spcBef>
                <a:buChar char="–"/>
                <a:defRPr>
                  <a:solidFill>
                    <a:schemeClr val="tx1"/>
                  </a:solidFill>
                  <a:latin typeface="Arial" panose="020B0604020202020204" pitchFamily="34" charset="0"/>
                </a:defRPr>
              </a:lvl4pPr>
              <a:lvl5pPr marL="2057400" indent="-228600" defTabSz="700088">
                <a:spcBef>
                  <a:spcPct val="20000"/>
                </a:spcBef>
                <a:buChar char="»"/>
                <a:defRPr sz="1600">
                  <a:solidFill>
                    <a:schemeClr val="tx1"/>
                  </a:solidFill>
                  <a:latin typeface="Arial" panose="020B0604020202020204" pitchFamily="34" charset="0"/>
                </a:defRPr>
              </a:lvl5pPr>
              <a:lvl6pPr marL="2514600" indent="-228600" defTabSz="700088"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700088"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700088"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700088"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2250" dirty="0">
                  <a:latin typeface="Univers 57 Condensed"/>
                </a:rPr>
                <a:t>Out</a:t>
              </a:r>
            </a:p>
          </p:txBody>
        </p:sp>
        <p:sp>
          <p:nvSpPr>
            <p:cNvPr id="10" name="Rectangle 8">
              <a:extLst>
                <a:ext uri="{FF2B5EF4-FFF2-40B4-BE49-F238E27FC236}">
                  <a16:creationId xmlns:a16="http://schemas.microsoft.com/office/drawing/2014/main" xmlns="" id="{257FBC9E-E13B-4C0D-958C-72C44E16DAA6}"/>
                </a:ext>
              </a:extLst>
            </p:cNvPr>
            <p:cNvSpPr>
              <a:spLocks noChangeArrowheads="1"/>
            </p:cNvSpPr>
            <p:nvPr/>
          </p:nvSpPr>
          <p:spPr bwMode="auto">
            <a:xfrm>
              <a:off x="1132" y="1145"/>
              <a:ext cx="43" cy="214"/>
            </a:xfrm>
            <a:prstGeom prst="rect">
              <a:avLst/>
            </a:prstGeom>
            <a:solidFill>
              <a:schemeClr val="tx2">
                <a:lumMod val="60000"/>
                <a:lumOff val="40000"/>
              </a:schemeClr>
            </a:solidFill>
            <a:ln w="12700">
              <a:solidFill>
                <a:schemeClr val="tx1"/>
              </a:solidFill>
              <a:miter lim="800000"/>
              <a:headEnd/>
              <a:tailEnd/>
            </a:ln>
          </p:spPr>
          <p:txBody>
            <a:bodyPr wrap="none" lIns="47177" tIns="23588" rIns="47177" bIns="23588">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350">
                <a:latin typeface="Univers 57 Condensed"/>
              </a:endParaRPr>
            </a:p>
          </p:txBody>
        </p:sp>
        <p:sp>
          <p:nvSpPr>
            <p:cNvPr id="11" name="Rectangle 9">
              <a:extLst>
                <a:ext uri="{FF2B5EF4-FFF2-40B4-BE49-F238E27FC236}">
                  <a16:creationId xmlns:a16="http://schemas.microsoft.com/office/drawing/2014/main" xmlns="" id="{0BF4D48D-181D-43E2-A793-9C381D007F0B}"/>
                </a:ext>
              </a:extLst>
            </p:cNvPr>
            <p:cNvSpPr>
              <a:spLocks noChangeArrowheads="1"/>
            </p:cNvSpPr>
            <p:nvPr/>
          </p:nvSpPr>
          <p:spPr bwMode="auto">
            <a:xfrm>
              <a:off x="1784" y="1145"/>
              <a:ext cx="43" cy="214"/>
            </a:xfrm>
            <a:prstGeom prst="rect">
              <a:avLst/>
            </a:prstGeom>
            <a:solidFill>
              <a:schemeClr val="tx2">
                <a:lumMod val="60000"/>
                <a:lumOff val="40000"/>
              </a:schemeClr>
            </a:solidFill>
            <a:ln w="12700">
              <a:solidFill>
                <a:schemeClr val="tx2">
                  <a:lumMod val="60000"/>
                  <a:lumOff val="40000"/>
                </a:schemeClr>
              </a:solidFill>
              <a:miter lim="800000"/>
              <a:headEnd/>
              <a:tailEnd/>
            </a:ln>
          </p:spPr>
          <p:txBody>
            <a:bodyPr wrap="none" lIns="47177" tIns="23588" rIns="47177" bIns="23588">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350">
                <a:latin typeface="Univers 57 Condensed"/>
              </a:endParaRPr>
            </a:p>
          </p:txBody>
        </p:sp>
        <p:sp>
          <p:nvSpPr>
            <p:cNvPr id="12" name="Rectangle 10">
              <a:extLst>
                <a:ext uri="{FF2B5EF4-FFF2-40B4-BE49-F238E27FC236}">
                  <a16:creationId xmlns:a16="http://schemas.microsoft.com/office/drawing/2014/main" xmlns="" id="{924D4A43-0B7A-4B7E-A68C-D2B9E27CD727}"/>
                </a:ext>
              </a:extLst>
            </p:cNvPr>
            <p:cNvSpPr>
              <a:spLocks noChangeArrowheads="1"/>
            </p:cNvSpPr>
            <p:nvPr/>
          </p:nvSpPr>
          <p:spPr bwMode="auto">
            <a:xfrm>
              <a:off x="2436" y="1145"/>
              <a:ext cx="43" cy="214"/>
            </a:xfrm>
            <a:prstGeom prst="rect">
              <a:avLst/>
            </a:prstGeom>
            <a:solidFill>
              <a:schemeClr val="tx2">
                <a:lumMod val="60000"/>
                <a:lumOff val="40000"/>
              </a:schemeClr>
            </a:solidFill>
            <a:ln w="12700">
              <a:solidFill>
                <a:schemeClr val="tx2">
                  <a:lumMod val="60000"/>
                  <a:lumOff val="40000"/>
                </a:schemeClr>
              </a:solidFill>
              <a:miter lim="800000"/>
              <a:headEnd/>
              <a:tailEnd/>
            </a:ln>
          </p:spPr>
          <p:txBody>
            <a:bodyPr wrap="none" lIns="47177" tIns="23588" rIns="47177" bIns="23588">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350">
                <a:latin typeface="Univers 57 Condensed"/>
              </a:endParaRPr>
            </a:p>
          </p:txBody>
        </p:sp>
        <p:sp>
          <p:nvSpPr>
            <p:cNvPr id="13" name="Rectangle 11">
              <a:extLst>
                <a:ext uri="{FF2B5EF4-FFF2-40B4-BE49-F238E27FC236}">
                  <a16:creationId xmlns:a16="http://schemas.microsoft.com/office/drawing/2014/main" xmlns="" id="{B880E247-4505-42CB-9731-A79DB8483B64}"/>
                </a:ext>
              </a:extLst>
            </p:cNvPr>
            <p:cNvSpPr>
              <a:spLocks noChangeArrowheads="1"/>
            </p:cNvSpPr>
            <p:nvPr/>
          </p:nvSpPr>
          <p:spPr bwMode="auto">
            <a:xfrm>
              <a:off x="3087" y="1145"/>
              <a:ext cx="43" cy="214"/>
            </a:xfrm>
            <a:prstGeom prst="rect">
              <a:avLst/>
            </a:prstGeom>
            <a:solidFill>
              <a:schemeClr val="tx2">
                <a:lumMod val="60000"/>
                <a:lumOff val="40000"/>
              </a:schemeClr>
            </a:solidFill>
            <a:ln w="12700">
              <a:solidFill>
                <a:schemeClr val="tx2">
                  <a:lumMod val="60000"/>
                  <a:lumOff val="40000"/>
                </a:schemeClr>
              </a:solidFill>
              <a:miter lim="800000"/>
              <a:headEnd/>
              <a:tailEnd/>
            </a:ln>
          </p:spPr>
          <p:txBody>
            <a:bodyPr wrap="none" lIns="47177" tIns="23588" rIns="47177" bIns="23588">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350">
                <a:latin typeface="Univers 57 Condensed"/>
              </a:endParaRPr>
            </a:p>
          </p:txBody>
        </p:sp>
        <p:sp>
          <p:nvSpPr>
            <p:cNvPr id="14" name="Line 12">
              <a:extLst>
                <a:ext uri="{FF2B5EF4-FFF2-40B4-BE49-F238E27FC236}">
                  <a16:creationId xmlns:a16="http://schemas.microsoft.com/office/drawing/2014/main" xmlns="" id="{A7017D0D-2BA5-480F-8DBD-7FABFE97F2A0}"/>
                </a:ext>
              </a:extLst>
            </p:cNvPr>
            <p:cNvSpPr>
              <a:spLocks noChangeShapeType="1"/>
            </p:cNvSpPr>
            <p:nvPr/>
          </p:nvSpPr>
          <p:spPr bwMode="auto">
            <a:xfrm>
              <a:off x="3079" y="1791"/>
              <a:ext cx="472" cy="0"/>
            </a:xfrm>
            <a:prstGeom prst="line">
              <a:avLst/>
            </a:prstGeom>
            <a:noFill/>
            <a:ln w="50800">
              <a:solidFill>
                <a:schemeClr val="tx2">
                  <a:lumMod val="60000"/>
                  <a:lumOff val="40000"/>
                </a:schemeClr>
              </a:solidFill>
              <a:round/>
              <a:headEnd/>
              <a:tailEnd/>
            </a:ln>
            <a:extLst/>
          </p:spPr>
          <p:txBody>
            <a:bodyPr lIns="47177" tIns="23588" rIns="47177" bIns="23588">
              <a:spAutoFit/>
            </a:bodyPr>
            <a:lstStyle/>
            <a:p>
              <a:endParaRPr lang="en-IN" sz="1350"/>
            </a:p>
          </p:txBody>
        </p:sp>
        <p:sp>
          <p:nvSpPr>
            <p:cNvPr id="15" name="Line 13">
              <a:extLst>
                <a:ext uri="{FF2B5EF4-FFF2-40B4-BE49-F238E27FC236}">
                  <a16:creationId xmlns:a16="http://schemas.microsoft.com/office/drawing/2014/main" xmlns="" id="{41A8132A-7A2E-425D-B51E-B80A655247DB}"/>
                </a:ext>
              </a:extLst>
            </p:cNvPr>
            <p:cNvSpPr>
              <a:spLocks noChangeShapeType="1"/>
            </p:cNvSpPr>
            <p:nvPr/>
          </p:nvSpPr>
          <p:spPr bwMode="auto">
            <a:xfrm>
              <a:off x="976" y="1301"/>
              <a:ext cx="14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47177" tIns="23588" rIns="47177" bIns="23588">
              <a:spAutoFit/>
            </a:bodyPr>
            <a:lstStyle/>
            <a:p>
              <a:endParaRPr lang="en-IN" sz="1350"/>
            </a:p>
          </p:txBody>
        </p:sp>
        <p:sp>
          <p:nvSpPr>
            <p:cNvPr id="16" name="Line 14">
              <a:extLst>
                <a:ext uri="{FF2B5EF4-FFF2-40B4-BE49-F238E27FC236}">
                  <a16:creationId xmlns:a16="http://schemas.microsoft.com/office/drawing/2014/main" xmlns="" id="{1DE2A655-E918-4F6B-8D19-2C3A7E492B2F}"/>
                </a:ext>
              </a:extLst>
            </p:cNvPr>
            <p:cNvSpPr>
              <a:spLocks noChangeShapeType="1"/>
            </p:cNvSpPr>
            <p:nvPr/>
          </p:nvSpPr>
          <p:spPr bwMode="auto">
            <a:xfrm>
              <a:off x="1632" y="1301"/>
              <a:ext cx="155"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47177" tIns="23588" rIns="47177" bIns="23588">
              <a:spAutoFit/>
            </a:bodyPr>
            <a:lstStyle/>
            <a:p>
              <a:endParaRPr lang="en-IN" sz="1350"/>
            </a:p>
          </p:txBody>
        </p:sp>
        <p:sp>
          <p:nvSpPr>
            <p:cNvPr id="17" name="Line 15">
              <a:extLst>
                <a:ext uri="{FF2B5EF4-FFF2-40B4-BE49-F238E27FC236}">
                  <a16:creationId xmlns:a16="http://schemas.microsoft.com/office/drawing/2014/main" xmlns="" id="{77BA3763-7845-4078-96E2-51ADBAED880C}"/>
                </a:ext>
              </a:extLst>
            </p:cNvPr>
            <p:cNvSpPr>
              <a:spLocks noChangeShapeType="1"/>
            </p:cNvSpPr>
            <p:nvPr/>
          </p:nvSpPr>
          <p:spPr bwMode="auto">
            <a:xfrm>
              <a:off x="2277" y="1301"/>
              <a:ext cx="15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47177" tIns="23588" rIns="47177" bIns="23588">
              <a:spAutoFit/>
            </a:bodyPr>
            <a:lstStyle/>
            <a:p>
              <a:endParaRPr lang="en-IN" sz="1350"/>
            </a:p>
          </p:txBody>
        </p:sp>
        <p:sp>
          <p:nvSpPr>
            <p:cNvPr id="18" name="Line 16">
              <a:extLst>
                <a:ext uri="{FF2B5EF4-FFF2-40B4-BE49-F238E27FC236}">
                  <a16:creationId xmlns:a16="http://schemas.microsoft.com/office/drawing/2014/main" xmlns="" id="{D78E448F-5588-4CC7-9871-079EE0243209}"/>
                </a:ext>
              </a:extLst>
            </p:cNvPr>
            <p:cNvSpPr>
              <a:spLocks noChangeShapeType="1"/>
            </p:cNvSpPr>
            <p:nvPr/>
          </p:nvSpPr>
          <p:spPr bwMode="auto">
            <a:xfrm>
              <a:off x="2939" y="1301"/>
              <a:ext cx="14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47177" tIns="23588" rIns="47177" bIns="23588">
              <a:spAutoFit/>
            </a:bodyPr>
            <a:lstStyle/>
            <a:p>
              <a:endParaRPr lang="en-IN" sz="1350"/>
            </a:p>
          </p:txBody>
        </p:sp>
        <p:sp>
          <p:nvSpPr>
            <p:cNvPr id="19" name="Line 17">
              <a:extLst>
                <a:ext uri="{FF2B5EF4-FFF2-40B4-BE49-F238E27FC236}">
                  <a16:creationId xmlns:a16="http://schemas.microsoft.com/office/drawing/2014/main" xmlns="" id="{E84B2C1E-D0E5-45B6-A7E8-6EA05B36F78C}"/>
                </a:ext>
              </a:extLst>
            </p:cNvPr>
            <p:cNvSpPr>
              <a:spLocks noChangeShapeType="1"/>
            </p:cNvSpPr>
            <p:nvPr/>
          </p:nvSpPr>
          <p:spPr bwMode="auto">
            <a:xfrm>
              <a:off x="3584" y="1301"/>
              <a:ext cx="14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47177" tIns="23588" rIns="47177" bIns="23588">
              <a:spAutoFit/>
            </a:bodyPr>
            <a:lstStyle/>
            <a:p>
              <a:endParaRPr lang="en-IN" sz="1350"/>
            </a:p>
          </p:txBody>
        </p:sp>
        <p:sp>
          <p:nvSpPr>
            <p:cNvPr id="20" name="Oval 18">
              <a:extLst>
                <a:ext uri="{FF2B5EF4-FFF2-40B4-BE49-F238E27FC236}">
                  <a16:creationId xmlns:a16="http://schemas.microsoft.com/office/drawing/2014/main" xmlns="" id="{864F4493-359D-4A2F-A765-DFB403A8158D}"/>
                </a:ext>
              </a:extLst>
            </p:cNvPr>
            <p:cNvSpPr>
              <a:spLocks noChangeArrowheads="1"/>
            </p:cNvSpPr>
            <p:nvPr/>
          </p:nvSpPr>
          <p:spPr bwMode="auto">
            <a:xfrm>
              <a:off x="992" y="1718"/>
              <a:ext cx="60" cy="302"/>
            </a:xfrm>
            <a:prstGeom prst="ellipse">
              <a:avLst/>
            </a:prstGeom>
            <a:solidFill>
              <a:schemeClr val="tx2">
                <a:lumMod val="60000"/>
                <a:lumOff val="40000"/>
              </a:schemeClr>
            </a:solidFill>
            <a:ln w="25400">
              <a:solidFill>
                <a:schemeClr val="tx2">
                  <a:lumMod val="60000"/>
                  <a:lumOff val="40000"/>
                </a:schemeClr>
              </a:solidFill>
              <a:round/>
              <a:headEnd/>
              <a:tailEnd/>
            </a:ln>
          </p:spPr>
          <p:txBody>
            <a:bodyPr wrap="none" lIns="47177" tIns="23588" rIns="47177" bIns="23588">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350">
                <a:latin typeface="Univers 57 Condensed"/>
              </a:endParaRPr>
            </a:p>
          </p:txBody>
        </p:sp>
        <p:sp>
          <p:nvSpPr>
            <p:cNvPr id="21" name="Line 19">
              <a:extLst>
                <a:ext uri="{FF2B5EF4-FFF2-40B4-BE49-F238E27FC236}">
                  <a16:creationId xmlns:a16="http://schemas.microsoft.com/office/drawing/2014/main" xmlns="" id="{8BA6DE8B-2027-4DFA-A339-9C8F44CA4E27}"/>
                </a:ext>
              </a:extLst>
            </p:cNvPr>
            <p:cNvSpPr>
              <a:spLocks noChangeShapeType="1"/>
            </p:cNvSpPr>
            <p:nvPr/>
          </p:nvSpPr>
          <p:spPr bwMode="auto">
            <a:xfrm flipV="1">
              <a:off x="1059" y="1765"/>
              <a:ext cx="18" cy="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47177" tIns="23588" rIns="47177" bIns="23588">
              <a:spAutoFit/>
            </a:bodyPr>
            <a:lstStyle/>
            <a:p>
              <a:endParaRPr lang="en-IN" sz="1350"/>
            </a:p>
          </p:txBody>
        </p:sp>
        <p:sp>
          <p:nvSpPr>
            <p:cNvPr id="22" name="Line 20">
              <a:extLst>
                <a:ext uri="{FF2B5EF4-FFF2-40B4-BE49-F238E27FC236}">
                  <a16:creationId xmlns:a16="http://schemas.microsoft.com/office/drawing/2014/main" xmlns="" id="{161B5CA4-9ED4-4E3A-8147-5080D8BE6ACA}"/>
                </a:ext>
              </a:extLst>
            </p:cNvPr>
            <p:cNvSpPr>
              <a:spLocks noChangeShapeType="1"/>
            </p:cNvSpPr>
            <p:nvPr/>
          </p:nvSpPr>
          <p:spPr bwMode="auto">
            <a:xfrm flipV="1">
              <a:off x="1059" y="1445"/>
              <a:ext cx="0" cy="27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47177" tIns="23588" rIns="47177" bIns="23588">
              <a:spAutoFit/>
            </a:bodyPr>
            <a:lstStyle/>
            <a:p>
              <a:endParaRPr lang="en-IN" sz="1350"/>
            </a:p>
          </p:txBody>
        </p:sp>
        <p:sp>
          <p:nvSpPr>
            <p:cNvPr id="23" name="Oval 21">
              <a:extLst>
                <a:ext uri="{FF2B5EF4-FFF2-40B4-BE49-F238E27FC236}">
                  <a16:creationId xmlns:a16="http://schemas.microsoft.com/office/drawing/2014/main" xmlns="" id="{618C8DBB-A5A7-4A68-9370-695CC63553A9}"/>
                </a:ext>
              </a:extLst>
            </p:cNvPr>
            <p:cNvSpPr>
              <a:spLocks noChangeArrowheads="1"/>
            </p:cNvSpPr>
            <p:nvPr/>
          </p:nvSpPr>
          <p:spPr bwMode="auto">
            <a:xfrm>
              <a:off x="1635" y="1718"/>
              <a:ext cx="60" cy="302"/>
            </a:xfrm>
            <a:prstGeom prst="ellipse">
              <a:avLst/>
            </a:prstGeom>
            <a:solidFill>
              <a:schemeClr val="tx2">
                <a:lumMod val="60000"/>
                <a:lumOff val="40000"/>
              </a:schemeClr>
            </a:solidFill>
            <a:ln w="25400">
              <a:solidFill>
                <a:schemeClr val="tx2">
                  <a:lumMod val="60000"/>
                  <a:lumOff val="40000"/>
                </a:schemeClr>
              </a:solidFill>
              <a:round/>
              <a:headEnd/>
              <a:tailEnd/>
            </a:ln>
          </p:spPr>
          <p:txBody>
            <a:bodyPr wrap="none" lIns="47177" tIns="23588" rIns="47177" bIns="23588">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350">
                <a:latin typeface="Univers 57 Condensed"/>
              </a:endParaRPr>
            </a:p>
          </p:txBody>
        </p:sp>
        <p:sp>
          <p:nvSpPr>
            <p:cNvPr id="24" name="Line 22">
              <a:extLst>
                <a:ext uri="{FF2B5EF4-FFF2-40B4-BE49-F238E27FC236}">
                  <a16:creationId xmlns:a16="http://schemas.microsoft.com/office/drawing/2014/main" xmlns="" id="{56A170E7-A4CF-4F91-A088-606091A8D3CA}"/>
                </a:ext>
              </a:extLst>
            </p:cNvPr>
            <p:cNvSpPr>
              <a:spLocks noChangeShapeType="1"/>
            </p:cNvSpPr>
            <p:nvPr/>
          </p:nvSpPr>
          <p:spPr bwMode="auto">
            <a:xfrm flipV="1">
              <a:off x="1702" y="1765"/>
              <a:ext cx="18" cy="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47177" tIns="23588" rIns="47177" bIns="23588">
              <a:spAutoFit/>
            </a:bodyPr>
            <a:lstStyle/>
            <a:p>
              <a:endParaRPr lang="en-IN" sz="1350"/>
            </a:p>
          </p:txBody>
        </p:sp>
        <p:sp>
          <p:nvSpPr>
            <p:cNvPr id="25" name="Line 23">
              <a:extLst>
                <a:ext uri="{FF2B5EF4-FFF2-40B4-BE49-F238E27FC236}">
                  <a16:creationId xmlns:a16="http://schemas.microsoft.com/office/drawing/2014/main" xmlns="" id="{A30A1348-FCAD-4D4F-9580-505A470F7172}"/>
                </a:ext>
              </a:extLst>
            </p:cNvPr>
            <p:cNvSpPr>
              <a:spLocks noChangeShapeType="1"/>
            </p:cNvSpPr>
            <p:nvPr/>
          </p:nvSpPr>
          <p:spPr bwMode="auto">
            <a:xfrm flipV="1">
              <a:off x="1702" y="1445"/>
              <a:ext cx="0" cy="27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47177" tIns="23588" rIns="47177" bIns="23588">
              <a:spAutoFit/>
            </a:bodyPr>
            <a:lstStyle/>
            <a:p>
              <a:endParaRPr lang="en-IN" sz="1350"/>
            </a:p>
          </p:txBody>
        </p:sp>
        <p:sp>
          <p:nvSpPr>
            <p:cNvPr id="26" name="Oval 24">
              <a:extLst>
                <a:ext uri="{FF2B5EF4-FFF2-40B4-BE49-F238E27FC236}">
                  <a16:creationId xmlns:a16="http://schemas.microsoft.com/office/drawing/2014/main" xmlns="" id="{7F78F6E3-0E2B-4911-AAE8-8A9E01B9E955}"/>
                </a:ext>
              </a:extLst>
            </p:cNvPr>
            <p:cNvSpPr>
              <a:spLocks noChangeArrowheads="1"/>
            </p:cNvSpPr>
            <p:nvPr/>
          </p:nvSpPr>
          <p:spPr bwMode="auto">
            <a:xfrm>
              <a:off x="2288" y="1721"/>
              <a:ext cx="60" cy="302"/>
            </a:xfrm>
            <a:prstGeom prst="ellipse">
              <a:avLst/>
            </a:prstGeom>
            <a:solidFill>
              <a:schemeClr val="tx2">
                <a:lumMod val="60000"/>
                <a:lumOff val="40000"/>
              </a:schemeClr>
            </a:solidFill>
            <a:ln w="25400">
              <a:solidFill>
                <a:schemeClr val="tx2">
                  <a:lumMod val="60000"/>
                  <a:lumOff val="40000"/>
                </a:schemeClr>
              </a:solidFill>
              <a:round/>
              <a:headEnd/>
              <a:tailEnd/>
            </a:ln>
          </p:spPr>
          <p:txBody>
            <a:bodyPr wrap="none" lIns="47177" tIns="23588" rIns="47177" bIns="23588">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350">
                <a:latin typeface="Univers 57 Condensed"/>
              </a:endParaRPr>
            </a:p>
          </p:txBody>
        </p:sp>
        <p:sp>
          <p:nvSpPr>
            <p:cNvPr id="27" name="Line 25">
              <a:extLst>
                <a:ext uri="{FF2B5EF4-FFF2-40B4-BE49-F238E27FC236}">
                  <a16:creationId xmlns:a16="http://schemas.microsoft.com/office/drawing/2014/main" xmlns="" id="{0623265C-057F-46B9-B82B-0B37A559099E}"/>
                </a:ext>
              </a:extLst>
            </p:cNvPr>
            <p:cNvSpPr>
              <a:spLocks noChangeShapeType="1"/>
            </p:cNvSpPr>
            <p:nvPr/>
          </p:nvSpPr>
          <p:spPr bwMode="auto">
            <a:xfrm flipV="1">
              <a:off x="2355" y="1768"/>
              <a:ext cx="18" cy="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47177" tIns="23588" rIns="47177" bIns="23588">
              <a:spAutoFit/>
            </a:bodyPr>
            <a:lstStyle/>
            <a:p>
              <a:endParaRPr lang="en-IN" sz="1350"/>
            </a:p>
          </p:txBody>
        </p:sp>
        <p:sp>
          <p:nvSpPr>
            <p:cNvPr id="28" name="Line 26">
              <a:extLst>
                <a:ext uri="{FF2B5EF4-FFF2-40B4-BE49-F238E27FC236}">
                  <a16:creationId xmlns:a16="http://schemas.microsoft.com/office/drawing/2014/main" xmlns="" id="{409D19FE-580E-4DE8-808C-9F54AF0B5B94}"/>
                </a:ext>
              </a:extLst>
            </p:cNvPr>
            <p:cNvSpPr>
              <a:spLocks noChangeShapeType="1"/>
            </p:cNvSpPr>
            <p:nvPr/>
          </p:nvSpPr>
          <p:spPr bwMode="auto">
            <a:xfrm flipV="1">
              <a:off x="2355" y="1448"/>
              <a:ext cx="0" cy="27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47177" tIns="23588" rIns="47177" bIns="23588">
              <a:spAutoFit/>
            </a:bodyPr>
            <a:lstStyle/>
            <a:p>
              <a:endParaRPr lang="en-IN" sz="1350"/>
            </a:p>
          </p:txBody>
        </p:sp>
        <p:sp>
          <p:nvSpPr>
            <p:cNvPr id="29" name="Oval 27">
              <a:extLst>
                <a:ext uri="{FF2B5EF4-FFF2-40B4-BE49-F238E27FC236}">
                  <a16:creationId xmlns:a16="http://schemas.microsoft.com/office/drawing/2014/main" xmlns="" id="{39E03314-A7DA-41B7-B4F8-9CE13EAEF35D}"/>
                </a:ext>
              </a:extLst>
            </p:cNvPr>
            <p:cNvSpPr>
              <a:spLocks noChangeArrowheads="1"/>
            </p:cNvSpPr>
            <p:nvPr/>
          </p:nvSpPr>
          <p:spPr bwMode="auto">
            <a:xfrm>
              <a:off x="2941" y="1721"/>
              <a:ext cx="60" cy="302"/>
            </a:xfrm>
            <a:prstGeom prst="ellipse">
              <a:avLst/>
            </a:prstGeom>
            <a:solidFill>
              <a:schemeClr val="tx2">
                <a:lumMod val="60000"/>
                <a:lumOff val="40000"/>
              </a:schemeClr>
            </a:solidFill>
            <a:ln w="25400">
              <a:solidFill>
                <a:schemeClr val="tx2">
                  <a:lumMod val="60000"/>
                  <a:lumOff val="40000"/>
                </a:schemeClr>
              </a:solidFill>
              <a:round/>
              <a:headEnd/>
              <a:tailEnd/>
            </a:ln>
          </p:spPr>
          <p:txBody>
            <a:bodyPr wrap="none" lIns="47177" tIns="23588" rIns="47177" bIns="23588">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350">
                <a:latin typeface="Univers 57 Condensed"/>
              </a:endParaRPr>
            </a:p>
          </p:txBody>
        </p:sp>
        <p:sp>
          <p:nvSpPr>
            <p:cNvPr id="30" name="Line 28">
              <a:extLst>
                <a:ext uri="{FF2B5EF4-FFF2-40B4-BE49-F238E27FC236}">
                  <a16:creationId xmlns:a16="http://schemas.microsoft.com/office/drawing/2014/main" xmlns="" id="{59600FA3-868A-4F36-ADB0-46F531FA48A0}"/>
                </a:ext>
              </a:extLst>
            </p:cNvPr>
            <p:cNvSpPr>
              <a:spLocks noChangeShapeType="1"/>
            </p:cNvSpPr>
            <p:nvPr/>
          </p:nvSpPr>
          <p:spPr bwMode="auto">
            <a:xfrm flipV="1">
              <a:off x="3008" y="1768"/>
              <a:ext cx="19" cy="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47177" tIns="23588" rIns="47177" bIns="23588">
              <a:spAutoFit/>
            </a:bodyPr>
            <a:lstStyle/>
            <a:p>
              <a:endParaRPr lang="en-IN" sz="1350"/>
            </a:p>
          </p:txBody>
        </p:sp>
        <p:sp>
          <p:nvSpPr>
            <p:cNvPr id="31" name="Line 29">
              <a:extLst>
                <a:ext uri="{FF2B5EF4-FFF2-40B4-BE49-F238E27FC236}">
                  <a16:creationId xmlns:a16="http://schemas.microsoft.com/office/drawing/2014/main" xmlns="" id="{01F1A1BF-35B8-4114-8F3A-055FA11798F8}"/>
                </a:ext>
              </a:extLst>
            </p:cNvPr>
            <p:cNvSpPr>
              <a:spLocks noChangeShapeType="1"/>
            </p:cNvSpPr>
            <p:nvPr/>
          </p:nvSpPr>
          <p:spPr bwMode="auto">
            <a:xfrm flipV="1">
              <a:off x="3008" y="1448"/>
              <a:ext cx="0" cy="27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47177" tIns="23588" rIns="47177" bIns="23588">
              <a:spAutoFit/>
            </a:bodyPr>
            <a:lstStyle/>
            <a:p>
              <a:endParaRPr lang="en-IN" sz="1350"/>
            </a:p>
          </p:txBody>
        </p:sp>
        <p:sp>
          <p:nvSpPr>
            <p:cNvPr id="32" name="Oval 30">
              <a:extLst>
                <a:ext uri="{FF2B5EF4-FFF2-40B4-BE49-F238E27FC236}">
                  <a16:creationId xmlns:a16="http://schemas.microsoft.com/office/drawing/2014/main" xmlns="" id="{8F592FDE-DBAB-4C89-863F-613ADBCBEA89}"/>
                </a:ext>
              </a:extLst>
            </p:cNvPr>
            <p:cNvSpPr>
              <a:spLocks noChangeArrowheads="1"/>
            </p:cNvSpPr>
            <p:nvPr/>
          </p:nvSpPr>
          <p:spPr bwMode="auto">
            <a:xfrm>
              <a:off x="3552" y="1721"/>
              <a:ext cx="60" cy="302"/>
            </a:xfrm>
            <a:prstGeom prst="ellipse">
              <a:avLst/>
            </a:prstGeom>
            <a:solidFill>
              <a:schemeClr val="tx2">
                <a:lumMod val="60000"/>
                <a:lumOff val="40000"/>
              </a:schemeClr>
            </a:solidFill>
            <a:ln w="25400">
              <a:solidFill>
                <a:schemeClr val="tx2">
                  <a:lumMod val="60000"/>
                  <a:lumOff val="40000"/>
                </a:schemeClr>
              </a:solidFill>
              <a:round/>
              <a:headEnd/>
              <a:tailEnd/>
            </a:ln>
          </p:spPr>
          <p:txBody>
            <a:bodyPr wrap="none" lIns="47177" tIns="23588" rIns="47177" bIns="23588">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350">
                <a:latin typeface="Univers 57 Condensed"/>
              </a:endParaRPr>
            </a:p>
          </p:txBody>
        </p:sp>
        <p:sp>
          <p:nvSpPr>
            <p:cNvPr id="33" name="Line 31">
              <a:extLst>
                <a:ext uri="{FF2B5EF4-FFF2-40B4-BE49-F238E27FC236}">
                  <a16:creationId xmlns:a16="http://schemas.microsoft.com/office/drawing/2014/main" xmlns="" id="{188BD6DA-EBEB-4C26-8662-97F1CD83BA26}"/>
                </a:ext>
              </a:extLst>
            </p:cNvPr>
            <p:cNvSpPr>
              <a:spLocks noChangeShapeType="1"/>
            </p:cNvSpPr>
            <p:nvPr/>
          </p:nvSpPr>
          <p:spPr bwMode="auto">
            <a:xfrm flipV="1">
              <a:off x="3619" y="1768"/>
              <a:ext cx="18" cy="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47177" tIns="23588" rIns="47177" bIns="23588">
              <a:spAutoFit/>
            </a:bodyPr>
            <a:lstStyle/>
            <a:p>
              <a:endParaRPr lang="en-IN" sz="1350"/>
            </a:p>
          </p:txBody>
        </p:sp>
        <p:sp>
          <p:nvSpPr>
            <p:cNvPr id="34" name="Line 32">
              <a:extLst>
                <a:ext uri="{FF2B5EF4-FFF2-40B4-BE49-F238E27FC236}">
                  <a16:creationId xmlns:a16="http://schemas.microsoft.com/office/drawing/2014/main" xmlns="" id="{4A9928B1-2A58-4BA1-B981-19EB0FE722D7}"/>
                </a:ext>
              </a:extLst>
            </p:cNvPr>
            <p:cNvSpPr>
              <a:spLocks noChangeShapeType="1"/>
            </p:cNvSpPr>
            <p:nvPr/>
          </p:nvSpPr>
          <p:spPr bwMode="auto">
            <a:xfrm flipV="1">
              <a:off x="3619" y="1448"/>
              <a:ext cx="0" cy="27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47177" tIns="23588" rIns="47177" bIns="23588">
              <a:spAutoFit/>
            </a:bodyPr>
            <a:lstStyle/>
            <a:p>
              <a:endParaRPr lang="en-IN" sz="1350"/>
            </a:p>
          </p:txBody>
        </p:sp>
        <p:sp>
          <p:nvSpPr>
            <p:cNvPr id="35" name="Line 33">
              <a:extLst>
                <a:ext uri="{FF2B5EF4-FFF2-40B4-BE49-F238E27FC236}">
                  <a16:creationId xmlns:a16="http://schemas.microsoft.com/office/drawing/2014/main" xmlns="" id="{1D792EAF-FAE6-4520-B7B8-A2ABB402726C}"/>
                </a:ext>
              </a:extLst>
            </p:cNvPr>
            <p:cNvSpPr>
              <a:spLocks noChangeShapeType="1"/>
            </p:cNvSpPr>
            <p:nvPr/>
          </p:nvSpPr>
          <p:spPr bwMode="auto">
            <a:xfrm>
              <a:off x="2431" y="1791"/>
              <a:ext cx="512" cy="0"/>
            </a:xfrm>
            <a:prstGeom prst="line">
              <a:avLst/>
            </a:prstGeom>
            <a:noFill/>
            <a:ln w="50800">
              <a:solidFill>
                <a:schemeClr val="tx2">
                  <a:lumMod val="60000"/>
                  <a:lumOff val="40000"/>
                </a:schemeClr>
              </a:solidFill>
              <a:round/>
              <a:headEnd/>
              <a:tailEnd/>
            </a:ln>
            <a:extLst/>
          </p:spPr>
          <p:txBody>
            <a:bodyPr lIns="47177" tIns="23588" rIns="47177" bIns="23588">
              <a:spAutoFit/>
            </a:bodyPr>
            <a:lstStyle/>
            <a:p>
              <a:endParaRPr lang="en-IN" sz="1350"/>
            </a:p>
          </p:txBody>
        </p:sp>
        <p:sp>
          <p:nvSpPr>
            <p:cNvPr id="36" name="Line 34">
              <a:extLst>
                <a:ext uri="{FF2B5EF4-FFF2-40B4-BE49-F238E27FC236}">
                  <a16:creationId xmlns:a16="http://schemas.microsoft.com/office/drawing/2014/main" xmlns="" id="{81B3DC95-9A59-4F78-9A3C-6166758D953F}"/>
                </a:ext>
              </a:extLst>
            </p:cNvPr>
            <p:cNvSpPr>
              <a:spLocks noChangeShapeType="1"/>
            </p:cNvSpPr>
            <p:nvPr/>
          </p:nvSpPr>
          <p:spPr bwMode="auto">
            <a:xfrm>
              <a:off x="1775" y="1791"/>
              <a:ext cx="512" cy="0"/>
            </a:xfrm>
            <a:prstGeom prst="line">
              <a:avLst/>
            </a:prstGeom>
            <a:noFill/>
            <a:ln w="50800">
              <a:solidFill>
                <a:schemeClr val="tx2">
                  <a:lumMod val="60000"/>
                  <a:lumOff val="40000"/>
                </a:schemeClr>
              </a:solidFill>
              <a:round/>
              <a:headEnd/>
              <a:tailEnd/>
            </a:ln>
            <a:extLst/>
          </p:spPr>
          <p:txBody>
            <a:bodyPr lIns="47177" tIns="23588" rIns="47177" bIns="23588">
              <a:spAutoFit/>
            </a:bodyPr>
            <a:lstStyle/>
            <a:p>
              <a:endParaRPr lang="en-IN" sz="1350"/>
            </a:p>
          </p:txBody>
        </p:sp>
        <p:sp>
          <p:nvSpPr>
            <p:cNvPr id="37" name="Line 35">
              <a:extLst>
                <a:ext uri="{FF2B5EF4-FFF2-40B4-BE49-F238E27FC236}">
                  <a16:creationId xmlns:a16="http://schemas.microsoft.com/office/drawing/2014/main" xmlns="" id="{1F674D77-C1C2-40DD-A0B3-52E2A2390B95}"/>
                </a:ext>
              </a:extLst>
            </p:cNvPr>
            <p:cNvSpPr>
              <a:spLocks noChangeShapeType="1"/>
            </p:cNvSpPr>
            <p:nvPr/>
          </p:nvSpPr>
          <p:spPr bwMode="auto">
            <a:xfrm>
              <a:off x="1119" y="1790"/>
              <a:ext cx="512" cy="0"/>
            </a:xfrm>
            <a:prstGeom prst="line">
              <a:avLst/>
            </a:prstGeom>
            <a:noFill/>
            <a:ln w="50800">
              <a:solidFill>
                <a:schemeClr val="tx2">
                  <a:lumMod val="60000"/>
                  <a:lumOff val="40000"/>
                </a:schemeClr>
              </a:solidFill>
              <a:round/>
              <a:headEnd/>
              <a:tailEnd/>
            </a:ln>
            <a:extLst/>
          </p:spPr>
          <p:txBody>
            <a:bodyPr lIns="47177" tIns="23588" rIns="47177" bIns="23588">
              <a:spAutoFit/>
            </a:bodyPr>
            <a:lstStyle/>
            <a:p>
              <a:endParaRPr lang="en-IN" sz="1350"/>
            </a:p>
          </p:txBody>
        </p:sp>
      </p:grpSp>
      <p:sp>
        <p:nvSpPr>
          <p:cNvPr id="38" name="Footer Placeholder 4">
            <a:extLst>
              <a:ext uri="{FF2B5EF4-FFF2-40B4-BE49-F238E27FC236}">
                <a16:creationId xmlns:a16="http://schemas.microsoft.com/office/drawing/2014/main" xmlns="" id="{F39556F0-1BA6-4AD5-942D-34F48A39FD13}"/>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01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C27E6C-ACE4-4FB2-A744-DDB897DC5F9F}"/>
              </a:ext>
            </a:extLst>
          </p:cNvPr>
          <p:cNvSpPr>
            <a:spLocks noGrp="1"/>
          </p:cNvSpPr>
          <p:nvPr>
            <p:ph type="title"/>
          </p:nvPr>
        </p:nvSpPr>
        <p:spPr/>
        <p:txBody>
          <a:bodyPr/>
          <a:lstStyle/>
          <a:p>
            <a:r>
              <a:rPr lang="en-IN" dirty="0"/>
              <a:t>Maturity Level 2 - Summary</a:t>
            </a:r>
          </a:p>
        </p:txBody>
      </p:sp>
      <p:sp>
        <p:nvSpPr>
          <p:cNvPr id="3" name="Content Placeholder 2">
            <a:extLst>
              <a:ext uri="{FF2B5EF4-FFF2-40B4-BE49-F238E27FC236}">
                <a16:creationId xmlns:a16="http://schemas.microsoft.com/office/drawing/2014/main" xmlns="" id="{9C574CFD-A4BD-474D-BB66-F0AB514F39CA}"/>
              </a:ext>
            </a:extLst>
          </p:cNvPr>
          <p:cNvSpPr>
            <a:spLocks noGrp="1"/>
          </p:cNvSpPr>
          <p:nvPr>
            <p:ph idx="1"/>
          </p:nvPr>
        </p:nvSpPr>
        <p:spPr/>
        <p:txBody>
          <a:bodyPr>
            <a:normAutofit/>
          </a:bodyPr>
          <a:lstStyle/>
          <a:p>
            <a:r>
              <a:rPr lang="en-IN" dirty="0"/>
              <a:t>Project management is more disciplined.</a:t>
            </a:r>
          </a:p>
          <a:p>
            <a:r>
              <a:rPr lang="en-IN" dirty="0"/>
              <a:t>Organizational policies are established and followed.</a:t>
            </a:r>
          </a:p>
          <a:p>
            <a:r>
              <a:rPr lang="en-IN" dirty="0"/>
              <a:t>Project plans and process descriptions are documented and followed.</a:t>
            </a:r>
          </a:p>
          <a:p>
            <a:r>
              <a:rPr lang="en-IN" dirty="0"/>
              <a:t>Resources are adequate.</a:t>
            </a:r>
          </a:p>
          <a:p>
            <a:r>
              <a:rPr lang="en-IN" dirty="0"/>
              <a:t>Responsibility and authority are assigned over the life cycle.</a:t>
            </a:r>
          </a:p>
          <a:p>
            <a:r>
              <a:rPr lang="en-IN" dirty="0"/>
              <a:t>Past successes can be expected on similar projects.</a:t>
            </a:r>
          </a:p>
          <a:p>
            <a:r>
              <a:rPr lang="en-IN" dirty="0"/>
              <a:t>Discipline helps ensure that existing practices are retained during times of stress.</a:t>
            </a:r>
          </a:p>
          <a:p>
            <a:r>
              <a:rPr lang="en-IN" dirty="0"/>
              <a:t>Status of activities and work products is visible to management at defined points.</a:t>
            </a:r>
          </a:p>
          <a:p>
            <a:endParaRPr lang="en-IN" dirty="0"/>
          </a:p>
        </p:txBody>
      </p:sp>
      <p:sp>
        <p:nvSpPr>
          <p:cNvPr id="6" name="Footer Placeholder 4">
            <a:extLst>
              <a:ext uri="{FF2B5EF4-FFF2-40B4-BE49-F238E27FC236}">
                <a16:creationId xmlns:a16="http://schemas.microsoft.com/office/drawing/2014/main" xmlns="" id="{EAB07F56-E0ED-4039-8146-4FA052FBC1C0}"/>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8400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xmlns="" id="{4A2F9E1C-7DD0-46D1-917C-D65DAEBB44E8}"/>
              </a:ext>
            </a:extLst>
          </p:cNvPr>
          <p:cNvSpPr>
            <a:spLocks noGrp="1" noChangeArrowheads="1"/>
          </p:cNvSpPr>
          <p:nvPr>
            <p:ph type="title"/>
          </p:nvPr>
        </p:nvSpPr>
        <p:spPr/>
        <p:txBody>
          <a:bodyPr/>
          <a:lstStyle/>
          <a:p>
            <a:r>
              <a:rPr lang="en-US" altLang="en-US" dirty="0"/>
              <a:t>Level 3 – Defined</a:t>
            </a:r>
          </a:p>
        </p:txBody>
      </p:sp>
      <p:sp>
        <p:nvSpPr>
          <p:cNvPr id="34819" name="Rectangle 4">
            <a:extLst>
              <a:ext uri="{FF2B5EF4-FFF2-40B4-BE49-F238E27FC236}">
                <a16:creationId xmlns:a16="http://schemas.microsoft.com/office/drawing/2014/main" xmlns="" id="{06BB8370-F363-49CC-B9CC-12F0705BA07B}"/>
              </a:ext>
            </a:extLst>
          </p:cNvPr>
          <p:cNvSpPr>
            <a:spLocks noGrp="1" noChangeArrowheads="1"/>
          </p:cNvSpPr>
          <p:nvPr>
            <p:ph idx="1"/>
          </p:nvPr>
        </p:nvSpPr>
        <p:spPr/>
        <p:txBody>
          <a:bodyPr vert="horz" lIns="91440" tIns="45720" rIns="91440" bIns="45720" rtlCol="0">
            <a:normAutofit/>
          </a:bodyPr>
          <a:lstStyle/>
          <a:p>
            <a:r>
              <a:rPr lang="en-US" altLang="en-US" dirty="0"/>
              <a:t>Organization-wide standard processes</a:t>
            </a:r>
          </a:p>
          <a:p>
            <a:r>
              <a:rPr lang="en-US" altLang="en-US" dirty="0"/>
              <a:t>Effective engineering practices</a:t>
            </a:r>
          </a:p>
          <a:p>
            <a:r>
              <a:rPr lang="en-US" altLang="en-US" dirty="0"/>
              <a:t>Integration of engineering and management processes</a:t>
            </a:r>
          </a:p>
          <a:p>
            <a:r>
              <a:rPr lang="en-US" altLang="en-US" dirty="0"/>
              <a:t>Reuse of organizational learning</a:t>
            </a:r>
          </a:p>
          <a:p>
            <a:r>
              <a:rPr lang="en-US" altLang="en-US" dirty="0"/>
              <a:t>Process Engineering Group (PEG)</a:t>
            </a:r>
          </a:p>
          <a:p>
            <a:r>
              <a:rPr lang="en-US" altLang="en-US" dirty="0"/>
              <a:t>Organization-wide training program</a:t>
            </a:r>
          </a:p>
          <a:p>
            <a:r>
              <a:rPr lang="en-US" altLang="en-US" dirty="0"/>
              <a:t>Project’s “Defined Process”</a:t>
            </a:r>
          </a:p>
          <a:p>
            <a:r>
              <a:rPr lang="en-US" altLang="en-US" dirty="0"/>
              <a:t>Good management insight into the technical progress on all projects</a:t>
            </a:r>
          </a:p>
        </p:txBody>
      </p:sp>
      <p:sp>
        <p:nvSpPr>
          <p:cNvPr id="2" name="Slide Number Placeholder 1">
            <a:extLst>
              <a:ext uri="{FF2B5EF4-FFF2-40B4-BE49-F238E27FC236}">
                <a16:creationId xmlns:a16="http://schemas.microsoft.com/office/drawing/2014/main" xmlns="" id="{BE73A75E-A2DF-442C-8758-A652657DE906}"/>
              </a:ext>
            </a:extLst>
          </p:cNvPr>
          <p:cNvSpPr>
            <a:spLocks noGrp="1"/>
          </p:cNvSpPr>
          <p:nvPr>
            <p:ph type="sldNum" sz="quarter" idx="12"/>
          </p:nvPr>
        </p:nvSpPr>
        <p:spPr/>
        <p:txBody>
          <a:bodyPr/>
          <a:lstStyle/>
          <a:p>
            <a:fld id="{2ED31236-20FE-421C-BDB5-0A1E7956C7EF}" type="slidenum">
              <a:rPr lang="en-US" smtClean="0"/>
              <a:pPr/>
              <a:t>25</a:t>
            </a:fld>
            <a:endParaRPr lang="en-US" dirty="0"/>
          </a:p>
        </p:txBody>
      </p:sp>
      <p:sp>
        <p:nvSpPr>
          <p:cNvPr id="5" name="Footer Placeholder 4">
            <a:extLst>
              <a:ext uri="{FF2B5EF4-FFF2-40B4-BE49-F238E27FC236}">
                <a16:creationId xmlns:a16="http://schemas.microsoft.com/office/drawing/2014/main" xmlns="" id="{AF229D47-5D5D-41FC-A42B-7CDE8167B057}"/>
              </a:ext>
            </a:extLst>
          </p:cNvPr>
          <p:cNvSpPr>
            <a:spLocks noGrp="1"/>
          </p:cNvSpPr>
          <p:nvPr>
            <p:ph type="ftr" sz="quarter" idx="11"/>
          </p:nvPr>
        </p:nvSpPr>
        <p:spPr>
          <a:xfrm>
            <a:off x="3124200" y="6356350"/>
            <a:ext cx="2895600" cy="365125"/>
          </a:xfrm>
        </p:spPr>
        <p:txBody>
          <a:bodyPr/>
          <a:lstStyle>
            <a:lvl1pPr>
              <a:defRPr>
                <a:solidFill>
                  <a:schemeClr val="tx1"/>
                </a:solidFill>
              </a:defRPr>
            </a:lvl1pPr>
          </a:lstStyle>
          <a:p>
            <a:r>
              <a:rPr lang="en-US"/>
              <a:t>© ePATHUSA Confidential</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a:extLst>
              <a:ext uri="{FF2B5EF4-FFF2-40B4-BE49-F238E27FC236}">
                <a16:creationId xmlns:a16="http://schemas.microsoft.com/office/drawing/2014/main" xmlns="" id="{CEC2B157-34C0-4C52-892D-855C5C9038D7}"/>
              </a:ext>
            </a:extLst>
          </p:cNvPr>
          <p:cNvSpPr>
            <a:spLocks noGrp="1" noChangeArrowheads="1"/>
          </p:cNvSpPr>
          <p:nvPr>
            <p:ph type="title"/>
          </p:nvPr>
        </p:nvSpPr>
        <p:spPr/>
        <p:txBody>
          <a:bodyPr/>
          <a:lstStyle/>
          <a:p>
            <a:r>
              <a:rPr lang="en-US" altLang="en-US" dirty="0"/>
              <a:t>Level 4 – Quantitatively Managed </a:t>
            </a:r>
          </a:p>
        </p:txBody>
      </p:sp>
      <p:sp>
        <p:nvSpPr>
          <p:cNvPr id="35843" name="Rectangle 5">
            <a:extLst>
              <a:ext uri="{FF2B5EF4-FFF2-40B4-BE49-F238E27FC236}">
                <a16:creationId xmlns:a16="http://schemas.microsoft.com/office/drawing/2014/main" xmlns="" id="{FDCDB436-D0D9-4A03-9078-A28D3A7C6CDA}"/>
              </a:ext>
            </a:extLst>
          </p:cNvPr>
          <p:cNvSpPr>
            <a:spLocks noGrp="1" noChangeArrowheads="1"/>
          </p:cNvSpPr>
          <p:nvPr>
            <p:ph idx="1"/>
          </p:nvPr>
        </p:nvSpPr>
        <p:spPr/>
        <p:txBody>
          <a:bodyPr vert="horz" lIns="91440" tIns="45720" rIns="91440" bIns="45720" rtlCol="0">
            <a:normAutofit/>
          </a:bodyPr>
          <a:lstStyle/>
          <a:p>
            <a:r>
              <a:rPr lang="en-US" altLang="en-US" dirty="0"/>
              <a:t>Quantitative goals for projects and processes</a:t>
            </a:r>
          </a:p>
          <a:p>
            <a:r>
              <a:rPr lang="en-US" altLang="en-US" dirty="0"/>
              <a:t>Variation in process performance narrowed</a:t>
            </a:r>
          </a:p>
          <a:p>
            <a:r>
              <a:rPr lang="en-US" altLang="en-US" dirty="0"/>
              <a:t>Meaningful variations can be distinguished from random variation</a:t>
            </a:r>
          </a:p>
          <a:p>
            <a:r>
              <a:rPr lang="en-US" altLang="en-US" dirty="0"/>
              <a:t>Products are of high quality</a:t>
            </a:r>
          </a:p>
          <a:p>
            <a:r>
              <a:rPr lang="en-US" altLang="en-US" dirty="0"/>
              <a:t>Projects are controlled quantitatively</a:t>
            </a:r>
          </a:p>
        </p:txBody>
      </p:sp>
      <p:sp>
        <p:nvSpPr>
          <p:cNvPr id="2" name="Slide Number Placeholder 1">
            <a:extLst>
              <a:ext uri="{FF2B5EF4-FFF2-40B4-BE49-F238E27FC236}">
                <a16:creationId xmlns:a16="http://schemas.microsoft.com/office/drawing/2014/main" xmlns="" id="{517269B5-3FEE-4625-8AB3-0B071D3AC9D6}"/>
              </a:ext>
            </a:extLst>
          </p:cNvPr>
          <p:cNvSpPr>
            <a:spLocks noGrp="1"/>
          </p:cNvSpPr>
          <p:nvPr>
            <p:ph type="sldNum" sz="quarter" idx="12"/>
          </p:nvPr>
        </p:nvSpPr>
        <p:spPr/>
        <p:txBody>
          <a:bodyPr/>
          <a:lstStyle/>
          <a:p>
            <a:fld id="{2ED31236-20FE-421C-BDB5-0A1E7956C7EF}" type="slidenum">
              <a:rPr lang="en-US" smtClean="0"/>
              <a:pPr/>
              <a:t>26</a:t>
            </a:fld>
            <a:endParaRPr lang="en-US" dirty="0"/>
          </a:p>
        </p:txBody>
      </p:sp>
      <p:sp>
        <p:nvSpPr>
          <p:cNvPr id="5" name="Footer Placeholder 4">
            <a:extLst>
              <a:ext uri="{FF2B5EF4-FFF2-40B4-BE49-F238E27FC236}">
                <a16:creationId xmlns:a16="http://schemas.microsoft.com/office/drawing/2014/main" xmlns="" id="{B560D2D1-D01A-4BBE-8ABB-99086BFBABC3}"/>
              </a:ext>
            </a:extLst>
          </p:cNvPr>
          <p:cNvSpPr>
            <a:spLocks noGrp="1"/>
          </p:cNvSpPr>
          <p:nvPr>
            <p:ph type="ftr" sz="quarter" idx="11"/>
          </p:nvPr>
        </p:nvSpPr>
        <p:spPr>
          <a:xfrm>
            <a:off x="3124200" y="6356350"/>
            <a:ext cx="2895600" cy="365125"/>
          </a:xfrm>
        </p:spPr>
        <p:txBody>
          <a:bodyPr/>
          <a:lstStyle>
            <a:lvl1pPr>
              <a:defRPr>
                <a:solidFill>
                  <a:schemeClr val="tx1"/>
                </a:solidFill>
              </a:defRPr>
            </a:lvl1pPr>
          </a:lstStyle>
          <a:p>
            <a:r>
              <a:rPr lang="en-US"/>
              <a:t>© ePATHUSA Confidential</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a:extLst>
              <a:ext uri="{FF2B5EF4-FFF2-40B4-BE49-F238E27FC236}">
                <a16:creationId xmlns:a16="http://schemas.microsoft.com/office/drawing/2014/main" xmlns="" id="{B926A485-6C5C-48E2-8DA7-A27B086782F8}"/>
              </a:ext>
            </a:extLst>
          </p:cNvPr>
          <p:cNvSpPr>
            <a:spLocks noGrp="1" noChangeArrowheads="1"/>
          </p:cNvSpPr>
          <p:nvPr>
            <p:ph type="title"/>
          </p:nvPr>
        </p:nvSpPr>
        <p:spPr/>
        <p:txBody>
          <a:bodyPr/>
          <a:lstStyle/>
          <a:p>
            <a:r>
              <a:rPr lang="en-US" altLang="en-US" dirty="0"/>
              <a:t>Level 5 – Optimizing</a:t>
            </a:r>
          </a:p>
        </p:txBody>
      </p:sp>
      <p:sp>
        <p:nvSpPr>
          <p:cNvPr id="36867" name="Rectangle 5">
            <a:extLst>
              <a:ext uri="{FF2B5EF4-FFF2-40B4-BE49-F238E27FC236}">
                <a16:creationId xmlns:a16="http://schemas.microsoft.com/office/drawing/2014/main" xmlns="" id="{C77DDD2E-5EFD-4D41-B3CC-90CF8637FC0D}"/>
              </a:ext>
            </a:extLst>
          </p:cNvPr>
          <p:cNvSpPr>
            <a:spLocks noGrp="1" noChangeArrowheads="1"/>
          </p:cNvSpPr>
          <p:nvPr>
            <p:ph idx="1"/>
          </p:nvPr>
        </p:nvSpPr>
        <p:spPr/>
        <p:txBody>
          <a:bodyPr vert="horz" lIns="91440" tIns="45720" rIns="91440" bIns="45720" rtlCol="0">
            <a:normAutofit/>
          </a:bodyPr>
          <a:lstStyle/>
          <a:p>
            <a:r>
              <a:rPr lang="en-US" altLang="en-US" dirty="0"/>
              <a:t>Organization focused on process improvement</a:t>
            </a:r>
          </a:p>
          <a:p>
            <a:pPr lvl="1"/>
            <a:r>
              <a:rPr lang="en-US" altLang="en-US" dirty="0"/>
              <a:t>Incremental advances in existing processes</a:t>
            </a:r>
          </a:p>
          <a:p>
            <a:pPr lvl="1"/>
            <a:r>
              <a:rPr lang="en-US" altLang="en-US" dirty="0"/>
              <a:t>Innovations using new technologies and methods</a:t>
            </a:r>
          </a:p>
          <a:p>
            <a:r>
              <a:rPr lang="en-US" altLang="en-US" dirty="0"/>
              <a:t>Proactive identification of weakness to strengthen processes</a:t>
            </a:r>
          </a:p>
          <a:p>
            <a:r>
              <a:rPr lang="en-US" altLang="en-US" dirty="0"/>
              <a:t>Goal of preventing occurrence of defects through error-cause removal</a:t>
            </a:r>
          </a:p>
          <a:p>
            <a:r>
              <a:rPr lang="en-US" altLang="en-US" dirty="0"/>
              <a:t>Cost-Benefit analyses of introducing new technologies and proposed process changes</a:t>
            </a:r>
          </a:p>
        </p:txBody>
      </p:sp>
      <p:sp>
        <p:nvSpPr>
          <p:cNvPr id="2" name="Slide Number Placeholder 1">
            <a:extLst>
              <a:ext uri="{FF2B5EF4-FFF2-40B4-BE49-F238E27FC236}">
                <a16:creationId xmlns:a16="http://schemas.microsoft.com/office/drawing/2014/main" xmlns="" id="{DB199CF2-6084-4704-A621-50EC35FD6CC9}"/>
              </a:ext>
            </a:extLst>
          </p:cNvPr>
          <p:cNvSpPr>
            <a:spLocks noGrp="1"/>
          </p:cNvSpPr>
          <p:nvPr>
            <p:ph type="sldNum" sz="quarter" idx="12"/>
          </p:nvPr>
        </p:nvSpPr>
        <p:spPr/>
        <p:txBody>
          <a:bodyPr/>
          <a:lstStyle/>
          <a:p>
            <a:fld id="{2ED31236-20FE-421C-BDB5-0A1E7956C7EF}" type="slidenum">
              <a:rPr lang="en-US" smtClean="0"/>
              <a:pPr/>
              <a:t>27</a:t>
            </a:fld>
            <a:endParaRPr lang="en-US" dirty="0"/>
          </a:p>
        </p:txBody>
      </p:sp>
      <p:sp>
        <p:nvSpPr>
          <p:cNvPr id="5" name="Footer Placeholder 4">
            <a:extLst>
              <a:ext uri="{FF2B5EF4-FFF2-40B4-BE49-F238E27FC236}">
                <a16:creationId xmlns:a16="http://schemas.microsoft.com/office/drawing/2014/main" xmlns="" id="{86F29FEC-A8B6-4898-94D9-BA33AF011DD8}"/>
              </a:ext>
            </a:extLst>
          </p:cNvPr>
          <p:cNvSpPr>
            <a:spLocks noGrp="1"/>
          </p:cNvSpPr>
          <p:nvPr>
            <p:ph type="ftr" sz="quarter" idx="11"/>
          </p:nvPr>
        </p:nvSpPr>
        <p:spPr>
          <a:xfrm>
            <a:off x="3124200" y="6356350"/>
            <a:ext cx="2895600" cy="365125"/>
          </a:xfrm>
        </p:spPr>
        <p:txBody>
          <a:bodyPr/>
          <a:lstStyle>
            <a:lvl1pPr>
              <a:defRPr>
                <a:solidFill>
                  <a:schemeClr val="tx1"/>
                </a:solidFill>
              </a:defRPr>
            </a:lvl1pPr>
          </a:lstStyle>
          <a:p>
            <a:r>
              <a:rPr lang="en-US"/>
              <a:t>© ePATHUSA Confidential</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xmlns="" id="{327A538D-1B3E-405A-AC74-E6B13901C69F}"/>
              </a:ext>
            </a:extLst>
          </p:cNvPr>
          <p:cNvSpPr>
            <a:spLocks noGrp="1" noChangeArrowheads="1"/>
          </p:cNvSpPr>
          <p:nvPr>
            <p:ph type="title"/>
          </p:nvPr>
        </p:nvSpPr>
        <p:spPr/>
        <p:txBody>
          <a:bodyPr/>
          <a:lstStyle/>
          <a:p>
            <a:r>
              <a:rPr lang="en-US" altLang="en-US" dirty="0"/>
              <a:t>Maturity Levels Should Not be Skipped</a:t>
            </a:r>
          </a:p>
        </p:txBody>
      </p:sp>
      <p:sp>
        <p:nvSpPr>
          <p:cNvPr id="3" name="Content Placeholder 2">
            <a:extLst>
              <a:ext uri="{FF2B5EF4-FFF2-40B4-BE49-F238E27FC236}">
                <a16:creationId xmlns:a16="http://schemas.microsoft.com/office/drawing/2014/main" xmlns="" id="{7609FF8A-21DF-4FD1-BC5A-E76B8FCDAB31}"/>
              </a:ext>
            </a:extLst>
          </p:cNvPr>
          <p:cNvSpPr>
            <a:spLocks noGrp="1"/>
          </p:cNvSpPr>
          <p:nvPr>
            <p:ph idx="1"/>
          </p:nvPr>
        </p:nvSpPr>
        <p:spPr/>
        <p:txBody>
          <a:bodyPr vert="horz" lIns="91440" tIns="45720" rIns="91440" bIns="45720" rtlCol="0">
            <a:normAutofit/>
          </a:bodyPr>
          <a:lstStyle/>
          <a:p>
            <a:r>
              <a:rPr lang="en-US" dirty="0"/>
              <a:t>Each maturity level provides a necessary foundation for effective implementation of processes at the next level.</a:t>
            </a:r>
          </a:p>
          <a:p>
            <a:pPr lvl="1"/>
            <a:r>
              <a:rPr lang="en-US" dirty="0"/>
              <a:t>Higher level processes have less chance of success without the discipline provided by lower levels.</a:t>
            </a:r>
          </a:p>
          <a:p>
            <a:pPr lvl="1"/>
            <a:r>
              <a:rPr lang="en-US" dirty="0"/>
              <a:t>The effect of innovation can be obscured in a noisy process.</a:t>
            </a:r>
          </a:p>
          <a:p>
            <a:r>
              <a:rPr lang="en-US" dirty="0"/>
              <a:t>Higher maturity level processes may be performed by organizations at lower maturity levels, with the risk of not being consistently applied in a crisis.</a:t>
            </a:r>
          </a:p>
          <a:p>
            <a:endParaRPr lang="en-US" dirty="0"/>
          </a:p>
        </p:txBody>
      </p:sp>
      <p:sp>
        <p:nvSpPr>
          <p:cNvPr id="2" name="Slide Number Placeholder 1">
            <a:extLst>
              <a:ext uri="{FF2B5EF4-FFF2-40B4-BE49-F238E27FC236}">
                <a16:creationId xmlns:a16="http://schemas.microsoft.com/office/drawing/2014/main" xmlns="" id="{DA793359-2298-4F8E-B8E2-0370C25CBE68}"/>
              </a:ext>
            </a:extLst>
          </p:cNvPr>
          <p:cNvSpPr>
            <a:spLocks noGrp="1"/>
          </p:cNvSpPr>
          <p:nvPr>
            <p:ph type="sldNum" sz="quarter" idx="12"/>
          </p:nvPr>
        </p:nvSpPr>
        <p:spPr/>
        <p:txBody>
          <a:bodyPr/>
          <a:lstStyle/>
          <a:p>
            <a:fld id="{2ED31236-20FE-421C-BDB5-0A1E7956C7EF}" type="slidenum">
              <a:rPr lang="en-US" smtClean="0"/>
              <a:pPr/>
              <a:t>28</a:t>
            </a:fld>
            <a:endParaRPr lang="en-US" dirty="0"/>
          </a:p>
        </p:txBody>
      </p:sp>
      <p:sp>
        <p:nvSpPr>
          <p:cNvPr id="5" name="Footer Placeholder 4">
            <a:extLst>
              <a:ext uri="{FF2B5EF4-FFF2-40B4-BE49-F238E27FC236}">
                <a16:creationId xmlns:a16="http://schemas.microsoft.com/office/drawing/2014/main" xmlns="" id="{890B0C9B-1D47-465E-9100-0BA355D580CF}"/>
              </a:ext>
            </a:extLst>
          </p:cNvPr>
          <p:cNvSpPr>
            <a:spLocks noGrp="1"/>
          </p:cNvSpPr>
          <p:nvPr>
            <p:ph type="ftr" sz="quarter" idx="11"/>
          </p:nvPr>
        </p:nvSpPr>
        <p:spPr>
          <a:xfrm>
            <a:off x="3124200" y="6356350"/>
            <a:ext cx="2895600" cy="365125"/>
          </a:xfrm>
        </p:spPr>
        <p:txBody>
          <a:bodyPr/>
          <a:lstStyle>
            <a:lvl1pPr>
              <a:defRPr>
                <a:solidFill>
                  <a:schemeClr val="tx1"/>
                </a:solidFill>
              </a:defRPr>
            </a:lvl1pPr>
          </a:lstStyle>
          <a:p>
            <a:r>
              <a:rPr lang="en-US"/>
              <a:t>© ePATHUSA Confidential</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42F17E1-E779-4638-8597-A29CFAFC8D2C}"/>
              </a:ext>
            </a:extLst>
          </p:cNvPr>
          <p:cNvSpPr>
            <a:spLocks noGrp="1"/>
          </p:cNvSpPr>
          <p:nvPr>
            <p:ph type="ctrTitle"/>
          </p:nvPr>
        </p:nvSpPr>
        <p:spPr/>
        <p:txBody>
          <a:bodyPr/>
          <a:lstStyle/>
          <a:p>
            <a:r>
              <a:rPr lang="en-IN" dirty="0"/>
              <a:t>THANK YOU!</a:t>
            </a:r>
            <a:endParaRPr lang="en-US" dirty="0"/>
          </a:p>
        </p:txBody>
      </p:sp>
      <p:sp>
        <p:nvSpPr>
          <p:cNvPr id="4" name="Footer Placeholder 3">
            <a:extLst>
              <a:ext uri="{FF2B5EF4-FFF2-40B4-BE49-F238E27FC236}">
                <a16:creationId xmlns:a16="http://schemas.microsoft.com/office/drawing/2014/main" xmlns="" id="{7CFD2E3D-A035-4689-8DDA-DA60A3AE655C}"/>
              </a:ext>
            </a:extLst>
          </p:cNvPr>
          <p:cNvSpPr>
            <a:spLocks noGrp="1"/>
          </p:cNvSpPr>
          <p:nvPr>
            <p:ph type="ftr" sz="quarter" idx="11"/>
          </p:nvPr>
        </p:nvSpPr>
        <p:spPr/>
        <p:txBody>
          <a:bodyPr/>
          <a:lstStyle/>
          <a:p>
            <a:r>
              <a:rPr lang="en-US"/>
              <a:t>© ePATHUSA Confidential</a:t>
            </a:r>
            <a:endParaRPr lang="en-US" dirty="0"/>
          </a:p>
        </p:txBody>
      </p:sp>
    </p:spTree>
    <p:extLst>
      <p:ext uri="{BB962C8B-B14F-4D97-AF65-F5344CB8AC3E}">
        <p14:creationId xmlns:p14="http://schemas.microsoft.com/office/powerpoint/2010/main" val="22259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EEEA5ABE-42B5-4DF0-AE41-F5276AAD8FE6}"/>
              </a:ext>
            </a:extLst>
          </p:cNvPr>
          <p:cNvSpPr txBox="1"/>
          <p:nvPr/>
        </p:nvSpPr>
        <p:spPr>
          <a:xfrm>
            <a:off x="152400" y="381000"/>
            <a:ext cx="8401050" cy="523875"/>
          </a:xfrm>
          <a:prstGeom prst="rect">
            <a:avLst/>
          </a:prstGeom>
          <a:noFill/>
        </p:spPr>
        <p:txBody>
          <a:bodyPr>
            <a:spAutoFit/>
          </a:bodyPr>
          <a:lstStyle/>
          <a:p>
            <a:pPr>
              <a:defRPr/>
            </a:pPr>
            <a:r>
              <a:rPr lang="en-US" sz="2800" b="1" cap="small" dirty="0">
                <a:latin typeface="Calibri"/>
              </a:rPr>
              <a:t> </a:t>
            </a:r>
            <a:endParaRPr lang="en-US" sz="2800" cap="small" dirty="0"/>
          </a:p>
        </p:txBody>
      </p:sp>
      <p:sp>
        <p:nvSpPr>
          <p:cNvPr id="3" name="Title 2">
            <a:extLst>
              <a:ext uri="{FF2B5EF4-FFF2-40B4-BE49-F238E27FC236}">
                <a16:creationId xmlns:a16="http://schemas.microsoft.com/office/drawing/2014/main" xmlns="" id="{494C61E8-F158-4AC1-BC9D-208323DE43D9}"/>
              </a:ext>
            </a:extLst>
          </p:cNvPr>
          <p:cNvSpPr>
            <a:spLocks noGrp="1"/>
          </p:cNvSpPr>
          <p:nvPr>
            <p:ph type="title"/>
          </p:nvPr>
        </p:nvSpPr>
        <p:spPr/>
        <p:txBody>
          <a:bodyPr/>
          <a:lstStyle/>
          <a:p>
            <a:r>
              <a:rPr lang="en-IN" dirty="0"/>
              <a:t>Applicable CMMI Model </a:t>
            </a:r>
          </a:p>
        </p:txBody>
      </p:sp>
      <p:graphicFrame>
        <p:nvGraphicFramePr>
          <p:cNvPr id="6" name="Content Placeholder 5">
            <a:extLst>
              <a:ext uri="{FF2B5EF4-FFF2-40B4-BE49-F238E27FC236}">
                <a16:creationId xmlns:a16="http://schemas.microsoft.com/office/drawing/2014/main" xmlns="" id="{3774174D-F5C9-4A73-B991-E7242A0FBAAA}"/>
              </a:ext>
            </a:extLst>
          </p:cNvPr>
          <p:cNvGraphicFramePr>
            <a:graphicFrameLocks noGrp="1"/>
          </p:cNvGraphicFramePr>
          <p:nvPr>
            <p:ph idx="1"/>
            <p:extLst>
              <p:ext uri="{D42A27DB-BD31-4B8C-83A1-F6EECF244321}">
                <p14:modId xmlns:p14="http://schemas.microsoft.com/office/powerpoint/2010/main" val="4045083534"/>
              </p:ext>
            </p:extLst>
          </p:nvPr>
        </p:nvGraphicFramePr>
        <p:xfrm>
          <a:off x="304800" y="1595438"/>
          <a:ext cx="8534400" cy="1528762"/>
        </p:xfrm>
        <a:graphic>
          <a:graphicData uri="http://schemas.openxmlformats.org/drawingml/2006/table">
            <a:tbl>
              <a:tblPr firstRow="1">
                <a:tableStyleId>{B301B821-A1FF-4177-AEE7-76D212191A09}</a:tableStyleId>
              </a:tblPr>
              <a:tblGrid>
                <a:gridCol w="2590800">
                  <a:extLst>
                    <a:ext uri="{9D8B030D-6E8A-4147-A177-3AD203B41FA5}">
                      <a16:colId xmlns:a16="http://schemas.microsoft.com/office/drawing/2014/main" xmlns="" val="20000"/>
                    </a:ext>
                  </a:extLst>
                </a:gridCol>
                <a:gridCol w="5943600">
                  <a:extLst>
                    <a:ext uri="{9D8B030D-6E8A-4147-A177-3AD203B41FA5}">
                      <a16:colId xmlns:a16="http://schemas.microsoft.com/office/drawing/2014/main" xmlns="" val="20001"/>
                    </a:ext>
                  </a:extLst>
                </a:gridCol>
              </a:tblGrid>
              <a:tr h="328966">
                <a:tc>
                  <a:txBody>
                    <a:bodyPr/>
                    <a:lstStyle/>
                    <a:p>
                      <a:pPr algn="ctr" fontAlgn="t"/>
                      <a:r>
                        <a:rPr lang="en-US" sz="1400" u="none" strike="noStrike" dirty="0">
                          <a:effectLst/>
                          <a:latin typeface="Arial" panose="020B0604020202020204" pitchFamily="34" charset="0"/>
                          <a:cs typeface="Arial" panose="020B0604020202020204" pitchFamily="34" charset="0"/>
                        </a:rPr>
                        <a:t>CMMI ® Model Names</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4763" marR="4763" marT="4764" marB="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tc>
                  <a:txBody>
                    <a:bodyPr/>
                    <a:lstStyle/>
                    <a:p>
                      <a:pPr algn="ctr" fontAlgn="t"/>
                      <a:r>
                        <a:rPr lang="en-US" sz="1400" u="none" strike="noStrike" dirty="0">
                          <a:effectLst/>
                          <a:latin typeface="Arial" panose="020B0604020202020204" pitchFamily="34" charset="0"/>
                          <a:cs typeface="Arial" panose="020B0604020202020204" pitchFamily="34" charset="0"/>
                        </a:rPr>
                        <a:t>Description</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4763" marR="4763" marT="4764" marB="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xmlns="" val="10000"/>
                  </a:ext>
                </a:extLst>
              </a:tr>
              <a:tr h="1199796">
                <a:tc>
                  <a:txBody>
                    <a:bodyPr/>
                    <a:lstStyle/>
                    <a:p>
                      <a:pPr marL="88900" indent="0" algn="l" fontAlgn="t"/>
                      <a:r>
                        <a:rPr lang="en-US" sz="1400" b="1" u="none" strike="noStrike" dirty="0">
                          <a:effectLst/>
                          <a:latin typeface="Arial" panose="020B0604020202020204" pitchFamily="34" charset="0"/>
                          <a:cs typeface="Arial" panose="020B0604020202020204" pitchFamily="34" charset="0"/>
                        </a:rPr>
                        <a:t>CMMI® for Development (CMMI-DEV), Version 1.3 </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4763" marR="4763" marT="4764" marB="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tc>
                  <a:txBody>
                    <a:bodyPr/>
                    <a:lstStyle/>
                    <a:p>
                      <a:pPr marL="120650" indent="0" algn="l" fontAlgn="t">
                        <a:tabLst/>
                      </a:pPr>
                      <a:r>
                        <a:rPr lang="en-US" sz="1400" u="none" strike="noStrike" dirty="0">
                          <a:effectLst/>
                          <a:latin typeface="Arial" panose="020B0604020202020204" pitchFamily="34" charset="0"/>
                          <a:cs typeface="Arial" panose="020B0604020202020204" pitchFamily="34" charset="0"/>
                        </a:rPr>
                        <a:t>The CMMI-DEV model provides guidance for improving your organization's capability to develop quality products and services that meet the needs of customers and end users. These best practices will help your organization improve efficiency, speed and product quality fueled by a lower number of defects.</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4763" marR="4763" marT="4764" marB="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2" name="Slide Number Placeholder 1">
            <a:extLst>
              <a:ext uri="{FF2B5EF4-FFF2-40B4-BE49-F238E27FC236}">
                <a16:creationId xmlns:a16="http://schemas.microsoft.com/office/drawing/2014/main" xmlns="" id="{6808C13E-F37C-4C16-A215-5C53A62C5C89}"/>
              </a:ext>
            </a:extLst>
          </p:cNvPr>
          <p:cNvSpPr>
            <a:spLocks noGrp="1"/>
          </p:cNvSpPr>
          <p:nvPr>
            <p:ph type="sldNum" sz="quarter" idx="12"/>
          </p:nvPr>
        </p:nvSpPr>
        <p:spPr/>
        <p:txBody>
          <a:bodyPr/>
          <a:lstStyle/>
          <a:p>
            <a:fld id="{2ED31236-20FE-421C-BDB5-0A1E7956C7EF}" type="slidenum">
              <a:rPr lang="en-US" smtClean="0"/>
              <a:pPr/>
              <a:t>3</a:t>
            </a:fld>
            <a:endParaRPr lang="en-US" dirty="0"/>
          </a:p>
        </p:txBody>
      </p:sp>
      <p:sp>
        <p:nvSpPr>
          <p:cNvPr id="7" name="Footer Placeholder 4">
            <a:extLst>
              <a:ext uri="{FF2B5EF4-FFF2-40B4-BE49-F238E27FC236}">
                <a16:creationId xmlns:a16="http://schemas.microsoft.com/office/drawing/2014/main" xmlns="" id="{B35243A4-38B0-426E-B7B3-2B550BE55A3B}"/>
              </a:ext>
            </a:extLst>
          </p:cNvPr>
          <p:cNvSpPr>
            <a:spLocks noGrp="1"/>
          </p:cNvSpPr>
          <p:nvPr>
            <p:ph type="ftr" sz="quarter" idx="11"/>
          </p:nvPr>
        </p:nvSpPr>
        <p:spPr>
          <a:xfrm>
            <a:off x="3124200" y="6356350"/>
            <a:ext cx="2895600" cy="365125"/>
          </a:xfrm>
        </p:spPr>
        <p:txBody>
          <a:bodyPr/>
          <a:lstStyle>
            <a:lvl1pPr>
              <a:defRPr>
                <a:solidFill>
                  <a:schemeClr val="tx1"/>
                </a:solidFill>
              </a:defRPr>
            </a:lvl1pPr>
          </a:lstStyle>
          <a:p>
            <a:r>
              <a:rPr lang="en-US"/>
              <a:t>© ePATHUSA Confidential</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52BC0FD-6039-4396-B707-0D26187D6034}"/>
              </a:ext>
            </a:extLst>
          </p:cNvPr>
          <p:cNvSpPr/>
          <p:nvPr/>
        </p:nvSpPr>
        <p:spPr>
          <a:xfrm>
            <a:off x="438150" y="1300163"/>
            <a:ext cx="4453398" cy="553998"/>
          </a:xfrm>
          <a:prstGeom prst="rect">
            <a:avLst/>
          </a:prstGeom>
        </p:spPr>
        <p:txBody>
          <a:bodyPr wrap="square">
            <a:spAutoFit/>
          </a:bodyPr>
          <a:lstStyle/>
          <a:p>
            <a:pPr>
              <a:lnSpc>
                <a:spcPct val="150000"/>
              </a:lnSpc>
              <a:spcAft>
                <a:spcPts val="600"/>
              </a:spcAft>
              <a:defRPr/>
            </a:pPr>
            <a:r>
              <a:rPr lang="en-US" altLang="en-US" sz="2000" b="1" dirty="0"/>
              <a:t>Staged Representation</a:t>
            </a:r>
            <a:endParaRPr lang="en-US" sz="600" b="1" dirty="0"/>
          </a:p>
        </p:txBody>
      </p:sp>
      <p:graphicFrame>
        <p:nvGraphicFramePr>
          <p:cNvPr id="6" name="Table 5">
            <a:extLst>
              <a:ext uri="{FF2B5EF4-FFF2-40B4-BE49-F238E27FC236}">
                <a16:creationId xmlns:a16="http://schemas.microsoft.com/office/drawing/2014/main" xmlns="" id="{FC994E3E-4DCD-4B51-99D4-4E0D8E3998AB}"/>
              </a:ext>
            </a:extLst>
          </p:cNvPr>
          <p:cNvGraphicFramePr>
            <a:graphicFrameLocks noGrp="1"/>
          </p:cNvGraphicFramePr>
          <p:nvPr>
            <p:extLst>
              <p:ext uri="{D42A27DB-BD31-4B8C-83A1-F6EECF244321}">
                <p14:modId xmlns:p14="http://schemas.microsoft.com/office/powerpoint/2010/main" val="1982694166"/>
              </p:ext>
            </p:extLst>
          </p:nvPr>
        </p:nvGraphicFramePr>
        <p:xfrm>
          <a:off x="533400" y="1930400"/>
          <a:ext cx="4191000" cy="1645920"/>
        </p:xfrm>
        <a:graphic>
          <a:graphicData uri="http://schemas.openxmlformats.org/drawingml/2006/table">
            <a:tbl>
              <a:tblPr firstRow="1">
                <a:tableStyleId>{B301B821-A1FF-4177-AEE7-76D212191A09}</a:tableStyleId>
              </a:tblPr>
              <a:tblGrid>
                <a:gridCol w="1219200">
                  <a:extLst>
                    <a:ext uri="{9D8B030D-6E8A-4147-A177-3AD203B41FA5}">
                      <a16:colId xmlns:a16="http://schemas.microsoft.com/office/drawing/2014/main" xmlns="" val="20000"/>
                    </a:ext>
                  </a:extLst>
                </a:gridCol>
                <a:gridCol w="2971800">
                  <a:extLst>
                    <a:ext uri="{9D8B030D-6E8A-4147-A177-3AD203B41FA5}">
                      <a16:colId xmlns:a16="http://schemas.microsoft.com/office/drawing/2014/main" xmlns="" val="20001"/>
                    </a:ext>
                  </a:extLst>
                </a:gridCol>
              </a:tblGrid>
              <a:tr h="180975">
                <a:tc>
                  <a:txBody>
                    <a:bodyPr/>
                    <a:lstStyle/>
                    <a:p>
                      <a:pPr algn="ctr" fontAlgn="b"/>
                      <a:r>
                        <a:rPr lang="en-US" sz="1200" u="none" strike="noStrike" dirty="0">
                          <a:effectLst/>
                          <a:latin typeface="Arial" panose="020B0604020202020204" pitchFamily="34" charset="0"/>
                          <a:cs typeface="Arial" panose="020B0604020202020204" pitchFamily="34" charset="0"/>
                        </a:rPr>
                        <a:t>Maturity Level</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tc>
                  <a:txBody>
                    <a:bodyPr/>
                    <a:lstStyle/>
                    <a:p>
                      <a:pPr algn="l" fontAlgn="b"/>
                      <a:r>
                        <a:rPr lang="en-US" sz="1200" u="none" strike="noStrike" dirty="0">
                          <a:effectLst/>
                          <a:latin typeface="Arial" panose="020B0604020202020204" pitchFamily="34" charset="0"/>
                          <a:cs typeface="Arial" panose="020B0604020202020204" pitchFamily="34" charset="0"/>
                        </a:rPr>
                        <a:t>Staged Representation Maturity Levels</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xmlns="" val="10000"/>
                  </a:ext>
                </a:extLst>
              </a:tr>
              <a:tr h="180975">
                <a:tc>
                  <a:txBody>
                    <a:bodyPr/>
                    <a:lstStyle/>
                    <a:p>
                      <a:pPr algn="ctr" fontAlgn="b"/>
                      <a:r>
                        <a:rPr lang="en-US" sz="1200" u="none" strike="noStrike" dirty="0">
                          <a:effectLst/>
                          <a:latin typeface="Arial" panose="020B0604020202020204" pitchFamily="34" charset="0"/>
                          <a:cs typeface="Arial" panose="020B0604020202020204" pitchFamily="34" charset="0"/>
                        </a:rPr>
                        <a:t>1</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tc>
                  <a:txBody>
                    <a:bodyPr/>
                    <a:lstStyle/>
                    <a:p>
                      <a:pPr algn="l" fontAlgn="b"/>
                      <a:r>
                        <a:rPr lang="en-US" sz="1200" u="none" strike="noStrike" dirty="0">
                          <a:effectLst/>
                          <a:latin typeface="Arial" panose="020B0604020202020204" pitchFamily="34" charset="0"/>
                          <a:cs typeface="Arial" panose="020B0604020202020204" pitchFamily="34" charset="0"/>
                        </a:rPr>
                        <a:t>Initial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xmlns="" val="10001"/>
                  </a:ext>
                </a:extLst>
              </a:tr>
              <a:tr h="180975">
                <a:tc>
                  <a:txBody>
                    <a:bodyPr/>
                    <a:lstStyle/>
                    <a:p>
                      <a:pPr algn="ctr" fontAlgn="b"/>
                      <a:r>
                        <a:rPr lang="en-US" sz="1200" u="none" strike="noStrike" dirty="0">
                          <a:effectLst/>
                          <a:latin typeface="Arial" panose="020B0604020202020204" pitchFamily="34" charset="0"/>
                          <a:cs typeface="Arial" panose="020B0604020202020204" pitchFamily="34" charset="0"/>
                        </a:rPr>
                        <a:t>2</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tc>
                  <a:txBody>
                    <a:bodyPr/>
                    <a:lstStyle/>
                    <a:p>
                      <a:pPr algn="l" fontAlgn="b"/>
                      <a:r>
                        <a:rPr lang="en-US" sz="1200" u="none" strike="noStrike" dirty="0">
                          <a:effectLst/>
                          <a:latin typeface="Arial" panose="020B0604020202020204" pitchFamily="34" charset="0"/>
                          <a:cs typeface="Arial" panose="020B0604020202020204" pitchFamily="34" charset="0"/>
                        </a:rPr>
                        <a:t>Managed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xmlns="" val="10002"/>
                  </a:ext>
                </a:extLst>
              </a:tr>
              <a:tr h="180975">
                <a:tc>
                  <a:txBody>
                    <a:bodyPr/>
                    <a:lstStyle/>
                    <a:p>
                      <a:pPr algn="ctr" fontAlgn="b"/>
                      <a:r>
                        <a:rPr lang="en-US" sz="1200" u="none" strike="noStrike" dirty="0">
                          <a:effectLst/>
                          <a:latin typeface="Arial" panose="020B0604020202020204" pitchFamily="34" charset="0"/>
                          <a:cs typeface="Arial" panose="020B0604020202020204" pitchFamily="34" charset="0"/>
                        </a:rPr>
                        <a:t>3</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tc>
                  <a:txBody>
                    <a:bodyPr/>
                    <a:lstStyle/>
                    <a:p>
                      <a:pPr algn="l" fontAlgn="b"/>
                      <a:r>
                        <a:rPr lang="en-US" sz="1200" u="none" strike="noStrike" dirty="0">
                          <a:effectLst/>
                          <a:latin typeface="Arial" panose="020B0604020202020204" pitchFamily="34" charset="0"/>
                          <a:cs typeface="Arial" panose="020B0604020202020204" pitchFamily="34" charset="0"/>
                        </a:rPr>
                        <a:t>Defined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xmlns="" val="10003"/>
                  </a:ext>
                </a:extLst>
              </a:tr>
              <a:tr h="180975">
                <a:tc>
                  <a:txBody>
                    <a:bodyPr/>
                    <a:lstStyle/>
                    <a:p>
                      <a:pPr algn="ctr" fontAlgn="b"/>
                      <a:r>
                        <a:rPr lang="en-US" sz="1200" u="none" strike="noStrike" dirty="0">
                          <a:effectLst/>
                          <a:latin typeface="Arial" panose="020B0604020202020204" pitchFamily="34" charset="0"/>
                          <a:cs typeface="Arial" panose="020B0604020202020204" pitchFamily="34" charset="0"/>
                        </a:rPr>
                        <a:t>4</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tc>
                  <a:txBody>
                    <a:bodyPr/>
                    <a:lstStyle/>
                    <a:p>
                      <a:pPr algn="l" fontAlgn="b"/>
                      <a:r>
                        <a:rPr lang="en-US" sz="1200" u="none" strike="noStrike" dirty="0">
                          <a:effectLst/>
                          <a:latin typeface="Arial" panose="020B0604020202020204" pitchFamily="34" charset="0"/>
                          <a:cs typeface="Arial" panose="020B0604020202020204" pitchFamily="34" charset="0"/>
                        </a:rPr>
                        <a:t>Quantitatively Managed</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xmlns="" val="10004"/>
                  </a:ext>
                </a:extLst>
              </a:tr>
              <a:tr h="180975">
                <a:tc>
                  <a:txBody>
                    <a:bodyPr/>
                    <a:lstStyle/>
                    <a:p>
                      <a:pPr algn="ctr" fontAlgn="b"/>
                      <a:r>
                        <a:rPr lang="en-US" sz="1200" u="none" strike="noStrike" dirty="0">
                          <a:effectLst/>
                          <a:latin typeface="Arial" panose="020B0604020202020204" pitchFamily="34" charset="0"/>
                          <a:cs typeface="Arial" panose="020B0604020202020204" pitchFamily="34" charset="0"/>
                        </a:rPr>
                        <a:t>5</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tc>
                  <a:txBody>
                    <a:bodyPr/>
                    <a:lstStyle/>
                    <a:p>
                      <a:pPr algn="l" fontAlgn="b"/>
                      <a:r>
                        <a:rPr lang="en-US" sz="1200" u="none" strike="noStrike" dirty="0">
                          <a:effectLst/>
                          <a:latin typeface="Arial" panose="020B0604020202020204" pitchFamily="34" charset="0"/>
                          <a:cs typeface="Arial" panose="020B0604020202020204" pitchFamily="34" charset="0"/>
                        </a:rPr>
                        <a:t>Optimizing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graphicFrame>
        <p:nvGraphicFramePr>
          <p:cNvPr id="7" name="Table 6">
            <a:extLst>
              <a:ext uri="{FF2B5EF4-FFF2-40B4-BE49-F238E27FC236}">
                <a16:creationId xmlns:a16="http://schemas.microsoft.com/office/drawing/2014/main" xmlns="" id="{083EEE34-DEB9-4544-A9E0-D5ECF173BD22}"/>
              </a:ext>
            </a:extLst>
          </p:cNvPr>
          <p:cNvGraphicFramePr>
            <a:graphicFrameLocks noGrp="1"/>
          </p:cNvGraphicFramePr>
          <p:nvPr>
            <p:extLst>
              <p:ext uri="{D42A27DB-BD31-4B8C-83A1-F6EECF244321}">
                <p14:modId xmlns:p14="http://schemas.microsoft.com/office/powerpoint/2010/main" val="3606096012"/>
              </p:ext>
            </p:extLst>
          </p:nvPr>
        </p:nvGraphicFramePr>
        <p:xfrm>
          <a:off x="533400" y="4221480"/>
          <a:ext cx="4191000" cy="2103120"/>
        </p:xfrm>
        <a:graphic>
          <a:graphicData uri="http://schemas.openxmlformats.org/drawingml/2006/table">
            <a:tbl>
              <a:tblPr firstRow="1">
                <a:tableStyleId>{B301B821-A1FF-4177-AEE7-76D212191A09}</a:tableStyleId>
              </a:tblPr>
              <a:tblGrid>
                <a:gridCol w="1479550">
                  <a:extLst>
                    <a:ext uri="{9D8B030D-6E8A-4147-A177-3AD203B41FA5}">
                      <a16:colId xmlns:a16="http://schemas.microsoft.com/office/drawing/2014/main" xmlns="" val="20000"/>
                    </a:ext>
                  </a:extLst>
                </a:gridCol>
                <a:gridCol w="2711450">
                  <a:extLst>
                    <a:ext uri="{9D8B030D-6E8A-4147-A177-3AD203B41FA5}">
                      <a16:colId xmlns:a16="http://schemas.microsoft.com/office/drawing/2014/main" xmlns="" val="20001"/>
                    </a:ext>
                  </a:extLst>
                </a:gridCol>
              </a:tblGrid>
              <a:tr h="180975">
                <a:tc>
                  <a:txBody>
                    <a:bodyPr/>
                    <a:lstStyle/>
                    <a:p>
                      <a:pPr algn="ctr" fontAlgn="b"/>
                      <a:r>
                        <a:rPr lang="en-US" sz="1200" u="none" strike="noStrike" dirty="0">
                          <a:effectLst/>
                          <a:latin typeface="Arial" panose="020B0604020202020204" pitchFamily="34" charset="0"/>
                          <a:cs typeface="Arial" panose="020B0604020202020204" pitchFamily="34" charset="0"/>
                        </a:rPr>
                        <a:t>Capability Level </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tc>
                  <a:txBody>
                    <a:bodyPr/>
                    <a:lstStyle/>
                    <a:p>
                      <a:pPr algn="l" fontAlgn="b"/>
                      <a:r>
                        <a:rPr lang="en-US" sz="1200" u="none" strike="noStrike" dirty="0">
                          <a:effectLst/>
                          <a:latin typeface="Arial" panose="020B0604020202020204" pitchFamily="34" charset="0"/>
                          <a:cs typeface="Arial" panose="020B0604020202020204" pitchFamily="34" charset="0"/>
                        </a:rPr>
                        <a:t>Continuous Representation Capability Levels</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xmlns="" val="10000"/>
                  </a:ext>
                </a:extLst>
              </a:tr>
              <a:tr h="180975">
                <a:tc>
                  <a:txBody>
                    <a:bodyPr/>
                    <a:lstStyle/>
                    <a:p>
                      <a:pPr algn="ctr" fontAlgn="b"/>
                      <a:r>
                        <a:rPr lang="en-US" sz="1200" u="none" strike="noStrike" dirty="0">
                          <a:effectLst/>
                          <a:latin typeface="Arial" panose="020B0604020202020204" pitchFamily="34" charset="0"/>
                          <a:cs typeface="Arial" panose="020B0604020202020204" pitchFamily="34" charset="0"/>
                        </a:rPr>
                        <a:t>0</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tc>
                  <a:txBody>
                    <a:bodyPr/>
                    <a:lstStyle/>
                    <a:p>
                      <a:pPr algn="l" fontAlgn="b"/>
                      <a:r>
                        <a:rPr lang="en-US" sz="1200" u="none" strike="noStrike" dirty="0">
                          <a:effectLst/>
                          <a:latin typeface="Arial" panose="020B0604020202020204" pitchFamily="34" charset="0"/>
                          <a:cs typeface="Arial" panose="020B0604020202020204" pitchFamily="34" charset="0"/>
                        </a:rPr>
                        <a:t>Incomplete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xmlns="" val="10001"/>
                  </a:ext>
                </a:extLst>
              </a:tr>
              <a:tr h="180975">
                <a:tc>
                  <a:txBody>
                    <a:bodyPr/>
                    <a:lstStyle/>
                    <a:p>
                      <a:pPr algn="ctr" fontAlgn="b"/>
                      <a:r>
                        <a:rPr lang="en-US" sz="1200" u="none" strike="noStrike" dirty="0">
                          <a:effectLst/>
                          <a:latin typeface="Arial" panose="020B0604020202020204" pitchFamily="34" charset="0"/>
                          <a:cs typeface="Arial" panose="020B0604020202020204" pitchFamily="34" charset="0"/>
                        </a:rPr>
                        <a:t>1</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tc>
                  <a:txBody>
                    <a:bodyPr/>
                    <a:lstStyle/>
                    <a:p>
                      <a:pPr algn="l" fontAlgn="b"/>
                      <a:r>
                        <a:rPr lang="en-US" sz="1200" u="none" strike="noStrike" dirty="0">
                          <a:effectLst/>
                          <a:latin typeface="Arial" panose="020B0604020202020204" pitchFamily="34" charset="0"/>
                          <a:cs typeface="Arial" panose="020B0604020202020204" pitchFamily="34" charset="0"/>
                        </a:rPr>
                        <a:t>Performed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xmlns="" val="10002"/>
                  </a:ext>
                </a:extLst>
              </a:tr>
              <a:tr h="180975">
                <a:tc>
                  <a:txBody>
                    <a:bodyPr/>
                    <a:lstStyle/>
                    <a:p>
                      <a:pPr algn="ctr" fontAlgn="b"/>
                      <a:r>
                        <a:rPr lang="en-US" sz="1200" u="none" strike="noStrike" dirty="0">
                          <a:effectLst/>
                          <a:latin typeface="Arial" panose="020B0604020202020204" pitchFamily="34" charset="0"/>
                          <a:cs typeface="Arial" panose="020B0604020202020204" pitchFamily="34" charset="0"/>
                        </a:rPr>
                        <a:t>2</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tc>
                  <a:txBody>
                    <a:bodyPr/>
                    <a:lstStyle/>
                    <a:p>
                      <a:pPr algn="l" fontAlgn="b"/>
                      <a:r>
                        <a:rPr lang="en-US" sz="1200" u="none" strike="noStrike" dirty="0">
                          <a:effectLst/>
                          <a:latin typeface="Arial" panose="020B0604020202020204" pitchFamily="34" charset="0"/>
                          <a:cs typeface="Arial" panose="020B0604020202020204" pitchFamily="34" charset="0"/>
                        </a:rPr>
                        <a:t>Managed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xmlns="" val="10003"/>
                  </a:ext>
                </a:extLst>
              </a:tr>
              <a:tr h="180975">
                <a:tc>
                  <a:txBody>
                    <a:bodyPr/>
                    <a:lstStyle/>
                    <a:p>
                      <a:pPr algn="ctr" fontAlgn="b"/>
                      <a:r>
                        <a:rPr lang="en-US" sz="1200" u="none" strike="noStrike" dirty="0">
                          <a:effectLst/>
                          <a:latin typeface="Arial" panose="020B0604020202020204" pitchFamily="34" charset="0"/>
                          <a:cs typeface="Arial" panose="020B0604020202020204" pitchFamily="34" charset="0"/>
                        </a:rPr>
                        <a:t>3</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tc>
                  <a:txBody>
                    <a:bodyPr/>
                    <a:lstStyle/>
                    <a:p>
                      <a:pPr algn="l" fontAlgn="b"/>
                      <a:r>
                        <a:rPr lang="en-US" sz="1200" u="none" strike="noStrike" dirty="0">
                          <a:effectLst/>
                          <a:latin typeface="Arial" panose="020B0604020202020204" pitchFamily="34" charset="0"/>
                          <a:cs typeface="Arial" panose="020B0604020202020204" pitchFamily="34" charset="0"/>
                        </a:rPr>
                        <a:t>Defined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xmlns="" val="10004"/>
                  </a:ext>
                </a:extLst>
              </a:tr>
              <a:tr h="180975">
                <a:tc>
                  <a:txBody>
                    <a:bodyPr/>
                    <a:lstStyle/>
                    <a:p>
                      <a:pPr algn="ctr" fontAlgn="b"/>
                      <a:r>
                        <a:rPr lang="en-US" sz="1200" u="none" strike="noStrike" dirty="0">
                          <a:effectLst/>
                          <a:latin typeface="Arial" panose="020B0604020202020204" pitchFamily="34" charset="0"/>
                          <a:cs typeface="Arial" panose="020B0604020202020204" pitchFamily="34" charset="0"/>
                        </a:rPr>
                        <a:t>4</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tc>
                  <a:txBody>
                    <a:bodyPr/>
                    <a:lstStyle/>
                    <a:p>
                      <a:pPr algn="l" fontAlgn="b"/>
                      <a:r>
                        <a:rPr lang="en-US" sz="1200" u="none" strike="noStrike" dirty="0">
                          <a:effectLst/>
                          <a:latin typeface="Arial" panose="020B0604020202020204" pitchFamily="34" charset="0"/>
                          <a:cs typeface="Arial" panose="020B0604020202020204" pitchFamily="34" charset="0"/>
                        </a:rPr>
                        <a:t>Quantitatively Managed</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xmlns="" val="10005"/>
                  </a:ext>
                </a:extLst>
              </a:tr>
              <a:tr h="180975">
                <a:tc>
                  <a:txBody>
                    <a:bodyPr/>
                    <a:lstStyle/>
                    <a:p>
                      <a:pPr algn="ctr" fontAlgn="b"/>
                      <a:r>
                        <a:rPr lang="en-US" sz="1200" u="none" strike="noStrike" dirty="0">
                          <a:effectLst/>
                          <a:latin typeface="Arial" panose="020B0604020202020204" pitchFamily="34" charset="0"/>
                          <a:cs typeface="Arial" panose="020B0604020202020204" pitchFamily="34" charset="0"/>
                        </a:rPr>
                        <a:t>5</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tc>
                  <a:txBody>
                    <a:bodyPr/>
                    <a:lstStyle/>
                    <a:p>
                      <a:pPr algn="l" fontAlgn="b"/>
                      <a:r>
                        <a:rPr lang="en-US" sz="1200" u="none" strike="noStrike" dirty="0">
                          <a:effectLst/>
                          <a:latin typeface="Arial" panose="020B0604020202020204" pitchFamily="34" charset="0"/>
                          <a:cs typeface="Arial" panose="020B0604020202020204" pitchFamily="34" charset="0"/>
                        </a:rPr>
                        <a:t>Optimizing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grpSp>
        <p:nvGrpSpPr>
          <p:cNvPr id="22581" name="Group 4">
            <a:extLst>
              <a:ext uri="{FF2B5EF4-FFF2-40B4-BE49-F238E27FC236}">
                <a16:creationId xmlns:a16="http://schemas.microsoft.com/office/drawing/2014/main" xmlns="" id="{90F873A1-5551-4555-BFFC-292CB3B7C663}"/>
              </a:ext>
            </a:extLst>
          </p:cNvPr>
          <p:cNvGrpSpPr>
            <a:grpSpLocks/>
          </p:cNvGrpSpPr>
          <p:nvPr/>
        </p:nvGrpSpPr>
        <p:grpSpPr bwMode="auto">
          <a:xfrm>
            <a:off x="6084551" y="1733550"/>
            <a:ext cx="2432178" cy="1875044"/>
            <a:chOff x="3708" y="847"/>
            <a:chExt cx="1031" cy="996"/>
          </a:xfrm>
        </p:grpSpPr>
        <p:sp>
          <p:nvSpPr>
            <p:cNvPr id="22598" name="Text Box 11">
              <a:extLst>
                <a:ext uri="{FF2B5EF4-FFF2-40B4-BE49-F238E27FC236}">
                  <a16:creationId xmlns:a16="http://schemas.microsoft.com/office/drawing/2014/main" xmlns="" id="{4CBCE357-4EEE-47EC-9B9E-888FA21DF451}"/>
                </a:ext>
              </a:extLst>
            </p:cNvPr>
            <p:cNvSpPr txBox="1">
              <a:spLocks noChangeArrowheads="1"/>
            </p:cNvSpPr>
            <p:nvPr/>
          </p:nvSpPr>
          <p:spPr bwMode="auto">
            <a:xfrm>
              <a:off x="3769" y="1657"/>
              <a:ext cx="848"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2705" tIns="51353" rIns="102705" bIns="51353">
              <a:spAutoFit/>
            </a:bodyPr>
            <a:lstStyle>
              <a:lvl1pPr defTabSz="1027113">
                <a:spcBef>
                  <a:spcPct val="20000"/>
                </a:spcBef>
                <a:buChar char="•"/>
                <a:defRPr sz="2800">
                  <a:solidFill>
                    <a:schemeClr val="tx1"/>
                  </a:solidFill>
                  <a:latin typeface="Arial" panose="020B0604020202020204" pitchFamily="34" charset="0"/>
                </a:defRPr>
              </a:lvl1pPr>
              <a:lvl2pPr marL="742950" indent="-285750" defTabSz="1027113">
                <a:spcBef>
                  <a:spcPct val="20000"/>
                </a:spcBef>
                <a:buChar char="–"/>
                <a:defRPr sz="2400">
                  <a:solidFill>
                    <a:schemeClr val="tx1"/>
                  </a:solidFill>
                  <a:latin typeface="Arial" panose="020B0604020202020204" pitchFamily="34" charset="0"/>
                </a:defRPr>
              </a:lvl2pPr>
              <a:lvl3pPr marL="1143000" indent="-228600" defTabSz="1027113">
                <a:spcBef>
                  <a:spcPct val="20000"/>
                </a:spcBef>
                <a:buChar char="•"/>
                <a:defRPr sz="2000">
                  <a:solidFill>
                    <a:schemeClr val="tx1"/>
                  </a:solidFill>
                  <a:latin typeface="Arial" panose="020B0604020202020204" pitchFamily="34" charset="0"/>
                </a:defRPr>
              </a:lvl3pPr>
              <a:lvl4pPr marL="1600200" indent="-228600" defTabSz="1027113">
                <a:spcBef>
                  <a:spcPct val="20000"/>
                </a:spcBef>
                <a:buChar char="–"/>
                <a:defRPr>
                  <a:solidFill>
                    <a:schemeClr val="tx1"/>
                  </a:solidFill>
                  <a:latin typeface="Arial" panose="020B0604020202020204" pitchFamily="34" charset="0"/>
                </a:defRPr>
              </a:lvl4pPr>
              <a:lvl5pPr marL="2057400" indent="-228600" defTabSz="1027113">
                <a:spcBef>
                  <a:spcPct val="20000"/>
                </a:spcBef>
                <a:buChar char="»"/>
                <a:defRPr sz="1600">
                  <a:solidFill>
                    <a:schemeClr val="tx1"/>
                  </a:solidFill>
                  <a:latin typeface="Arial" panose="020B0604020202020204" pitchFamily="34" charset="0"/>
                </a:defRPr>
              </a:lvl5pPr>
              <a:lvl6pPr marL="25146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800" b="1" dirty="0"/>
                <a:t>. . .for an established set of process areas across an organization</a:t>
              </a:r>
            </a:p>
          </p:txBody>
        </p:sp>
        <p:graphicFrame>
          <p:nvGraphicFramePr>
            <p:cNvPr id="22599" name="Object 12">
              <a:extLst>
                <a:ext uri="{FF2B5EF4-FFF2-40B4-BE49-F238E27FC236}">
                  <a16:creationId xmlns:a16="http://schemas.microsoft.com/office/drawing/2014/main" xmlns="" id="{4E3B346F-0AD2-45D6-B2EE-0FB583CC60EC}"/>
                </a:ext>
              </a:extLst>
            </p:cNvPr>
            <p:cNvGraphicFramePr>
              <a:graphicFrameLocks/>
            </p:cNvGraphicFramePr>
            <p:nvPr/>
          </p:nvGraphicFramePr>
          <p:xfrm>
            <a:off x="3708" y="847"/>
            <a:ext cx="1031" cy="823"/>
          </p:xfrm>
          <a:graphic>
            <a:graphicData uri="http://schemas.openxmlformats.org/presentationml/2006/ole">
              <mc:AlternateContent xmlns:mc="http://schemas.openxmlformats.org/markup-compatibility/2006">
                <mc:Choice xmlns:v="urn:schemas-microsoft-com:vml" Requires="v">
                  <p:oleObj spid="_x0000_s22631" name="ClipArt" r:id="rId4" imgW="2627280" imgH="2093040" progId="MS_ClipArt_Gallery.2">
                    <p:embed/>
                  </p:oleObj>
                </mc:Choice>
                <mc:Fallback>
                  <p:oleObj name="ClipArt" r:id="rId4" imgW="2627280" imgH="2093040" progId="MS_ClipArt_Gallery.2">
                    <p:embed/>
                    <p:pic>
                      <p:nvPicPr>
                        <p:cNvPr id="0" name="Object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8" y="847"/>
                          <a:ext cx="1031" cy="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2582" name="Group 4">
            <a:extLst>
              <a:ext uri="{FF2B5EF4-FFF2-40B4-BE49-F238E27FC236}">
                <a16:creationId xmlns:a16="http://schemas.microsoft.com/office/drawing/2014/main" xmlns="" id="{E25BEE5A-0185-4C94-98C9-26CDFFFAB150}"/>
              </a:ext>
            </a:extLst>
          </p:cNvPr>
          <p:cNvGrpSpPr>
            <a:grpSpLocks/>
          </p:cNvGrpSpPr>
          <p:nvPr/>
        </p:nvGrpSpPr>
        <p:grpSpPr bwMode="auto">
          <a:xfrm>
            <a:off x="5889625" y="4191000"/>
            <a:ext cx="2568575" cy="2052638"/>
            <a:chOff x="793" y="1301"/>
            <a:chExt cx="1824" cy="1876"/>
          </a:xfrm>
        </p:grpSpPr>
        <p:sp>
          <p:nvSpPr>
            <p:cNvPr id="22589" name="Line 5">
              <a:extLst>
                <a:ext uri="{FF2B5EF4-FFF2-40B4-BE49-F238E27FC236}">
                  <a16:creationId xmlns:a16="http://schemas.microsoft.com/office/drawing/2014/main" xmlns="" id="{0ADBA5AD-7E05-4E6A-935A-F949EF4AFF83}"/>
                </a:ext>
              </a:extLst>
            </p:cNvPr>
            <p:cNvSpPr>
              <a:spLocks noChangeShapeType="1"/>
            </p:cNvSpPr>
            <p:nvPr/>
          </p:nvSpPr>
          <p:spPr bwMode="auto">
            <a:xfrm>
              <a:off x="1055" y="2899"/>
              <a:ext cx="1562" cy="1"/>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22590" name="Rectangle 6">
              <a:extLst>
                <a:ext uri="{FF2B5EF4-FFF2-40B4-BE49-F238E27FC236}">
                  <a16:creationId xmlns:a16="http://schemas.microsoft.com/office/drawing/2014/main" xmlns="" id="{025A3D02-5BFE-479E-9F5B-05B6DD1117EE}"/>
                </a:ext>
              </a:extLst>
            </p:cNvPr>
            <p:cNvSpPr>
              <a:spLocks noChangeArrowheads="1"/>
            </p:cNvSpPr>
            <p:nvPr/>
          </p:nvSpPr>
          <p:spPr bwMode="auto">
            <a:xfrm>
              <a:off x="1188" y="2925"/>
              <a:ext cx="298"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889" tIns="44444" rIns="88889" bIns="44444">
              <a:spAutoFit/>
            </a:bodyPr>
            <a:lstStyle>
              <a:lvl1pPr defTabSz="858838">
                <a:spcBef>
                  <a:spcPct val="20000"/>
                </a:spcBef>
                <a:buChar char="•"/>
                <a:defRPr sz="2800">
                  <a:solidFill>
                    <a:schemeClr val="tx1"/>
                  </a:solidFill>
                  <a:latin typeface="Arial" panose="020B0604020202020204" pitchFamily="34" charset="0"/>
                </a:defRPr>
              </a:lvl1pPr>
              <a:lvl2pPr marL="742950" indent="-285750" defTabSz="858838">
                <a:spcBef>
                  <a:spcPct val="20000"/>
                </a:spcBef>
                <a:buChar char="–"/>
                <a:defRPr sz="2400">
                  <a:solidFill>
                    <a:schemeClr val="tx1"/>
                  </a:solidFill>
                  <a:latin typeface="Arial" panose="020B0604020202020204" pitchFamily="34" charset="0"/>
                </a:defRPr>
              </a:lvl2pPr>
              <a:lvl3pPr marL="1143000" indent="-228600" defTabSz="858838">
                <a:spcBef>
                  <a:spcPct val="20000"/>
                </a:spcBef>
                <a:buChar char="•"/>
                <a:defRPr sz="2000">
                  <a:solidFill>
                    <a:schemeClr val="tx1"/>
                  </a:solidFill>
                  <a:latin typeface="Arial" panose="020B0604020202020204" pitchFamily="34" charset="0"/>
                </a:defRPr>
              </a:lvl3pPr>
              <a:lvl4pPr marL="1600200" indent="-228600" defTabSz="858838">
                <a:spcBef>
                  <a:spcPct val="20000"/>
                </a:spcBef>
                <a:buChar char="–"/>
                <a:defRPr>
                  <a:solidFill>
                    <a:schemeClr val="tx1"/>
                  </a:solidFill>
                  <a:latin typeface="Arial" panose="020B0604020202020204" pitchFamily="34" charset="0"/>
                </a:defRPr>
              </a:lvl4pPr>
              <a:lvl5pPr marL="2057400" indent="-228600" defTabSz="858838">
                <a:spcBef>
                  <a:spcPct val="20000"/>
                </a:spcBef>
                <a:buChar char="»"/>
                <a:defRPr sz="1600">
                  <a:solidFill>
                    <a:schemeClr val="tx1"/>
                  </a:solidFill>
                  <a:latin typeface="Arial" panose="020B0604020202020204" pitchFamily="34" charset="0"/>
                </a:defRPr>
              </a:lvl5pPr>
              <a:lvl6pPr marL="2514600" indent="-228600" defTabSz="858838"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858838"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858838"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858838"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2000" b="1" dirty="0"/>
                <a:t>PA</a:t>
              </a:r>
              <a:endParaRPr lang="en-US" altLang="en-US" sz="900" b="1" dirty="0"/>
            </a:p>
          </p:txBody>
        </p:sp>
        <p:sp>
          <p:nvSpPr>
            <p:cNvPr id="22591" name="Rectangle 7">
              <a:extLst>
                <a:ext uri="{FF2B5EF4-FFF2-40B4-BE49-F238E27FC236}">
                  <a16:creationId xmlns:a16="http://schemas.microsoft.com/office/drawing/2014/main" xmlns="" id="{4A60E096-CFB2-4862-80F1-54CC54EDC2D4}"/>
                </a:ext>
              </a:extLst>
            </p:cNvPr>
            <p:cNvSpPr>
              <a:spLocks noChangeArrowheads="1"/>
            </p:cNvSpPr>
            <p:nvPr/>
          </p:nvSpPr>
          <p:spPr bwMode="auto">
            <a:xfrm>
              <a:off x="1592" y="2925"/>
              <a:ext cx="298"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889" tIns="44444" rIns="88889" bIns="44444">
              <a:spAutoFit/>
            </a:bodyPr>
            <a:lstStyle>
              <a:lvl1pPr defTabSz="858838">
                <a:spcBef>
                  <a:spcPct val="20000"/>
                </a:spcBef>
                <a:buChar char="•"/>
                <a:defRPr sz="2800">
                  <a:solidFill>
                    <a:schemeClr val="tx1"/>
                  </a:solidFill>
                  <a:latin typeface="Arial" panose="020B0604020202020204" pitchFamily="34" charset="0"/>
                </a:defRPr>
              </a:lvl1pPr>
              <a:lvl2pPr marL="742950" indent="-285750" defTabSz="858838">
                <a:spcBef>
                  <a:spcPct val="20000"/>
                </a:spcBef>
                <a:buChar char="–"/>
                <a:defRPr sz="2400">
                  <a:solidFill>
                    <a:schemeClr val="tx1"/>
                  </a:solidFill>
                  <a:latin typeface="Arial" panose="020B0604020202020204" pitchFamily="34" charset="0"/>
                </a:defRPr>
              </a:lvl2pPr>
              <a:lvl3pPr marL="1143000" indent="-228600" defTabSz="858838">
                <a:spcBef>
                  <a:spcPct val="20000"/>
                </a:spcBef>
                <a:buChar char="•"/>
                <a:defRPr sz="2000">
                  <a:solidFill>
                    <a:schemeClr val="tx1"/>
                  </a:solidFill>
                  <a:latin typeface="Arial" panose="020B0604020202020204" pitchFamily="34" charset="0"/>
                </a:defRPr>
              </a:lvl3pPr>
              <a:lvl4pPr marL="1600200" indent="-228600" defTabSz="858838">
                <a:spcBef>
                  <a:spcPct val="20000"/>
                </a:spcBef>
                <a:buChar char="–"/>
                <a:defRPr>
                  <a:solidFill>
                    <a:schemeClr val="tx1"/>
                  </a:solidFill>
                  <a:latin typeface="Arial" panose="020B0604020202020204" pitchFamily="34" charset="0"/>
                </a:defRPr>
              </a:lvl4pPr>
              <a:lvl5pPr marL="2057400" indent="-228600" defTabSz="858838">
                <a:spcBef>
                  <a:spcPct val="20000"/>
                </a:spcBef>
                <a:buChar char="»"/>
                <a:defRPr sz="1600">
                  <a:solidFill>
                    <a:schemeClr val="tx1"/>
                  </a:solidFill>
                  <a:latin typeface="Arial" panose="020B0604020202020204" pitchFamily="34" charset="0"/>
                </a:defRPr>
              </a:lvl5pPr>
              <a:lvl6pPr marL="2514600" indent="-228600" defTabSz="858838"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858838"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858838"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858838"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2000" b="1" dirty="0"/>
                <a:t>PA</a:t>
              </a:r>
              <a:endParaRPr lang="en-US" altLang="en-US" sz="900" b="1" dirty="0"/>
            </a:p>
          </p:txBody>
        </p:sp>
        <p:sp>
          <p:nvSpPr>
            <p:cNvPr id="22592" name="Rectangle 8">
              <a:extLst>
                <a:ext uri="{FF2B5EF4-FFF2-40B4-BE49-F238E27FC236}">
                  <a16:creationId xmlns:a16="http://schemas.microsoft.com/office/drawing/2014/main" xmlns="" id="{4DE11EF6-EB23-4A7D-A83F-2B42EA2D1079}"/>
                </a:ext>
              </a:extLst>
            </p:cNvPr>
            <p:cNvSpPr>
              <a:spLocks noChangeArrowheads="1"/>
            </p:cNvSpPr>
            <p:nvPr/>
          </p:nvSpPr>
          <p:spPr bwMode="auto">
            <a:xfrm>
              <a:off x="1189" y="1583"/>
              <a:ext cx="187" cy="1309"/>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22593" name="Rectangle 9">
              <a:extLst>
                <a:ext uri="{FF2B5EF4-FFF2-40B4-BE49-F238E27FC236}">
                  <a16:creationId xmlns:a16="http://schemas.microsoft.com/office/drawing/2014/main" xmlns="" id="{E16A2B93-FF74-43F9-9315-1EEE465182A6}"/>
                </a:ext>
              </a:extLst>
            </p:cNvPr>
            <p:cNvSpPr>
              <a:spLocks noChangeArrowheads="1"/>
            </p:cNvSpPr>
            <p:nvPr/>
          </p:nvSpPr>
          <p:spPr bwMode="auto">
            <a:xfrm>
              <a:off x="1601" y="2327"/>
              <a:ext cx="187" cy="565"/>
            </a:xfrm>
            <a:prstGeom prst="rect">
              <a:avLst/>
            </a:prstGeom>
            <a:solidFill>
              <a:schemeClr va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22594" name="Rectangle 10">
              <a:extLst>
                <a:ext uri="{FF2B5EF4-FFF2-40B4-BE49-F238E27FC236}">
                  <a16:creationId xmlns:a16="http://schemas.microsoft.com/office/drawing/2014/main" xmlns="" id="{32F222DE-4EE6-4A32-9456-BEC0413B2681}"/>
                </a:ext>
              </a:extLst>
            </p:cNvPr>
            <p:cNvSpPr>
              <a:spLocks noChangeArrowheads="1"/>
            </p:cNvSpPr>
            <p:nvPr/>
          </p:nvSpPr>
          <p:spPr bwMode="auto">
            <a:xfrm>
              <a:off x="2052" y="2073"/>
              <a:ext cx="188" cy="819"/>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22595" name="Line 11">
              <a:extLst>
                <a:ext uri="{FF2B5EF4-FFF2-40B4-BE49-F238E27FC236}">
                  <a16:creationId xmlns:a16="http://schemas.microsoft.com/office/drawing/2014/main" xmlns="" id="{9B8696C2-A167-4548-840D-D2E3B0103DC4}"/>
                </a:ext>
              </a:extLst>
            </p:cNvPr>
            <p:cNvSpPr>
              <a:spLocks noChangeShapeType="1"/>
            </p:cNvSpPr>
            <p:nvPr/>
          </p:nvSpPr>
          <p:spPr bwMode="auto">
            <a:xfrm>
              <a:off x="1054" y="1301"/>
              <a:ext cx="1" cy="1578"/>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22596" name="Text Box 13">
              <a:extLst>
                <a:ext uri="{FF2B5EF4-FFF2-40B4-BE49-F238E27FC236}">
                  <a16:creationId xmlns:a16="http://schemas.microsoft.com/office/drawing/2014/main" xmlns="" id="{50308035-E261-4EBF-ACF9-F28BBB43D8F5}"/>
                </a:ext>
              </a:extLst>
            </p:cNvPr>
            <p:cNvSpPr txBox="1">
              <a:spLocks noChangeArrowheads="1"/>
            </p:cNvSpPr>
            <p:nvPr/>
          </p:nvSpPr>
          <p:spPr bwMode="auto">
            <a:xfrm rot="-5397923">
              <a:off x="141" y="2111"/>
              <a:ext cx="1506"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705" tIns="51353" rIns="102705" bIns="51353">
              <a:spAutoFit/>
            </a:bodyPr>
            <a:lstStyle>
              <a:lvl1pPr defTabSz="1027113">
                <a:spcBef>
                  <a:spcPct val="20000"/>
                </a:spcBef>
                <a:buChar char="•"/>
                <a:defRPr sz="2800">
                  <a:solidFill>
                    <a:schemeClr val="tx1"/>
                  </a:solidFill>
                  <a:latin typeface="Arial" panose="020B0604020202020204" pitchFamily="34" charset="0"/>
                </a:defRPr>
              </a:lvl1pPr>
              <a:lvl2pPr marL="742950" indent="-285750" defTabSz="1027113">
                <a:spcBef>
                  <a:spcPct val="20000"/>
                </a:spcBef>
                <a:buChar char="–"/>
                <a:defRPr sz="2400">
                  <a:solidFill>
                    <a:schemeClr val="tx1"/>
                  </a:solidFill>
                  <a:latin typeface="Arial" panose="020B0604020202020204" pitchFamily="34" charset="0"/>
                </a:defRPr>
              </a:lvl2pPr>
              <a:lvl3pPr marL="1143000" indent="-228600" defTabSz="1027113">
                <a:spcBef>
                  <a:spcPct val="20000"/>
                </a:spcBef>
                <a:buChar char="•"/>
                <a:defRPr sz="2000">
                  <a:solidFill>
                    <a:schemeClr val="tx1"/>
                  </a:solidFill>
                  <a:latin typeface="Arial" panose="020B0604020202020204" pitchFamily="34" charset="0"/>
                </a:defRPr>
              </a:lvl3pPr>
              <a:lvl4pPr marL="1600200" indent="-228600" defTabSz="1027113">
                <a:spcBef>
                  <a:spcPct val="20000"/>
                </a:spcBef>
                <a:buChar char="–"/>
                <a:defRPr>
                  <a:solidFill>
                    <a:schemeClr val="tx1"/>
                  </a:solidFill>
                  <a:latin typeface="Arial" panose="020B0604020202020204" pitchFamily="34" charset="0"/>
                </a:defRPr>
              </a:lvl4pPr>
              <a:lvl5pPr marL="2057400" indent="-228600" defTabSz="1027113">
                <a:spcBef>
                  <a:spcPct val="20000"/>
                </a:spcBef>
                <a:buChar char="»"/>
                <a:defRPr sz="1600">
                  <a:solidFill>
                    <a:schemeClr val="tx1"/>
                  </a:solidFill>
                  <a:latin typeface="Arial" panose="020B0604020202020204" pitchFamily="34" charset="0"/>
                </a:defRPr>
              </a:lvl5pPr>
              <a:lvl6pPr marL="25146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200" b="1" dirty="0"/>
                <a:t>0    1   2    3    4    5</a:t>
              </a:r>
            </a:p>
          </p:txBody>
        </p:sp>
        <p:sp>
          <p:nvSpPr>
            <p:cNvPr id="22597" name="Rectangle 14">
              <a:extLst>
                <a:ext uri="{FF2B5EF4-FFF2-40B4-BE49-F238E27FC236}">
                  <a16:creationId xmlns:a16="http://schemas.microsoft.com/office/drawing/2014/main" xmlns="" id="{AEB4CEA0-3567-4A46-B886-B6273A03B5E6}"/>
                </a:ext>
              </a:extLst>
            </p:cNvPr>
            <p:cNvSpPr>
              <a:spLocks noChangeArrowheads="1"/>
            </p:cNvSpPr>
            <p:nvPr/>
          </p:nvSpPr>
          <p:spPr bwMode="auto">
            <a:xfrm>
              <a:off x="2000" y="2933"/>
              <a:ext cx="298"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889" tIns="44444" rIns="88889" bIns="44444">
              <a:spAutoFit/>
            </a:bodyPr>
            <a:lstStyle>
              <a:lvl1pPr defTabSz="858838">
                <a:spcBef>
                  <a:spcPct val="20000"/>
                </a:spcBef>
                <a:buChar char="•"/>
                <a:defRPr sz="2800">
                  <a:solidFill>
                    <a:schemeClr val="tx1"/>
                  </a:solidFill>
                  <a:latin typeface="Arial" panose="020B0604020202020204" pitchFamily="34" charset="0"/>
                </a:defRPr>
              </a:lvl1pPr>
              <a:lvl2pPr marL="742950" indent="-285750" defTabSz="858838">
                <a:spcBef>
                  <a:spcPct val="20000"/>
                </a:spcBef>
                <a:buChar char="–"/>
                <a:defRPr sz="2400">
                  <a:solidFill>
                    <a:schemeClr val="tx1"/>
                  </a:solidFill>
                  <a:latin typeface="Arial" panose="020B0604020202020204" pitchFamily="34" charset="0"/>
                </a:defRPr>
              </a:lvl2pPr>
              <a:lvl3pPr marL="1143000" indent="-228600" defTabSz="858838">
                <a:spcBef>
                  <a:spcPct val="20000"/>
                </a:spcBef>
                <a:buChar char="•"/>
                <a:defRPr sz="2000">
                  <a:solidFill>
                    <a:schemeClr val="tx1"/>
                  </a:solidFill>
                  <a:latin typeface="Arial" panose="020B0604020202020204" pitchFamily="34" charset="0"/>
                </a:defRPr>
              </a:lvl3pPr>
              <a:lvl4pPr marL="1600200" indent="-228600" defTabSz="858838">
                <a:spcBef>
                  <a:spcPct val="20000"/>
                </a:spcBef>
                <a:buChar char="–"/>
                <a:defRPr>
                  <a:solidFill>
                    <a:schemeClr val="tx1"/>
                  </a:solidFill>
                  <a:latin typeface="Arial" panose="020B0604020202020204" pitchFamily="34" charset="0"/>
                </a:defRPr>
              </a:lvl4pPr>
              <a:lvl5pPr marL="2057400" indent="-228600" defTabSz="858838">
                <a:spcBef>
                  <a:spcPct val="20000"/>
                </a:spcBef>
                <a:buChar char="»"/>
                <a:defRPr sz="1600">
                  <a:solidFill>
                    <a:schemeClr val="tx1"/>
                  </a:solidFill>
                  <a:latin typeface="Arial" panose="020B0604020202020204" pitchFamily="34" charset="0"/>
                </a:defRPr>
              </a:lvl5pPr>
              <a:lvl6pPr marL="2514600" indent="-228600" defTabSz="858838"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858838"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858838"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858838"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2000" b="1" dirty="0"/>
                <a:t>PA</a:t>
              </a:r>
              <a:endParaRPr lang="en-US" altLang="en-US" sz="900" b="1" dirty="0"/>
            </a:p>
          </p:txBody>
        </p:sp>
      </p:grpSp>
      <p:sp>
        <p:nvSpPr>
          <p:cNvPr id="22583" name="Text Box 6">
            <a:extLst>
              <a:ext uri="{FF2B5EF4-FFF2-40B4-BE49-F238E27FC236}">
                <a16:creationId xmlns:a16="http://schemas.microsoft.com/office/drawing/2014/main" xmlns="" id="{7CE76E73-E850-4F95-8FF2-DD52DC0729E1}"/>
              </a:ext>
            </a:extLst>
          </p:cNvPr>
          <p:cNvSpPr txBox="1">
            <a:spLocks noChangeArrowheads="1"/>
          </p:cNvSpPr>
          <p:nvPr/>
        </p:nvSpPr>
        <p:spPr bwMode="auto">
          <a:xfrm>
            <a:off x="6919913" y="2941638"/>
            <a:ext cx="528637"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705" tIns="51353" rIns="102705" bIns="51353">
            <a:spAutoFit/>
          </a:bodyPr>
          <a:lstStyle>
            <a:lvl1pPr defTabSz="1027113">
              <a:spcBef>
                <a:spcPct val="20000"/>
              </a:spcBef>
              <a:buChar char="•"/>
              <a:defRPr sz="2800">
                <a:solidFill>
                  <a:schemeClr val="tx1"/>
                </a:solidFill>
                <a:latin typeface="Arial" panose="020B0604020202020204" pitchFamily="34" charset="0"/>
              </a:defRPr>
            </a:lvl1pPr>
            <a:lvl2pPr marL="742950" indent="-285750" defTabSz="1027113">
              <a:spcBef>
                <a:spcPct val="20000"/>
              </a:spcBef>
              <a:buChar char="–"/>
              <a:defRPr sz="2400">
                <a:solidFill>
                  <a:schemeClr val="tx1"/>
                </a:solidFill>
                <a:latin typeface="Arial" panose="020B0604020202020204" pitchFamily="34" charset="0"/>
              </a:defRPr>
            </a:lvl2pPr>
            <a:lvl3pPr marL="1143000" indent="-228600" defTabSz="1027113">
              <a:spcBef>
                <a:spcPct val="20000"/>
              </a:spcBef>
              <a:buChar char="•"/>
              <a:defRPr sz="2000">
                <a:solidFill>
                  <a:schemeClr val="tx1"/>
                </a:solidFill>
                <a:latin typeface="Arial" panose="020B0604020202020204" pitchFamily="34" charset="0"/>
              </a:defRPr>
            </a:lvl3pPr>
            <a:lvl4pPr marL="1600200" indent="-228600" defTabSz="1027113">
              <a:spcBef>
                <a:spcPct val="20000"/>
              </a:spcBef>
              <a:buChar char="–"/>
              <a:defRPr>
                <a:solidFill>
                  <a:schemeClr val="tx1"/>
                </a:solidFill>
                <a:latin typeface="Arial" panose="020B0604020202020204" pitchFamily="34" charset="0"/>
              </a:defRPr>
            </a:lvl4pPr>
            <a:lvl5pPr marL="2057400" indent="-228600" defTabSz="1027113">
              <a:spcBef>
                <a:spcPct val="20000"/>
              </a:spcBef>
              <a:buChar char="»"/>
              <a:defRPr sz="1600">
                <a:solidFill>
                  <a:schemeClr val="tx1"/>
                </a:solidFill>
                <a:latin typeface="Arial" panose="020B0604020202020204" pitchFamily="34" charset="0"/>
              </a:defRPr>
            </a:lvl5pPr>
            <a:lvl6pPr marL="25146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100" b="1" dirty="0"/>
              <a:t>ML 1</a:t>
            </a:r>
          </a:p>
        </p:txBody>
      </p:sp>
      <p:sp>
        <p:nvSpPr>
          <p:cNvPr id="22584" name="Text Box 6">
            <a:extLst>
              <a:ext uri="{FF2B5EF4-FFF2-40B4-BE49-F238E27FC236}">
                <a16:creationId xmlns:a16="http://schemas.microsoft.com/office/drawing/2014/main" xmlns="" id="{3F16EFEC-9195-4A16-9D4F-CB770C3E4A7B}"/>
              </a:ext>
            </a:extLst>
          </p:cNvPr>
          <p:cNvSpPr txBox="1">
            <a:spLocks noChangeArrowheads="1"/>
          </p:cNvSpPr>
          <p:nvPr/>
        </p:nvSpPr>
        <p:spPr bwMode="auto">
          <a:xfrm>
            <a:off x="6919913" y="2655888"/>
            <a:ext cx="528637"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705" tIns="51353" rIns="102705" bIns="51353">
            <a:spAutoFit/>
          </a:bodyPr>
          <a:lstStyle>
            <a:lvl1pPr defTabSz="1027113">
              <a:spcBef>
                <a:spcPct val="20000"/>
              </a:spcBef>
              <a:buChar char="•"/>
              <a:defRPr sz="2800">
                <a:solidFill>
                  <a:schemeClr val="tx1"/>
                </a:solidFill>
                <a:latin typeface="Arial" panose="020B0604020202020204" pitchFamily="34" charset="0"/>
              </a:defRPr>
            </a:lvl1pPr>
            <a:lvl2pPr marL="742950" indent="-285750" defTabSz="1027113">
              <a:spcBef>
                <a:spcPct val="20000"/>
              </a:spcBef>
              <a:buChar char="–"/>
              <a:defRPr sz="2400">
                <a:solidFill>
                  <a:schemeClr val="tx1"/>
                </a:solidFill>
                <a:latin typeface="Arial" panose="020B0604020202020204" pitchFamily="34" charset="0"/>
              </a:defRPr>
            </a:lvl2pPr>
            <a:lvl3pPr marL="1143000" indent="-228600" defTabSz="1027113">
              <a:spcBef>
                <a:spcPct val="20000"/>
              </a:spcBef>
              <a:buChar char="•"/>
              <a:defRPr sz="2000">
                <a:solidFill>
                  <a:schemeClr val="tx1"/>
                </a:solidFill>
                <a:latin typeface="Arial" panose="020B0604020202020204" pitchFamily="34" charset="0"/>
              </a:defRPr>
            </a:lvl3pPr>
            <a:lvl4pPr marL="1600200" indent="-228600" defTabSz="1027113">
              <a:spcBef>
                <a:spcPct val="20000"/>
              </a:spcBef>
              <a:buChar char="–"/>
              <a:defRPr>
                <a:solidFill>
                  <a:schemeClr val="tx1"/>
                </a:solidFill>
                <a:latin typeface="Arial" panose="020B0604020202020204" pitchFamily="34" charset="0"/>
              </a:defRPr>
            </a:lvl4pPr>
            <a:lvl5pPr marL="2057400" indent="-228600" defTabSz="1027113">
              <a:spcBef>
                <a:spcPct val="20000"/>
              </a:spcBef>
              <a:buChar char="»"/>
              <a:defRPr sz="1600">
                <a:solidFill>
                  <a:schemeClr val="tx1"/>
                </a:solidFill>
                <a:latin typeface="Arial" panose="020B0604020202020204" pitchFamily="34" charset="0"/>
              </a:defRPr>
            </a:lvl5pPr>
            <a:lvl6pPr marL="25146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100" b="1" dirty="0"/>
              <a:t>ML 2</a:t>
            </a:r>
          </a:p>
        </p:txBody>
      </p:sp>
      <p:sp>
        <p:nvSpPr>
          <p:cNvPr id="22585" name="Text Box 6">
            <a:extLst>
              <a:ext uri="{FF2B5EF4-FFF2-40B4-BE49-F238E27FC236}">
                <a16:creationId xmlns:a16="http://schemas.microsoft.com/office/drawing/2014/main" xmlns="" id="{51E5A868-33A2-49AE-8BF7-84C89C12C78E}"/>
              </a:ext>
            </a:extLst>
          </p:cNvPr>
          <p:cNvSpPr txBox="1">
            <a:spLocks noChangeArrowheads="1"/>
          </p:cNvSpPr>
          <p:nvPr/>
        </p:nvSpPr>
        <p:spPr bwMode="auto">
          <a:xfrm>
            <a:off x="6945313" y="2355850"/>
            <a:ext cx="5270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705" tIns="51353" rIns="102705" bIns="51353">
            <a:spAutoFit/>
          </a:bodyPr>
          <a:lstStyle>
            <a:lvl1pPr defTabSz="1027113">
              <a:spcBef>
                <a:spcPct val="20000"/>
              </a:spcBef>
              <a:buChar char="•"/>
              <a:defRPr sz="2800">
                <a:solidFill>
                  <a:schemeClr val="tx1"/>
                </a:solidFill>
                <a:latin typeface="Arial" panose="020B0604020202020204" pitchFamily="34" charset="0"/>
              </a:defRPr>
            </a:lvl1pPr>
            <a:lvl2pPr marL="742950" indent="-285750" defTabSz="1027113">
              <a:spcBef>
                <a:spcPct val="20000"/>
              </a:spcBef>
              <a:buChar char="–"/>
              <a:defRPr sz="2400">
                <a:solidFill>
                  <a:schemeClr val="tx1"/>
                </a:solidFill>
                <a:latin typeface="Arial" panose="020B0604020202020204" pitchFamily="34" charset="0"/>
              </a:defRPr>
            </a:lvl2pPr>
            <a:lvl3pPr marL="1143000" indent="-228600" defTabSz="1027113">
              <a:spcBef>
                <a:spcPct val="20000"/>
              </a:spcBef>
              <a:buChar char="•"/>
              <a:defRPr sz="2000">
                <a:solidFill>
                  <a:schemeClr val="tx1"/>
                </a:solidFill>
                <a:latin typeface="Arial" panose="020B0604020202020204" pitchFamily="34" charset="0"/>
              </a:defRPr>
            </a:lvl3pPr>
            <a:lvl4pPr marL="1600200" indent="-228600" defTabSz="1027113">
              <a:spcBef>
                <a:spcPct val="20000"/>
              </a:spcBef>
              <a:buChar char="–"/>
              <a:defRPr>
                <a:solidFill>
                  <a:schemeClr val="tx1"/>
                </a:solidFill>
                <a:latin typeface="Arial" panose="020B0604020202020204" pitchFamily="34" charset="0"/>
              </a:defRPr>
            </a:lvl4pPr>
            <a:lvl5pPr marL="2057400" indent="-228600" defTabSz="1027113">
              <a:spcBef>
                <a:spcPct val="20000"/>
              </a:spcBef>
              <a:buChar char="»"/>
              <a:defRPr sz="1600">
                <a:solidFill>
                  <a:schemeClr val="tx1"/>
                </a:solidFill>
                <a:latin typeface="Arial" panose="020B0604020202020204" pitchFamily="34" charset="0"/>
              </a:defRPr>
            </a:lvl5pPr>
            <a:lvl6pPr marL="25146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100" b="1" dirty="0"/>
              <a:t>ML 3</a:t>
            </a:r>
          </a:p>
        </p:txBody>
      </p:sp>
      <p:sp>
        <p:nvSpPr>
          <p:cNvPr id="22586" name="Text Box 6">
            <a:extLst>
              <a:ext uri="{FF2B5EF4-FFF2-40B4-BE49-F238E27FC236}">
                <a16:creationId xmlns:a16="http://schemas.microsoft.com/office/drawing/2014/main" xmlns="" id="{6E2E5FF3-6121-4626-9ABC-5E6E2F6E5B73}"/>
              </a:ext>
            </a:extLst>
          </p:cNvPr>
          <p:cNvSpPr txBox="1">
            <a:spLocks noChangeArrowheads="1"/>
          </p:cNvSpPr>
          <p:nvPr/>
        </p:nvSpPr>
        <p:spPr bwMode="auto">
          <a:xfrm>
            <a:off x="6969125" y="2046288"/>
            <a:ext cx="528638"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705" tIns="51353" rIns="102705" bIns="51353">
            <a:spAutoFit/>
          </a:bodyPr>
          <a:lstStyle>
            <a:lvl1pPr defTabSz="1027113">
              <a:spcBef>
                <a:spcPct val="20000"/>
              </a:spcBef>
              <a:buChar char="•"/>
              <a:defRPr sz="2800">
                <a:solidFill>
                  <a:schemeClr val="tx1"/>
                </a:solidFill>
                <a:latin typeface="Arial" panose="020B0604020202020204" pitchFamily="34" charset="0"/>
              </a:defRPr>
            </a:lvl1pPr>
            <a:lvl2pPr marL="742950" indent="-285750" defTabSz="1027113">
              <a:spcBef>
                <a:spcPct val="20000"/>
              </a:spcBef>
              <a:buChar char="–"/>
              <a:defRPr sz="2400">
                <a:solidFill>
                  <a:schemeClr val="tx1"/>
                </a:solidFill>
                <a:latin typeface="Arial" panose="020B0604020202020204" pitchFamily="34" charset="0"/>
              </a:defRPr>
            </a:lvl2pPr>
            <a:lvl3pPr marL="1143000" indent="-228600" defTabSz="1027113">
              <a:spcBef>
                <a:spcPct val="20000"/>
              </a:spcBef>
              <a:buChar char="•"/>
              <a:defRPr sz="2000">
                <a:solidFill>
                  <a:schemeClr val="tx1"/>
                </a:solidFill>
                <a:latin typeface="Arial" panose="020B0604020202020204" pitchFamily="34" charset="0"/>
              </a:defRPr>
            </a:lvl3pPr>
            <a:lvl4pPr marL="1600200" indent="-228600" defTabSz="1027113">
              <a:spcBef>
                <a:spcPct val="20000"/>
              </a:spcBef>
              <a:buChar char="–"/>
              <a:defRPr>
                <a:solidFill>
                  <a:schemeClr val="tx1"/>
                </a:solidFill>
                <a:latin typeface="Arial" panose="020B0604020202020204" pitchFamily="34" charset="0"/>
              </a:defRPr>
            </a:lvl4pPr>
            <a:lvl5pPr marL="2057400" indent="-228600" defTabSz="1027113">
              <a:spcBef>
                <a:spcPct val="20000"/>
              </a:spcBef>
              <a:buChar char="»"/>
              <a:defRPr sz="1600">
                <a:solidFill>
                  <a:schemeClr val="tx1"/>
                </a:solidFill>
                <a:latin typeface="Arial" panose="020B0604020202020204" pitchFamily="34" charset="0"/>
              </a:defRPr>
            </a:lvl5pPr>
            <a:lvl6pPr marL="25146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100" b="1" dirty="0"/>
              <a:t>ML 4</a:t>
            </a:r>
          </a:p>
        </p:txBody>
      </p:sp>
      <p:sp>
        <p:nvSpPr>
          <p:cNvPr id="22587" name="Text Box 6">
            <a:extLst>
              <a:ext uri="{FF2B5EF4-FFF2-40B4-BE49-F238E27FC236}">
                <a16:creationId xmlns:a16="http://schemas.microsoft.com/office/drawing/2014/main" xmlns="" id="{8A79012C-D6E3-4CA7-ADF6-4D735005601F}"/>
              </a:ext>
            </a:extLst>
          </p:cNvPr>
          <p:cNvSpPr txBox="1">
            <a:spLocks noChangeArrowheads="1"/>
          </p:cNvSpPr>
          <p:nvPr/>
        </p:nvSpPr>
        <p:spPr bwMode="auto">
          <a:xfrm>
            <a:off x="6986588" y="1733550"/>
            <a:ext cx="500062" cy="25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705" tIns="51353" rIns="102705" bIns="51353">
            <a:spAutoFit/>
          </a:bodyPr>
          <a:lstStyle>
            <a:lvl1pPr defTabSz="1027113">
              <a:spcBef>
                <a:spcPct val="20000"/>
              </a:spcBef>
              <a:buChar char="•"/>
              <a:defRPr sz="2800">
                <a:solidFill>
                  <a:schemeClr val="tx1"/>
                </a:solidFill>
                <a:latin typeface="Arial" panose="020B0604020202020204" pitchFamily="34" charset="0"/>
              </a:defRPr>
            </a:lvl1pPr>
            <a:lvl2pPr marL="742950" indent="-285750" defTabSz="1027113">
              <a:spcBef>
                <a:spcPct val="20000"/>
              </a:spcBef>
              <a:buChar char="–"/>
              <a:defRPr sz="2400">
                <a:solidFill>
                  <a:schemeClr val="tx1"/>
                </a:solidFill>
                <a:latin typeface="Arial" panose="020B0604020202020204" pitchFamily="34" charset="0"/>
              </a:defRPr>
            </a:lvl2pPr>
            <a:lvl3pPr marL="1143000" indent="-228600" defTabSz="1027113">
              <a:spcBef>
                <a:spcPct val="20000"/>
              </a:spcBef>
              <a:buChar char="•"/>
              <a:defRPr sz="2000">
                <a:solidFill>
                  <a:schemeClr val="tx1"/>
                </a:solidFill>
                <a:latin typeface="Arial" panose="020B0604020202020204" pitchFamily="34" charset="0"/>
              </a:defRPr>
            </a:lvl3pPr>
            <a:lvl4pPr marL="1600200" indent="-228600" defTabSz="1027113">
              <a:spcBef>
                <a:spcPct val="20000"/>
              </a:spcBef>
              <a:buChar char="–"/>
              <a:defRPr>
                <a:solidFill>
                  <a:schemeClr val="tx1"/>
                </a:solidFill>
                <a:latin typeface="Arial" panose="020B0604020202020204" pitchFamily="34" charset="0"/>
              </a:defRPr>
            </a:lvl4pPr>
            <a:lvl5pPr marL="2057400" indent="-228600" defTabSz="1027113">
              <a:spcBef>
                <a:spcPct val="20000"/>
              </a:spcBef>
              <a:buChar char="»"/>
              <a:defRPr sz="1600">
                <a:solidFill>
                  <a:schemeClr val="tx1"/>
                </a:solidFill>
                <a:latin typeface="Arial" panose="020B0604020202020204" pitchFamily="34" charset="0"/>
              </a:defRPr>
            </a:lvl5pPr>
            <a:lvl6pPr marL="25146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000" b="1" dirty="0"/>
              <a:t>ML 5</a:t>
            </a:r>
          </a:p>
        </p:txBody>
      </p:sp>
      <p:sp>
        <p:nvSpPr>
          <p:cNvPr id="22588" name="Text Box 12">
            <a:extLst>
              <a:ext uri="{FF2B5EF4-FFF2-40B4-BE49-F238E27FC236}">
                <a16:creationId xmlns:a16="http://schemas.microsoft.com/office/drawing/2014/main" xmlns="" id="{033B0E9E-833A-4818-A852-60E369F8ED97}"/>
              </a:ext>
            </a:extLst>
          </p:cNvPr>
          <p:cNvSpPr txBox="1">
            <a:spLocks noChangeArrowheads="1"/>
          </p:cNvSpPr>
          <p:nvPr/>
        </p:nvSpPr>
        <p:spPr bwMode="auto">
          <a:xfrm rot="16200000">
            <a:off x="4868885" y="4951372"/>
            <a:ext cx="1647972" cy="272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2705" tIns="51353" rIns="102705" bIns="51353">
            <a:spAutoFit/>
          </a:bodyPr>
          <a:lstStyle>
            <a:lvl1pPr defTabSz="1027113">
              <a:spcBef>
                <a:spcPct val="20000"/>
              </a:spcBef>
              <a:buChar char="•"/>
              <a:defRPr sz="2800">
                <a:solidFill>
                  <a:schemeClr val="tx1"/>
                </a:solidFill>
                <a:latin typeface="Arial" panose="020B0604020202020204" pitchFamily="34" charset="0"/>
              </a:defRPr>
            </a:lvl1pPr>
            <a:lvl2pPr marL="742950" indent="-285750" defTabSz="1027113">
              <a:spcBef>
                <a:spcPct val="20000"/>
              </a:spcBef>
              <a:buChar char="–"/>
              <a:defRPr sz="2400">
                <a:solidFill>
                  <a:schemeClr val="tx1"/>
                </a:solidFill>
                <a:latin typeface="Arial" panose="020B0604020202020204" pitchFamily="34" charset="0"/>
              </a:defRPr>
            </a:lvl2pPr>
            <a:lvl3pPr marL="1143000" indent="-228600" defTabSz="1027113">
              <a:spcBef>
                <a:spcPct val="20000"/>
              </a:spcBef>
              <a:buChar char="•"/>
              <a:defRPr sz="2000">
                <a:solidFill>
                  <a:schemeClr val="tx1"/>
                </a:solidFill>
                <a:latin typeface="Arial" panose="020B0604020202020204" pitchFamily="34" charset="0"/>
              </a:defRPr>
            </a:lvl3pPr>
            <a:lvl4pPr marL="1600200" indent="-228600" defTabSz="1027113">
              <a:spcBef>
                <a:spcPct val="20000"/>
              </a:spcBef>
              <a:buChar char="–"/>
              <a:defRPr>
                <a:solidFill>
                  <a:schemeClr val="tx1"/>
                </a:solidFill>
                <a:latin typeface="Arial" panose="020B0604020202020204" pitchFamily="34" charset="0"/>
              </a:defRPr>
            </a:lvl4pPr>
            <a:lvl5pPr marL="2057400" indent="-228600" defTabSz="1027113">
              <a:spcBef>
                <a:spcPct val="20000"/>
              </a:spcBef>
              <a:buChar char="»"/>
              <a:defRPr sz="1600">
                <a:solidFill>
                  <a:schemeClr val="tx1"/>
                </a:solidFill>
                <a:latin typeface="Arial" panose="020B0604020202020204" pitchFamily="34" charset="0"/>
              </a:defRPr>
            </a:lvl5pPr>
            <a:lvl6pPr marL="25146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100" b="1" dirty="0"/>
              <a:t>Capability Level</a:t>
            </a:r>
            <a:endParaRPr lang="en-US" altLang="en-US" sz="1200" dirty="0">
              <a:latin typeface="Times New Roman" panose="02020603050405020304" pitchFamily="18" charset="0"/>
            </a:endParaRPr>
          </a:p>
        </p:txBody>
      </p:sp>
      <p:sp>
        <p:nvSpPr>
          <p:cNvPr id="2" name="Title 1">
            <a:extLst>
              <a:ext uri="{FF2B5EF4-FFF2-40B4-BE49-F238E27FC236}">
                <a16:creationId xmlns:a16="http://schemas.microsoft.com/office/drawing/2014/main" xmlns="" id="{ECEAB951-8A90-49BC-93FA-7AF05FA06E36}"/>
              </a:ext>
            </a:extLst>
          </p:cNvPr>
          <p:cNvSpPr>
            <a:spLocks noGrp="1"/>
          </p:cNvSpPr>
          <p:nvPr>
            <p:ph type="title"/>
          </p:nvPr>
        </p:nvSpPr>
        <p:spPr/>
        <p:txBody>
          <a:bodyPr/>
          <a:lstStyle/>
          <a:p>
            <a:r>
              <a:rPr lang="en-IN" dirty="0"/>
              <a:t>CMMI Model Representations</a:t>
            </a:r>
          </a:p>
        </p:txBody>
      </p:sp>
      <p:sp>
        <p:nvSpPr>
          <p:cNvPr id="3" name="Slide Number Placeholder 2">
            <a:extLst>
              <a:ext uri="{FF2B5EF4-FFF2-40B4-BE49-F238E27FC236}">
                <a16:creationId xmlns:a16="http://schemas.microsoft.com/office/drawing/2014/main" xmlns="" id="{2983AFC0-467C-40DF-883C-611CEF775241}"/>
              </a:ext>
            </a:extLst>
          </p:cNvPr>
          <p:cNvSpPr>
            <a:spLocks noGrp="1"/>
          </p:cNvSpPr>
          <p:nvPr>
            <p:ph type="sldNum" sz="quarter" idx="12"/>
          </p:nvPr>
        </p:nvSpPr>
        <p:spPr/>
        <p:txBody>
          <a:bodyPr/>
          <a:lstStyle/>
          <a:p>
            <a:fld id="{2ED31236-20FE-421C-BDB5-0A1E7956C7EF}" type="slidenum">
              <a:rPr lang="en-US" smtClean="0"/>
              <a:pPr/>
              <a:t>4</a:t>
            </a:fld>
            <a:endParaRPr lang="en-US" dirty="0"/>
          </a:p>
        </p:txBody>
      </p:sp>
      <p:sp>
        <p:nvSpPr>
          <p:cNvPr id="27" name="Rectangle 26">
            <a:extLst>
              <a:ext uri="{FF2B5EF4-FFF2-40B4-BE49-F238E27FC236}">
                <a16:creationId xmlns:a16="http://schemas.microsoft.com/office/drawing/2014/main" xmlns="" id="{014E7EFE-52DB-4A3A-B0D7-3B2EAA431A5B}"/>
              </a:ext>
            </a:extLst>
          </p:cNvPr>
          <p:cNvSpPr/>
          <p:nvPr/>
        </p:nvSpPr>
        <p:spPr>
          <a:xfrm>
            <a:off x="434514" y="3733800"/>
            <a:ext cx="4453398" cy="553998"/>
          </a:xfrm>
          <a:prstGeom prst="rect">
            <a:avLst/>
          </a:prstGeom>
        </p:spPr>
        <p:txBody>
          <a:bodyPr wrap="square">
            <a:spAutoFit/>
          </a:bodyPr>
          <a:lstStyle/>
          <a:p>
            <a:pPr>
              <a:lnSpc>
                <a:spcPct val="150000"/>
              </a:lnSpc>
              <a:spcAft>
                <a:spcPts val="600"/>
              </a:spcAft>
              <a:defRPr/>
            </a:pPr>
            <a:r>
              <a:rPr lang="en-US" altLang="en-US" sz="2000" b="1" dirty="0"/>
              <a:t>Continuous Representation</a:t>
            </a:r>
            <a:endParaRPr lang="en-US" sz="600" b="1" dirty="0"/>
          </a:p>
        </p:txBody>
      </p:sp>
      <p:sp>
        <p:nvSpPr>
          <p:cNvPr id="29" name="Rectangle 28">
            <a:extLst>
              <a:ext uri="{FF2B5EF4-FFF2-40B4-BE49-F238E27FC236}">
                <a16:creationId xmlns:a16="http://schemas.microsoft.com/office/drawing/2014/main" xmlns="" id="{1282B15F-2063-4837-BC4F-11AB2B590ABF}"/>
              </a:ext>
            </a:extLst>
          </p:cNvPr>
          <p:cNvSpPr/>
          <p:nvPr/>
        </p:nvSpPr>
        <p:spPr>
          <a:xfrm>
            <a:off x="5029200" y="1295400"/>
            <a:ext cx="3947652" cy="553998"/>
          </a:xfrm>
          <a:prstGeom prst="rect">
            <a:avLst/>
          </a:prstGeom>
        </p:spPr>
        <p:txBody>
          <a:bodyPr wrap="square">
            <a:spAutoFit/>
          </a:bodyPr>
          <a:lstStyle/>
          <a:p>
            <a:pPr algn="ctr">
              <a:lnSpc>
                <a:spcPct val="150000"/>
              </a:lnSpc>
              <a:spcAft>
                <a:spcPts val="600"/>
              </a:spcAft>
              <a:defRPr/>
            </a:pPr>
            <a:r>
              <a:rPr lang="en-US" altLang="en-US" sz="2000" b="1" dirty="0"/>
              <a:t>Organizational Maturity </a:t>
            </a:r>
            <a:endParaRPr lang="en-US" sz="600" b="1" dirty="0"/>
          </a:p>
        </p:txBody>
      </p:sp>
      <p:sp>
        <p:nvSpPr>
          <p:cNvPr id="30" name="Rectangle 29">
            <a:extLst>
              <a:ext uri="{FF2B5EF4-FFF2-40B4-BE49-F238E27FC236}">
                <a16:creationId xmlns:a16="http://schemas.microsoft.com/office/drawing/2014/main" xmlns="" id="{B0978AE7-2665-4937-8F4B-A1A8E7306714}"/>
              </a:ext>
            </a:extLst>
          </p:cNvPr>
          <p:cNvSpPr/>
          <p:nvPr/>
        </p:nvSpPr>
        <p:spPr>
          <a:xfrm>
            <a:off x="5029200" y="3733800"/>
            <a:ext cx="3944836" cy="714042"/>
          </a:xfrm>
          <a:prstGeom prst="rect">
            <a:avLst/>
          </a:prstGeom>
        </p:spPr>
        <p:txBody>
          <a:bodyPr wrap="square">
            <a:spAutoFit/>
          </a:bodyPr>
          <a:lstStyle/>
          <a:p>
            <a:pPr algn="ctr">
              <a:lnSpc>
                <a:spcPct val="150000"/>
              </a:lnSpc>
              <a:spcAft>
                <a:spcPts val="600"/>
              </a:spcAft>
              <a:defRPr/>
            </a:pPr>
            <a:r>
              <a:rPr lang="en-US" altLang="en-US" sz="2000" b="1" dirty="0"/>
              <a:t>Process Capability Approach       </a:t>
            </a:r>
          </a:p>
          <a:p>
            <a:pPr marL="342900" lvl="1" indent="-342900" algn="ctr">
              <a:lnSpc>
                <a:spcPct val="90000"/>
              </a:lnSpc>
              <a:buClr>
                <a:schemeClr val="hlink"/>
              </a:buClr>
              <a:buSzPct val="70000"/>
              <a:buFont typeface="Arial" panose="020B0604020202020204" pitchFamily="34" charset="0"/>
              <a:buChar char="•"/>
              <a:defRPr/>
            </a:pPr>
            <a:endParaRPr lang="en-US" sz="600" b="1" dirty="0"/>
          </a:p>
        </p:txBody>
      </p:sp>
      <p:sp>
        <p:nvSpPr>
          <p:cNvPr id="31" name="Footer Placeholder 4">
            <a:extLst>
              <a:ext uri="{FF2B5EF4-FFF2-40B4-BE49-F238E27FC236}">
                <a16:creationId xmlns:a16="http://schemas.microsoft.com/office/drawing/2014/main" xmlns="" id="{F2F7DDD2-3451-4D89-9760-41B29155D7DA}"/>
              </a:ext>
            </a:extLst>
          </p:cNvPr>
          <p:cNvSpPr>
            <a:spLocks noGrp="1"/>
          </p:cNvSpPr>
          <p:nvPr>
            <p:ph type="ftr" sz="quarter" idx="11"/>
          </p:nvPr>
        </p:nvSpPr>
        <p:spPr>
          <a:xfrm>
            <a:off x="3124200" y="6356350"/>
            <a:ext cx="2895600" cy="365125"/>
          </a:xfrm>
        </p:spPr>
        <p:txBody>
          <a:bodyPr/>
          <a:lstStyle>
            <a:lvl1pPr>
              <a:defRPr>
                <a:solidFill>
                  <a:schemeClr val="tx1"/>
                </a:solidFill>
              </a:defRPr>
            </a:lvl1pPr>
          </a:lstStyle>
          <a:p>
            <a:r>
              <a:rPr lang="en-US"/>
              <a:t>© ePATHUSA Confidential</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B27CEC-C1AA-4905-BC39-657CF656FD87}"/>
              </a:ext>
            </a:extLst>
          </p:cNvPr>
          <p:cNvSpPr>
            <a:spLocks noGrp="1"/>
          </p:cNvSpPr>
          <p:nvPr>
            <p:ph type="title"/>
          </p:nvPr>
        </p:nvSpPr>
        <p:spPr/>
        <p:txBody>
          <a:bodyPr>
            <a:normAutofit/>
          </a:bodyPr>
          <a:lstStyle/>
          <a:p>
            <a:r>
              <a:rPr lang="en-IN" dirty="0"/>
              <a:t>CMMI – Development Model Representations</a:t>
            </a:r>
          </a:p>
        </p:txBody>
      </p:sp>
      <p:sp>
        <p:nvSpPr>
          <p:cNvPr id="35" name="AutoShape 33">
            <a:extLst>
              <a:ext uri="{FF2B5EF4-FFF2-40B4-BE49-F238E27FC236}">
                <a16:creationId xmlns:a16="http://schemas.microsoft.com/office/drawing/2014/main" xmlns="" id="{14E2C66B-053C-4E94-B1CE-517D9F42EF38}"/>
              </a:ext>
            </a:extLst>
          </p:cNvPr>
          <p:cNvSpPr>
            <a:spLocks noChangeArrowheads="1"/>
          </p:cNvSpPr>
          <p:nvPr/>
        </p:nvSpPr>
        <p:spPr bwMode="auto">
          <a:xfrm>
            <a:off x="5386353" y="1950389"/>
            <a:ext cx="1678387" cy="811092"/>
          </a:xfrm>
          <a:prstGeom prst="foldedCorner">
            <a:avLst>
              <a:gd name="adj" fmla="val 12500"/>
            </a:avLst>
          </a:prstGeom>
          <a:solidFill>
            <a:schemeClr val="accent5">
              <a:lumMod val="60000"/>
              <a:lumOff val="40000"/>
            </a:schemeClr>
          </a:solidFill>
          <a:ln w="9525">
            <a:solidFill>
              <a:schemeClr val="accent5">
                <a:lumMod val="40000"/>
                <a:lumOff val="60000"/>
              </a:schemeClr>
            </a:solidFill>
            <a:round/>
            <a:headEnd/>
            <a:tailEnd/>
          </a:ln>
          <a:effectLst>
            <a:outerShdw blurRad="50800" dist="38100" dir="2700000" algn="tl" rotWithShape="0">
              <a:prstClr val="black">
                <a:alpha val="40000"/>
              </a:prstClr>
            </a:outerShdw>
          </a:effectLst>
        </p:spPr>
        <p:txBody>
          <a:bodyPr wrap="none"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000">
              <a:cs typeface="Arial" panose="020B0604020202020204" pitchFamily="34" charset="0"/>
            </a:endParaRPr>
          </a:p>
        </p:txBody>
      </p:sp>
      <p:sp>
        <p:nvSpPr>
          <p:cNvPr id="36" name="AutoShape 34">
            <a:extLst>
              <a:ext uri="{FF2B5EF4-FFF2-40B4-BE49-F238E27FC236}">
                <a16:creationId xmlns:a16="http://schemas.microsoft.com/office/drawing/2014/main" xmlns="" id="{2BE3FACD-9D08-4865-9750-872C9CFF3FFB}"/>
              </a:ext>
            </a:extLst>
          </p:cNvPr>
          <p:cNvSpPr>
            <a:spLocks noChangeArrowheads="1"/>
          </p:cNvSpPr>
          <p:nvPr/>
        </p:nvSpPr>
        <p:spPr bwMode="auto">
          <a:xfrm>
            <a:off x="1497339" y="2007983"/>
            <a:ext cx="1571441" cy="811092"/>
          </a:xfrm>
          <a:prstGeom prst="foldedCorner">
            <a:avLst>
              <a:gd name="adj" fmla="val 12500"/>
            </a:avLst>
          </a:prstGeom>
          <a:solidFill>
            <a:schemeClr val="accent5">
              <a:lumMod val="60000"/>
              <a:lumOff val="40000"/>
            </a:schemeClr>
          </a:solidFill>
          <a:ln w="9525">
            <a:solidFill>
              <a:schemeClr val="accent5">
                <a:lumMod val="40000"/>
                <a:lumOff val="60000"/>
              </a:schemeClr>
            </a:solidFill>
            <a:round/>
            <a:headEnd/>
            <a:tailEnd/>
          </a:ln>
          <a:effectLst>
            <a:outerShdw blurRad="50800" dist="38100" dir="2700000" algn="tl" rotWithShape="0">
              <a:prstClr val="black">
                <a:alpha val="40000"/>
              </a:prstClr>
            </a:outerShdw>
          </a:effectLst>
        </p:spPr>
        <p:txBody>
          <a:bodyPr wrap="none"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000">
              <a:cs typeface="Arial" panose="020B0604020202020204" pitchFamily="34" charset="0"/>
            </a:endParaRPr>
          </a:p>
        </p:txBody>
      </p:sp>
      <p:sp>
        <p:nvSpPr>
          <p:cNvPr id="37" name="AutoShape 35">
            <a:extLst>
              <a:ext uri="{FF2B5EF4-FFF2-40B4-BE49-F238E27FC236}">
                <a16:creationId xmlns:a16="http://schemas.microsoft.com/office/drawing/2014/main" xmlns="" id="{A36780E0-0E11-4891-9A60-9527B5957233}"/>
              </a:ext>
            </a:extLst>
          </p:cNvPr>
          <p:cNvSpPr>
            <a:spLocks noChangeArrowheads="1"/>
          </p:cNvSpPr>
          <p:nvPr/>
        </p:nvSpPr>
        <p:spPr bwMode="auto">
          <a:xfrm>
            <a:off x="1291554" y="2228780"/>
            <a:ext cx="1624275" cy="746472"/>
          </a:xfrm>
          <a:prstGeom prst="foldedCorner">
            <a:avLst>
              <a:gd name="adj" fmla="val 12500"/>
            </a:avLst>
          </a:prstGeom>
          <a:solidFill>
            <a:schemeClr val="accent5">
              <a:lumMod val="60000"/>
              <a:lumOff val="40000"/>
            </a:schemeClr>
          </a:solidFill>
          <a:ln w="9525">
            <a:solidFill>
              <a:schemeClr val="accent5">
                <a:lumMod val="40000"/>
                <a:lumOff val="60000"/>
              </a:schemeClr>
            </a:solidFill>
            <a:round/>
            <a:headEnd/>
            <a:tailEnd/>
          </a:ln>
          <a:effectLst>
            <a:outerShdw blurRad="50800" dist="38100" dir="2700000" algn="tl" rotWithShape="0">
              <a:prstClr val="black">
                <a:alpha val="40000"/>
              </a:prstClr>
            </a:outerShdw>
          </a:effectLst>
        </p:spPr>
        <p:txBody>
          <a:bodyPr wrap="none"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000">
              <a:cs typeface="Arial" panose="020B0604020202020204" pitchFamily="34" charset="0"/>
            </a:endParaRPr>
          </a:p>
        </p:txBody>
      </p:sp>
      <p:sp>
        <p:nvSpPr>
          <p:cNvPr id="38" name="Text Box 36">
            <a:extLst>
              <a:ext uri="{FF2B5EF4-FFF2-40B4-BE49-F238E27FC236}">
                <a16:creationId xmlns:a16="http://schemas.microsoft.com/office/drawing/2014/main" xmlns="" id="{0F16C0F1-007C-436F-BD1C-B4DA52E47D85}"/>
              </a:ext>
            </a:extLst>
          </p:cNvPr>
          <p:cNvSpPr txBox="1">
            <a:spLocks noChangeArrowheads="1"/>
          </p:cNvSpPr>
          <p:nvPr/>
        </p:nvSpPr>
        <p:spPr bwMode="auto">
          <a:xfrm>
            <a:off x="1318709" y="2231008"/>
            <a:ext cx="1270472" cy="338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050" tIns="30525" rIns="61050" bIns="30525">
            <a:spAutoFit/>
          </a:bodyPr>
          <a:lstStyle>
            <a:lvl1pPr defTabSz="814388">
              <a:spcBef>
                <a:spcPct val="20000"/>
              </a:spcBef>
              <a:buChar char="•"/>
              <a:defRPr sz="2800">
                <a:solidFill>
                  <a:schemeClr val="tx1"/>
                </a:solidFill>
                <a:latin typeface="Arial" panose="020B0604020202020204" pitchFamily="34" charset="0"/>
              </a:defRPr>
            </a:lvl1pPr>
            <a:lvl2pPr marL="742950" indent="-285750" defTabSz="814388">
              <a:spcBef>
                <a:spcPct val="20000"/>
              </a:spcBef>
              <a:buChar char="–"/>
              <a:defRPr sz="2400">
                <a:solidFill>
                  <a:schemeClr val="tx1"/>
                </a:solidFill>
                <a:latin typeface="Arial" panose="020B0604020202020204" pitchFamily="34" charset="0"/>
              </a:defRPr>
            </a:lvl2pPr>
            <a:lvl3pPr marL="1143000" indent="-228600" defTabSz="814388">
              <a:spcBef>
                <a:spcPct val="20000"/>
              </a:spcBef>
              <a:buChar char="•"/>
              <a:defRPr sz="2000">
                <a:solidFill>
                  <a:schemeClr val="tx1"/>
                </a:solidFill>
                <a:latin typeface="Arial" panose="020B0604020202020204" pitchFamily="34" charset="0"/>
              </a:defRPr>
            </a:lvl3pPr>
            <a:lvl4pPr marL="1600200" indent="-228600" defTabSz="814388">
              <a:spcBef>
                <a:spcPct val="20000"/>
              </a:spcBef>
              <a:buChar char="–"/>
              <a:defRPr>
                <a:solidFill>
                  <a:schemeClr val="tx1"/>
                </a:solidFill>
                <a:latin typeface="Arial" panose="020B0604020202020204" pitchFamily="34" charset="0"/>
              </a:defRPr>
            </a:lvl4pPr>
            <a:lvl5pPr marL="2057400" indent="-228600" defTabSz="814388">
              <a:spcBef>
                <a:spcPct val="20000"/>
              </a:spcBef>
              <a:buChar char="»"/>
              <a:defRPr sz="1600">
                <a:solidFill>
                  <a:schemeClr val="tx1"/>
                </a:solidFill>
                <a:latin typeface="Arial" panose="020B0604020202020204" pitchFamily="34" charset="0"/>
              </a:defRPr>
            </a:lvl5pPr>
            <a:lvl6pPr marL="25146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9pPr>
          </a:lstStyle>
          <a:p>
            <a:pPr>
              <a:lnSpc>
                <a:spcPct val="90000"/>
              </a:lnSpc>
              <a:spcBef>
                <a:spcPct val="0"/>
              </a:spcBef>
              <a:buFontTx/>
              <a:buNone/>
            </a:pPr>
            <a:r>
              <a:rPr lang="en-US" altLang="en-US" sz="1000" b="1" dirty="0">
                <a:cs typeface="Arial" panose="020B0604020202020204" pitchFamily="34" charset="0"/>
              </a:rPr>
              <a:t>Maturity Level 5</a:t>
            </a:r>
          </a:p>
          <a:p>
            <a:pPr>
              <a:lnSpc>
                <a:spcPct val="90000"/>
              </a:lnSpc>
              <a:spcBef>
                <a:spcPct val="0"/>
              </a:spcBef>
              <a:buFontTx/>
              <a:buNone/>
            </a:pPr>
            <a:r>
              <a:rPr lang="en-US" altLang="en-US" sz="1000" dirty="0">
                <a:cs typeface="Arial" panose="020B0604020202020204" pitchFamily="34" charset="0"/>
              </a:rPr>
              <a:t>    OID, CAR</a:t>
            </a:r>
          </a:p>
        </p:txBody>
      </p:sp>
      <p:sp>
        <p:nvSpPr>
          <p:cNvPr id="39" name="AutoShape 37">
            <a:extLst>
              <a:ext uri="{FF2B5EF4-FFF2-40B4-BE49-F238E27FC236}">
                <a16:creationId xmlns:a16="http://schemas.microsoft.com/office/drawing/2014/main" xmlns="" id="{E9F57C0A-34B0-4034-966B-56724C937615}"/>
              </a:ext>
            </a:extLst>
          </p:cNvPr>
          <p:cNvSpPr>
            <a:spLocks noChangeArrowheads="1"/>
          </p:cNvSpPr>
          <p:nvPr/>
        </p:nvSpPr>
        <p:spPr bwMode="auto">
          <a:xfrm>
            <a:off x="1102576" y="2543309"/>
            <a:ext cx="1646918" cy="811092"/>
          </a:xfrm>
          <a:prstGeom prst="foldedCorner">
            <a:avLst>
              <a:gd name="adj" fmla="val 12500"/>
            </a:avLst>
          </a:prstGeom>
          <a:solidFill>
            <a:schemeClr val="accent5">
              <a:lumMod val="60000"/>
              <a:lumOff val="40000"/>
            </a:schemeClr>
          </a:solidFill>
          <a:ln w="9525">
            <a:solidFill>
              <a:schemeClr val="accent5">
                <a:lumMod val="40000"/>
                <a:lumOff val="60000"/>
              </a:schemeClr>
            </a:solidFill>
            <a:round/>
            <a:headEnd/>
            <a:tailEnd/>
          </a:ln>
          <a:effectLst>
            <a:outerShdw blurRad="50800" dist="38100" dir="2700000" algn="tl" rotWithShape="0">
              <a:prstClr val="black">
                <a:alpha val="40000"/>
              </a:prstClr>
            </a:outerShdw>
          </a:effectLst>
        </p:spPr>
        <p:txBody>
          <a:bodyPr wrap="none"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000">
              <a:cs typeface="Arial" panose="020B0604020202020204" pitchFamily="34" charset="0"/>
            </a:endParaRPr>
          </a:p>
        </p:txBody>
      </p:sp>
      <p:sp>
        <p:nvSpPr>
          <p:cNvPr id="40" name="Text Box 38">
            <a:extLst>
              <a:ext uri="{FF2B5EF4-FFF2-40B4-BE49-F238E27FC236}">
                <a16:creationId xmlns:a16="http://schemas.microsoft.com/office/drawing/2014/main" xmlns="" id="{09897D1E-A003-4E78-8514-90E11974A221}"/>
              </a:ext>
            </a:extLst>
          </p:cNvPr>
          <p:cNvSpPr txBox="1">
            <a:spLocks noChangeArrowheads="1"/>
          </p:cNvSpPr>
          <p:nvPr/>
        </p:nvSpPr>
        <p:spPr bwMode="auto">
          <a:xfrm>
            <a:off x="1128439" y="2541709"/>
            <a:ext cx="1270472" cy="338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050" tIns="30525" rIns="61050" bIns="30525">
            <a:spAutoFit/>
          </a:bodyPr>
          <a:lstStyle>
            <a:lvl1pPr defTabSz="814388">
              <a:spcBef>
                <a:spcPct val="20000"/>
              </a:spcBef>
              <a:buChar char="•"/>
              <a:defRPr sz="2800">
                <a:solidFill>
                  <a:schemeClr val="tx1"/>
                </a:solidFill>
                <a:latin typeface="Arial" panose="020B0604020202020204" pitchFamily="34" charset="0"/>
              </a:defRPr>
            </a:lvl1pPr>
            <a:lvl2pPr marL="742950" indent="-285750" defTabSz="814388">
              <a:spcBef>
                <a:spcPct val="20000"/>
              </a:spcBef>
              <a:buChar char="–"/>
              <a:defRPr sz="2400">
                <a:solidFill>
                  <a:schemeClr val="tx1"/>
                </a:solidFill>
                <a:latin typeface="Arial" panose="020B0604020202020204" pitchFamily="34" charset="0"/>
              </a:defRPr>
            </a:lvl2pPr>
            <a:lvl3pPr marL="1143000" indent="-228600" defTabSz="814388">
              <a:spcBef>
                <a:spcPct val="20000"/>
              </a:spcBef>
              <a:buChar char="•"/>
              <a:defRPr sz="2000">
                <a:solidFill>
                  <a:schemeClr val="tx1"/>
                </a:solidFill>
                <a:latin typeface="Arial" panose="020B0604020202020204" pitchFamily="34" charset="0"/>
              </a:defRPr>
            </a:lvl3pPr>
            <a:lvl4pPr marL="1600200" indent="-228600" defTabSz="814388">
              <a:spcBef>
                <a:spcPct val="20000"/>
              </a:spcBef>
              <a:buChar char="–"/>
              <a:defRPr>
                <a:solidFill>
                  <a:schemeClr val="tx1"/>
                </a:solidFill>
                <a:latin typeface="Arial" panose="020B0604020202020204" pitchFamily="34" charset="0"/>
              </a:defRPr>
            </a:lvl4pPr>
            <a:lvl5pPr marL="2057400" indent="-228600" defTabSz="814388">
              <a:spcBef>
                <a:spcPct val="20000"/>
              </a:spcBef>
              <a:buChar char="»"/>
              <a:defRPr sz="1600">
                <a:solidFill>
                  <a:schemeClr val="tx1"/>
                </a:solidFill>
                <a:latin typeface="Arial" panose="020B0604020202020204" pitchFamily="34" charset="0"/>
              </a:defRPr>
            </a:lvl5pPr>
            <a:lvl6pPr marL="25146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9pPr>
          </a:lstStyle>
          <a:p>
            <a:pPr>
              <a:lnSpc>
                <a:spcPct val="90000"/>
              </a:lnSpc>
              <a:spcBef>
                <a:spcPct val="0"/>
              </a:spcBef>
              <a:buFontTx/>
              <a:buNone/>
            </a:pPr>
            <a:r>
              <a:rPr lang="en-US" altLang="en-US" sz="1000" b="1" dirty="0">
                <a:cs typeface="Arial" panose="020B0604020202020204" pitchFamily="34" charset="0"/>
              </a:rPr>
              <a:t>Maturity Level 4</a:t>
            </a:r>
          </a:p>
          <a:p>
            <a:pPr>
              <a:lnSpc>
                <a:spcPct val="90000"/>
              </a:lnSpc>
              <a:spcBef>
                <a:spcPct val="0"/>
              </a:spcBef>
              <a:buFontTx/>
              <a:buNone/>
            </a:pPr>
            <a:r>
              <a:rPr lang="en-US" altLang="en-US" sz="1000" dirty="0">
                <a:cs typeface="Arial" panose="020B0604020202020204" pitchFamily="34" charset="0"/>
              </a:rPr>
              <a:t>    OPP, QPM</a:t>
            </a:r>
          </a:p>
        </p:txBody>
      </p:sp>
      <p:sp>
        <p:nvSpPr>
          <p:cNvPr id="41" name="AutoShape 39">
            <a:extLst>
              <a:ext uri="{FF2B5EF4-FFF2-40B4-BE49-F238E27FC236}">
                <a16:creationId xmlns:a16="http://schemas.microsoft.com/office/drawing/2014/main" xmlns="" id="{7D856C91-1BAE-43A8-A36B-328F0C67DACD}"/>
              </a:ext>
            </a:extLst>
          </p:cNvPr>
          <p:cNvSpPr>
            <a:spLocks noChangeArrowheads="1"/>
          </p:cNvSpPr>
          <p:nvPr/>
        </p:nvSpPr>
        <p:spPr bwMode="auto">
          <a:xfrm>
            <a:off x="996728" y="2887776"/>
            <a:ext cx="1529173" cy="809978"/>
          </a:xfrm>
          <a:prstGeom prst="foldedCorner">
            <a:avLst>
              <a:gd name="adj" fmla="val 12500"/>
            </a:avLst>
          </a:prstGeom>
          <a:solidFill>
            <a:schemeClr val="accent5">
              <a:lumMod val="60000"/>
              <a:lumOff val="40000"/>
            </a:schemeClr>
          </a:solidFill>
          <a:ln w="9525">
            <a:solidFill>
              <a:schemeClr val="accent5">
                <a:lumMod val="40000"/>
                <a:lumOff val="60000"/>
              </a:schemeClr>
            </a:solidFill>
            <a:round/>
            <a:headEnd/>
            <a:tailEnd/>
          </a:ln>
          <a:effectLst>
            <a:outerShdw blurRad="50800" dist="38100" dir="2700000" algn="tl" rotWithShape="0">
              <a:prstClr val="black">
                <a:alpha val="40000"/>
              </a:prstClr>
            </a:outerShdw>
          </a:effectLst>
        </p:spPr>
        <p:txBody>
          <a:bodyPr wrap="none"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000">
              <a:cs typeface="Arial" panose="020B0604020202020204" pitchFamily="34" charset="0"/>
            </a:endParaRPr>
          </a:p>
        </p:txBody>
      </p:sp>
      <p:sp>
        <p:nvSpPr>
          <p:cNvPr id="42" name="Text Box 40">
            <a:extLst>
              <a:ext uri="{FF2B5EF4-FFF2-40B4-BE49-F238E27FC236}">
                <a16:creationId xmlns:a16="http://schemas.microsoft.com/office/drawing/2014/main" xmlns="" id="{9ECE1B30-ECE3-4741-9BF0-81AD604BC9D5}"/>
              </a:ext>
            </a:extLst>
          </p:cNvPr>
          <p:cNvSpPr txBox="1">
            <a:spLocks noChangeArrowheads="1"/>
          </p:cNvSpPr>
          <p:nvPr/>
        </p:nvSpPr>
        <p:spPr bwMode="auto">
          <a:xfrm>
            <a:off x="1017418" y="2862284"/>
            <a:ext cx="1521009" cy="615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050" tIns="30525" rIns="61050" bIns="30525">
            <a:spAutoFit/>
          </a:bodyPr>
          <a:lstStyle>
            <a:lvl1pPr defTabSz="814388">
              <a:spcBef>
                <a:spcPct val="20000"/>
              </a:spcBef>
              <a:buChar char="•"/>
              <a:defRPr sz="2800">
                <a:solidFill>
                  <a:schemeClr val="tx1"/>
                </a:solidFill>
                <a:latin typeface="Arial" panose="020B0604020202020204" pitchFamily="34" charset="0"/>
              </a:defRPr>
            </a:lvl1pPr>
            <a:lvl2pPr marL="742950" indent="-285750" defTabSz="814388">
              <a:spcBef>
                <a:spcPct val="20000"/>
              </a:spcBef>
              <a:buChar char="–"/>
              <a:defRPr sz="2400">
                <a:solidFill>
                  <a:schemeClr val="tx1"/>
                </a:solidFill>
                <a:latin typeface="Arial" panose="020B0604020202020204" pitchFamily="34" charset="0"/>
              </a:defRPr>
            </a:lvl2pPr>
            <a:lvl3pPr marL="1143000" indent="-228600" defTabSz="814388">
              <a:spcBef>
                <a:spcPct val="20000"/>
              </a:spcBef>
              <a:buChar char="•"/>
              <a:defRPr sz="2000">
                <a:solidFill>
                  <a:schemeClr val="tx1"/>
                </a:solidFill>
                <a:latin typeface="Arial" panose="020B0604020202020204" pitchFamily="34" charset="0"/>
              </a:defRPr>
            </a:lvl3pPr>
            <a:lvl4pPr marL="1600200" indent="-228600" defTabSz="814388">
              <a:spcBef>
                <a:spcPct val="20000"/>
              </a:spcBef>
              <a:buChar char="–"/>
              <a:defRPr>
                <a:solidFill>
                  <a:schemeClr val="tx1"/>
                </a:solidFill>
                <a:latin typeface="Arial" panose="020B0604020202020204" pitchFamily="34" charset="0"/>
              </a:defRPr>
            </a:lvl4pPr>
            <a:lvl5pPr marL="2057400" indent="-228600" defTabSz="814388">
              <a:spcBef>
                <a:spcPct val="20000"/>
              </a:spcBef>
              <a:buChar char="»"/>
              <a:defRPr sz="1600">
                <a:solidFill>
                  <a:schemeClr val="tx1"/>
                </a:solidFill>
                <a:latin typeface="Arial" panose="020B0604020202020204" pitchFamily="34" charset="0"/>
              </a:defRPr>
            </a:lvl5pPr>
            <a:lvl6pPr marL="25146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9pPr>
          </a:lstStyle>
          <a:p>
            <a:pPr>
              <a:lnSpc>
                <a:spcPct val="90000"/>
              </a:lnSpc>
              <a:spcBef>
                <a:spcPct val="0"/>
              </a:spcBef>
              <a:buFontTx/>
              <a:buNone/>
            </a:pPr>
            <a:r>
              <a:rPr lang="en-US" altLang="en-US" sz="1000" b="1" dirty="0">
                <a:cs typeface="Arial" panose="020B0604020202020204" pitchFamily="34" charset="0"/>
              </a:rPr>
              <a:t>Maturity Level 3</a:t>
            </a:r>
          </a:p>
          <a:p>
            <a:pPr>
              <a:lnSpc>
                <a:spcPct val="90000"/>
              </a:lnSpc>
              <a:spcBef>
                <a:spcPct val="0"/>
              </a:spcBef>
              <a:buFontTx/>
              <a:buNone/>
            </a:pPr>
            <a:r>
              <a:rPr lang="en-US" altLang="en-US" sz="1000" dirty="0">
                <a:cs typeface="Arial" panose="020B0604020202020204" pitchFamily="34" charset="0"/>
              </a:rPr>
              <a:t>    REQD, TS, PI, VER,</a:t>
            </a:r>
          </a:p>
          <a:p>
            <a:pPr>
              <a:lnSpc>
                <a:spcPct val="90000"/>
              </a:lnSpc>
              <a:spcBef>
                <a:spcPct val="0"/>
              </a:spcBef>
              <a:buFontTx/>
              <a:buNone/>
            </a:pPr>
            <a:r>
              <a:rPr lang="en-US" altLang="en-US" sz="1000" dirty="0">
                <a:cs typeface="Arial" panose="020B0604020202020204" pitchFamily="34" charset="0"/>
              </a:rPr>
              <a:t>    VAL, OPF, OPD, OT,</a:t>
            </a:r>
          </a:p>
          <a:p>
            <a:pPr>
              <a:lnSpc>
                <a:spcPct val="90000"/>
              </a:lnSpc>
              <a:spcBef>
                <a:spcPct val="0"/>
              </a:spcBef>
              <a:buFontTx/>
              <a:buNone/>
            </a:pPr>
            <a:r>
              <a:rPr lang="en-US" altLang="en-US" sz="1000" dirty="0">
                <a:cs typeface="Arial" panose="020B0604020202020204" pitchFamily="34" charset="0"/>
              </a:rPr>
              <a:t>    IPM, RSKM, DAR</a:t>
            </a:r>
          </a:p>
        </p:txBody>
      </p:sp>
      <p:sp>
        <p:nvSpPr>
          <p:cNvPr id="43" name="AutoShape 41">
            <a:extLst>
              <a:ext uri="{FF2B5EF4-FFF2-40B4-BE49-F238E27FC236}">
                <a16:creationId xmlns:a16="http://schemas.microsoft.com/office/drawing/2014/main" xmlns="" id="{11D20989-B936-4B21-93EA-664EC6921CD2}"/>
              </a:ext>
            </a:extLst>
          </p:cNvPr>
          <p:cNvSpPr>
            <a:spLocks noChangeArrowheads="1"/>
          </p:cNvSpPr>
          <p:nvPr/>
        </p:nvSpPr>
        <p:spPr bwMode="auto">
          <a:xfrm>
            <a:off x="845436" y="3486609"/>
            <a:ext cx="1529173" cy="809978"/>
          </a:xfrm>
          <a:prstGeom prst="foldedCorner">
            <a:avLst>
              <a:gd name="adj" fmla="val 12500"/>
            </a:avLst>
          </a:prstGeom>
          <a:solidFill>
            <a:schemeClr val="accent5">
              <a:lumMod val="60000"/>
              <a:lumOff val="40000"/>
            </a:schemeClr>
          </a:solidFill>
          <a:ln w="9525">
            <a:solidFill>
              <a:schemeClr val="accent5">
                <a:lumMod val="40000"/>
                <a:lumOff val="60000"/>
              </a:schemeClr>
            </a:solidFill>
            <a:round/>
            <a:headEnd/>
            <a:tailEnd/>
          </a:ln>
          <a:effectLst/>
        </p:spPr>
        <p:txBody>
          <a:bodyPr wrap="none"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000">
              <a:cs typeface="Arial" panose="020B0604020202020204" pitchFamily="34" charset="0"/>
            </a:endParaRPr>
          </a:p>
        </p:txBody>
      </p:sp>
      <p:sp>
        <p:nvSpPr>
          <p:cNvPr id="44" name="AutoShape 42">
            <a:extLst>
              <a:ext uri="{FF2B5EF4-FFF2-40B4-BE49-F238E27FC236}">
                <a16:creationId xmlns:a16="http://schemas.microsoft.com/office/drawing/2014/main" xmlns="" id="{EB1D1213-8E9C-4B60-A36B-DF2A3D1EC7FF}"/>
              </a:ext>
            </a:extLst>
          </p:cNvPr>
          <p:cNvSpPr>
            <a:spLocks noChangeArrowheads="1"/>
          </p:cNvSpPr>
          <p:nvPr/>
        </p:nvSpPr>
        <p:spPr bwMode="auto">
          <a:xfrm>
            <a:off x="696729" y="3968542"/>
            <a:ext cx="2427471" cy="1323615"/>
          </a:xfrm>
          <a:prstGeom prst="foldedCorner">
            <a:avLst>
              <a:gd name="adj" fmla="val 12500"/>
            </a:avLst>
          </a:prstGeom>
          <a:solidFill>
            <a:schemeClr val="bg1"/>
          </a:solidFill>
          <a:ln w="9525">
            <a:solidFill>
              <a:schemeClr val="accent5">
                <a:lumMod val="75000"/>
              </a:schemeClr>
            </a:solidFill>
            <a:round/>
            <a:headEnd/>
            <a:tailEnd/>
          </a:ln>
          <a:effectLst>
            <a:outerShdw blurRad="50800" dist="38100" dir="2700000" algn="tl" rotWithShape="0">
              <a:prstClr val="black">
                <a:alpha val="40000"/>
              </a:prstClr>
            </a:outerShdw>
          </a:effectLst>
        </p:spPr>
        <p:txBody>
          <a:bodyPr wrap="none" lIns="61050" tIns="30525" rIns="61050" bIns="30525" anchor="ctr"/>
          <a:lstStyle>
            <a:lvl1pPr defTabSz="814388">
              <a:spcBef>
                <a:spcPct val="20000"/>
              </a:spcBef>
              <a:buChar char="•"/>
              <a:defRPr sz="2800">
                <a:solidFill>
                  <a:schemeClr val="tx1"/>
                </a:solidFill>
                <a:latin typeface="Arial" panose="020B0604020202020204" pitchFamily="34" charset="0"/>
              </a:defRPr>
            </a:lvl1pPr>
            <a:lvl2pPr marL="742950" indent="-285750" defTabSz="814388">
              <a:spcBef>
                <a:spcPct val="20000"/>
              </a:spcBef>
              <a:buChar char="–"/>
              <a:defRPr sz="2400">
                <a:solidFill>
                  <a:schemeClr val="tx1"/>
                </a:solidFill>
                <a:latin typeface="Arial" panose="020B0604020202020204" pitchFamily="34" charset="0"/>
              </a:defRPr>
            </a:lvl2pPr>
            <a:lvl3pPr marL="1143000" indent="-228600" defTabSz="814388">
              <a:spcBef>
                <a:spcPct val="20000"/>
              </a:spcBef>
              <a:buChar char="•"/>
              <a:defRPr sz="2000">
                <a:solidFill>
                  <a:schemeClr val="tx1"/>
                </a:solidFill>
                <a:latin typeface="Arial" panose="020B0604020202020204" pitchFamily="34" charset="0"/>
              </a:defRPr>
            </a:lvl3pPr>
            <a:lvl4pPr marL="1600200" indent="-228600" defTabSz="814388">
              <a:spcBef>
                <a:spcPct val="20000"/>
              </a:spcBef>
              <a:buChar char="–"/>
              <a:defRPr>
                <a:solidFill>
                  <a:schemeClr val="tx1"/>
                </a:solidFill>
                <a:latin typeface="Arial" panose="020B0604020202020204" pitchFamily="34" charset="0"/>
              </a:defRPr>
            </a:lvl4pPr>
            <a:lvl5pPr marL="2057400" indent="-228600" defTabSz="814388">
              <a:spcBef>
                <a:spcPct val="20000"/>
              </a:spcBef>
              <a:buChar char="»"/>
              <a:defRPr sz="1600">
                <a:solidFill>
                  <a:schemeClr val="tx1"/>
                </a:solidFill>
                <a:latin typeface="Arial" panose="020B0604020202020204" pitchFamily="34" charset="0"/>
              </a:defRPr>
            </a:lvl5pPr>
            <a:lvl6pPr marL="25146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None/>
            </a:pPr>
            <a:endParaRPr lang="en-US" altLang="en-US" sz="1000">
              <a:cs typeface="Arial" panose="020B0604020202020204" pitchFamily="34" charset="0"/>
            </a:endParaRPr>
          </a:p>
        </p:txBody>
      </p:sp>
      <p:sp>
        <p:nvSpPr>
          <p:cNvPr id="45" name="Text Box 43">
            <a:extLst>
              <a:ext uri="{FF2B5EF4-FFF2-40B4-BE49-F238E27FC236}">
                <a16:creationId xmlns:a16="http://schemas.microsoft.com/office/drawing/2014/main" xmlns="" id="{CF6F9FD0-D66B-48B9-9962-C0FE2DC6B52D}"/>
              </a:ext>
            </a:extLst>
          </p:cNvPr>
          <p:cNvSpPr txBox="1">
            <a:spLocks noChangeArrowheads="1"/>
          </p:cNvSpPr>
          <p:nvPr/>
        </p:nvSpPr>
        <p:spPr bwMode="auto">
          <a:xfrm>
            <a:off x="705356" y="3984636"/>
            <a:ext cx="2219430" cy="1292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050" tIns="30525" rIns="61050" bIns="30525">
            <a:spAutoFit/>
          </a:bodyPr>
          <a:lstStyle>
            <a:lvl1pPr defTabSz="814388">
              <a:spcBef>
                <a:spcPct val="20000"/>
              </a:spcBef>
              <a:buChar char="•"/>
              <a:defRPr sz="2800">
                <a:solidFill>
                  <a:schemeClr val="tx1"/>
                </a:solidFill>
                <a:latin typeface="Arial" panose="020B0604020202020204" pitchFamily="34" charset="0"/>
              </a:defRPr>
            </a:lvl1pPr>
            <a:lvl2pPr marL="742950" indent="-285750" defTabSz="814388">
              <a:spcBef>
                <a:spcPct val="20000"/>
              </a:spcBef>
              <a:buChar char="–"/>
              <a:defRPr sz="2400">
                <a:solidFill>
                  <a:schemeClr val="tx1"/>
                </a:solidFill>
                <a:latin typeface="Arial" panose="020B0604020202020204" pitchFamily="34" charset="0"/>
              </a:defRPr>
            </a:lvl2pPr>
            <a:lvl3pPr marL="1143000" indent="-228600" defTabSz="814388">
              <a:spcBef>
                <a:spcPct val="20000"/>
              </a:spcBef>
              <a:buChar char="•"/>
              <a:defRPr sz="2000">
                <a:solidFill>
                  <a:schemeClr val="tx1"/>
                </a:solidFill>
                <a:latin typeface="Arial" panose="020B0604020202020204" pitchFamily="34" charset="0"/>
              </a:defRPr>
            </a:lvl3pPr>
            <a:lvl4pPr marL="1600200" indent="-228600" defTabSz="814388">
              <a:spcBef>
                <a:spcPct val="20000"/>
              </a:spcBef>
              <a:buChar char="–"/>
              <a:defRPr>
                <a:solidFill>
                  <a:schemeClr val="tx1"/>
                </a:solidFill>
                <a:latin typeface="Arial" panose="020B0604020202020204" pitchFamily="34" charset="0"/>
              </a:defRPr>
            </a:lvl4pPr>
            <a:lvl5pPr marL="2057400" indent="-228600" defTabSz="814388">
              <a:spcBef>
                <a:spcPct val="20000"/>
              </a:spcBef>
              <a:buChar char="»"/>
              <a:defRPr sz="1600">
                <a:solidFill>
                  <a:schemeClr val="tx1"/>
                </a:solidFill>
                <a:latin typeface="Arial" panose="020B0604020202020204" pitchFamily="34" charset="0"/>
              </a:defRPr>
            </a:lvl5pPr>
            <a:lvl6pPr marL="25146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000" b="1" dirty="0">
                <a:cs typeface="Arial" panose="020B0604020202020204" pitchFamily="34" charset="0"/>
              </a:rPr>
              <a:t>Overview</a:t>
            </a:r>
          </a:p>
          <a:p>
            <a:pPr>
              <a:spcBef>
                <a:spcPct val="0"/>
              </a:spcBef>
              <a:buFontTx/>
              <a:buNone/>
            </a:pPr>
            <a:r>
              <a:rPr lang="en-US" altLang="en-US" sz="1000" dirty="0">
                <a:cs typeface="Arial" panose="020B0604020202020204" pitchFamily="34" charset="0"/>
              </a:rPr>
              <a:t>    Introduction</a:t>
            </a:r>
          </a:p>
          <a:p>
            <a:pPr>
              <a:spcBef>
                <a:spcPct val="0"/>
              </a:spcBef>
              <a:buFontTx/>
              <a:buNone/>
            </a:pPr>
            <a:r>
              <a:rPr lang="en-US" altLang="en-US" sz="1000" dirty="0">
                <a:cs typeface="Arial" panose="020B0604020202020204" pitchFamily="34" charset="0"/>
              </a:rPr>
              <a:t>    Structure of the Model</a:t>
            </a:r>
          </a:p>
          <a:p>
            <a:pPr>
              <a:spcBef>
                <a:spcPct val="0"/>
              </a:spcBef>
              <a:buFontTx/>
              <a:buNone/>
            </a:pPr>
            <a:r>
              <a:rPr lang="en-US" altLang="en-US" sz="1000" dirty="0">
                <a:cs typeface="Arial" panose="020B0604020202020204" pitchFamily="34" charset="0"/>
              </a:rPr>
              <a:t>    Model Terminology</a:t>
            </a:r>
          </a:p>
          <a:p>
            <a:pPr marL="179388" indent="-179388">
              <a:spcBef>
                <a:spcPct val="0"/>
              </a:spcBef>
              <a:buFontTx/>
              <a:buNone/>
            </a:pPr>
            <a:r>
              <a:rPr lang="en-US" altLang="en-US" sz="1000" dirty="0">
                <a:cs typeface="Arial" panose="020B0604020202020204" pitchFamily="34" charset="0"/>
              </a:rPr>
              <a:t>    Maturity Levels, Common Features and Generic Practices</a:t>
            </a:r>
          </a:p>
          <a:p>
            <a:pPr>
              <a:spcBef>
                <a:spcPct val="0"/>
              </a:spcBef>
              <a:buFontTx/>
              <a:buNone/>
            </a:pPr>
            <a:r>
              <a:rPr lang="en-US" altLang="en-US" sz="1000" dirty="0">
                <a:cs typeface="Arial" panose="020B0604020202020204" pitchFamily="34" charset="0"/>
              </a:rPr>
              <a:t>    Understanding the Model</a:t>
            </a:r>
          </a:p>
          <a:p>
            <a:pPr>
              <a:spcBef>
                <a:spcPct val="0"/>
              </a:spcBef>
              <a:buFontTx/>
              <a:buNone/>
            </a:pPr>
            <a:r>
              <a:rPr lang="en-US" altLang="en-US" sz="1000" dirty="0">
                <a:cs typeface="Arial" panose="020B0604020202020204" pitchFamily="34" charset="0"/>
              </a:rPr>
              <a:t>    Using the Model</a:t>
            </a:r>
          </a:p>
        </p:txBody>
      </p:sp>
      <p:sp>
        <p:nvSpPr>
          <p:cNvPr id="46" name="Text Box 44">
            <a:extLst>
              <a:ext uri="{FF2B5EF4-FFF2-40B4-BE49-F238E27FC236}">
                <a16:creationId xmlns:a16="http://schemas.microsoft.com/office/drawing/2014/main" xmlns="" id="{E8FFE88A-0110-453B-9D36-211152473CFA}"/>
              </a:ext>
            </a:extLst>
          </p:cNvPr>
          <p:cNvSpPr txBox="1">
            <a:spLocks noChangeArrowheads="1"/>
          </p:cNvSpPr>
          <p:nvPr/>
        </p:nvSpPr>
        <p:spPr bwMode="auto">
          <a:xfrm>
            <a:off x="875177" y="3486084"/>
            <a:ext cx="1523734" cy="477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050" tIns="30525" rIns="61050" bIns="30525">
            <a:spAutoFit/>
          </a:bodyPr>
          <a:lstStyle>
            <a:lvl1pPr defTabSz="814388">
              <a:spcBef>
                <a:spcPct val="20000"/>
              </a:spcBef>
              <a:buChar char="•"/>
              <a:defRPr sz="2800">
                <a:solidFill>
                  <a:schemeClr val="tx1"/>
                </a:solidFill>
                <a:latin typeface="Arial" panose="020B0604020202020204" pitchFamily="34" charset="0"/>
              </a:defRPr>
            </a:lvl1pPr>
            <a:lvl2pPr marL="742950" indent="-285750" defTabSz="814388">
              <a:spcBef>
                <a:spcPct val="20000"/>
              </a:spcBef>
              <a:buChar char="–"/>
              <a:defRPr sz="2400">
                <a:solidFill>
                  <a:schemeClr val="tx1"/>
                </a:solidFill>
                <a:latin typeface="Arial" panose="020B0604020202020204" pitchFamily="34" charset="0"/>
              </a:defRPr>
            </a:lvl2pPr>
            <a:lvl3pPr marL="1143000" indent="-228600" defTabSz="814388">
              <a:spcBef>
                <a:spcPct val="20000"/>
              </a:spcBef>
              <a:buChar char="•"/>
              <a:defRPr sz="2000">
                <a:solidFill>
                  <a:schemeClr val="tx1"/>
                </a:solidFill>
                <a:latin typeface="Arial" panose="020B0604020202020204" pitchFamily="34" charset="0"/>
              </a:defRPr>
            </a:lvl3pPr>
            <a:lvl4pPr marL="1600200" indent="-228600" defTabSz="814388">
              <a:spcBef>
                <a:spcPct val="20000"/>
              </a:spcBef>
              <a:buChar char="–"/>
              <a:defRPr>
                <a:solidFill>
                  <a:schemeClr val="tx1"/>
                </a:solidFill>
                <a:latin typeface="Arial" panose="020B0604020202020204" pitchFamily="34" charset="0"/>
              </a:defRPr>
            </a:lvl4pPr>
            <a:lvl5pPr marL="2057400" indent="-228600" defTabSz="814388">
              <a:spcBef>
                <a:spcPct val="20000"/>
              </a:spcBef>
              <a:buChar char="»"/>
              <a:defRPr sz="1600">
                <a:solidFill>
                  <a:schemeClr val="tx1"/>
                </a:solidFill>
                <a:latin typeface="Arial" panose="020B0604020202020204" pitchFamily="34" charset="0"/>
              </a:defRPr>
            </a:lvl5pPr>
            <a:lvl6pPr marL="25146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9pPr>
          </a:lstStyle>
          <a:p>
            <a:pPr>
              <a:lnSpc>
                <a:spcPct val="90000"/>
              </a:lnSpc>
              <a:spcBef>
                <a:spcPct val="0"/>
              </a:spcBef>
              <a:buFontTx/>
              <a:buNone/>
            </a:pPr>
            <a:r>
              <a:rPr lang="en-US" altLang="en-US" sz="1000" b="1" dirty="0">
                <a:cs typeface="Arial" panose="020B0604020202020204" pitchFamily="34" charset="0"/>
              </a:rPr>
              <a:t>Maturity Level 2</a:t>
            </a:r>
          </a:p>
          <a:p>
            <a:pPr>
              <a:lnSpc>
                <a:spcPct val="90000"/>
              </a:lnSpc>
              <a:spcBef>
                <a:spcPct val="0"/>
              </a:spcBef>
              <a:buFontTx/>
              <a:buNone/>
            </a:pPr>
            <a:r>
              <a:rPr lang="en-US" altLang="en-US" sz="1000" dirty="0">
                <a:cs typeface="Arial" panose="020B0604020202020204" pitchFamily="34" charset="0"/>
              </a:rPr>
              <a:t>    REQM, PP, PMC,</a:t>
            </a:r>
          </a:p>
          <a:p>
            <a:pPr>
              <a:lnSpc>
                <a:spcPct val="90000"/>
              </a:lnSpc>
              <a:spcBef>
                <a:spcPct val="0"/>
              </a:spcBef>
              <a:buFontTx/>
              <a:buNone/>
            </a:pPr>
            <a:r>
              <a:rPr lang="en-US" altLang="en-US" sz="1000" dirty="0">
                <a:cs typeface="Arial" panose="020B0604020202020204" pitchFamily="34" charset="0"/>
              </a:rPr>
              <a:t>    SAM, MA, PPQA, CM</a:t>
            </a:r>
          </a:p>
        </p:txBody>
      </p:sp>
      <p:sp>
        <p:nvSpPr>
          <p:cNvPr id="47" name="Text Box 45">
            <a:extLst>
              <a:ext uri="{FF2B5EF4-FFF2-40B4-BE49-F238E27FC236}">
                <a16:creationId xmlns:a16="http://schemas.microsoft.com/office/drawing/2014/main" xmlns="" id="{23E58974-B30B-4330-AC11-E7138F7FAB7A}"/>
              </a:ext>
            </a:extLst>
          </p:cNvPr>
          <p:cNvSpPr txBox="1">
            <a:spLocks noChangeArrowheads="1"/>
          </p:cNvSpPr>
          <p:nvPr/>
        </p:nvSpPr>
        <p:spPr bwMode="auto">
          <a:xfrm>
            <a:off x="1480529" y="1999069"/>
            <a:ext cx="989773" cy="215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050" tIns="30525" rIns="61050" bIns="30525">
            <a:spAutoFit/>
          </a:bodyPr>
          <a:lstStyle>
            <a:lvl1pPr defTabSz="814388">
              <a:spcBef>
                <a:spcPct val="20000"/>
              </a:spcBef>
              <a:buChar char="•"/>
              <a:defRPr sz="2800">
                <a:solidFill>
                  <a:schemeClr val="tx1"/>
                </a:solidFill>
                <a:latin typeface="Arial" panose="020B0604020202020204" pitchFamily="34" charset="0"/>
              </a:defRPr>
            </a:lvl1pPr>
            <a:lvl2pPr marL="742950" indent="-285750" defTabSz="814388">
              <a:spcBef>
                <a:spcPct val="20000"/>
              </a:spcBef>
              <a:buChar char="–"/>
              <a:defRPr sz="2400">
                <a:solidFill>
                  <a:schemeClr val="tx1"/>
                </a:solidFill>
                <a:latin typeface="Arial" panose="020B0604020202020204" pitchFamily="34" charset="0"/>
              </a:defRPr>
            </a:lvl2pPr>
            <a:lvl3pPr marL="1143000" indent="-228600" defTabSz="814388">
              <a:spcBef>
                <a:spcPct val="20000"/>
              </a:spcBef>
              <a:buChar char="•"/>
              <a:defRPr sz="2000">
                <a:solidFill>
                  <a:schemeClr val="tx1"/>
                </a:solidFill>
                <a:latin typeface="Arial" panose="020B0604020202020204" pitchFamily="34" charset="0"/>
              </a:defRPr>
            </a:lvl3pPr>
            <a:lvl4pPr marL="1600200" indent="-228600" defTabSz="814388">
              <a:spcBef>
                <a:spcPct val="20000"/>
              </a:spcBef>
              <a:buChar char="–"/>
              <a:defRPr>
                <a:solidFill>
                  <a:schemeClr val="tx1"/>
                </a:solidFill>
                <a:latin typeface="Arial" panose="020B0604020202020204" pitchFamily="34" charset="0"/>
              </a:defRPr>
            </a:lvl4pPr>
            <a:lvl5pPr marL="2057400" indent="-228600" defTabSz="814388">
              <a:spcBef>
                <a:spcPct val="20000"/>
              </a:spcBef>
              <a:buChar char="»"/>
              <a:defRPr sz="1600">
                <a:solidFill>
                  <a:schemeClr val="tx1"/>
                </a:solidFill>
                <a:latin typeface="Arial" panose="020B0604020202020204" pitchFamily="34" charset="0"/>
              </a:defRPr>
            </a:lvl5pPr>
            <a:lvl6pPr marL="25146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000" b="1" dirty="0">
                <a:cs typeface="Arial" panose="020B0604020202020204" pitchFamily="34" charset="0"/>
              </a:rPr>
              <a:t>Appendices</a:t>
            </a:r>
          </a:p>
        </p:txBody>
      </p:sp>
      <p:sp>
        <p:nvSpPr>
          <p:cNvPr id="48" name="AutoShape 46">
            <a:extLst>
              <a:ext uri="{FF2B5EF4-FFF2-40B4-BE49-F238E27FC236}">
                <a16:creationId xmlns:a16="http://schemas.microsoft.com/office/drawing/2014/main" xmlns="" id="{9F30F28B-1D26-4DAE-8FF3-19B8D32C5C85}"/>
              </a:ext>
            </a:extLst>
          </p:cNvPr>
          <p:cNvSpPr>
            <a:spLocks noChangeArrowheads="1"/>
          </p:cNvSpPr>
          <p:nvPr/>
        </p:nvSpPr>
        <p:spPr bwMode="auto">
          <a:xfrm>
            <a:off x="5217020" y="2221179"/>
            <a:ext cx="1645444" cy="811092"/>
          </a:xfrm>
          <a:prstGeom prst="foldedCorner">
            <a:avLst>
              <a:gd name="adj" fmla="val 12500"/>
            </a:avLst>
          </a:prstGeom>
          <a:solidFill>
            <a:schemeClr val="accent5">
              <a:lumMod val="60000"/>
              <a:lumOff val="40000"/>
            </a:schemeClr>
          </a:solidFill>
          <a:ln w="9525">
            <a:solidFill>
              <a:schemeClr val="accent5">
                <a:lumMod val="40000"/>
                <a:lumOff val="60000"/>
              </a:schemeClr>
            </a:solidFill>
            <a:round/>
            <a:headEnd/>
            <a:tailEnd/>
          </a:ln>
          <a:effectLst>
            <a:outerShdw blurRad="50800" dist="38100" dir="2700000" algn="tl" rotWithShape="0">
              <a:prstClr val="black">
                <a:alpha val="40000"/>
              </a:prstClr>
            </a:outerShdw>
          </a:effectLst>
        </p:spPr>
        <p:txBody>
          <a:bodyPr wrap="none"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000">
              <a:cs typeface="Arial" panose="020B0604020202020204" pitchFamily="34" charset="0"/>
            </a:endParaRPr>
          </a:p>
        </p:txBody>
      </p:sp>
      <p:sp>
        <p:nvSpPr>
          <p:cNvPr id="49" name="AutoShape 47">
            <a:extLst>
              <a:ext uri="{FF2B5EF4-FFF2-40B4-BE49-F238E27FC236}">
                <a16:creationId xmlns:a16="http://schemas.microsoft.com/office/drawing/2014/main" xmlns="" id="{103FBA45-7212-4F34-9705-C68014D26BA8}"/>
              </a:ext>
            </a:extLst>
          </p:cNvPr>
          <p:cNvSpPr>
            <a:spLocks noChangeArrowheads="1"/>
          </p:cNvSpPr>
          <p:nvPr/>
        </p:nvSpPr>
        <p:spPr bwMode="auto">
          <a:xfrm>
            <a:off x="5014744" y="2661462"/>
            <a:ext cx="1583481" cy="675167"/>
          </a:xfrm>
          <a:prstGeom prst="foldedCorner">
            <a:avLst>
              <a:gd name="adj" fmla="val 12500"/>
            </a:avLst>
          </a:prstGeom>
          <a:solidFill>
            <a:schemeClr val="accent5">
              <a:lumMod val="60000"/>
              <a:lumOff val="40000"/>
            </a:schemeClr>
          </a:solidFill>
          <a:ln w="9525">
            <a:solidFill>
              <a:schemeClr val="accent5">
                <a:lumMod val="40000"/>
                <a:lumOff val="60000"/>
              </a:schemeClr>
            </a:solidFill>
            <a:round/>
            <a:headEnd/>
            <a:tailEnd/>
          </a:ln>
          <a:effectLst>
            <a:outerShdw blurRad="50800" dist="38100" dir="2700000" algn="tl" rotWithShape="0">
              <a:prstClr val="black">
                <a:alpha val="40000"/>
              </a:prstClr>
            </a:outerShdw>
          </a:effectLst>
        </p:spPr>
        <p:txBody>
          <a:bodyPr wrap="none"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000">
              <a:cs typeface="Arial" panose="020B0604020202020204" pitchFamily="34" charset="0"/>
            </a:endParaRPr>
          </a:p>
        </p:txBody>
      </p:sp>
      <p:sp>
        <p:nvSpPr>
          <p:cNvPr id="50" name="Text Box 48">
            <a:extLst>
              <a:ext uri="{FF2B5EF4-FFF2-40B4-BE49-F238E27FC236}">
                <a16:creationId xmlns:a16="http://schemas.microsoft.com/office/drawing/2014/main" xmlns="" id="{2799150D-EA41-4E5A-93FA-51B6D624BFF5}"/>
              </a:ext>
            </a:extLst>
          </p:cNvPr>
          <p:cNvSpPr txBox="1">
            <a:spLocks noChangeArrowheads="1"/>
          </p:cNvSpPr>
          <p:nvPr/>
        </p:nvSpPr>
        <p:spPr bwMode="auto">
          <a:xfrm>
            <a:off x="5040607" y="2679803"/>
            <a:ext cx="1723574" cy="477145"/>
          </a:xfrm>
          <a:prstGeom prst="rect">
            <a:avLst/>
          </a:prstGeom>
          <a:noFill/>
          <a:ln>
            <a:noFill/>
          </a:ln>
          <a:effectLst/>
        </p:spPr>
        <p:txBody>
          <a:bodyPr wrap="square" lIns="61050" tIns="30525" rIns="61050" bIns="30525">
            <a:spAutoFit/>
          </a:bodyPr>
          <a:lstStyle>
            <a:lvl1pPr defTabSz="814388">
              <a:spcBef>
                <a:spcPct val="20000"/>
              </a:spcBef>
              <a:buChar char="•"/>
              <a:defRPr sz="2800">
                <a:solidFill>
                  <a:schemeClr val="tx1"/>
                </a:solidFill>
                <a:latin typeface="Arial" panose="020B0604020202020204" pitchFamily="34" charset="0"/>
              </a:defRPr>
            </a:lvl1pPr>
            <a:lvl2pPr marL="742950" indent="-285750" defTabSz="814388">
              <a:spcBef>
                <a:spcPct val="20000"/>
              </a:spcBef>
              <a:buChar char="–"/>
              <a:defRPr sz="2400">
                <a:solidFill>
                  <a:schemeClr val="tx1"/>
                </a:solidFill>
                <a:latin typeface="Arial" panose="020B0604020202020204" pitchFamily="34" charset="0"/>
              </a:defRPr>
            </a:lvl2pPr>
            <a:lvl3pPr marL="1143000" indent="-228600" defTabSz="814388">
              <a:spcBef>
                <a:spcPct val="20000"/>
              </a:spcBef>
              <a:buChar char="•"/>
              <a:defRPr sz="2000">
                <a:solidFill>
                  <a:schemeClr val="tx1"/>
                </a:solidFill>
                <a:latin typeface="Arial" panose="020B0604020202020204" pitchFamily="34" charset="0"/>
              </a:defRPr>
            </a:lvl3pPr>
            <a:lvl4pPr marL="1600200" indent="-228600" defTabSz="814388">
              <a:spcBef>
                <a:spcPct val="20000"/>
              </a:spcBef>
              <a:buChar char="–"/>
              <a:defRPr>
                <a:solidFill>
                  <a:schemeClr val="tx1"/>
                </a:solidFill>
                <a:latin typeface="Arial" panose="020B0604020202020204" pitchFamily="34" charset="0"/>
              </a:defRPr>
            </a:lvl4pPr>
            <a:lvl5pPr marL="2057400" indent="-228600" defTabSz="814388">
              <a:spcBef>
                <a:spcPct val="20000"/>
              </a:spcBef>
              <a:buChar char="»"/>
              <a:defRPr sz="1600">
                <a:solidFill>
                  <a:schemeClr val="tx1"/>
                </a:solidFill>
                <a:latin typeface="Arial" panose="020B0604020202020204" pitchFamily="34" charset="0"/>
              </a:defRPr>
            </a:lvl5pPr>
            <a:lvl6pPr marL="25146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9pPr>
          </a:lstStyle>
          <a:p>
            <a:pPr>
              <a:lnSpc>
                <a:spcPct val="90000"/>
              </a:lnSpc>
              <a:spcBef>
                <a:spcPct val="0"/>
              </a:spcBef>
              <a:buFontTx/>
              <a:buNone/>
            </a:pPr>
            <a:r>
              <a:rPr lang="en-US" altLang="en-US" sz="1000" b="1" dirty="0">
                <a:cs typeface="Arial" panose="020B0604020202020204" pitchFamily="34" charset="0"/>
              </a:rPr>
              <a:t>Engineering</a:t>
            </a:r>
          </a:p>
          <a:p>
            <a:pPr>
              <a:lnSpc>
                <a:spcPct val="90000"/>
              </a:lnSpc>
              <a:spcBef>
                <a:spcPct val="0"/>
              </a:spcBef>
              <a:buFontTx/>
              <a:buNone/>
            </a:pPr>
            <a:r>
              <a:rPr lang="en-US" altLang="en-US" sz="1000" b="1" dirty="0">
                <a:cs typeface="Arial" panose="020B0604020202020204" pitchFamily="34" charset="0"/>
              </a:rPr>
              <a:t>   </a:t>
            </a:r>
            <a:r>
              <a:rPr lang="en-US" altLang="en-US" sz="1000" dirty="0">
                <a:cs typeface="Arial" panose="020B0604020202020204" pitchFamily="34" charset="0"/>
              </a:rPr>
              <a:t>REQM, REQD, TS, </a:t>
            </a:r>
          </a:p>
          <a:p>
            <a:pPr>
              <a:lnSpc>
                <a:spcPct val="90000"/>
              </a:lnSpc>
              <a:spcBef>
                <a:spcPct val="0"/>
              </a:spcBef>
              <a:buFontTx/>
              <a:buNone/>
            </a:pPr>
            <a:r>
              <a:rPr lang="en-US" altLang="en-US" sz="1000" dirty="0">
                <a:cs typeface="Arial" panose="020B0604020202020204" pitchFamily="34" charset="0"/>
              </a:rPr>
              <a:t>   PI, VER, VAL</a:t>
            </a:r>
          </a:p>
        </p:txBody>
      </p:sp>
      <p:sp>
        <p:nvSpPr>
          <p:cNvPr id="51" name="AutoShape 49">
            <a:extLst>
              <a:ext uri="{FF2B5EF4-FFF2-40B4-BE49-F238E27FC236}">
                <a16:creationId xmlns:a16="http://schemas.microsoft.com/office/drawing/2014/main" xmlns="" id="{DE6C5703-04D7-4462-AA2F-E70A62A26E01}"/>
              </a:ext>
            </a:extLst>
          </p:cNvPr>
          <p:cNvSpPr>
            <a:spLocks noChangeArrowheads="1"/>
          </p:cNvSpPr>
          <p:nvPr/>
        </p:nvSpPr>
        <p:spPr bwMode="auto">
          <a:xfrm>
            <a:off x="4779402" y="3143939"/>
            <a:ext cx="1629953" cy="811092"/>
          </a:xfrm>
          <a:prstGeom prst="foldedCorner">
            <a:avLst>
              <a:gd name="adj" fmla="val 12500"/>
            </a:avLst>
          </a:prstGeom>
          <a:solidFill>
            <a:schemeClr val="accent5">
              <a:lumMod val="60000"/>
              <a:lumOff val="40000"/>
            </a:schemeClr>
          </a:solidFill>
          <a:ln w="9525">
            <a:solidFill>
              <a:schemeClr val="accent5">
                <a:lumMod val="40000"/>
                <a:lumOff val="60000"/>
              </a:schemeClr>
            </a:solidFill>
            <a:round/>
            <a:headEnd/>
            <a:tailEnd/>
          </a:ln>
          <a:effectLst>
            <a:outerShdw blurRad="50800" dist="38100" dir="2700000" algn="tl" rotWithShape="0">
              <a:prstClr val="black">
                <a:alpha val="40000"/>
              </a:prstClr>
            </a:outerShdw>
          </a:effectLst>
        </p:spPr>
        <p:txBody>
          <a:bodyPr wrap="none"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000">
              <a:cs typeface="Arial" panose="020B0604020202020204" pitchFamily="34" charset="0"/>
            </a:endParaRPr>
          </a:p>
        </p:txBody>
      </p:sp>
      <p:sp>
        <p:nvSpPr>
          <p:cNvPr id="52" name="Text Box 50">
            <a:extLst>
              <a:ext uri="{FF2B5EF4-FFF2-40B4-BE49-F238E27FC236}">
                <a16:creationId xmlns:a16="http://schemas.microsoft.com/office/drawing/2014/main" xmlns="" id="{CED7FCA9-8DA0-42F2-A76B-FB7D3B0BCE96}"/>
              </a:ext>
            </a:extLst>
          </p:cNvPr>
          <p:cNvSpPr txBox="1">
            <a:spLocks noChangeArrowheads="1"/>
          </p:cNvSpPr>
          <p:nvPr/>
        </p:nvSpPr>
        <p:spPr bwMode="auto">
          <a:xfrm>
            <a:off x="4814316" y="3160651"/>
            <a:ext cx="1595040" cy="477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050" tIns="30525" rIns="61050" bIns="30525">
            <a:spAutoFit/>
          </a:bodyPr>
          <a:lstStyle>
            <a:lvl1pPr defTabSz="814388">
              <a:spcBef>
                <a:spcPct val="20000"/>
              </a:spcBef>
              <a:buChar char="•"/>
              <a:defRPr sz="2800">
                <a:solidFill>
                  <a:schemeClr val="tx1"/>
                </a:solidFill>
                <a:latin typeface="Arial" panose="020B0604020202020204" pitchFamily="34" charset="0"/>
              </a:defRPr>
            </a:lvl1pPr>
            <a:lvl2pPr marL="742950" indent="-285750" defTabSz="814388">
              <a:spcBef>
                <a:spcPct val="20000"/>
              </a:spcBef>
              <a:buChar char="–"/>
              <a:defRPr sz="2400">
                <a:solidFill>
                  <a:schemeClr val="tx1"/>
                </a:solidFill>
                <a:latin typeface="Arial" panose="020B0604020202020204" pitchFamily="34" charset="0"/>
              </a:defRPr>
            </a:lvl2pPr>
            <a:lvl3pPr marL="1143000" indent="-228600" defTabSz="814388">
              <a:spcBef>
                <a:spcPct val="20000"/>
              </a:spcBef>
              <a:buChar char="•"/>
              <a:defRPr sz="2000">
                <a:solidFill>
                  <a:schemeClr val="tx1"/>
                </a:solidFill>
                <a:latin typeface="Arial" panose="020B0604020202020204" pitchFamily="34" charset="0"/>
              </a:defRPr>
            </a:lvl3pPr>
            <a:lvl4pPr marL="1600200" indent="-228600" defTabSz="814388">
              <a:spcBef>
                <a:spcPct val="20000"/>
              </a:spcBef>
              <a:buChar char="–"/>
              <a:defRPr>
                <a:solidFill>
                  <a:schemeClr val="tx1"/>
                </a:solidFill>
                <a:latin typeface="Arial" panose="020B0604020202020204" pitchFamily="34" charset="0"/>
              </a:defRPr>
            </a:lvl4pPr>
            <a:lvl5pPr marL="2057400" indent="-228600" defTabSz="814388">
              <a:spcBef>
                <a:spcPct val="20000"/>
              </a:spcBef>
              <a:buChar char="»"/>
              <a:defRPr sz="1600">
                <a:solidFill>
                  <a:schemeClr val="tx1"/>
                </a:solidFill>
                <a:latin typeface="Arial" panose="020B0604020202020204" pitchFamily="34" charset="0"/>
              </a:defRPr>
            </a:lvl5pPr>
            <a:lvl6pPr marL="25146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9pPr>
          </a:lstStyle>
          <a:p>
            <a:pPr>
              <a:lnSpc>
                <a:spcPct val="90000"/>
              </a:lnSpc>
              <a:spcBef>
                <a:spcPct val="0"/>
              </a:spcBef>
              <a:buFontTx/>
              <a:buNone/>
            </a:pPr>
            <a:r>
              <a:rPr lang="en-US" altLang="en-US" sz="1000" b="1" dirty="0">
                <a:cs typeface="Arial" panose="020B0604020202020204" pitchFamily="34" charset="0"/>
              </a:rPr>
              <a:t>Project Management</a:t>
            </a:r>
          </a:p>
          <a:p>
            <a:pPr>
              <a:lnSpc>
                <a:spcPct val="90000"/>
              </a:lnSpc>
              <a:spcBef>
                <a:spcPct val="0"/>
              </a:spcBef>
              <a:buFontTx/>
              <a:buNone/>
            </a:pPr>
            <a:r>
              <a:rPr lang="en-US" altLang="en-US" sz="1000" dirty="0">
                <a:cs typeface="Arial" panose="020B0604020202020204" pitchFamily="34" charset="0"/>
              </a:rPr>
              <a:t>    PP, PMC, SAM, </a:t>
            </a:r>
          </a:p>
          <a:p>
            <a:pPr>
              <a:lnSpc>
                <a:spcPct val="90000"/>
              </a:lnSpc>
              <a:spcBef>
                <a:spcPct val="0"/>
              </a:spcBef>
              <a:buFontTx/>
              <a:buNone/>
            </a:pPr>
            <a:r>
              <a:rPr lang="en-US" altLang="en-US" sz="1000" dirty="0">
                <a:cs typeface="Arial" panose="020B0604020202020204" pitchFamily="34" charset="0"/>
              </a:rPr>
              <a:t>    IPM, RSKM, QPM</a:t>
            </a:r>
          </a:p>
        </p:txBody>
      </p:sp>
      <p:sp>
        <p:nvSpPr>
          <p:cNvPr id="53" name="AutoShape 51">
            <a:extLst>
              <a:ext uri="{FF2B5EF4-FFF2-40B4-BE49-F238E27FC236}">
                <a16:creationId xmlns:a16="http://schemas.microsoft.com/office/drawing/2014/main" xmlns="" id="{9698EEF5-B887-417E-9CAF-0C39F8C62229}"/>
              </a:ext>
            </a:extLst>
          </p:cNvPr>
          <p:cNvSpPr>
            <a:spLocks noChangeArrowheads="1"/>
          </p:cNvSpPr>
          <p:nvPr/>
        </p:nvSpPr>
        <p:spPr bwMode="auto">
          <a:xfrm>
            <a:off x="4590609" y="3648108"/>
            <a:ext cx="1629953" cy="528654"/>
          </a:xfrm>
          <a:prstGeom prst="foldedCorner">
            <a:avLst>
              <a:gd name="adj" fmla="val 12500"/>
            </a:avLst>
          </a:prstGeom>
          <a:solidFill>
            <a:schemeClr val="accent5">
              <a:lumMod val="60000"/>
              <a:lumOff val="40000"/>
            </a:schemeClr>
          </a:solidFill>
          <a:ln w="9525">
            <a:solidFill>
              <a:schemeClr val="accent5">
                <a:lumMod val="40000"/>
                <a:lumOff val="60000"/>
              </a:schemeClr>
            </a:solidFill>
            <a:round/>
            <a:headEnd/>
            <a:tailEnd/>
          </a:ln>
          <a:effectLst/>
        </p:spPr>
        <p:txBody>
          <a:bodyPr wrap="none"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nSpc>
                <a:spcPct val="90000"/>
              </a:lnSpc>
              <a:spcBef>
                <a:spcPct val="0"/>
              </a:spcBef>
              <a:buFontTx/>
              <a:buNone/>
            </a:pPr>
            <a:r>
              <a:rPr lang="en-US" altLang="en-US" sz="1000" b="1" dirty="0">
                <a:cs typeface="Arial" panose="020B0604020202020204" pitchFamily="34" charset="0"/>
              </a:rPr>
              <a:t>Process Management</a:t>
            </a:r>
          </a:p>
          <a:p>
            <a:pPr>
              <a:lnSpc>
                <a:spcPct val="90000"/>
              </a:lnSpc>
              <a:spcBef>
                <a:spcPct val="0"/>
              </a:spcBef>
              <a:buFontTx/>
              <a:buNone/>
            </a:pPr>
            <a:r>
              <a:rPr lang="en-US" altLang="en-US" sz="1000" dirty="0">
                <a:cs typeface="Arial" panose="020B0604020202020204" pitchFamily="34" charset="0"/>
              </a:rPr>
              <a:t>    OPF, OPD, OT,</a:t>
            </a:r>
          </a:p>
          <a:p>
            <a:pPr>
              <a:lnSpc>
                <a:spcPct val="90000"/>
              </a:lnSpc>
              <a:spcBef>
                <a:spcPct val="0"/>
              </a:spcBef>
              <a:buFontTx/>
              <a:buNone/>
            </a:pPr>
            <a:r>
              <a:rPr lang="en-US" altLang="en-US" sz="1000" dirty="0">
                <a:cs typeface="Arial" panose="020B0604020202020204" pitchFamily="34" charset="0"/>
              </a:rPr>
              <a:t>    OPP, OID</a:t>
            </a:r>
          </a:p>
        </p:txBody>
      </p:sp>
      <p:sp>
        <p:nvSpPr>
          <p:cNvPr id="54" name="Text Box 52">
            <a:extLst>
              <a:ext uri="{FF2B5EF4-FFF2-40B4-BE49-F238E27FC236}">
                <a16:creationId xmlns:a16="http://schemas.microsoft.com/office/drawing/2014/main" xmlns="" id="{B55301A0-5D62-47F7-BE1E-FE20531990B4}"/>
              </a:ext>
            </a:extLst>
          </p:cNvPr>
          <p:cNvSpPr txBox="1">
            <a:spLocks noChangeArrowheads="1"/>
          </p:cNvSpPr>
          <p:nvPr/>
        </p:nvSpPr>
        <p:spPr bwMode="auto">
          <a:xfrm>
            <a:off x="4971332" y="4236533"/>
            <a:ext cx="1432626" cy="615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050" tIns="30525" rIns="61050" bIns="30525">
            <a:spAutoFit/>
          </a:bodyPr>
          <a:lstStyle>
            <a:lvl1pPr defTabSz="814388">
              <a:spcBef>
                <a:spcPct val="20000"/>
              </a:spcBef>
              <a:buChar char="•"/>
              <a:defRPr sz="2800">
                <a:solidFill>
                  <a:schemeClr val="tx1"/>
                </a:solidFill>
                <a:latin typeface="Arial" panose="020B0604020202020204" pitchFamily="34" charset="0"/>
              </a:defRPr>
            </a:lvl1pPr>
            <a:lvl2pPr marL="742950" indent="-285750" defTabSz="814388">
              <a:spcBef>
                <a:spcPct val="20000"/>
              </a:spcBef>
              <a:buChar char="–"/>
              <a:defRPr sz="2400">
                <a:solidFill>
                  <a:schemeClr val="tx1"/>
                </a:solidFill>
                <a:latin typeface="Arial" panose="020B0604020202020204" pitchFamily="34" charset="0"/>
              </a:defRPr>
            </a:lvl2pPr>
            <a:lvl3pPr marL="1143000" indent="-228600" defTabSz="814388">
              <a:spcBef>
                <a:spcPct val="20000"/>
              </a:spcBef>
              <a:buChar char="•"/>
              <a:defRPr sz="2000">
                <a:solidFill>
                  <a:schemeClr val="tx1"/>
                </a:solidFill>
                <a:latin typeface="Arial" panose="020B0604020202020204" pitchFamily="34" charset="0"/>
              </a:defRPr>
            </a:lvl3pPr>
            <a:lvl4pPr marL="1600200" indent="-228600" defTabSz="814388">
              <a:spcBef>
                <a:spcPct val="20000"/>
              </a:spcBef>
              <a:buChar char="–"/>
              <a:defRPr>
                <a:solidFill>
                  <a:schemeClr val="tx1"/>
                </a:solidFill>
                <a:latin typeface="Arial" panose="020B0604020202020204" pitchFamily="34" charset="0"/>
              </a:defRPr>
            </a:lvl4pPr>
            <a:lvl5pPr marL="2057400" indent="-228600" defTabSz="814388">
              <a:spcBef>
                <a:spcPct val="20000"/>
              </a:spcBef>
              <a:buChar char="»"/>
              <a:defRPr sz="1600">
                <a:solidFill>
                  <a:schemeClr val="tx1"/>
                </a:solidFill>
                <a:latin typeface="Arial" panose="020B0604020202020204" pitchFamily="34" charset="0"/>
              </a:defRPr>
            </a:lvl5pPr>
            <a:lvl6pPr marL="25146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9pPr>
          </a:lstStyle>
          <a:p>
            <a:pPr>
              <a:lnSpc>
                <a:spcPct val="90000"/>
              </a:lnSpc>
              <a:spcBef>
                <a:spcPct val="0"/>
              </a:spcBef>
              <a:buFontTx/>
              <a:buNone/>
            </a:pPr>
            <a:r>
              <a:rPr lang="en-US" altLang="en-US" sz="1000">
                <a:cs typeface="Arial" panose="020B0604020202020204" pitchFamily="34" charset="0"/>
              </a:rPr>
              <a:t>Process Management</a:t>
            </a:r>
          </a:p>
          <a:p>
            <a:pPr>
              <a:lnSpc>
                <a:spcPct val="90000"/>
              </a:lnSpc>
              <a:spcBef>
                <a:spcPct val="0"/>
              </a:spcBef>
              <a:buFontTx/>
              <a:buNone/>
            </a:pPr>
            <a:r>
              <a:rPr lang="en-US" altLang="en-US" sz="1000">
                <a:cs typeface="Arial" panose="020B0604020202020204" pitchFamily="34" charset="0"/>
              </a:rPr>
              <a:t>    PAs</a:t>
            </a:r>
          </a:p>
          <a:p>
            <a:pPr>
              <a:lnSpc>
                <a:spcPct val="90000"/>
              </a:lnSpc>
              <a:spcBef>
                <a:spcPct val="0"/>
              </a:spcBef>
              <a:buFontTx/>
              <a:buNone/>
            </a:pPr>
            <a:r>
              <a:rPr lang="en-US" altLang="en-US" sz="1000">
                <a:cs typeface="Arial" panose="020B0604020202020204" pitchFamily="34" charset="0"/>
              </a:rPr>
              <a:t>    -  Goals</a:t>
            </a:r>
          </a:p>
          <a:p>
            <a:pPr>
              <a:lnSpc>
                <a:spcPct val="90000"/>
              </a:lnSpc>
              <a:spcBef>
                <a:spcPct val="0"/>
              </a:spcBef>
              <a:buFontTx/>
              <a:buNone/>
            </a:pPr>
            <a:r>
              <a:rPr lang="en-US" altLang="en-US" sz="1000">
                <a:cs typeface="Arial" panose="020B0604020202020204" pitchFamily="34" charset="0"/>
              </a:rPr>
              <a:t>    -  Practices</a:t>
            </a:r>
          </a:p>
        </p:txBody>
      </p:sp>
      <p:sp>
        <p:nvSpPr>
          <p:cNvPr id="55" name="Text Box 53">
            <a:extLst>
              <a:ext uri="{FF2B5EF4-FFF2-40B4-BE49-F238E27FC236}">
                <a16:creationId xmlns:a16="http://schemas.microsoft.com/office/drawing/2014/main" xmlns="" id="{B9B8F06A-C14A-4487-A714-E728A076B1CE}"/>
              </a:ext>
            </a:extLst>
          </p:cNvPr>
          <p:cNvSpPr txBox="1">
            <a:spLocks noChangeArrowheads="1"/>
          </p:cNvSpPr>
          <p:nvPr/>
        </p:nvSpPr>
        <p:spPr bwMode="auto">
          <a:xfrm>
            <a:off x="5264865" y="2203487"/>
            <a:ext cx="1333360" cy="477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050" tIns="30525" rIns="61050" bIns="30525">
            <a:spAutoFit/>
          </a:bodyPr>
          <a:lstStyle>
            <a:lvl1pPr defTabSz="814388">
              <a:spcBef>
                <a:spcPct val="20000"/>
              </a:spcBef>
              <a:buChar char="•"/>
              <a:defRPr sz="2800">
                <a:solidFill>
                  <a:schemeClr val="tx1"/>
                </a:solidFill>
                <a:latin typeface="Arial" panose="020B0604020202020204" pitchFamily="34" charset="0"/>
              </a:defRPr>
            </a:lvl1pPr>
            <a:lvl2pPr marL="742950" indent="-285750" defTabSz="814388">
              <a:spcBef>
                <a:spcPct val="20000"/>
              </a:spcBef>
              <a:buChar char="–"/>
              <a:defRPr sz="2400">
                <a:solidFill>
                  <a:schemeClr val="tx1"/>
                </a:solidFill>
                <a:latin typeface="Arial" panose="020B0604020202020204" pitchFamily="34" charset="0"/>
              </a:defRPr>
            </a:lvl2pPr>
            <a:lvl3pPr marL="1143000" indent="-228600" defTabSz="814388">
              <a:spcBef>
                <a:spcPct val="20000"/>
              </a:spcBef>
              <a:buChar char="•"/>
              <a:defRPr sz="2000">
                <a:solidFill>
                  <a:schemeClr val="tx1"/>
                </a:solidFill>
                <a:latin typeface="Arial" panose="020B0604020202020204" pitchFamily="34" charset="0"/>
              </a:defRPr>
            </a:lvl3pPr>
            <a:lvl4pPr marL="1600200" indent="-228600" defTabSz="814388">
              <a:spcBef>
                <a:spcPct val="20000"/>
              </a:spcBef>
              <a:buChar char="–"/>
              <a:defRPr>
                <a:solidFill>
                  <a:schemeClr val="tx1"/>
                </a:solidFill>
                <a:latin typeface="Arial" panose="020B0604020202020204" pitchFamily="34" charset="0"/>
              </a:defRPr>
            </a:lvl4pPr>
            <a:lvl5pPr marL="2057400" indent="-228600" defTabSz="814388">
              <a:spcBef>
                <a:spcPct val="20000"/>
              </a:spcBef>
              <a:buChar char="»"/>
              <a:defRPr sz="1600">
                <a:solidFill>
                  <a:schemeClr val="tx1"/>
                </a:solidFill>
                <a:latin typeface="Arial" panose="020B0604020202020204" pitchFamily="34" charset="0"/>
              </a:defRPr>
            </a:lvl5pPr>
            <a:lvl6pPr marL="25146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9pPr>
          </a:lstStyle>
          <a:p>
            <a:pPr>
              <a:lnSpc>
                <a:spcPct val="90000"/>
              </a:lnSpc>
              <a:spcBef>
                <a:spcPct val="0"/>
              </a:spcBef>
              <a:buFontTx/>
              <a:buNone/>
            </a:pPr>
            <a:r>
              <a:rPr lang="en-US" altLang="en-US" sz="1000" b="1" dirty="0">
                <a:cs typeface="Arial" panose="020B0604020202020204" pitchFamily="34" charset="0"/>
              </a:rPr>
              <a:t>Support</a:t>
            </a:r>
          </a:p>
          <a:p>
            <a:pPr>
              <a:lnSpc>
                <a:spcPct val="90000"/>
              </a:lnSpc>
              <a:spcBef>
                <a:spcPct val="0"/>
              </a:spcBef>
              <a:buFontTx/>
              <a:buNone/>
            </a:pPr>
            <a:r>
              <a:rPr lang="en-US" altLang="en-US" sz="1000" b="1" dirty="0">
                <a:cs typeface="Arial" panose="020B0604020202020204" pitchFamily="34" charset="0"/>
              </a:rPr>
              <a:t>    </a:t>
            </a:r>
            <a:r>
              <a:rPr lang="en-US" altLang="en-US" sz="1000" dirty="0">
                <a:cs typeface="Arial" panose="020B0604020202020204" pitchFamily="34" charset="0"/>
              </a:rPr>
              <a:t>CM, PPQA, MA, </a:t>
            </a:r>
          </a:p>
          <a:p>
            <a:pPr>
              <a:lnSpc>
                <a:spcPct val="90000"/>
              </a:lnSpc>
              <a:spcBef>
                <a:spcPct val="0"/>
              </a:spcBef>
              <a:buFontTx/>
              <a:buNone/>
            </a:pPr>
            <a:r>
              <a:rPr lang="en-US" altLang="en-US" sz="1000" dirty="0">
                <a:cs typeface="Arial" panose="020B0604020202020204" pitchFamily="34" charset="0"/>
              </a:rPr>
              <a:t>    CAR, DAR</a:t>
            </a:r>
          </a:p>
        </p:txBody>
      </p:sp>
      <p:sp>
        <p:nvSpPr>
          <p:cNvPr id="56" name="Text Box 54">
            <a:extLst>
              <a:ext uri="{FF2B5EF4-FFF2-40B4-BE49-F238E27FC236}">
                <a16:creationId xmlns:a16="http://schemas.microsoft.com/office/drawing/2014/main" xmlns="" id="{E25A0956-CDBB-4B3A-8171-50638E139C76}"/>
              </a:ext>
            </a:extLst>
          </p:cNvPr>
          <p:cNvSpPr txBox="1">
            <a:spLocks noChangeArrowheads="1"/>
          </p:cNvSpPr>
          <p:nvPr/>
        </p:nvSpPr>
        <p:spPr bwMode="auto">
          <a:xfrm>
            <a:off x="5423322" y="1970300"/>
            <a:ext cx="1292065" cy="215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050" tIns="30525" rIns="61050" bIns="30525">
            <a:spAutoFit/>
          </a:bodyPr>
          <a:lstStyle>
            <a:lvl1pPr defTabSz="814388">
              <a:spcBef>
                <a:spcPct val="20000"/>
              </a:spcBef>
              <a:buChar char="•"/>
              <a:defRPr sz="2800">
                <a:solidFill>
                  <a:schemeClr val="tx1"/>
                </a:solidFill>
                <a:latin typeface="Arial" panose="020B0604020202020204" pitchFamily="34" charset="0"/>
              </a:defRPr>
            </a:lvl1pPr>
            <a:lvl2pPr marL="742950" indent="-285750" defTabSz="814388">
              <a:spcBef>
                <a:spcPct val="20000"/>
              </a:spcBef>
              <a:buChar char="–"/>
              <a:defRPr sz="2400">
                <a:solidFill>
                  <a:schemeClr val="tx1"/>
                </a:solidFill>
                <a:latin typeface="Arial" panose="020B0604020202020204" pitchFamily="34" charset="0"/>
              </a:defRPr>
            </a:lvl2pPr>
            <a:lvl3pPr marL="1143000" indent="-228600" defTabSz="814388">
              <a:spcBef>
                <a:spcPct val="20000"/>
              </a:spcBef>
              <a:buChar char="•"/>
              <a:defRPr sz="2000">
                <a:solidFill>
                  <a:schemeClr val="tx1"/>
                </a:solidFill>
                <a:latin typeface="Arial" panose="020B0604020202020204" pitchFamily="34" charset="0"/>
              </a:defRPr>
            </a:lvl3pPr>
            <a:lvl4pPr marL="1600200" indent="-228600" defTabSz="814388">
              <a:spcBef>
                <a:spcPct val="20000"/>
              </a:spcBef>
              <a:buChar char="–"/>
              <a:defRPr>
                <a:solidFill>
                  <a:schemeClr val="tx1"/>
                </a:solidFill>
                <a:latin typeface="Arial" panose="020B0604020202020204" pitchFamily="34" charset="0"/>
              </a:defRPr>
            </a:lvl4pPr>
            <a:lvl5pPr marL="2057400" indent="-228600" defTabSz="814388">
              <a:spcBef>
                <a:spcPct val="20000"/>
              </a:spcBef>
              <a:buChar char="»"/>
              <a:defRPr sz="1600">
                <a:solidFill>
                  <a:schemeClr val="tx1"/>
                </a:solidFill>
                <a:latin typeface="Arial" panose="020B0604020202020204" pitchFamily="34" charset="0"/>
              </a:defRPr>
            </a:lvl5pPr>
            <a:lvl6pPr marL="25146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000" b="1" dirty="0">
                <a:cs typeface="Arial" panose="020B0604020202020204" pitchFamily="34" charset="0"/>
              </a:rPr>
              <a:t>Appendices</a:t>
            </a:r>
          </a:p>
        </p:txBody>
      </p:sp>
      <p:sp>
        <p:nvSpPr>
          <p:cNvPr id="57" name="AutoShape 55">
            <a:extLst>
              <a:ext uri="{FF2B5EF4-FFF2-40B4-BE49-F238E27FC236}">
                <a16:creationId xmlns:a16="http://schemas.microsoft.com/office/drawing/2014/main" xmlns="" id="{519C7116-ACC6-44BD-A85A-E14547153BC5}"/>
              </a:ext>
            </a:extLst>
          </p:cNvPr>
          <p:cNvSpPr>
            <a:spLocks noChangeArrowheads="1"/>
          </p:cNvSpPr>
          <p:nvPr/>
        </p:nvSpPr>
        <p:spPr bwMode="auto">
          <a:xfrm>
            <a:off x="565180" y="5263607"/>
            <a:ext cx="1817798" cy="632831"/>
          </a:xfrm>
          <a:prstGeom prst="foldedCorner">
            <a:avLst>
              <a:gd name="adj" fmla="val 12500"/>
            </a:avLst>
          </a:prstGeom>
          <a:solidFill>
            <a:schemeClr val="accent5"/>
          </a:solidFill>
          <a:ln w="9525">
            <a:solidFill>
              <a:schemeClr val="accent5">
                <a:lumMod val="75000"/>
              </a:schemeClr>
            </a:solidFill>
            <a:round/>
            <a:headEnd/>
            <a:tailEnd/>
          </a:ln>
          <a:effectLst>
            <a:outerShdw blurRad="50800" dist="38100" dir="2700000" algn="tl" rotWithShape="0">
              <a:prstClr val="black">
                <a:alpha val="40000"/>
              </a:prstClr>
            </a:outerShdw>
          </a:effectLst>
        </p:spPr>
        <p:txBody>
          <a:bodyPr wrap="none" lIns="61050" tIns="30525" rIns="61050" bIns="30525" anchor="ctr"/>
          <a:lstStyle>
            <a:lvl1pPr defTabSz="814388">
              <a:spcBef>
                <a:spcPct val="20000"/>
              </a:spcBef>
              <a:buChar char="•"/>
              <a:defRPr sz="2800">
                <a:solidFill>
                  <a:schemeClr val="tx1"/>
                </a:solidFill>
                <a:latin typeface="Arial" panose="020B0604020202020204" pitchFamily="34" charset="0"/>
              </a:defRPr>
            </a:lvl1pPr>
            <a:lvl2pPr marL="742950" indent="-285750" defTabSz="814388">
              <a:spcBef>
                <a:spcPct val="20000"/>
              </a:spcBef>
              <a:buChar char="–"/>
              <a:defRPr sz="2400">
                <a:solidFill>
                  <a:schemeClr val="tx1"/>
                </a:solidFill>
                <a:latin typeface="Arial" panose="020B0604020202020204" pitchFamily="34" charset="0"/>
              </a:defRPr>
            </a:lvl2pPr>
            <a:lvl3pPr marL="1143000" indent="-228600" defTabSz="814388">
              <a:spcBef>
                <a:spcPct val="20000"/>
              </a:spcBef>
              <a:buChar char="•"/>
              <a:defRPr sz="2000">
                <a:solidFill>
                  <a:schemeClr val="tx1"/>
                </a:solidFill>
                <a:latin typeface="Arial" panose="020B0604020202020204" pitchFamily="34" charset="0"/>
              </a:defRPr>
            </a:lvl3pPr>
            <a:lvl4pPr marL="1600200" indent="-228600" defTabSz="814388">
              <a:spcBef>
                <a:spcPct val="20000"/>
              </a:spcBef>
              <a:buChar char="–"/>
              <a:defRPr>
                <a:solidFill>
                  <a:schemeClr val="tx1"/>
                </a:solidFill>
                <a:latin typeface="Arial" panose="020B0604020202020204" pitchFamily="34" charset="0"/>
              </a:defRPr>
            </a:lvl4pPr>
            <a:lvl5pPr marL="2057400" indent="-228600" defTabSz="814388">
              <a:spcBef>
                <a:spcPct val="20000"/>
              </a:spcBef>
              <a:buChar char="»"/>
              <a:defRPr sz="1600">
                <a:solidFill>
                  <a:schemeClr val="tx1"/>
                </a:solidFill>
                <a:latin typeface="Arial" panose="020B0604020202020204" pitchFamily="34" charset="0"/>
              </a:defRPr>
            </a:lvl5pPr>
            <a:lvl6pPr marL="25146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600" b="1" dirty="0">
                <a:cs typeface="Arial" panose="020B0604020202020204" pitchFamily="34" charset="0"/>
              </a:rPr>
              <a:t>CMMI-Dev Staged</a:t>
            </a:r>
          </a:p>
        </p:txBody>
      </p:sp>
      <p:sp>
        <p:nvSpPr>
          <p:cNvPr id="58" name="AutoShape 56">
            <a:extLst>
              <a:ext uri="{FF2B5EF4-FFF2-40B4-BE49-F238E27FC236}">
                <a16:creationId xmlns:a16="http://schemas.microsoft.com/office/drawing/2014/main" xmlns="" id="{E1E5BA27-377D-4416-9536-62FD9662C656}"/>
              </a:ext>
            </a:extLst>
          </p:cNvPr>
          <p:cNvSpPr>
            <a:spLocks noChangeArrowheads="1"/>
          </p:cNvSpPr>
          <p:nvPr/>
        </p:nvSpPr>
        <p:spPr bwMode="auto">
          <a:xfrm>
            <a:off x="4429524" y="4118434"/>
            <a:ext cx="2431814" cy="1286564"/>
          </a:xfrm>
          <a:prstGeom prst="foldedCorner">
            <a:avLst>
              <a:gd name="adj" fmla="val 12500"/>
            </a:avLst>
          </a:prstGeom>
          <a:solidFill>
            <a:schemeClr val="bg1"/>
          </a:solidFill>
          <a:ln w="9525">
            <a:solidFill>
              <a:schemeClr val="accent5">
                <a:lumMod val="75000"/>
              </a:schemeClr>
            </a:solidFill>
            <a:round/>
            <a:headEnd/>
            <a:tailEnd/>
          </a:ln>
          <a:effectLst>
            <a:outerShdw blurRad="50800" dist="38100" dir="2700000" algn="tl" rotWithShape="0">
              <a:prstClr val="black">
                <a:alpha val="40000"/>
              </a:prstClr>
            </a:outerShdw>
          </a:effectLst>
        </p:spPr>
        <p:txBody>
          <a:bodyPr wrap="none" lIns="61050" tIns="30525" rIns="61050" bIns="30525" anchor="ctr"/>
          <a:lstStyle>
            <a:lvl1pPr defTabSz="814388">
              <a:spcBef>
                <a:spcPct val="20000"/>
              </a:spcBef>
              <a:buChar char="•"/>
              <a:defRPr sz="2800">
                <a:solidFill>
                  <a:schemeClr val="tx1"/>
                </a:solidFill>
                <a:latin typeface="Arial" panose="020B0604020202020204" pitchFamily="34" charset="0"/>
              </a:defRPr>
            </a:lvl1pPr>
            <a:lvl2pPr marL="742950" indent="-285750" defTabSz="814388">
              <a:spcBef>
                <a:spcPct val="20000"/>
              </a:spcBef>
              <a:buChar char="–"/>
              <a:defRPr sz="2400">
                <a:solidFill>
                  <a:schemeClr val="tx1"/>
                </a:solidFill>
                <a:latin typeface="Arial" panose="020B0604020202020204" pitchFamily="34" charset="0"/>
              </a:defRPr>
            </a:lvl2pPr>
            <a:lvl3pPr marL="1143000" indent="-228600" defTabSz="814388">
              <a:spcBef>
                <a:spcPct val="20000"/>
              </a:spcBef>
              <a:buChar char="•"/>
              <a:defRPr sz="2000">
                <a:solidFill>
                  <a:schemeClr val="tx1"/>
                </a:solidFill>
                <a:latin typeface="Arial" panose="020B0604020202020204" pitchFamily="34" charset="0"/>
              </a:defRPr>
            </a:lvl3pPr>
            <a:lvl4pPr marL="1600200" indent="-228600" defTabSz="814388">
              <a:spcBef>
                <a:spcPct val="20000"/>
              </a:spcBef>
              <a:buChar char="–"/>
              <a:defRPr>
                <a:solidFill>
                  <a:schemeClr val="tx1"/>
                </a:solidFill>
                <a:latin typeface="Arial" panose="020B0604020202020204" pitchFamily="34" charset="0"/>
              </a:defRPr>
            </a:lvl4pPr>
            <a:lvl5pPr marL="2057400" indent="-228600" defTabSz="814388">
              <a:spcBef>
                <a:spcPct val="20000"/>
              </a:spcBef>
              <a:buChar char="»"/>
              <a:defRPr sz="1600">
                <a:solidFill>
                  <a:schemeClr val="tx1"/>
                </a:solidFill>
                <a:latin typeface="Arial" panose="020B0604020202020204" pitchFamily="34" charset="0"/>
              </a:defRPr>
            </a:lvl5pPr>
            <a:lvl6pPr marL="25146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endParaRPr lang="en-US" altLang="en-US" sz="1000">
              <a:cs typeface="Arial" panose="020B0604020202020204" pitchFamily="34" charset="0"/>
            </a:endParaRPr>
          </a:p>
        </p:txBody>
      </p:sp>
      <p:sp>
        <p:nvSpPr>
          <p:cNvPr id="59" name="Text Box 57">
            <a:extLst>
              <a:ext uri="{FF2B5EF4-FFF2-40B4-BE49-F238E27FC236}">
                <a16:creationId xmlns:a16="http://schemas.microsoft.com/office/drawing/2014/main" xmlns="" id="{E6A7E45D-9CD7-4B48-B14B-A319793D77D0}"/>
              </a:ext>
            </a:extLst>
          </p:cNvPr>
          <p:cNvSpPr txBox="1">
            <a:spLocks noChangeArrowheads="1"/>
          </p:cNvSpPr>
          <p:nvPr/>
        </p:nvSpPr>
        <p:spPr bwMode="auto">
          <a:xfrm>
            <a:off x="4427685" y="4102097"/>
            <a:ext cx="2170540" cy="1292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050" tIns="30525" rIns="61050" bIns="30525">
            <a:spAutoFit/>
          </a:bodyPr>
          <a:lstStyle>
            <a:lvl1pPr defTabSz="814388">
              <a:spcBef>
                <a:spcPct val="20000"/>
              </a:spcBef>
              <a:buChar char="•"/>
              <a:defRPr sz="2800">
                <a:solidFill>
                  <a:schemeClr val="tx1"/>
                </a:solidFill>
                <a:latin typeface="Arial" panose="020B0604020202020204" pitchFamily="34" charset="0"/>
              </a:defRPr>
            </a:lvl1pPr>
            <a:lvl2pPr marL="742950" indent="-285750" defTabSz="814388">
              <a:spcBef>
                <a:spcPct val="20000"/>
              </a:spcBef>
              <a:buChar char="–"/>
              <a:defRPr sz="2400">
                <a:solidFill>
                  <a:schemeClr val="tx1"/>
                </a:solidFill>
                <a:latin typeface="Arial" panose="020B0604020202020204" pitchFamily="34" charset="0"/>
              </a:defRPr>
            </a:lvl2pPr>
            <a:lvl3pPr marL="1143000" indent="-228600" defTabSz="814388">
              <a:spcBef>
                <a:spcPct val="20000"/>
              </a:spcBef>
              <a:buChar char="•"/>
              <a:defRPr sz="2000">
                <a:solidFill>
                  <a:schemeClr val="tx1"/>
                </a:solidFill>
                <a:latin typeface="Arial" panose="020B0604020202020204" pitchFamily="34" charset="0"/>
              </a:defRPr>
            </a:lvl3pPr>
            <a:lvl4pPr marL="1600200" indent="-228600" defTabSz="814388">
              <a:spcBef>
                <a:spcPct val="20000"/>
              </a:spcBef>
              <a:buChar char="–"/>
              <a:defRPr>
                <a:solidFill>
                  <a:schemeClr val="tx1"/>
                </a:solidFill>
                <a:latin typeface="Arial" panose="020B0604020202020204" pitchFamily="34" charset="0"/>
              </a:defRPr>
            </a:lvl4pPr>
            <a:lvl5pPr marL="2057400" indent="-228600" defTabSz="814388">
              <a:spcBef>
                <a:spcPct val="20000"/>
              </a:spcBef>
              <a:buChar char="»"/>
              <a:defRPr sz="1600">
                <a:solidFill>
                  <a:schemeClr val="tx1"/>
                </a:solidFill>
                <a:latin typeface="Arial" panose="020B0604020202020204" pitchFamily="34" charset="0"/>
              </a:defRPr>
            </a:lvl5pPr>
            <a:lvl6pPr marL="25146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000" b="1" dirty="0">
                <a:cs typeface="Arial" panose="020B0604020202020204" pitchFamily="34" charset="0"/>
              </a:rPr>
              <a:t>Overview</a:t>
            </a:r>
          </a:p>
          <a:p>
            <a:pPr>
              <a:spcBef>
                <a:spcPct val="0"/>
              </a:spcBef>
              <a:buFontTx/>
              <a:buNone/>
            </a:pPr>
            <a:r>
              <a:rPr lang="en-US" altLang="en-US" sz="1000" dirty="0">
                <a:cs typeface="Arial" panose="020B0604020202020204" pitchFamily="34" charset="0"/>
              </a:rPr>
              <a:t>    Introduction</a:t>
            </a:r>
          </a:p>
          <a:p>
            <a:pPr>
              <a:spcBef>
                <a:spcPct val="0"/>
              </a:spcBef>
              <a:buFontTx/>
              <a:buNone/>
            </a:pPr>
            <a:r>
              <a:rPr lang="en-US" altLang="en-US" sz="1000" dirty="0">
                <a:cs typeface="Arial" panose="020B0604020202020204" pitchFamily="34" charset="0"/>
              </a:rPr>
              <a:t>    Structure of the Model</a:t>
            </a:r>
          </a:p>
          <a:p>
            <a:pPr>
              <a:spcBef>
                <a:spcPct val="0"/>
              </a:spcBef>
              <a:buFontTx/>
              <a:buNone/>
            </a:pPr>
            <a:r>
              <a:rPr lang="en-US" altLang="en-US" sz="1000" dirty="0">
                <a:cs typeface="Arial" panose="020B0604020202020204" pitchFamily="34" charset="0"/>
              </a:rPr>
              <a:t>    Model Terminology</a:t>
            </a:r>
          </a:p>
          <a:p>
            <a:pPr marL="179388" indent="-179388">
              <a:spcBef>
                <a:spcPct val="0"/>
              </a:spcBef>
              <a:buFontTx/>
              <a:buNone/>
            </a:pPr>
            <a:r>
              <a:rPr lang="en-US" altLang="en-US" sz="1000" dirty="0">
                <a:cs typeface="Arial" panose="020B0604020202020204" pitchFamily="34" charset="0"/>
              </a:rPr>
              <a:t>    Capability Levels and Generic Model Components</a:t>
            </a:r>
          </a:p>
          <a:p>
            <a:pPr>
              <a:spcBef>
                <a:spcPct val="0"/>
              </a:spcBef>
              <a:buFontTx/>
              <a:buNone/>
            </a:pPr>
            <a:r>
              <a:rPr lang="en-US" altLang="en-US" sz="1000" dirty="0">
                <a:cs typeface="Arial" panose="020B0604020202020204" pitchFamily="34" charset="0"/>
              </a:rPr>
              <a:t>    Understanding the Model</a:t>
            </a:r>
          </a:p>
          <a:p>
            <a:pPr>
              <a:spcBef>
                <a:spcPct val="0"/>
              </a:spcBef>
              <a:buFontTx/>
              <a:buNone/>
            </a:pPr>
            <a:r>
              <a:rPr lang="en-US" altLang="en-US" sz="1000" dirty="0">
                <a:cs typeface="Arial" panose="020B0604020202020204" pitchFamily="34" charset="0"/>
              </a:rPr>
              <a:t>    Using the Model</a:t>
            </a:r>
          </a:p>
        </p:txBody>
      </p:sp>
      <p:sp>
        <p:nvSpPr>
          <p:cNvPr id="60" name="AutoShape 58">
            <a:extLst>
              <a:ext uri="{FF2B5EF4-FFF2-40B4-BE49-F238E27FC236}">
                <a16:creationId xmlns:a16="http://schemas.microsoft.com/office/drawing/2014/main" xmlns="" id="{045904B8-7B95-4175-9ABA-6251D30DE2FF}"/>
              </a:ext>
            </a:extLst>
          </p:cNvPr>
          <p:cNvSpPr>
            <a:spLocks noChangeArrowheads="1"/>
          </p:cNvSpPr>
          <p:nvPr/>
        </p:nvSpPr>
        <p:spPr bwMode="auto">
          <a:xfrm>
            <a:off x="4248121" y="5363433"/>
            <a:ext cx="2433653" cy="636173"/>
          </a:xfrm>
          <a:prstGeom prst="foldedCorner">
            <a:avLst>
              <a:gd name="adj" fmla="val 12500"/>
            </a:avLst>
          </a:prstGeom>
          <a:solidFill>
            <a:schemeClr val="accent5"/>
          </a:solidFill>
          <a:ln w="9525">
            <a:solidFill>
              <a:schemeClr val="accent5">
                <a:lumMod val="75000"/>
              </a:schemeClr>
            </a:solidFill>
            <a:round/>
            <a:headEnd/>
            <a:tailEnd/>
          </a:ln>
          <a:effectLst>
            <a:outerShdw blurRad="50800" dist="38100" dir="2700000" algn="tl" rotWithShape="0">
              <a:prstClr val="black">
                <a:alpha val="40000"/>
              </a:prstClr>
            </a:outerShdw>
          </a:effectLst>
        </p:spPr>
        <p:txBody>
          <a:bodyPr wrap="none" lIns="61050" tIns="30525" rIns="61050" bIns="30525" anchor="ctr"/>
          <a:lstStyle>
            <a:lvl1pPr defTabSz="814388">
              <a:spcBef>
                <a:spcPct val="20000"/>
              </a:spcBef>
              <a:buChar char="•"/>
              <a:defRPr sz="2800">
                <a:solidFill>
                  <a:schemeClr val="tx1"/>
                </a:solidFill>
                <a:latin typeface="Arial" panose="020B0604020202020204" pitchFamily="34" charset="0"/>
              </a:defRPr>
            </a:lvl1pPr>
            <a:lvl2pPr marL="742950" indent="-285750" defTabSz="814388">
              <a:spcBef>
                <a:spcPct val="20000"/>
              </a:spcBef>
              <a:buChar char="–"/>
              <a:defRPr sz="2400">
                <a:solidFill>
                  <a:schemeClr val="tx1"/>
                </a:solidFill>
                <a:latin typeface="Arial" panose="020B0604020202020204" pitchFamily="34" charset="0"/>
              </a:defRPr>
            </a:lvl2pPr>
            <a:lvl3pPr marL="1143000" indent="-228600" defTabSz="814388">
              <a:spcBef>
                <a:spcPct val="20000"/>
              </a:spcBef>
              <a:buChar char="•"/>
              <a:defRPr sz="2000">
                <a:solidFill>
                  <a:schemeClr val="tx1"/>
                </a:solidFill>
                <a:latin typeface="Arial" panose="020B0604020202020204" pitchFamily="34" charset="0"/>
              </a:defRPr>
            </a:lvl3pPr>
            <a:lvl4pPr marL="1600200" indent="-228600" defTabSz="814388">
              <a:spcBef>
                <a:spcPct val="20000"/>
              </a:spcBef>
              <a:buChar char="–"/>
              <a:defRPr>
                <a:solidFill>
                  <a:schemeClr val="tx1"/>
                </a:solidFill>
                <a:latin typeface="Arial" panose="020B0604020202020204" pitchFamily="34" charset="0"/>
              </a:defRPr>
            </a:lvl4pPr>
            <a:lvl5pPr marL="2057400" indent="-228600" defTabSz="814388">
              <a:spcBef>
                <a:spcPct val="20000"/>
              </a:spcBef>
              <a:buChar char="»"/>
              <a:defRPr sz="1600">
                <a:solidFill>
                  <a:schemeClr val="tx1"/>
                </a:solidFill>
                <a:latin typeface="Arial" panose="020B0604020202020204" pitchFamily="34" charset="0"/>
              </a:defRPr>
            </a:lvl5pPr>
            <a:lvl6pPr marL="25146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None/>
            </a:pPr>
            <a:r>
              <a:rPr lang="en-US" altLang="en-US" sz="1600" b="1" dirty="0">
                <a:cs typeface="Arial" panose="020B0604020202020204" pitchFamily="34" charset="0"/>
              </a:rPr>
              <a:t>CMMI-Dev Continuous</a:t>
            </a:r>
          </a:p>
        </p:txBody>
      </p:sp>
      <p:sp>
        <p:nvSpPr>
          <p:cNvPr id="61" name="Footer Placeholder 4">
            <a:extLst>
              <a:ext uri="{FF2B5EF4-FFF2-40B4-BE49-F238E27FC236}">
                <a16:creationId xmlns:a16="http://schemas.microsoft.com/office/drawing/2014/main" xmlns="" id="{EC92165E-4F25-4E5E-A435-AD3B0B1A3E6A}"/>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2465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725A09-C8B9-4AF9-AB9C-D1FA157B1A28}"/>
              </a:ext>
            </a:extLst>
          </p:cNvPr>
          <p:cNvSpPr>
            <a:spLocks noGrp="1"/>
          </p:cNvSpPr>
          <p:nvPr>
            <p:ph type="title"/>
          </p:nvPr>
        </p:nvSpPr>
        <p:spPr/>
        <p:txBody>
          <a:bodyPr/>
          <a:lstStyle/>
          <a:p>
            <a:r>
              <a:rPr lang="en-US" altLang="en-US" dirty="0"/>
              <a:t>4 Process Area Categories</a:t>
            </a:r>
            <a:endParaRPr lang="en-IN" dirty="0"/>
          </a:p>
        </p:txBody>
      </p:sp>
      <p:graphicFrame>
        <p:nvGraphicFramePr>
          <p:cNvPr id="6" name="Group 6">
            <a:extLst>
              <a:ext uri="{FF2B5EF4-FFF2-40B4-BE49-F238E27FC236}">
                <a16:creationId xmlns:a16="http://schemas.microsoft.com/office/drawing/2014/main" xmlns="" id="{0D4ADB32-2044-493C-A271-08CC395B2E9D}"/>
              </a:ext>
            </a:extLst>
          </p:cNvPr>
          <p:cNvGraphicFramePr>
            <a:graphicFrameLocks noGrp="1"/>
          </p:cNvGraphicFramePr>
          <p:nvPr>
            <p:extLst/>
          </p:nvPr>
        </p:nvGraphicFramePr>
        <p:xfrm>
          <a:off x="304800" y="1596136"/>
          <a:ext cx="4114800" cy="2170592"/>
        </p:xfrm>
        <a:graphic>
          <a:graphicData uri="http://schemas.openxmlformats.org/drawingml/2006/table">
            <a:tbl>
              <a:tblPr/>
              <a:tblGrid>
                <a:gridCol w="1205345">
                  <a:extLst>
                    <a:ext uri="{9D8B030D-6E8A-4147-A177-3AD203B41FA5}">
                      <a16:colId xmlns:a16="http://schemas.microsoft.com/office/drawing/2014/main" xmlns="" val="20000"/>
                    </a:ext>
                  </a:extLst>
                </a:gridCol>
                <a:gridCol w="2909455">
                  <a:extLst>
                    <a:ext uri="{9D8B030D-6E8A-4147-A177-3AD203B41FA5}">
                      <a16:colId xmlns:a16="http://schemas.microsoft.com/office/drawing/2014/main" xmlns="" val="20001"/>
                    </a:ext>
                  </a:extLst>
                </a:gridCol>
              </a:tblGrid>
              <a:tr h="269806">
                <a:tc gridSpan="2">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Project Management Category</a:t>
                      </a:r>
                    </a:p>
                  </a:txBody>
                  <a:tcPr marL="68580" marR="68580"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xmlns="" val="10000"/>
                  </a:ext>
                </a:extLst>
              </a:tr>
              <a:tr h="269806">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Maturity Level</a:t>
                      </a:r>
                    </a:p>
                  </a:txBody>
                  <a:tcPr marL="68580" marR="68580"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Process Area</a:t>
                      </a:r>
                    </a:p>
                  </a:txBody>
                  <a:tcPr marL="68580" marR="68580"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xmlns="" val="10001"/>
                  </a:ext>
                </a:extLst>
              </a:tr>
              <a:tr h="269806">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2</a:t>
                      </a:r>
                    </a:p>
                  </a:txBody>
                  <a:tcPr marL="68580" marR="68580"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Project planning (PP)</a:t>
                      </a:r>
                    </a:p>
                  </a:txBody>
                  <a:tcPr marL="68580" marR="68580"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69806">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2</a:t>
                      </a:r>
                    </a:p>
                  </a:txBody>
                  <a:tcPr marL="68580" marR="68580"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Project Monitoring and Control (PMC)</a:t>
                      </a:r>
                    </a:p>
                  </a:txBody>
                  <a:tcPr marL="68580" marR="68580"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69806">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2 </a:t>
                      </a:r>
                    </a:p>
                  </a:txBody>
                  <a:tcPr marL="68580" marR="68580"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Supplier Agreement Management (SAM)</a:t>
                      </a:r>
                    </a:p>
                  </a:txBody>
                  <a:tcPr marL="68580" marR="68580"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69806">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3</a:t>
                      </a:r>
                    </a:p>
                  </a:txBody>
                  <a:tcPr marL="68580" marR="68580"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Integrated Project Management (IPM)</a:t>
                      </a:r>
                    </a:p>
                  </a:txBody>
                  <a:tcPr marL="68580" marR="68580"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269806">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3</a:t>
                      </a:r>
                    </a:p>
                  </a:txBody>
                  <a:tcPr marL="68580" marR="68580"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Risk Management (RSKM)</a:t>
                      </a:r>
                    </a:p>
                  </a:txBody>
                  <a:tcPr marL="68580" marR="68580"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269806">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4</a:t>
                      </a:r>
                    </a:p>
                  </a:txBody>
                  <a:tcPr marL="68580" marR="68580"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Quantitative Project Management (QPM)</a:t>
                      </a:r>
                    </a:p>
                  </a:txBody>
                  <a:tcPr marL="68580" marR="68580"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bl>
          </a:graphicData>
        </a:graphic>
      </p:graphicFrame>
      <p:graphicFrame>
        <p:nvGraphicFramePr>
          <p:cNvPr id="7" name="Group 34">
            <a:extLst>
              <a:ext uri="{FF2B5EF4-FFF2-40B4-BE49-F238E27FC236}">
                <a16:creationId xmlns:a16="http://schemas.microsoft.com/office/drawing/2014/main" xmlns="" id="{FFFB7F18-E634-4890-8187-23D7DA17FDF5}"/>
              </a:ext>
            </a:extLst>
          </p:cNvPr>
          <p:cNvGraphicFramePr>
            <a:graphicFrameLocks noGrp="1"/>
          </p:cNvGraphicFramePr>
          <p:nvPr>
            <p:extLst/>
          </p:nvPr>
        </p:nvGraphicFramePr>
        <p:xfrm>
          <a:off x="4765964" y="1596136"/>
          <a:ext cx="4073236" cy="2170570"/>
        </p:xfrm>
        <a:graphic>
          <a:graphicData uri="http://schemas.openxmlformats.org/drawingml/2006/table">
            <a:tbl>
              <a:tblPr/>
              <a:tblGrid>
                <a:gridCol w="1205345">
                  <a:extLst>
                    <a:ext uri="{9D8B030D-6E8A-4147-A177-3AD203B41FA5}">
                      <a16:colId xmlns:a16="http://schemas.microsoft.com/office/drawing/2014/main" xmlns="" val="20000"/>
                    </a:ext>
                  </a:extLst>
                </a:gridCol>
                <a:gridCol w="2867891">
                  <a:extLst>
                    <a:ext uri="{9D8B030D-6E8A-4147-A177-3AD203B41FA5}">
                      <a16:colId xmlns:a16="http://schemas.microsoft.com/office/drawing/2014/main" xmlns="" val="20001"/>
                    </a:ext>
                  </a:extLst>
                </a:gridCol>
              </a:tblGrid>
              <a:tr h="269806">
                <a:tc gridSpan="2">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Engineering Category</a:t>
                      </a:r>
                    </a:p>
                  </a:txBody>
                  <a:tcPr marL="68580" marR="68580" marT="34284" marB="34284"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xmlns="" val="10000"/>
                  </a:ext>
                </a:extLst>
              </a:tr>
              <a:tr h="269806">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Maturity Level</a:t>
                      </a:r>
                    </a:p>
                  </a:txBody>
                  <a:tcPr marL="68580" marR="68580" marT="34284" marB="34284"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Process Area</a:t>
                      </a:r>
                    </a:p>
                  </a:txBody>
                  <a:tcPr marL="68580" marR="68580" marT="34284" marB="34284"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xmlns="" val="10001"/>
                  </a:ext>
                </a:extLst>
              </a:tr>
              <a:tr h="269806">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2</a:t>
                      </a:r>
                    </a:p>
                  </a:txBody>
                  <a:tcPr marL="68580" marR="68580" marT="34284" marB="34284"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Requirements Management (REQM)</a:t>
                      </a:r>
                    </a:p>
                  </a:txBody>
                  <a:tcPr marL="68580" marR="68580" marT="34284" marB="34284"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69806">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3</a:t>
                      </a:r>
                    </a:p>
                  </a:txBody>
                  <a:tcPr marL="68580" marR="68580" marT="34284" marB="34284"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Requirements Development (RD)</a:t>
                      </a:r>
                    </a:p>
                  </a:txBody>
                  <a:tcPr marL="68580" marR="68580" marT="34284" marB="34284"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69806">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3</a:t>
                      </a:r>
                    </a:p>
                  </a:txBody>
                  <a:tcPr marL="68580" marR="68580" marT="34284" marB="34284"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Technical Solution (TS)</a:t>
                      </a:r>
                    </a:p>
                  </a:txBody>
                  <a:tcPr marL="68580" marR="68580" marT="34284" marB="34284"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69806">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3</a:t>
                      </a:r>
                    </a:p>
                  </a:txBody>
                  <a:tcPr marL="68580" marR="68580" marT="34284" marB="34284"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Product Integration (PI)</a:t>
                      </a:r>
                    </a:p>
                  </a:txBody>
                  <a:tcPr marL="68580" marR="68580" marT="34284" marB="34284"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269806">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3</a:t>
                      </a:r>
                    </a:p>
                  </a:txBody>
                  <a:tcPr marL="68580" marR="68580" marT="34284" marB="34284"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Verification (VER)</a:t>
                      </a:r>
                    </a:p>
                  </a:txBody>
                  <a:tcPr marL="68580" marR="68580" marT="34284" marB="34284"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269806">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3</a:t>
                      </a:r>
                    </a:p>
                  </a:txBody>
                  <a:tcPr marL="68580" marR="68580" marT="34284" marB="34284"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Validation  (VAL)</a:t>
                      </a:r>
                    </a:p>
                  </a:txBody>
                  <a:tcPr marL="68580" marR="68580" marT="34284" marB="34284"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bl>
          </a:graphicData>
        </a:graphic>
      </p:graphicFrame>
      <p:graphicFrame>
        <p:nvGraphicFramePr>
          <p:cNvPr id="8" name="Group 62">
            <a:extLst>
              <a:ext uri="{FF2B5EF4-FFF2-40B4-BE49-F238E27FC236}">
                <a16:creationId xmlns:a16="http://schemas.microsoft.com/office/drawing/2014/main" xmlns="" id="{0702B7B5-C470-40FF-820B-44094CDFA829}"/>
              </a:ext>
            </a:extLst>
          </p:cNvPr>
          <p:cNvGraphicFramePr>
            <a:graphicFrameLocks noGrp="1"/>
          </p:cNvGraphicFramePr>
          <p:nvPr>
            <p:extLst/>
          </p:nvPr>
        </p:nvGraphicFramePr>
        <p:xfrm>
          <a:off x="304799" y="4089952"/>
          <a:ext cx="4100946" cy="2158450"/>
        </p:xfrm>
        <a:graphic>
          <a:graphicData uri="http://schemas.openxmlformats.org/drawingml/2006/table">
            <a:tbl>
              <a:tblPr/>
              <a:tblGrid>
                <a:gridCol w="1233056">
                  <a:extLst>
                    <a:ext uri="{9D8B030D-6E8A-4147-A177-3AD203B41FA5}">
                      <a16:colId xmlns:a16="http://schemas.microsoft.com/office/drawing/2014/main" xmlns="" val="20000"/>
                    </a:ext>
                  </a:extLst>
                </a:gridCol>
                <a:gridCol w="2867890">
                  <a:extLst>
                    <a:ext uri="{9D8B030D-6E8A-4147-A177-3AD203B41FA5}">
                      <a16:colId xmlns:a16="http://schemas.microsoft.com/office/drawing/2014/main" xmlns="" val="20001"/>
                    </a:ext>
                  </a:extLst>
                </a:gridCol>
              </a:tblGrid>
              <a:tr h="308350">
                <a:tc gridSpan="2">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Process Management Category</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xmlns="" val="10000"/>
                  </a:ext>
                </a:extLst>
              </a:tr>
              <a:tr h="308350">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Maturity Level</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Process Area</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xmlns="" val="10001"/>
                  </a:ext>
                </a:extLst>
              </a:tr>
              <a:tr h="308350">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3</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Organizational Process Focus (OPF)</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08350">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3</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Organization Process Definition (OPD)</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08350">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3</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Organizational Training (OT)</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08350">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4</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Organizational Process Performance (OPP)</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08350">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5</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Organizational Innovation and Deployment (OID)</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graphicFrame>
        <p:nvGraphicFramePr>
          <p:cNvPr id="9" name="Group 87">
            <a:extLst>
              <a:ext uri="{FF2B5EF4-FFF2-40B4-BE49-F238E27FC236}">
                <a16:creationId xmlns:a16="http://schemas.microsoft.com/office/drawing/2014/main" xmlns="" id="{B8B68666-9FDB-4EC9-8419-B40AFA5D34F6}"/>
              </a:ext>
            </a:extLst>
          </p:cNvPr>
          <p:cNvGraphicFramePr>
            <a:graphicFrameLocks noGrp="1"/>
          </p:cNvGraphicFramePr>
          <p:nvPr>
            <p:extLst/>
          </p:nvPr>
        </p:nvGraphicFramePr>
        <p:xfrm>
          <a:off x="4793673" y="4089950"/>
          <a:ext cx="4053119" cy="2158451"/>
        </p:xfrm>
        <a:graphic>
          <a:graphicData uri="http://schemas.openxmlformats.org/drawingml/2006/table">
            <a:tbl>
              <a:tblPr/>
              <a:tblGrid>
                <a:gridCol w="1191491">
                  <a:extLst>
                    <a:ext uri="{9D8B030D-6E8A-4147-A177-3AD203B41FA5}">
                      <a16:colId xmlns:a16="http://schemas.microsoft.com/office/drawing/2014/main" xmlns="" val="20000"/>
                    </a:ext>
                  </a:extLst>
                </a:gridCol>
                <a:gridCol w="2861628">
                  <a:extLst>
                    <a:ext uri="{9D8B030D-6E8A-4147-A177-3AD203B41FA5}">
                      <a16:colId xmlns:a16="http://schemas.microsoft.com/office/drawing/2014/main" xmlns="" val="20001"/>
                    </a:ext>
                  </a:extLst>
                </a:gridCol>
              </a:tblGrid>
              <a:tr h="299110">
                <a:tc gridSpan="2">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Support Category</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xmlns="" val="10000"/>
                  </a:ext>
                </a:extLst>
              </a:tr>
              <a:tr h="307631">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Maturity Level</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Process Area</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xmlns="" val="10001"/>
                  </a:ext>
                </a:extLst>
              </a:tr>
              <a:tr h="310342">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2</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Measurement and Analysis (MA)</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10342">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2</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Process and Product Quality Assurance (PPQA)</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10342">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2</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Configuration Management (CA)</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10342">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3</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Decision Analysis and Resolution (DAR)</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10342">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5</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Causal Analysis and Resolution (CAR)</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
        <p:nvSpPr>
          <p:cNvPr id="11" name="Footer Placeholder 4">
            <a:extLst>
              <a:ext uri="{FF2B5EF4-FFF2-40B4-BE49-F238E27FC236}">
                <a16:creationId xmlns:a16="http://schemas.microsoft.com/office/drawing/2014/main" xmlns="" id="{17374089-75CB-450C-98B7-C8BC0984E1A7}"/>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3645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84BF8F-8552-45B3-A8E0-C464F2604864}"/>
              </a:ext>
            </a:extLst>
          </p:cNvPr>
          <p:cNvSpPr>
            <a:spLocks noGrp="1"/>
          </p:cNvSpPr>
          <p:nvPr>
            <p:ph type="title"/>
          </p:nvPr>
        </p:nvSpPr>
        <p:spPr/>
        <p:txBody>
          <a:bodyPr/>
          <a:lstStyle/>
          <a:p>
            <a:r>
              <a:rPr lang="en-IN" dirty="0"/>
              <a:t>Applicable CMMI Staged Representation</a:t>
            </a:r>
          </a:p>
        </p:txBody>
      </p:sp>
      <p:sp>
        <p:nvSpPr>
          <p:cNvPr id="3" name="Slide Number Placeholder 2">
            <a:extLst>
              <a:ext uri="{FF2B5EF4-FFF2-40B4-BE49-F238E27FC236}">
                <a16:creationId xmlns:a16="http://schemas.microsoft.com/office/drawing/2014/main" xmlns="" id="{728BDFAD-E4AE-4657-89B4-635B00B1D072}"/>
              </a:ext>
            </a:extLst>
          </p:cNvPr>
          <p:cNvSpPr>
            <a:spLocks noGrp="1"/>
          </p:cNvSpPr>
          <p:nvPr>
            <p:ph type="sldNum" sz="quarter" idx="12"/>
          </p:nvPr>
        </p:nvSpPr>
        <p:spPr/>
        <p:txBody>
          <a:bodyPr/>
          <a:lstStyle/>
          <a:p>
            <a:fld id="{2ED31236-20FE-421C-BDB5-0A1E7956C7EF}" type="slidenum">
              <a:rPr lang="en-US" smtClean="0"/>
              <a:pPr/>
              <a:t>7</a:t>
            </a:fld>
            <a:endParaRPr lang="en-US" dirty="0"/>
          </a:p>
        </p:txBody>
      </p:sp>
      <p:grpSp>
        <p:nvGrpSpPr>
          <p:cNvPr id="10" name="Group 6">
            <a:extLst>
              <a:ext uri="{FF2B5EF4-FFF2-40B4-BE49-F238E27FC236}">
                <a16:creationId xmlns:a16="http://schemas.microsoft.com/office/drawing/2014/main" xmlns="" id="{2365F5BE-3305-4613-A03E-F5EBC08B8079}"/>
              </a:ext>
            </a:extLst>
          </p:cNvPr>
          <p:cNvGrpSpPr>
            <a:grpSpLocks/>
          </p:cNvGrpSpPr>
          <p:nvPr/>
        </p:nvGrpSpPr>
        <p:grpSpPr bwMode="auto">
          <a:xfrm>
            <a:off x="403225" y="1524000"/>
            <a:ext cx="8207375" cy="4806950"/>
            <a:chOff x="1376026" y="1380773"/>
            <a:chExt cx="7044642" cy="4815316"/>
          </a:xfrm>
        </p:grpSpPr>
        <p:pic>
          <p:nvPicPr>
            <p:cNvPr id="11" name="Picture 7">
              <a:extLst>
                <a:ext uri="{FF2B5EF4-FFF2-40B4-BE49-F238E27FC236}">
                  <a16:creationId xmlns:a16="http://schemas.microsoft.com/office/drawing/2014/main" xmlns="" id="{0261EAE3-727C-416F-BB37-8144C0CB53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026" y="1380773"/>
              <a:ext cx="7044642" cy="4815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11">
              <a:extLst>
                <a:ext uri="{FF2B5EF4-FFF2-40B4-BE49-F238E27FC236}">
                  <a16:creationId xmlns:a16="http://schemas.microsoft.com/office/drawing/2014/main" xmlns="" id="{3AB9FC15-54F6-49D9-8E5F-5C19704D3743}"/>
                </a:ext>
              </a:extLst>
            </p:cNvPr>
            <p:cNvCxnSpPr/>
            <p:nvPr/>
          </p:nvCxnSpPr>
          <p:spPr>
            <a:xfrm flipH="1">
              <a:off x="2145895" y="3788431"/>
              <a:ext cx="437394" cy="59475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 name="Footer Placeholder 4">
            <a:extLst>
              <a:ext uri="{FF2B5EF4-FFF2-40B4-BE49-F238E27FC236}">
                <a16:creationId xmlns:a16="http://schemas.microsoft.com/office/drawing/2014/main" xmlns="" id="{E2D3EF59-6327-4D7B-B8AD-0BB15D8820CB}"/>
              </a:ext>
            </a:extLst>
          </p:cNvPr>
          <p:cNvSpPr>
            <a:spLocks noGrp="1"/>
          </p:cNvSpPr>
          <p:nvPr>
            <p:ph type="ftr" sz="quarter" idx="11"/>
          </p:nvPr>
        </p:nvSpPr>
        <p:spPr>
          <a:xfrm>
            <a:off x="3124200" y="6356350"/>
            <a:ext cx="2895600" cy="365125"/>
          </a:xfrm>
        </p:spPr>
        <p:txBody>
          <a:bodyPr/>
          <a:lstStyle>
            <a:lvl1pPr>
              <a:defRPr>
                <a:solidFill>
                  <a:schemeClr val="tx1"/>
                </a:solidFill>
              </a:defRPr>
            </a:lvl1pPr>
          </a:lstStyle>
          <a:p>
            <a:r>
              <a:rPr lang="en-US"/>
              <a:t>© ePATHUSA Confidential</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AutoShape 3">
            <a:extLst>
              <a:ext uri="{FF2B5EF4-FFF2-40B4-BE49-F238E27FC236}">
                <a16:creationId xmlns:a16="http://schemas.microsoft.com/office/drawing/2014/main" xmlns="" id="{7A45DCCC-C74F-4AB8-A81C-AA59EC0C3CCF}"/>
              </a:ext>
            </a:extLst>
          </p:cNvPr>
          <p:cNvSpPr>
            <a:spLocks noChangeArrowheads="1"/>
          </p:cNvSpPr>
          <p:nvPr/>
        </p:nvSpPr>
        <p:spPr bwMode="auto">
          <a:xfrm>
            <a:off x="3836988" y="1590675"/>
            <a:ext cx="1416050" cy="339725"/>
          </a:xfrm>
          <a:prstGeom prst="roundRect">
            <a:avLst>
              <a:gd name="adj" fmla="val 16667"/>
            </a:avLst>
          </a:prstGeom>
          <a:solidFill>
            <a:schemeClr val="bg1"/>
          </a:solidFill>
          <a:ln w="9525">
            <a:solidFill>
              <a:schemeClr val="accent5">
                <a:lumMod val="60000"/>
                <a:lumOff val="4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400" b="1" dirty="0"/>
              <a:t>Maturity Level</a:t>
            </a:r>
          </a:p>
        </p:txBody>
      </p:sp>
      <p:sp>
        <p:nvSpPr>
          <p:cNvPr id="29700" name="AutoShape 4">
            <a:extLst>
              <a:ext uri="{FF2B5EF4-FFF2-40B4-BE49-F238E27FC236}">
                <a16:creationId xmlns:a16="http://schemas.microsoft.com/office/drawing/2014/main" xmlns="" id="{68B04E34-EA11-43F5-A4AC-BC53BDD16ED1}"/>
              </a:ext>
            </a:extLst>
          </p:cNvPr>
          <p:cNvSpPr>
            <a:spLocks noChangeArrowheads="1"/>
          </p:cNvSpPr>
          <p:nvPr/>
        </p:nvSpPr>
        <p:spPr bwMode="auto">
          <a:xfrm>
            <a:off x="1065213" y="2159000"/>
            <a:ext cx="1357312" cy="339725"/>
          </a:xfrm>
          <a:prstGeom prst="roundRect">
            <a:avLst>
              <a:gd name="adj" fmla="val 16667"/>
            </a:avLst>
          </a:prstGeom>
          <a:solidFill>
            <a:schemeClr val="bg1"/>
          </a:solidFill>
          <a:ln w="9525">
            <a:solidFill>
              <a:schemeClr val="accent5">
                <a:lumMod val="60000"/>
                <a:lumOff val="4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400" b="1" dirty="0"/>
              <a:t>Process Area</a:t>
            </a:r>
          </a:p>
        </p:txBody>
      </p:sp>
      <p:sp>
        <p:nvSpPr>
          <p:cNvPr id="29701" name="AutoShape 5">
            <a:extLst>
              <a:ext uri="{FF2B5EF4-FFF2-40B4-BE49-F238E27FC236}">
                <a16:creationId xmlns:a16="http://schemas.microsoft.com/office/drawing/2014/main" xmlns="" id="{EDB0EFE6-69AB-485B-8CE3-6836C87434CF}"/>
              </a:ext>
            </a:extLst>
          </p:cNvPr>
          <p:cNvSpPr>
            <a:spLocks noChangeArrowheads="1"/>
          </p:cNvSpPr>
          <p:nvPr/>
        </p:nvSpPr>
        <p:spPr bwMode="auto">
          <a:xfrm>
            <a:off x="3865563" y="2159000"/>
            <a:ext cx="1357312" cy="339725"/>
          </a:xfrm>
          <a:prstGeom prst="roundRect">
            <a:avLst>
              <a:gd name="adj" fmla="val 16667"/>
            </a:avLst>
          </a:prstGeom>
          <a:solidFill>
            <a:schemeClr val="bg1"/>
          </a:solidFill>
          <a:ln w="9525">
            <a:solidFill>
              <a:schemeClr val="accent5">
                <a:lumMod val="60000"/>
                <a:lumOff val="4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400" b="1" dirty="0"/>
              <a:t>Process Area</a:t>
            </a:r>
          </a:p>
        </p:txBody>
      </p:sp>
      <p:sp>
        <p:nvSpPr>
          <p:cNvPr id="29702" name="AutoShape 6">
            <a:extLst>
              <a:ext uri="{FF2B5EF4-FFF2-40B4-BE49-F238E27FC236}">
                <a16:creationId xmlns:a16="http://schemas.microsoft.com/office/drawing/2014/main" xmlns="" id="{CD1B25EA-74E7-4377-8BA2-A0558852FDD0}"/>
              </a:ext>
            </a:extLst>
          </p:cNvPr>
          <p:cNvSpPr>
            <a:spLocks noChangeArrowheads="1"/>
          </p:cNvSpPr>
          <p:nvPr/>
        </p:nvSpPr>
        <p:spPr bwMode="auto">
          <a:xfrm>
            <a:off x="6697663" y="2159000"/>
            <a:ext cx="1357312" cy="339725"/>
          </a:xfrm>
          <a:prstGeom prst="roundRect">
            <a:avLst>
              <a:gd name="adj" fmla="val 16667"/>
            </a:avLst>
          </a:prstGeom>
          <a:solidFill>
            <a:schemeClr val="bg1"/>
          </a:solidFill>
          <a:ln w="9525">
            <a:solidFill>
              <a:schemeClr val="accent5">
                <a:lumMod val="60000"/>
                <a:lumOff val="4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400" b="1" dirty="0"/>
              <a:t>Process Area</a:t>
            </a:r>
          </a:p>
        </p:txBody>
      </p:sp>
      <p:cxnSp>
        <p:nvCxnSpPr>
          <p:cNvPr id="29703" name="AutoShape 7">
            <a:extLst>
              <a:ext uri="{FF2B5EF4-FFF2-40B4-BE49-F238E27FC236}">
                <a16:creationId xmlns:a16="http://schemas.microsoft.com/office/drawing/2014/main" xmlns="" id="{BD5F6743-97E6-460D-A9BB-84CF569DCF6E}"/>
              </a:ext>
            </a:extLst>
          </p:cNvPr>
          <p:cNvCxnSpPr>
            <a:cxnSpLocks noChangeShapeType="1"/>
            <a:stCxn id="29699" idx="1"/>
            <a:endCxn id="29700" idx="0"/>
          </p:cNvCxnSpPr>
          <p:nvPr/>
        </p:nvCxnSpPr>
        <p:spPr bwMode="auto">
          <a:xfrm rot="10800000" flipV="1">
            <a:off x="1744663" y="1760538"/>
            <a:ext cx="2092325" cy="398462"/>
          </a:xfrm>
          <a:prstGeom prst="curvedConnector2">
            <a:avLst/>
          </a:prstGeom>
          <a:noFill/>
          <a:ln w="9525">
            <a:solidFill>
              <a:schemeClr val="accent5">
                <a:lumMod val="60000"/>
                <a:lumOff val="4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04" name="AutoShape 8">
            <a:extLst>
              <a:ext uri="{FF2B5EF4-FFF2-40B4-BE49-F238E27FC236}">
                <a16:creationId xmlns:a16="http://schemas.microsoft.com/office/drawing/2014/main" xmlns="" id="{1B3342B4-ECA2-4A6A-847B-A49B2E5BDA12}"/>
              </a:ext>
            </a:extLst>
          </p:cNvPr>
          <p:cNvCxnSpPr>
            <a:cxnSpLocks noChangeShapeType="1"/>
            <a:stCxn id="29699" idx="3"/>
            <a:endCxn id="29702" idx="0"/>
          </p:cNvCxnSpPr>
          <p:nvPr/>
        </p:nvCxnSpPr>
        <p:spPr bwMode="auto">
          <a:xfrm>
            <a:off x="5253038" y="1760538"/>
            <a:ext cx="2124075" cy="398462"/>
          </a:xfrm>
          <a:prstGeom prst="curvedConnector2">
            <a:avLst/>
          </a:prstGeom>
          <a:noFill/>
          <a:ln w="9525">
            <a:solidFill>
              <a:schemeClr val="accent5">
                <a:lumMod val="60000"/>
                <a:lumOff val="4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05" name="AutoShape 9">
            <a:extLst>
              <a:ext uri="{FF2B5EF4-FFF2-40B4-BE49-F238E27FC236}">
                <a16:creationId xmlns:a16="http://schemas.microsoft.com/office/drawing/2014/main" xmlns="" id="{A4C267D0-0931-4328-A516-3F9090B8F17E}"/>
              </a:ext>
            </a:extLst>
          </p:cNvPr>
          <p:cNvCxnSpPr>
            <a:cxnSpLocks noChangeShapeType="1"/>
            <a:stCxn id="29699" idx="2"/>
            <a:endCxn id="29701" idx="0"/>
          </p:cNvCxnSpPr>
          <p:nvPr/>
        </p:nvCxnSpPr>
        <p:spPr bwMode="auto">
          <a:xfrm>
            <a:off x="4545013" y="1930400"/>
            <a:ext cx="0" cy="228600"/>
          </a:xfrm>
          <a:prstGeom prst="straightConnector1">
            <a:avLst/>
          </a:prstGeom>
          <a:noFill/>
          <a:ln w="9525">
            <a:solidFill>
              <a:schemeClr val="accent5">
                <a:lumMod val="60000"/>
                <a:lumOff val="4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Oval 10">
            <a:extLst>
              <a:ext uri="{FF2B5EF4-FFF2-40B4-BE49-F238E27FC236}">
                <a16:creationId xmlns:a16="http://schemas.microsoft.com/office/drawing/2014/main" xmlns="" id="{73C7042C-C730-4180-8F41-51CFD2826417}"/>
              </a:ext>
            </a:extLst>
          </p:cNvPr>
          <p:cNvSpPr>
            <a:spLocks noChangeArrowheads="1"/>
          </p:cNvSpPr>
          <p:nvPr/>
        </p:nvSpPr>
        <p:spPr bwMode="auto">
          <a:xfrm>
            <a:off x="1926972" y="2667675"/>
            <a:ext cx="2459702" cy="519351"/>
          </a:xfrm>
          <a:prstGeom prst="ellipse">
            <a:avLst/>
          </a:prstGeom>
          <a:solidFill>
            <a:schemeClr val="accent1"/>
          </a:solidFill>
          <a:ln w="9525">
            <a:solidFill>
              <a:schemeClr val="accent5">
                <a:lumMod val="60000"/>
                <a:lumOff val="40000"/>
              </a:schemeClr>
            </a:solidFill>
            <a:round/>
            <a:headEnd/>
            <a:tailEnd/>
          </a:ln>
          <a:effectLst/>
        </p:spPr>
        <p:txBody>
          <a:bodyPr wrap="none" anchor="ctr">
            <a:spAutoFit/>
          </a:bodyPr>
          <a:lstStyle/>
          <a:p>
            <a:pPr algn="ctr">
              <a:defRPr/>
            </a:pPr>
            <a:r>
              <a:rPr lang="en-US" altLang="en-US" b="1" dirty="0">
                <a:solidFill>
                  <a:schemeClr val="bg1"/>
                </a:solidFill>
              </a:rPr>
              <a:t>Generic Goals</a:t>
            </a:r>
          </a:p>
        </p:txBody>
      </p:sp>
      <p:sp>
        <p:nvSpPr>
          <p:cNvPr id="16" name="Oval 11">
            <a:extLst>
              <a:ext uri="{FF2B5EF4-FFF2-40B4-BE49-F238E27FC236}">
                <a16:creationId xmlns:a16="http://schemas.microsoft.com/office/drawing/2014/main" xmlns="" id="{3129B85D-F1E2-4A9B-8A93-0B780FE496CE}"/>
              </a:ext>
            </a:extLst>
          </p:cNvPr>
          <p:cNvSpPr>
            <a:spLocks noChangeArrowheads="1"/>
          </p:cNvSpPr>
          <p:nvPr/>
        </p:nvSpPr>
        <p:spPr bwMode="auto">
          <a:xfrm>
            <a:off x="5528295" y="2667676"/>
            <a:ext cx="2495768" cy="519351"/>
          </a:xfrm>
          <a:prstGeom prst="ellipse">
            <a:avLst/>
          </a:prstGeom>
          <a:solidFill>
            <a:schemeClr val="accent1"/>
          </a:solidFill>
          <a:ln w="9525">
            <a:solidFill>
              <a:schemeClr val="accent5">
                <a:lumMod val="60000"/>
                <a:lumOff val="40000"/>
              </a:schemeClr>
            </a:solidFill>
            <a:round/>
            <a:headEnd/>
            <a:tailEnd/>
          </a:ln>
          <a:effectLst/>
        </p:spPr>
        <p:txBody>
          <a:bodyPr wrap="none" anchor="ctr">
            <a:spAutoFit/>
          </a:bodyPr>
          <a:lstStyle/>
          <a:p>
            <a:pPr algn="ctr">
              <a:defRPr/>
            </a:pPr>
            <a:r>
              <a:rPr lang="en-US" altLang="en-US" b="1" dirty="0">
                <a:solidFill>
                  <a:schemeClr val="bg1"/>
                </a:solidFill>
              </a:rPr>
              <a:t>Specific Goals</a:t>
            </a:r>
          </a:p>
        </p:txBody>
      </p:sp>
      <p:cxnSp>
        <p:nvCxnSpPr>
          <p:cNvPr id="29708" name="AutoShape 12">
            <a:extLst>
              <a:ext uri="{FF2B5EF4-FFF2-40B4-BE49-F238E27FC236}">
                <a16:creationId xmlns:a16="http://schemas.microsoft.com/office/drawing/2014/main" xmlns="" id="{209BF4AA-D562-4D7C-BB92-EF5667A92C01}"/>
              </a:ext>
            </a:extLst>
          </p:cNvPr>
          <p:cNvCxnSpPr>
            <a:cxnSpLocks noChangeShapeType="1"/>
            <a:stCxn id="29701" idx="1"/>
            <a:endCxn id="15" idx="0"/>
          </p:cNvCxnSpPr>
          <p:nvPr/>
        </p:nvCxnSpPr>
        <p:spPr bwMode="auto">
          <a:xfrm rot="10800000" flipV="1">
            <a:off x="3156823" y="2328863"/>
            <a:ext cx="708740" cy="338812"/>
          </a:xfrm>
          <a:prstGeom prst="curvedConnector2">
            <a:avLst/>
          </a:prstGeom>
          <a:noFill/>
          <a:ln w="9525">
            <a:solidFill>
              <a:schemeClr val="accent5">
                <a:lumMod val="60000"/>
                <a:lumOff val="4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09" name="AutoShape 13">
            <a:extLst>
              <a:ext uri="{FF2B5EF4-FFF2-40B4-BE49-F238E27FC236}">
                <a16:creationId xmlns:a16="http://schemas.microsoft.com/office/drawing/2014/main" xmlns="" id="{7CE40791-A1B4-4A70-B112-232BA55BFEAA}"/>
              </a:ext>
            </a:extLst>
          </p:cNvPr>
          <p:cNvCxnSpPr>
            <a:cxnSpLocks noChangeShapeType="1"/>
            <a:stCxn id="29701" idx="3"/>
            <a:endCxn id="16" idx="0"/>
          </p:cNvCxnSpPr>
          <p:nvPr/>
        </p:nvCxnSpPr>
        <p:spPr bwMode="auto">
          <a:xfrm>
            <a:off x="5222875" y="2328863"/>
            <a:ext cx="1553304" cy="338813"/>
          </a:xfrm>
          <a:prstGeom prst="curvedConnector2">
            <a:avLst/>
          </a:prstGeom>
          <a:noFill/>
          <a:ln w="9525">
            <a:solidFill>
              <a:schemeClr val="accent5">
                <a:lumMod val="60000"/>
                <a:lumOff val="4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AutoShape 14">
            <a:extLst>
              <a:ext uri="{FF2B5EF4-FFF2-40B4-BE49-F238E27FC236}">
                <a16:creationId xmlns:a16="http://schemas.microsoft.com/office/drawing/2014/main" xmlns="" id="{281D2528-6AEF-4300-8D9D-3E29A92CCB91}"/>
              </a:ext>
            </a:extLst>
          </p:cNvPr>
          <p:cNvSpPr>
            <a:spLocks noChangeArrowheads="1"/>
          </p:cNvSpPr>
          <p:nvPr/>
        </p:nvSpPr>
        <p:spPr bwMode="auto">
          <a:xfrm>
            <a:off x="431800" y="3730625"/>
            <a:ext cx="1477963" cy="534988"/>
          </a:xfrm>
          <a:prstGeom prst="roundRect">
            <a:avLst>
              <a:gd name="adj" fmla="val 16667"/>
            </a:avLst>
          </a:prstGeom>
          <a:solidFill>
            <a:schemeClr val="accent1">
              <a:lumMod val="20000"/>
              <a:lumOff val="80000"/>
            </a:schemeClr>
          </a:solidFill>
          <a:ln w="9525">
            <a:solidFill>
              <a:schemeClr val="accent5">
                <a:lumMod val="60000"/>
                <a:lumOff val="40000"/>
              </a:schemeClr>
            </a:solidFill>
            <a:round/>
            <a:headEnd/>
            <a:tailEnd/>
          </a:ln>
          <a:effectLst/>
        </p:spPr>
        <p:txBody>
          <a:bodyPr anchor="ctr"/>
          <a:lstStyle/>
          <a:p>
            <a:pPr algn="ctr">
              <a:defRPr/>
            </a:pPr>
            <a:r>
              <a:rPr lang="en-US" altLang="en-US" sz="1400" b="1" dirty="0"/>
              <a:t>Commitment to Perform</a:t>
            </a:r>
          </a:p>
        </p:txBody>
      </p:sp>
      <p:sp>
        <p:nvSpPr>
          <p:cNvPr id="20" name="AutoShape 15">
            <a:extLst>
              <a:ext uri="{FF2B5EF4-FFF2-40B4-BE49-F238E27FC236}">
                <a16:creationId xmlns:a16="http://schemas.microsoft.com/office/drawing/2014/main" xmlns="" id="{4F9395D8-4D9A-4083-B6F0-D8EADC674154}"/>
              </a:ext>
            </a:extLst>
          </p:cNvPr>
          <p:cNvSpPr>
            <a:spLocks noChangeArrowheads="1"/>
          </p:cNvSpPr>
          <p:nvPr/>
        </p:nvSpPr>
        <p:spPr bwMode="auto">
          <a:xfrm>
            <a:off x="1997075" y="3730625"/>
            <a:ext cx="1147763" cy="534988"/>
          </a:xfrm>
          <a:prstGeom prst="roundRect">
            <a:avLst>
              <a:gd name="adj" fmla="val 16667"/>
            </a:avLst>
          </a:prstGeom>
          <a:solidFill>
            <a:schemeClr val="accent1">
              <a:lumMod val="20000"/>
              <a:lumOff val="80000"/>
            </a:schemeClr>
          </a:solidFill>
          <a:ln w="9525">
            <a:solidFill>
              <a:schemeClr val="accent5">
                <a:lumMod val="60000"/>
                <a:lumOff val="40000"/>
              </a:schemeClr>
            </a:solidFill>
            <a:round/>
            <a:headEnd/>
            <a:tailEnd/>
          </a:ln>
          <a:effectLst/>
        </p:spPr>
        <p:txBody>
          <a:bodyPr anchor="ctr"/>
          <a:lstStyle/>
          <a:p>
            <a:pPr algn="ctr">
              <a:defRPr/>
            </a:pPr>
            <a:r>
              <a:rPr lang="en-US" altLang="en-US" sz="1400" b="1" dirty="0"/>
              <a:t>Ability to Perform</a:t>
            </a:r>
          </a:p>
        </p:txBody>
      </p:sp>
      <p:sp>
        <p:nvSpPr>
          <p:cNvPr id="21" name="AutoShape 16">
            <a:extLst>
              <a:ext uri="{FF2B5EF4-FFF2-40B4-BE49-F238E27FC236}">
                <a16:creationId xmlns:a16="http://schemas.microsoft.com/office/drawing/2014/main" xmlns="" id="{5A0AC329-694F-4751-AAEE-FC5E1E8268C9}"/>
              </a:ext>
            </a:extLst>
          </p:cNvPr>
          <p:cNvSpPr>
            <a:spLocks noChangeArrowheads="1"/>
          </p:cNvSpPr>
          <p:nvPr/>
        </p:nvSpPr>
        <p:spPr bwMode="auto">
          <a:xfrm>
            <a:off x="3244850" y="3730625"/>
            <a:ext cx="1712913" cy="534988"/>
          </a:xfrm>
          <a:prstGeom prst="roundRect">
            <a:avLst>
              <a:gd name="adj" fmla="val 16667"/>
            </a:avLst>
          </a:prstGeom>
          <a:solidFill>
            <a:schemeClr val="accent1">
              <a:lumMod val="20000"/>
              <a:lumOff val="80000"/>
            </a:schemeClr>
          </a:solidFill>
          <a:ln w="9525">
            <a:solidFill>
              <a:schemeClr val="accent5">
                <a:lumMod val="60000"/>
                <a:lumOff val="40000"/>
              </a:schemeClr>
            </a:solidFill>
            <a:round/>
            <a:headEnd/>
            <a:tailEnd/>
          </a:ln>
          <a:effectLst/>
        </p:spPr>
        <p:txBody>
          <a:bodyPr anchor="ctr"/>
          <a:lstStyle/>
          <a:p>
            <a:pPr algn="ctr">
              <a:defRPr/>
            </a:pPr>
            <a:r>
              <a:rPr lang="en-US" altLang="en-US" sz="1400" b="1" dirty="0"/>
              <a:t>Directing Implementation</a:t>
            </a:r>
          </a:p>
        </p:txBody>
      </p:sp>
      <p:sp>
        <p:nvSpPr>
          <p:cNvPr id="22" name="AutoShape 17">
            <a:extLst>
              <a:ext uri="{FF2B5EF4-FFF2-40B4-BE49-F238E27FC236}">
                <a16:creationId xmlns:a16="http://schemas.microsoft.com/office/drawing/2014/main" xmlns="" id="{C29ECD13-D4DB-45B7-B08A-A8EC7D0E5C97}"/>
              </a:ext>
            </a:extLst>
          </p:cNvPr>
          <p:cNvSpPr>
            <a:spLocks noChangeArrowheads="1"/>
          </p:cNvSpPr>
          <p:nvPr/>
        </p:nvSpPr>
        <p:spPr bwMode="auto">
          <a:xfrm>
            <a:off x="5092700" y="3730625"/>
            <a:ext cx="1311275" cy="534988"/>
          </a:xfrm>
          <a:prstGeom prst="roundRect">
            <a:avLst>
              <a:gd name="adj" fmla="val 16667"/>
            </a:avLst>
          </a:prstGeom>
          <a:solidFill>
            <a:schemeClr val="accent1">
              <a:lumMod val="20000"/>
              <a:lumOff val="80000"/>
            </a:schemeClr>
          </a:solidFill>
          <a:ln w="9525">
            <a:solidFill>
              <a:schemeClr val="accent5">
                <a:lumMod val="60000"/>
                <a:lumOff val="40000"/>
              </a:schemeClr>
            </a:solidFill>
            <a:round/>
            <a:headEnd/>
            <a:tailEnd/>
          </a:ln>
          <a:effectLst/>
        </p:spPr>
        <p:txBody>
          <a:bodyPr anchor="ctr"/>
          <a:lstStyle/>
          <a:p>
            <a:pPr algn="ctr">
              <a:defRPr/>
            </a:pPr>
            <a:r>
              <a:rPr lang="en-US" altLang="en-US" sz="1400" b="1" dirty="0"/>
              <a:t>Verification</a:t>
            </a:r>
          </a:p>
        </p:txBody>
      </p:sp>
      <p:sp>
        <p:nvSpPr>
          <p:cNvPr id="29714" name="Text Box 18">
            <a:extLst>
              <a:ext uri="{FF2B5EF4-FFF2-40B4-BE49-F238E27FC236}">
                <a16:creationId xmlns:a16="http://schemas.microsoft.com/office/drawing/2014/main" xmlns="" id="{D2C361BD-4689-4DE1-83EA-BE352F034C5B}"/>
              </a:ext>
            </a:extLst>
          </p:cNvPr>
          <p:cNvSpPr txBox="1">
            <a:spLocks noChangeArrowheads="1"/>
          </p:cNvSpPr>
          <p:nvPr/>
        </p:nvSpPr>
        <p:spPr bwMode="auto">
          <a:xfrm>
            <a:off x="4465714" y="3226523"/>
            <a:ext cx="944486"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200" b="1" dirty="0"/>
              <a:t>Common Features</a:t>
            </a:r>
          </a:p>
        </p:txBody>
      </p:sp>
      <p:cxnSp>
        <p:nvCxnSpPr>
          <p:cNvPr id="29715" name="AutoShape 19">
            <a:extLst>
              <a:ext uri="{FF2B5EF4-FFF2-40B4-BE49-F238E27FC236}">
                <a16:creationId xmlns:a16="http://schemas.microsoft.com/office/drawing/2014/main" xmlns="" id="{D7CEA23F-B8D5-4293-9EAB-3879D846992B}"/>
              </a:ext>
            </a:extLst>
          </p:cNvPr>
          <p:cNvCxnSpPr>
            <a:cxnSpLocks noChangeShapeType="1"/>
            <a:stCxn id="15" idx="4"/>
            <a:endCxn id="19" idx="0"/>
          </p:cNvCxnSpPr>
          <p:nvPr/>
        </p:nvCxnSpPr>
        <p:spPr bwMode="auto">
          <a:xfrm rot="5400000">
            <a:off x="1892004" y="2465805"/>
            <a:ext cx="543599" cy="1986041"/>
          </a:xfrm>
          <a:prstGeom prst="bentConnector3">
            <a:avLst>
              <a:gd name="adj1" fmla="val 50000"/>
            </a:avLst>
          </a:prstGeom>
          <a:noFill/>
          <a:ln w="19050">
            <a:solidFill>
              <a:schemeClr val="accent5">
                <a:lumMod val="60000"/>
                <a:lumOff val="40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6" name="AutoShape 20">
            <a:extLst>
              <a:ext uri="{FF2B5EF4-FFF2-40B4-BE49-F238E27FC236}">
                <a16:creationId xmlns:a16="http://schemas.microsoft.com/office/drawing/2014/main" xmlns="" id="{89FB7F0F-62AB-4B2C-A963-4C4C3B133DC7}"/>
              </a:ext>
            </a:extLst>
          </p:cNvPr>
          <p:cNvCxnSpPr>
            <a:cxnSpLocks noChangeShapeType="1"/>
            <a:stCxn id="15" idx="4"/>
            <a:endCxn id="20" idx="0"/>
          </p:cNvCxnSpPr>
          <p:nvPr/>
        </p:nvCxnSpPr>
        <p:spPr bwMode="auto">
          <a:xfrm rot="5400000">
            <a:off x="2592091" y="3165892"/>
            <a:ext cx="543599" cy="585866"/>
          </a:xfrm>
          <a:prstGeom prst="bentConnector3">
            <a:avLst>
              <a:gd name="adj1" fmla="val 50000"/>
            </a:avLst>
          </a:prstGeom>
          <a:noFill/>
          <a:ln w="19050">
            <a:solidFill>
              <a:schemeClr val="accent5">
                <a:lumMod val="60000"/>
                <a:lumOff val="40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7" name="AutoShape 21">
            <a:extLst>
              <a:ext uri="{FF2B5EF4-FFF2-40B4-BE49-F238E27FC236}">
                <a16:creationId xmlns:a16="http://schemas.microsoft.com/office/drawing/2014/main" xmlns="" id="{A224754C-B212-48AD-A14D-A19DFBC60FDF}"/>
              </a:ext>
            </a:extLst>
          </p:cNvPr>
          <p:cNvCxnSpPr>
            <a:cxnSpLocks noChangeShapeType="1"/>
            <a:stCxn id="15" idx="4"/>
            <a:endCxn id="21" idx="0"/>
          </p:cNvCxnSpPr>
          <p:nvPr/>
        </p:nvCxnSpPr>
        <p:spPr bwMode="auto">
          <a:xfrm rot="16200000" flipH="1">
            <a:off x="3357266" y="2986583"/>
            <a:ext cx="543599" cy="944484"/>
          </a:xfrm>
          <a:prstGeom prst="bentConnector3">
            <a:avLst>
              <a:gd name="adj1" fmla="val 50000"/>
            </a:avLst>
          </a:prstGeom>
          <a:noFill/>
          <a:ln w="19050">
            <a:solidFill>
              <a:schemeClr val="accent5">
                <a:lumMod val="60000"/>
                <a:lumOff val="40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8" name="AutoShape 22">
            <a:extLst>
              <a:ext uri="{FF2B5EF4-FFF2-40B4-BE49-F238E27FC236}">
                <a16:creationId xmlns:a16="http://schemas.microsoft.com/office/drawing/2014/main" xmlns="" id="{615E698B-36CB-4FD5-B5E1-D8044D086858}"/>
              </a:ext>
            </a:extLst>
          </p:cNvPr>
          <p:cNvCxnSpPr>
            <a:cxnSpLocks noChangeShapeType="1"/>
            <a:stCxn id="15" idx="4"/>
            <a:endCxn id="22" idx="0"/>
          </p:cNvCxnSpPr>
          <p:nvPr/>
        </p:nvCxnSpPr>
        <p:spPr bwMode="auto">
          <a:xfrm rot="16200000" flipH="1">
            <a:off x="4180781" y="2163067"/>
            <a:ext cx="543599" cy="2591515"/>
          </a:xfrm>
          <a:prstGeom prst="bentConnector3">
            <a:avLst>
              <a:gd name="adj1" fmla="val 50000"/>
            </a:avLst>
          </a:prstGeom>
          <a:noFill/>
          <a:ln w="19050">
            <a:solidFill>
              <a:schemeClr val="accent5">
                <a:lumMod val="60000"/>
                <a:lumOff val="40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Oval 24">
            <a:extLst>
              <a:ext uri="{FF2B5EF4-FFF2-40B4-BE49-F238E27FC236}">
                <a16:creationId xmlns:a16="http://schemas.microsoft.com/office/drawing/2014/main" xmlns="" id="{6A42634B-0BF8-4A27-BDA3-9F77760A658A}"/>
              </a:ext>
            </a:extLst>
          </p:cNvPr>
          <p:cNvSpPr>
            <a:spLocks noChangeArrowheads="1"/>
          </p:cNvSpPr>
          <p:nvPr/>
        </p:nvSpPr>
        <p:spPr bwMode="auto">
          <a:xfrm>
            <a:off x="1656477" y="4821913"/>
            <a:ext cx="3000693" cy="519351"/>
          </a:xfrm>
          <a:prstGeom prst="ellipse">
            <a:avLst/>
          </a:prstGeom>
          <a:solidFill>
            <a:schemeClr val="accent1"/>
          </a:solidFill>
          <a:ln w="9525">
            <a:solidFill>
              <a:schemeClr val="accent5">
                <a:lumMod val="60000"/>
                <a:lumOff val="40000"/>
              </a:schemeClr>
            </a:solidFill>
            <a:round/>
            <a:headEnd/>
            <a:tailEnd/>
          </a:ln>
          <a:effectLst/>
        </p:spPr>
        <p:txBody>
          <a:bodyPr wrap="none" anchor="ctr">
            <a:spAutoFit/>
          </a:bodyPr>
          <a:lstStyle/>
          <a:p>
            <a:pPr algn="ctr">
              <a:defRPr/>
            </a:pPr>
            <a:r>
              <a:rPr lang="en-US" altLang="en-US" b="1" dirty="0">
                <a:solidFill>
                  <a:schemeClr val="bg1"/>
                </a:solidFill>
              </a:rPr>
              <a:t>Generic Practices</a:t>
            </a:r>
          </a:p>
        </p:txBody>
      </p:sp>
      <p:cxnSp>
        <p:nvCxnSpPr>
          <p:cNvPr id="29720" name="AutoShape 25">
            <a:extLst>
              <a:ext uri="{FF2B5EF4-FFF2-40B4-BE49-F238E27FC236}">
                <a16:creationId xmlns:a16="http://schemas.microsoft.com/office/drawing/2014/main" xmlns="" id="{7C67E0A8-C948-448D-8696-AD6E7BBC84D7}"/>
              </a:ext>
            </a:extLst>
          </p:cNvPr>
          <p:cNvCxnSpPr>
            <a:cxnSpLocks noChangeShapeType="1"/>
            <a:stCxn id="19" idx="2"/>
            <a:endCxn id="28" idx="0"/>
          </p:cNvCxnSpPr>
          <p:nvPr/>
        </p:nvCxnSpPr>
        <p:spPr bwMode="auto">
          <a:xfrm rot="16200000" flipH="1">
            <a:off x="1885653" y="3550742"/>
            <a:ext cx="556300" cy="1986042"/>
          </a:xfrm>
          <a:prstGeom prst="bentConnector3">
            <a:avLst>
              <a:gd name="adj1" fmla="val 50000"/>
            </a:avLst>
          </a:prstGeom>
          <a:noFill/>
          <a:ln w="9525">
            <a:solidFill>
              <a:schemeClr val="accent5">
                <a:lumMod val="60000"/>
                <a:lumOff val="40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21" name="AutoShape 26">
            <a:extLst>
              <a:ext uri="{FF2B5EF4-FFF2-40B4-BE49-F238E27FC236}">
                <a16:creationId xmlns:a16="http://schemas.microsoft.com/office/drawing/2014/main" xmlns="" id="{4E5B32CD-78A3-46AB-A1E1-19D83C0D777C}"/>
              </a:ext>
            </a:extLst>
          </p:cNvPr>
          <p:cNvCxnSpPr>
            <a:cxnSpLocks noChangeShapeType="1"/>
            <a:stCxn id="20" idx="2"/>
            <a:endCxn id="28" idx="0"/>
          </p:cNvCxnSpPr>
          <p:nvPr/>
        </p:nvCxnSpPr>
        <p:spPr bwMode="auto">
          <a:xfrm rot="16200000" flipH="1">
            <a:off x="2585740" y="4250829"/>
            <a:ext cx="556300" cy="585867"/>
          </a:xfrm>
          <a:prstGeom prst="bentConnector3">
            <a:avLst>
              <a:gd name="adj1" fmla="val 50000"/>
            </a:avLst>
          </a:prstGeom>
          <a:noFill/>
          <a:ln w="9525">
            <a:solidFill>
              <a:schemeClr val="accent5">
                <a:lumMod val="60000"/>
                <a:lumOff val="40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22" name="AutoShape 27">
            <a:extLst>
              <a:ext uri="{FF2B5EF4-FFF2-40B4-BE49-F238E27FC236}">
                <a16:creationId xmlns:a16="http://schemas.microsoft.com/office/drawing/2014/main" xmlns="" id="{E6AC4452-F420-45C0-B5BF-C8FE6DC6F55D}"/>
              </a:ext>
            </a:extLst>
          </p:cNvPr>
          <p:cNvCxnSpPr>
            <a:cxnSpLocks noChangeShapeType="1"/>
            <a:stCxn id="21" idx="2"/>
            <a:endCxn id="28" idx="0"/>
          </p:cNvCxnSpPr>
          <p:nvPr/>
        </p:nvCxnSpPr>
        <p:spPr bwMode="auto">
          <a:xfrm rot="5400000">
            <a:off x="3350916" y="4071522"/>
            <a:ext cx="556300" cy="944483"/>
          </a:xfrm>
          <a:prstGeom prst="bentConnector3">
            <a:avLst>
              <a:gd name="adj1" fmla="val 50000"/>
            </a:avLst>
          </a:prstGeom>
          <a:noFill/>
          <a:ln w="9525">
            <a:solidFill>
              <a:schemeClr val="accent5">
                <a:lumMod val="60000"/>
                <a:lumOff val="40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23" name="AutoShape 28">
            <a:extLst>
              <a:ext uri="{FF2B5EF4-FFF2-40B4-BE49-F238E27FC236}">
                <a16:creationId xmlns:a16="http://schemas.microsoft.com/office/drawing/2014/main" xmlns="" id="{77DD9794-D89A-4331-83B7-0CE7D721EA00}"/>
              </a:ext>
            </a:extLst>
          </p:cNvPr>
          <p:cNvCxnSpPr>
            <a:cxnSpLocks noChangeShapeType="1"/>
            <a:stCxn id="22" idx="2"/>
            <a:endCxn id="28" idx="0"/>
          </p:cNvCxnSpPr>
          <p:nvPr/>
        </p:nvCxnSpPr>
        <p:spPr bwMode="auto">
          <a:xfrm rot="5400000">
            <a:off x="4174431" y="3248006"/>
            <a:ext cx="556300" cy="2591514"/>
          </a:xfrm>
          <a:prstGeom prst="bentConnector3">
            <a:avLst>
              <a:gd name="adj1" fmla="val 50000"/>
            </a:avLst>
          </a:prstGeom>
          <a:noFill/>
          <a:ln w="9525">
            <a:solidFill>
              <a:schemeClr val="accent5">
                <a:lumMod val="60000"/>
                <a:lumOff val="40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Oval 29">
            <a:extLst>
              <a:ext uri="{FF2B5EF4-FFF2-40B4-BE49-F238E27FC236}">
                <a16:creationId xmlns:a16="http://schemas.microsoft.com/office/drawing/2014/main" xmlns="" id="{C54423B7-CC4E-4183-B1BA-270FFCDBA967}"/>
              </a:ext>
            </a:extLst>
          </p:cNvPr>
          <p:cNvSpPr>
            <a:spLocks noChangeArrowheads="1"/>
          </p:cNvSpPr>
          <p:nvPr/>
        </p:nvSpPr>
        <p:spPr bwMode="auto">
          <a:xfrm>
            <a:off x="5257800" y="4821913"/>
            <a:ext cx="3036759" cy="519351"/>
          </a:xfrm>
          <a:prstGeom prst="ellipse">
            <a:avLst/>
          </a:prstGeom>
          <a:solidFill>
            <a:schemeClr val="accent1"/>
          </a:solidFill>
          <a:ln w="9525">
            <a:solidFill>
              <a:schemeClr val="accent5">
                <a:lumMod val="60000"/>
                <a:lumOff val="40000"/>
              </a:schemeClr>
            </a:solidFill>
            <a:round/>
            <a:headEnd/>
            <a:tailEnd/>
          </a:ln>
          <a:effectLst/>
        </p:spPr>
        <p:txBody>
          <a:bodyPr wrap="none" anchor="ctr">
            <a:spAutoFit/>
          </a:bodyPr>
          <a:lstStyle/>
          <a:p>
            <a:pPr algn="ctr">
              <a:defRPr/>
            </a:pPr>
            <a:r>
              <a:rPr lang="en-US" altLang="en-US" b="1" dirty="0">
                <a:solidFill>
                  <a:schemeClr val="bg1"/>
                </a:solidFill>
              </a:rPr>
              <a:t>Specific Practices</a:t>
            </a:r>
          </a:p>
        </p:txBody>
      </p:sp>
      <p:cxnSp>
        <p:nvCxnSpPr>
          <p:cNvPr id="29725" name="AutoShape 30">
            <a:extLst>
              <a:ext uri="{FF2B5EF4-FFF2-40B4-BE49-F238E27FC236}">
                <a16:creationId xmlns:a16="http://schemas.microsoft.com/office/drawing/2014/main" xmlns="" id="{839DB0C1-4DBD-4536-A579-D67CB6C512CC}"/>
              </a:ext>
            </a:extLst>
          </p:cNvPr>
          <p:cNvCxnSpPr>
            <a:cxnSpLocks noChangeShapeType="1"/>
            <a:stCxn id="16" idx="4"/>
            <a:endCxn id="33" idx="0"/>
          </p:cNvCxnSpPr>
          <p:nvPr/>
        </p:nvCxnSpPr>
        <p:spPr bwMode="auto">
          <a:xfrm rot="16200000" flipH="1">
            <a:off x="5958736" y="4004469"/>
            <a:ext cx="1634886" cy="1"/>
          </a:xfrm>
          <a:prstGeom prst="bentConnector3">
            <a:avLst>
              <a:gd name="adj1" fmla="val 50000"/>
            </a:avLst>
          </a:prstGeom>
          <a:noFill/>
          <a:ln w="9525">
            <a:solidFill>
              <a:schemeClr val="accent5">
                <a:lumMod val="60000"/>
                <a:lumOff val="40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 Box 23">
            <a:extLst>
              <a:ext uri="{FF2B5EF4-FFF2-40B4-BE49-F238E27FC236}">
                <a16:creationId xmlns:a16="http://schemas.microsoft.com/office/drawing/2014/main" xmlns="" id="{891732C5-185B-4313-968A-9C6B8E085007}"/>
              </a:ext>
            </a:extLst>
          </p:cNvPr>
          <p:cNvSpPr txBox="1">
            <a:spLocks noChangeArrowheads="1"/>
          </p:cNvSpPr>
          <p:nvPr/>
        </p:nvSpPr>
        <p:spPr bwMode="auto">
          <a:xfrm>
            <a:off x="304800" y="5492750"/>
            <a:ext cx="8534400" cy="831850"/>
          </a:xfrm>
          <a:prstGeom prst="rect">
            <a:avLst/>
          </a:prstGeom>
          <a:ln w="9525">
            <a:solidFill>
              <a:schemeClr val="bg1">
                <a:lumMod val="85000"/>
              </a:schemeClr>
            </a:solidFill>
            <a:headEnd/>
            <a:tailEnd/>
          </a:ln>
        </p:spPr>
        <p:style>
          <a:lnRef idx="2">
            <a:schemeClr val="accent3"/>
          </a:lnRef>
          <a:fillRef idx="1">
            <a:schemeClr val="lt1"/>
          </a:fillRef>
          <a:effectRef idx="0">
            <a:schemeClr val="accent3"/>
          </a:effectRef>
          <a:fontRef idx="minor">
            <a:schemeClr val="dk1"/>
          </a:fontRef>
        </p:style>
        <p:txBody>
          <a:bodyPr wrap="square">
            <a:spAutoFit/>
          </a:bodyPr>
          <a:lstStyle>
            <a:lvl1pPr marL="457200" indent="-457200">
              <a:defRPr sz="2400">
                <a:solidFill>
                  <a:schemeClr val="tx1"/>
                </a:solidFill>
                <a:latin typeface="Times New Roman" panose="02020603050405020304" pitchFamily="18" charset="0"/>
              </a:defRPr>
            </a:lvl1pPr>
            <a:lvl2pPr marL="5715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defRPr/>
            </a:pPr>
            <a:r>
              <a:rPr lang="en-US" altLang="en-US" sz="1200" b="1" dirty="0">
                <a:latin typeface="Arial" panose="020B0604020202020204" pitchFamily="34" charset="0"/>
              </a:rPr>
              <a:t>Commitment to Perform</a:t>
            </a:r>
            <a:r>
              <a:rPr lang="en-US" altLang="en-US" sz="1200" dirty="0">
                <a:latin typeface="Arial" panose="020B0604020202020204" pitchFamily="34" charset="0"/>
              </a:rPr>
              <a:t>: Creates policies and secures sponsorship for process improvement efforts</a:t>
            </a:r>
          </a:p>
          <a:p>
            <a:pPr>
              <a:defRPr/>
            </a:pPr>
            <a:r>
              <a:rPr lang="en-US" altLang="en-US" sz="1200" b="1" dirty="0">
                <a:latin typeface="Arial" panose="020B0604020202020204" pitchFamily="34" charset="0"/>
              </a:rPr>
              <a:t>Ability to Perform</a:t>
            </a:r>
            <a:r>
              <a:rPr lang="en-US" altLang="en-US" sz="1200" dirty="0">
                <a:latin typeface="Arial" panose="020B0604020202020204" pitchFamily="34" charset="0"/>
              </a:rPr>
              <a:t>: Ensures that the project and/or organization has the resources it needs to pursue process improvement</a:t>
            </a:r>
          </a:p>
          <a:p>
            <a:pPr>
              <a:defRPr/>
            </a:pPr>
            <a:r>
              <a:rPr lang="en-US" altLang="en-US" sz="1200" b="1" dirty="0">
                <a:latin typeface="Arial" panose="020B0604020202020204" pitchFamily="34" charset="0"/>
              </a:rPr>
              <a:t>Directing Implementation:</a:t>
            </a:r>
            <a:r>
              <a:rPr lang="en-US" altLang="en-US" sz="1200" dirty="0">
                <a:latin typeface="Arial" panose="020B0604020202020204" pitchFamily="34" charset="0"/>
              </a:rPr>
              <a:t> Collects, measures, and analyzes data related to processes</a:t>
            </a:r>
          </a:p>
          <a:p>
            <a:pPr>
              <a:defRPr/>
            </a:pPr>
            <a:r>
              <a:rPr lang="en-US" altLang="en-US" sz="1200" b="1" dirty="0">
                <a:latin typeface="Arial" panose="020B0604020202020204" pitchFamily="34" charset="0"/>
              </a:rPr>
              <a:t>Verification</a:t>
            </a:r>
            <a:r>
              <a:rPr lang="en-US" altLang="en-US" sz="1200" dirty="0">
                <a:latin typeface="Arial" panose="020B0604020202020204" pitchFamily="34" charset="0"/>
              </a:rPr>
              <a:t>: Verifies that the projects and/or organization’s activities conform to requirements, processes, and procedures</a:t>
            </a:r>
          </a:p>
        </p:txBody>
      </p:sp>
      <p:sp>
        <p:nvSpPr>
          <p:cNvPr id="2" name="Title 1">
            <a:extLst>
              <a:ext uri="{FF2B5EF4-FFF2-40B4-BE49-F238E27FC236}">
                <a16:creationId xmlns:a16="http://schemas.microsoft.com/office/drawing/2014/main" xmlns="" id="{D2AFE125-21F1-49E5-B4E5-4E1CC6DF841F}"/>
              </a:ext>
            </a:extLst>
          </p:cNvPr>
          <p:cNvSpPr>
            <a:spLocks noGrp="1"/>
          </p:cNvSpPr>
          <p:nvPr>
            <p:ph type="title"/>
          </p:nvPr>
        </p:nvSpPr>
        <p:spPr/>
        <p:txBody>
          <a:bodyPr>
            <a:normAutofit/>
          </a:bodyPr>
          <a:lstStyle/>
          <a:p>
            <a:r>
              <a:rPr lang="en-IN" dirty="0"/>
              <a:t>Structure of Each Maturity Level</a:t>
            </a:r>
          </a:p>
        </p:txBody>
      </p:sp>
      <p:sp>
        <p:nvSpPr>
          <p:cNvPr id="3" name="Slide Number Placeholder 2">
            <a:extLst>
              <a:ext uri="{FF2B5EF4-FFF2-40B4-BE49-F238E27FC236}">
                <a16:creationId xmlns:a16="http://schemas.microsoft.com/office/drawing/2014/main" xmlns="" id="{3CFDDB5C-6C43-4719-95E8-666B6A5A15D0}"/>
              </a:ext>
            </a:extLst>
          </p:cNvPr>
          <p:cNvSpPr>
            <a:spLocks noGrp="1"/>
          </p:cNvSpPr>
          <p:nvPr>
            <p:ph type="sldNum" sz="quarter" idx="12"/>
          </p:nvPr>
        </p:nvSpPr>
        <p:spPr/>
        <p:txBody>
          <a:bodyPr/>
          <a:lstStyle/>
          <a:p>
            <a:fld id="{2ED31236-20FE-421C-BDB5-0A1E7956C7EF}" type="slidenum">
              <a:rPr lang="en-US" smtClean="0"/>
              <a:pPr/>
              <a:t>8</a:t>
            </a:fld>
            <a:endParaRPr lang="en-US" dirty="0"/>
          </a:p>
        </p:txBody>
      </p:sp>
      <p:sp>
        <p:nvSpPr>
          <p:cNvPr id="34" name="Footer Placeholder 4">
            <a:extLst>
              <a:ext uri="{FF2B5EF4-FFF2-40B4-BE49-F238E27FC236}">
                <a16:creationId xmlns:a16="http://schemas.microsoft.com/office/drawing/2014/main" xmlns="" id="{73AD28B7-CE99-4FD0-ACE3-3075EE8C9F6C}"/>
              </a:ext>
            </a:extLst>
          </p:cNvPr>
          <p:cNvSpPr>
            <a:spLocks noGrp="1"/>
          </p:cNvSpPr>
          <p:nvPr>
            <p:ph type="ftr" sz="quarter" idx="11"/>
          </p:nvPr>
        </p:nvSpPr>
        <p:spPr>
          <a:xfrm>
            <a:off x="3124200" y="6356350"/>
            <a:ext cx="2895600" cy="365125"/>
          </a:xfrm>
        </p:spPr>
        <p:txBody>
          <a:bodyPr/>
          <a:lstStyle>
            <a:lvl1pPr>
              <a:defRPr>
                <a:solidFill>
                  <a:schemeClr val="tx1"/>
                </a:solidFill>
              </a:defRPr>
            </a:lvl1pPr>
          </a:lstStyle>
          <a:p>
            <a:r>
              <a:rPr lang="en-US"/>
              <a:t>© ePATHUSA Confidential</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xmlns="" id="{0251C202-6039-43EB-A7C1-1329115168E3}"/>
              </a:ext>
            </a:extLst>
          </p:cNvPr>
          <p:cNvSpPr>
            <a:spLocks noGrp="1" noChangeArrowheads="1"/>
          </p:cNvSpPr>
          <p:nvPr>
            <p:ph type="title"/>
          </p:nvPr>
        </p:nvSpPr>
        <p:spPr/>
        <p:txBody>
          <a:bodyPr/>
          <a:lstStyle/>
          <a:p>
            <a:r>
              <a:rPr lang="en-US" altLang="en-US" dirty="0"/>
              <a:t>Definitions</a:t>
            </a:r>
          </a:p>
        </p:txBody>
      </p:sp>
      <p:sp>
        <p:nvSpPr>
          <p:cNvPr id="30723" name="Rectangle 3">
            <a:extLst>
              <a:ext uri="{FF2B5EF4-FFF2-40B4-BE49-F238E27FC236}">
                <a16:creationId xmlns:a16="http://schemas.microsoft.com/office/drawing/2014/main" xmlns="" id="{61765D1A-F706-4576-8E64-F933C1F16102}"/>
              </a:ext>
            </a:extLst>
          </p:cNvPr>
          <p:cNvSpPr>
            <a:spLocks noGrp="1" noChangeArrowheads="1"/>
          </p:cNvSpPr>
          <p:nvPr>
            <p:ph idx="1"/>
          </p:nvPr>
        </p:nvSpPr>
        <p:spPr/>
        <p:txBody>
          <a:bodyPr vert="horz" lIns="91440" tIns="45720" rIns="91440" bIns="45720" rtlCol="0">
            <a:normAutofit lnSpcReduction="10000"/>
          </a:bodyPr>
          <a:lstStyle/>
          <a:p>
            <a:r>
              <a:rPr lang="en-US" altLang="en-US" dirty="0"/>
              <a:t>Process area</a:t>
            </a:r>
          </a:p>
          <a:p>
            <a:pPr lvl="1"/>
            <a:r>
              <a:rPr lang="en-US" altLang="en-US" dirty="0"/>
              <a:t>Cluster of related practices in an area that, when performed collectively, satisfy a set of goals considered important for making significant improvement in that area</a:t>
            </a:r>
          </a:p>
          <a:p>
            <a:r>
              <a:rPr lang="en-US" altLang="en-US" dirty="0"/>
              <a:t>Specific Goals</a:t>
            </a:r>
          </a:p>
          <a:p>
            <a:pPr lvl="1"/>
            <a:r>
              <a:rPr lang="en-US" altLang="en-US" dirty="0"/>
              <a:t>A specific goal applies to a process area and addresses the unique characteristics that describe what must be implemented to satisfy the process area.</a:t>
            </a:r>
          </a:p>
          <a:p>
            <a:r>
              <a:rPr lang="en-US" altLang="en-US" dirty="0"/>
              <a:t>Specific Practice</a:t>
            </a:r>
          </a:p>
          <a:p>
            <a:pPr lvl="1"/>
            <a:r>
              <a:rPr lang="en-US" altLang="en-US" dirty="0"/>
              <a:t>A specific practice is an activity that is considered important in achieving the associated specific goal. </a:t>
            </a:r>
          </a:p>
          <a:p>
            <a:r>
              <a:rPr lang="en-US" altLang="en-US" dirty="0"/>
              <a:t>Generic Goals</a:t>
            </a:r>
          </a:p>
          <a:p>
            <a:pPr lvl="1"/>
            <a:r>
              <a:rPr lang="en-US" altLang="en-US" dirty="0"/>
              <a:t>Common goal statement for a process area and the target is for achieving institutionalization. </a:t>
            </a:r>
          </a:p>
          <a:p>
            <a:pPr lvl="1"/>
            <a:r>
              <a:rPr lang="en-US" altLang="en-US" dirty="0"/>
              <a:t>Generic goals are called “generic” because the same goal statement appears in multiple process areas.</a:t>
            </a:r>
          </a:p>
          <a:p>
            <a:r>
              <a:rPr lang="en-US" altLang="en-US" dirty="0"/>
              <a:t>Generic Practices</a:t>
            </a:r>
          </a:p>
          <a:p>
            <a:pPr lvl="1"/>
            <a:r>
              <a:rPr lang="en-US" altLang="en-US" dirty="0"/>
              <a:t>Generic practices are activities that ensure that the processes associated with the process area will be effective, repeatable, and lasting (targeting institutionalization).</a:t>
            </a:r>
          </a:p>
        </p:txBody>
      </p:sp>
      <p:sp>
        <p:nvSpPr>
          <p:cNvPr id="2" name="Slide Number Placeholder 1">
            <a:extLst>
              <a:ext uri="{FF2B5EF4-FFF2-40B4-BE49-F238E27FC236}">
                <a16:creationId xmlns:a16="http://schemas.microsoft.com/office/drawing/2014/main" xmlns="" id="{A588FEB3-80C2-4096-AC12-9D2E2D5FBF02}"/>
              </a:ext>
            </a:extLst>
          </p:cNvPr>
          <p:cNvSpPr>
            <a:spLocks noGrp="1"/>
          </p:cNvSpPr>
          <p:nvPr>
            <p:ph type="sldNum" sz="quarter" idx="12"/>
          </p:nvPr>
        </p:nvSpPr>
        <p:spPr/>
        <p:txBody>
          <a:bodyPr/>
          <a:lstStyle/>
          <a:p>
            <a:fld id="{2ED31236-20FE-421C-BDB5-0A1E7956C7EF}" type="slidenum">
              <a:rPr lang="en-US" smtClean="0"/>
              <a:pPr/>
              <a:t>9</a:t>
            </a:fld>
            <a:endParaRPr lang="en-US" dirty="0"/>
          </a:p>
        </p:txBody>
      </p:sp>
      <p:sp>
        <p:nvSpPr>
          <p:cNvPr id="5" name="Footer Placeholder 4">
            <a:extLst>
              <a:ext uri="{FF2B5EF4-FFF2-40B4-BE49-F238E27FC236}">
                <a16:creationId xmlns:a16="http://schemas.microsoft.com/office/drawing/2014/main" xmlns="" id="{3B792024-E074-4BD1-9154-3587956CC492}"/>
              </a:ext>
            </a:extLst>
          </p:cNvPr>
          <p:cNvSpPr>
            <a:spLocks noGrp="1"/>
          </p:cNvSpPr>
          <p:nvPr>
            <p:ph type="ftr" sz="quarter" idx="11"/>
          </p:nvPr>
        </p:nvSpPr>
        <p:spPr>
          <a:xfrm>
            <a:off x="3124200" y="6356350"/>
            <a:ext cx="2895600" cy="365125"/>
          </a:xfrm>
        </p:spPr>
        <p:txBody>
          <a:bodyPr/>
          <a:lstStyle>
            <a:lvl1pPr>
              <a:defRPr>
                <a:solidFill>
                  <a:schemeClr val="tx1"/>
                </a:solidFill>
              </a:defRPr>
            </a:lvl1pPr>
          </a:lstStyle>
          <a:p>
            <a:r>
              <a:rPr lang="en-US"/>
              <a:t>© ePATHUSA Confidential</a:t>
            </a:r>
            <a:endParaRPr lang="en-US" dirty="0"/>
          </a:p>
        </p:txBody>
      </p:sp>
    </p:spTree>
  </p:cSld>
  <p:clrMapOvr>
    <a:masterClrMapping/>
  </p:clrMapOvr>
  <p:transition>
    <p:wipe dir="d"/>
  </p:transition>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25EE8C63AEB2946A4DE1F5913405FCA" ma:contentTypeVersion="6" ma:contentTypeDescription="Create a new document." ma:contentTypeScope="" ma:versionID="db06c7b10b646ecd610ae51bbc1fb175">
  <xsd:schema xmlns:xsd="http://www.w3.org/2001/XMLSchema" xmlns:xs="http://www.w3.org/2001/XMLSchema" xmlns:p="http://schemas.microsoft.com/office/2006/metadata/properties" xmlns:ns2="9f05d0a0-745e-4432-8e4b-f870b9617948" xmlns:ns3="cfb45cf0-480f-4379-b119-662e28af2e88" targetNamespace="http://schemas.microsoft.com/office/2006/metadata/properties" ma:root="true" ma:fieldsID="5e5113ac5dfbd35d47e4a8e68439fa54" ns2:_="" ns3:_="">
    <xsd:import namespace="9f05d0a0-745e-4432-8e4b-f870b9617948"/>
    <xsd:import namespace="cfb45cf0-480f-4379-b119-662e28af2e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05d0a0-745e-4432-8e4b-f870b961794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fb45cf0-480f-4379-b119-662e28af2e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LongProperties xmlns="http://schemas.microsoft.com/office/2006/metadata/longProperties"/>
</file>

<file path=customXml/itemProps1.xml><?xml version="1.0" encoding="utf-8"?>
<ds:datastoreItem xmlns:ds="http://schemas.openxmlformats.org/officeDocument/2006/customXml" ds:itemID="{0FBEAB05-C586-4CA8-8E11-5A0F15EE843E}">
  <ds:schemaRefs>
    <ds:schemaRef ds:uri="http://schemas.microsoft.com/office/2006/documentManagement/types"/>
    <ds:schemaRef ds:uri="http://purl.org/dc/dcmitype/"/>
    <ds:schemaRef ds:uri="http://purl.org/dc/terms/"/>
    <ds:schemaRef ds:uri="http://schemas.microsoft.com/office/2006/metadata/properties"/>
    <ds:schemaRef ds:uri="http://purl.org/dc/elements/1.1/"/>
    <ds:schemaRef ds:uri="http://www.w3.org/XML/1998/namespace"/>
    <ds:schemaRef ds:uri="cfb45cf0-480f-4379-b119-662e28af2e88"/>
    <ds:schemaRef ds:uri="http://schemas.microsoft.com/office/infopath/2007/PartnerControls"/>
    <ds:schemaRef ds:uri="http://schemas.openxmlformats.org/package/2006/metadata/core-properties"/>
    <ds:schemaRef ds:uri="9f05d0a0-745e-4432-8e4b-f870b9617948"/>
  </ds:schemaRefs>
</ds:datastoreItem>
</file>

<file path=customXml/itemProps2.xml><?xml version="1.0" encoding="utf-8"?>
<ds:datastoreItem xmlns:ds="http://schemas.openxmlformats.org/officeDocument/2006/customXml" ds:itemID="{4DC80E2B-626A-4C64-983F-64C44DF192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05d0a0-745e-4432-8e4b-f870b9617948"/>
    <ds:schemaRef ds:uri="cfb45cf0-480f-4379-b119-662e28af2e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B9D569-BADB-4785-A432-B95FAA6DD955}">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otalTime>6678</TotalTime>
  <Words>2632</Words>
  <Application>Microsoft Office PowerPoint</Application>
  <PresentationFormat>On-screen Show (4:3)</PresentationFormat>
  <Paragraphs>549</Paragraphs>
  <Slides>29</Slides>
  <Notes>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6" baseType="lpstr">
      <vt:lpstr>Arial</vt:lpstr>
      <vt:lpstr>Calibri</vt:lpstr>
      <vt:lpstr>Helvetica Neue</vt:lpstr>
      <vt:lpstr>Times New Roman</vt:lpstr>
      <vt:lpstr>Univers 57 Condensed</vt:lpstr>
      <vt:lpstr>1_Office Theme</vt:lpstr>
      <vt:lpstr>ClipArt</vt:lpstr>
      <vt:lpstr>CMMI Training</vt:lpstr>
      <vt:lpstr>CMMI Models</vt:lpstr>
      <vt:lpstr>Applicable CMMI Model </vt:lpstr>
      <vt:lpstr>CMMI Model Representations</vt:lpstr>
      <vt:lpstr>CMMI – Development Model Representations</vt:lpstr>
      <vt:lpstr>4 Process Area Categories</vt:lpstr>
      <vt:lpstr>Applicable CMMI Staged Representation</vt:lpstr>
      <vt:lpstr>Structure of Each Maturity Level</vt:lpstr>
      <vt:lpstr>Definitions</vt:lpstr>
      <vt:lpstr>CMMI Generic Goals</vt:lpstr>
      <vt:lpstr>CMMI Generic Practices</vt:lpstr>
      <vt:lpstr>CMMI Generic Practices (Continued)</vt:lpstr>
      <vt:lpstr>Level 1 – Initial</vt:lpstr>
      <vt:lpstr>Level 2 – Managed</vt:lpstr>
      <vt:lpstr>Process Areas in Maturity Level 2</vt:lpstr>
      <vt:lpstr>Requirements Management (REQM)</vt:lpstr>
      <vt:lpstr>Project Planning (PP)</vt:lpstr>
      <vt:lpstr>Project Monitoring and Control (PMC)</vt:lpstr>
      <vt:lpstr>Measurement and Analysis (MA)</vt:lpstr>
      <vt:lpstr>Process and Product Quality Assurance (PPQA)</vt:lpstr>
      <vt:lpstr>Configuration Management (CM)</vt:lpstr>
      <vt:lpstr>Supplier Agreement Management (SAM)</vt:lpstr>
      <vt:lpstr>Maturity Level 2 - Summary</vt:lpstr>
      <vt:lpstr>Maturity Level 2 - Summary</vt:lpstr>
      <vt:lpstr>Level 3 – Defined</vt:lpstr>
      <vt:lpstr>Level 4 – Quantitatively Managed </vt:lpstr>
      <vt:lpstr>Level 5 – Optimizing</vt:lpstr>
      <vt:lpstr>Maturity Levels Should Not be Skipped</vt:lpstr>
      <vt:lpstr>THANK YOU!</vt:lpstr>
    </vt:vector>
  </TitlesOfParts>
  <Company>Trusted Mission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TMS CMMI Training</dc:title>
  <dc:creator>Eric Foust</dc:creator>
  <cp:lastModifiedBy>Subrahmanyam Kothamasu</cp:lastModifiedBy>
  <cp:revision>110</cp:revision>
  <dcterms:created xsi:type="dcterms:W3CDTF">2008-11-24T22:05:20Z</dcterms:created>
  <dcterms:modified xsi:type="dcterms:W3CDTF">2018-04-18T20:06:53Z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TaxKeyword">
    <vt:lpwstr/>
  </property>
  <property fmtid="{D5CDD505-2E9C-101B-9397-08002B2CF9AE}" pid="4" name="Comments">
    <vt:lpwstr/>
  </property>
  <property fmtid="{D5CDD505-2E9C-101B-9397-08002B2CF9AE}" pid="5" name="_dlc_DocId">
    <vt:lpwstr>QD7W5EF565YF-16-860</vt:lpwstr>
  </property>
  <property fmtid="{D5CDD505-2E9C-101B-9397-08002B2CF9AE}" pid="6" name="_dlc_DocIdItemGuid">
    <vt:lpwstr>95f5aad0-8b50-41e3-bc63-2ed3fb1e1655</vt:lpwstr>
  </property>
  <property fmtid="{D5CDD505-2E9C-101B-9397-08002B2CF9AE}" pid="7" name="_dlc_DocIdUrl">
    <vt:lpwstr>http://tms-mss:8001/cmmi/_layouts/DocIdRedir.aspx?ID=QD7W5EF565YF-16-860, QD7W5EF565YF-16-860</vt:lpwstr>
  </property>
</Properties>
</file>