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59" r:id="rId4"/>
  </p:sldMasterIdLst>
  <p:notesMasterIdLst>
    <p:notesMasterId r:id="rId42"/>
  </p:notesMasterIdLst>
  <p:handoutMasterIdLst>
    <p:handoutMasterId r:id="rId43"/>
  </p:handoutMasterIdLst>
  <p:sldIdLst>
    <p:sldId id="374" r:id="rId5"/>
    <p:sldId id="258" r:id="rId6"/>
    <p:sldId id="347" r:id="rId7"/>
    <p:sldId id="345" r:id="rId8"/>
    <p:sldId id="308" r:id="rId9"/>
    <p:sldId id="309" r:id="rId10"/>
    <p:sldId id="348" r:id="rId11"/>
    <p:sldId id="312" r:id="rId12"/>
    <p:sldId id="349" r:id="rId13"/>
    <p:sldId id="359" r:id="rId14"/>
    <p:sldId id="361" r:id="rId15"/>
    <p:sldId id="350" r:id="rId16"/>
    <p:sldId id="362" r:id="rId17"/>
    <p:sldId id="351" r:id="rId18"/>
    <p:sldId id="356" r:id="rId19"/>
    <p:sldId id="358" r:id="rId20"/>
    <p:sldId id="357" r:id="rId21"/>
    <p:sldId id="352" r:id="rId22"/>
    <p:sldId id="363" r:id="rId23"/>
    <p:sldId id="378" r:id="rId24"/>
    <p:sldId id="353" r:id="rId25"/>
    <p:sldId id="364" r:id="rId26"/>
    <p:sldId id="373" r:id="rId27"/>
    <p:sldId id="379" r:id="rId28"/>
    <p:sldId id="380" r:id="rId29"/>
    <p:sldId id="355" r:id="rId30"/>
    <p:sldId id="365" r:id="rId31"/>
    <p:sldId id="264" r:id="rId32"/>
    <p:sldId id="367" r:id="rId33"/>
    <p:sldId id="266" r:id="rId34"/>
    <p:sldId id="268" r:id="rId35"/>
    <p:sldId id="368" r:id="rId36"/>
    <p:sldId id="369" r:id="rId37"/>
    <p:sldId id="370" r:id="rId38"/>
    <p:sldId id="371" r:id="rId39"/>
    <p:sldId id="372" r:id="rId40"/>
    <p:sldId id="375" r:id="rId4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CF44"/>
    <a:srgbClr val="3333FF"/>
    <a:srgbClr val="FF0000"/>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p:cViewPr varScale="1">
        <p:scale>
          <a:sx n="69" d="100"/>
          <a:sy n="69" d="100"/>
        </p:scale>
        <p:origin x="123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52BF95-D20E-4894-9CFB-0D3DE4DDBA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950915F-7E3B-4AA6-B953-3C072387C36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5918FC-8591-473E-B66C-AFF9F4C3DCF2}" type="datetimeFigureOut">
              <a:rPr lang="en-IN" smtClean="0"/>
              <a:t>19-04-2018</a:t>
            </a:fld>
            <a:endParaRPr lang="en-IN"/>
          </a:p>
        </p:txBody>
      </p:sp>
      <p:sp>
        <p:nvSpPr>
          <p:cNvPr id="4" name="Footer Placeholder 3">
            <a:extLst>
              <a:ext uri="{FF2B5EF4-FFF2-40B4-BE49-F238E27FC236}">
                <a16:creationId xmlns:a16="http://schemas.microsoft.com/office/drawing/2014/main" id="{86350E49-A6A4-4712-B90F-D36671F69F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FF52DAA7-493D-497A-A3D3-504D242CD55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11DAA8-1971-415F-93C5-4FFF76C2AEC3}" type="slidenum">
              <a:rPr lang="en-IN" smtClean="0"/>
              <a:t>‹#›</a:t>
            </a:fld>
            <a:endParaRPr lang="en-IN"/>
          </a:p>
        </p:txBody>
      </p:sp>
    </p:spTree>
    <p:extLst>
      <p:ext uri="{BB962C8B-B14F-4D97-AF65-F5344CB8AC3E}">
        <p14:creationId xmlns:p14="http://schemas.microsoft.com/office/powerpoint/2010/main" val="7512222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6BF6DF9-22DD-4973-9CDA-EFA9E5C78722}"/>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dirty="0"/>
          </a:p>
        </p:txBody>
      </p:sp>
      <p:sp>
        <p:nvSpPr>
          <p:cNvPr id="3075" name="Rectangle 3">
            <a:extLst>
              <a:ext uri="{FF2B5EF4-FFF2-40B4-BE49-F238E27FC236}">
                <a16:creationId xmlns:a16="http://schemas.microsoft.com/office/drawing/2014/main" id="{FE58B3AB-2C91-43BF-A045-FE30954DD668}"/>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dirty="0"/>
          </a:p>
        </p:txBody>
      </p:sp>
      <p:sp>
        <p:nvSpPr>
          <p:cNvPr id="14340" name="Rectangle 4">
            <a:extLst>
              <a:ext uri="{FF2B5EF4-FFF2-40B4-BE49-F238E27FC236}">
                <a16:creationId xmlns:a16="http://schemas.microsoft.com/office/drawing/2014/main" id="{0A470715-C217-4590-AAF8-5F5EE83B27B1}"/>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0BDC2013-8F35-493A-9358-BD687D18B685}"/>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078" name="Rectangle 6">
            <a:extLst>
              <a:ext uri="{FF2B5EF4-FFF2-40B4-BE49-F238E27FC236}">
                <a16:creationId xmlns:a16="http://schemas.microsoft.com/office/drawing/2014/main" id="{216022A4-D543-455C-A214-2708BCC35DFA}"/>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dirty="0"/>
          </a:p>
        </p:txBody>
      </p:sp>
      <p:sp>
        <p:nvSpPr>
          <p:cNvPr id="3079" name="Rectangle 7">
            <a:extLst>
              <a:ext uri="{FF2B5EF4-FFF2-40B4-BE49-F238E27FC236}">
                <a16:creationId xmlns:a16="http://schemas.microsoft.com/office/drawing/2014/main" id="{C278659F-4A21-4656-BC59-DCF5D4CE332C}"/>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AFC2861-92B7-4A36-8319-0770FBA0DBC2}" type="slidenum">
              <a:rPr lang="en-US" altLang="en-US"/>
              <a:pPr>
                <a:defRPr/>
              </a:pPr>
              <a:t>‹#›</a:t>
            </a:fld>
            <a:endParaRPr lang="en-US" altLang="en-US" dirty="0"/>
          </a:p>
        </p:txBody>
      </p:sp>
    </p:spTree>
    <p:extLst>
      <p:ext uri="{BB962C8B-B14F-4D97-AF65-F5344CB8AC3E}">
        <p14:creationId xmlns:p14="http://schemas.microsoft.com/office/powerpoint/2010/main" val="98683124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F743E-EFA7-4E52-8E47-C7A8079FEDD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36636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140AB7-AC2E-4AE0-908A-4190EA611866}" type="slidenum">
              <a:rPr lang="en-US"/>
              <a:pPr/>
              <a:t>28</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63719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F7083D-C3C2-4488-9006-AEC871408F4A}" type="slidenum">
              <a:rPr lang="en-US"/>
              <a:pPr/>
              <a:t>30</a:t>
            </a:fld>
            <a:endParaRPr 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18228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CD984B-4A7D-4873-9598-3378C9F95F69}" type="slidenum">
              <a:rPr lang="en-US"/>
              <a:pPr/>
              <a:t>31</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08881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BA3939-5078-4667-B358-BA7813613A15}" type="slidenum">
              <a:rPr lang="en-US"/>
              <a:pPr/>
              <a:t>2</a:t>
            </a:fld>
            <a:endParaRPr lang="en-US"/>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43644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E59656-B694-4EC4-BA6E-FCECB0D2C083}" type="slidenum">
              <a:rPr lang="en-US"/>
              <a:pPr/>
              <a:t>5</a:t>
            </a:fld>
            <a:endParaRPr lang="en-US"/>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31065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74BA37-743D-4D41-8A2B-28E3C56EB12D}" type="slidenum">
              <a:rPr lang="en-US"/>
              <a:pPr/>
              <a:t>6</a:t>
            </a:fld>
            <a:endParaRPr lang="en-US"/>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3803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0FDDB6-6C06-4D11-9E80-1982AAF98C5A}" type="slidenum">
              <a:rPr lang="en-US"/>
              <a:pPr/>
              <a:t>8</a:t>
            </a:fld>
            <a:endParaRPr lang="en-US"/>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70651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77F121-BB0B-40C9-836A-4DA9E66E8245}" type="slidenum">
              <a:rPr lang="en-US"/>
              <a:pPr/>
              <a:t>11</a:t>
            </a:fld>
            <a:endParaRPr lang="en-US"/>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72088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CA9F4E-DEBF-4E21-93B9-2AEBF0BEAF6E}" type="slidenum">
              <a:rPr lang="en-US"/>
              <a:pPr/>
              <a:t>15</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81590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CDF50F-B35D-4037-8973-F64593834318}" type="slidenum">
              <a:rPr lang="en-US"/>
              <a:pPr/>
              <a:t>16</a:t>
            </a:fld>
            <a:endParaRPr lang="en-US"/>
          </a:p>
        </p:txBody>
      </p:sp>
      <p:sp>
        <p:nvSpPr>
          <p:cNvPr id="130050" name="Rectangle 2"/>
          <p:cNvSpPr>
            <a:spLocks noGrp="1" noRot="1" noChangeAspect="1" noChangeArrowheads="1" noTextEdit="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130051"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161897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688F7B-9BE1-4FE1-A3CC-4367C77184DD}" type="slidenum">
              <a:rPr lang="en-US"/>
              <a:pPr/>
              <a:t>17</a:t>
            </a:fld>
            <a:endParaRPr lang="en-US"/>
          </a:p>
        </p:txBody>
      </p:sp>
      <p:sp>
        <p:nvSpPr>
          <p:cNvPr id="128002" name="Rectangle 2"/>
          <p:cNvSpPr>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p:spPr>
      </p:sp>
      <p:sp>
        <p:nvSpPr>
          <p:cNvPr id="128003" name="Rectangle 3"/>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8065216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506F0C1A-30B5-4003-A825-3DC95564F787}"/>
              </a:ext>
            </a:extLst>
          </p:cNvPr>
          <p:cNvGraphicFramePr>
            <a:graphicFrameLocks noGrp="1"/>
          </p:cNvGraphicFramePr>
          <p:nvPr userDrawn="1">
            <p:extLst/>
          </p:nvPr>
        </p:nvGraphicFramePr>
        <p:xfrm>
          <a:off x="0" y="2644775"/>
          <a:ext cx="9144000" cy="1470025"/>
        </p:xfrm>
        <a:graphic>
          <a:graphicData uri="http://schemas.openxmlformats.org/drawingml/2006/table">
            <a:tbl>
              <a:tblPr firstRow="1" bandRow="1">
                <a:tableStyleId>{5C22544A-7EE6-4342-B048-85BDC9FD1C3A}</a:tableStyleId>
              </a:tblPr>
              <a:tblGrid>
                <a:gridCol w="9144000">
                  <a:extLst>
                    <a:ext uri="{9D8B030D-6E8A-4147-A177-3AD203B41FA5}">
                      <a16:colId xmlns:a16="http://schemas.microsoft.com/office/drawing/2014/main" val="2391910131"/>
                    </a:ext>
                  </a:extLst>
                </a:gridCol>
              </a:tblGrid>
              <a:tr h="1470025">
                <a:tc>
                  <a:txBody>
                    <a:bodyPr/>
                    <a:lstStyle/>
                    <a:p>
                      <a:endParaRPr lang="en-IN" dirty="0"/>
                    </a:p>
                  </a:txBody>
                  <a:tcPr/>
                </a:tc>
                <a:extLst>
                  <a:ext uri="{0D108BD9-81ED-4DB2-BD59-A6C34878D82A}">
                    <a16:rowId xmlns:a16="http://schemas.microsoft.com/office/drawing/2014/main" val="567883155"/>
                  </a:ext>
                </a:extLst>
              </a:tr>
            </a:tbl>
          </a:graphicData>
        </a:graphic>
      </p:graphicFrame>
      <p:sp>
        <p:nvSpPr>
          <p:cNvPr id="2" name="Title 1"/>
          <p:cNvSpPr>
            <a:spLocks noGrp="1"/>
          </p:cNvSpPr>
          <p:nvPr>
            <p:ph type="ctrTitle"/>
          </p:nvPr>
        </p:nvSpPr>
        <p:spPr>
          <a:xfrm>
            <a:off x="685800" y="2629991"/>
            <a:ext cx="7772400" cy="1470025"/>
          </a:xfrm>
        </p:spPr>
        <p:txBody>
          <a:bodyPr>
            <a:normAutofit/>
          </a:bodyPr>
          <a:lstStyle>
            <a:lvl1pPr>
              <a:defRPr sz="4000">
                <a:solidFill>
                  <a:schemeClr val="bg1"/>
                </a:solidFill>
              </a:defRPr>
            </a:lvl1pPr>
          </a:lstStyle>
          <a:p>
            <a:endParaRPr lang="en-US" dirty="0"/>
          </a:p>
        </p:txBody>
      </p:sp>
      <p:sp>
        <p:nvSpPr>
          <p:cNvPr id="3" name="Subtitle 2"/>
          <p:cNvSpPr>
            <a:spLocks noGrp="1"/>
          </p:cNvSpPr>
          <p:nvPr>
            <p:ph type="subTitle" idx="1"/>
          </p:nvPr>
        </p:nvSpPr>
        <p:spPr>
          <a:xfrm>
            <a:off x="685800" y="4126408"/>
            <a:ext cx="7772400" cy="1512391"/>
          </a:xfrm>
        </p:spPr>
        <p:txBody>
          <a:bodyPr/>
          <a:lstStyle>
            <a:lvl1pPr marL="0" indent="0" algn="l">
              <a:buNone/>
              <a:defRPr>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893A75A6-3603-4120-B27F-904D06F67DC6}" type="datetime1">
              <a:rPr lang="en-US" smtClean="0"/>
              <a:pPr/>
              <a:t>4/19/2018</a:t>
            </a:fld>
            <a:endParaRPr lang="en-US" dirty="0"/>
          </a:p>
        </p:txBody>
      </p:sp>
      <p:sp>
        <p:nvSpPr>
          <p:cNvPr id="5" name="Footer Placeholder 4"/>
          <p:cNvSpPr>
            <a:spLocks noGrp="1"/>
          </p:cNvSpPr>
          <p:nvPr>
            <p:ph type="ftr" sz="quarter" idx="11"/>
          </p:nvPr>
        </p:nvSpPr>
        <p:spPr/>
        <p:txBody>
          <a:bodyPr/>
          <a:lstStyle/>
          <a:p>
            <a:r>
              <a:rPr lang="en-US" dirty="0"/>
              <a:t>© </a:t>
            </a:r>
            <a:r>
              <a:rPr lang="en-US" dirty="0" err="1"/>
              <a:t>ePATHUSA</a:t>
            </a:r>
            <a:r>
              <a:rPr lang="en-US" dirty="0"/>
              <a:t> Confidential</a:t>
            </a:r>
          </a:p>
        </p:txBody>
      </p:sp>
      <p:pic>
        <p:nvPicPr>
          <p:cNvPr id="9" name="Picture 8" descr="C:\Projects\ePathUSA\logo.png">
            <a:extLst>
              <a:ext uri="{FF2B5EF4-FFF2-40B4-BE49-F238E27FC236}">
                <a16:creationId xmlns:a16="http://schemas.microsoft.com/office/drawing/2014/main" id="{5B845762-DFA2-4E73-BCC4-548BC4DE7E8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685807" y="1219200"/>
            <a:ext cx="2563178" cy="525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8354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3CF3A3-8CBC-4136-B12D-174C2C52FA47}" type="datetime1">
              <a:rPr lang="en-US" smtClean="0"/>
              <a:pPr/>
              <a:t>4/19/2018</a:t>
            </a:fld>
            <a:endParaRPr lang="en-US" dirty="0"/>
          </a:p>
        </p:txBody>
      </p:sp>
      <p:sp>
        <p:nvSpPr>
          <p:cNvPr id="5" name="Footer Placeholder 4"/>
          <p:cNvSpPr>
            <a:spLocks noGrp="1"/>
          </p:cNvSpPr>
          <p:nvPr>
            <p:ph type="ftr" sz="quarter" idx="11"/>
          </p:nvPr>
        </p:nvSpPr>
        <p:spPr/>
        <p:txBody>
          <a:bodyPr/>
          <a:lstStyle/>
          <a:p>
            <a:r>
              <a:rPr lang="en-US" dirty="0"/>
              <a:t>ePATHUSA Confidential</a:t>
            </a:r>
          </a:p>
        </p:txBody>
      </p:sp>
      <p:sp>
        <p:nvSpPr>
          <p:cNvPr id="6" name="Slide Number Placeholder 5"/>
          <p:cNvSpPr>
            <a:spLocks noGrp="1"/>
          </p:cNvSpPr>
          <p:nvPr>
            <p:ph type="sldNum" sz="quarter" idx="12"/>
          </p:nvPr>
        </p:nvSpPr>
        <p:spPr>
          <a:xfrm>
            <a:off x="8305800" y="6356350"/>
            <a:ext cx="838200" cy="365125"/>
          </a:xfrm>
          <a:prstGeom prst="rect">
            <a:avLst/>
          </a:prstGeom>
        </p:spPr>
        <p:txBody>
          <a:bodyPr/>
          <a:lstStyle/>
          <a:p>
            <a:fld id="{2ED31236-20FE-421C-BDB5-0A1E7956C7EF}" type="slidenum">
              <a:rPr lang="en-US" smtClean="0"/>
              <a:pPr/>
              <a:t>‹#›</a:t>
            </a:fld>
            <a:endParaRPr lang="en-US" dirty="0"/>
          </a:p>
        </p:txBody>
      </p:sp>
    </p:spTree>
    <p:extLst>
      <p:ext uri="{BB962C8B-B14F-4D97-AF65-F5344CB8AC3E}">
        <p14:creationId xmlns:p14="http://schemas.microsoft.com/office/powerpoint/2010/main" val="3379763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2532AD-A4FE-4A55-ADF0-B8D970C52706}" type="datetime1">
              <a:rPr lang="en-US" smtClean="0"/>
              <a:pPr/>
              <a:t>4/19/2018</a:t>
            </a:fld>
            <a:endParaRPr lang="en-US" dirty="0"/>
          </a:p>
        </p:txBody>
      </p:sp>
      <p:sp>
        <p:nvSpPr>
          <p:cNvPr id="5" name="Footer Placeholder 4"/>
          <p:cNvSpPr>
            <a:spLocks noGrp="1"/>
          </p:cNvSpPr>
          <p:nvPr>
            <p:ph type="ftr" sz="quarter" idx="11"/>
          </p:nvPr>
        </p:nvSpPr>
        <p:spPr/>
        <p:txBody>
          <a:bodyPr/>
          <a:lstStyle/>
          <a:p>
            <a:r>
              <a:rPr lang="en-US" dirty="0"/>
              <a:t>ePATHUSA Confidential</a:t>
            </a:r>
          </a:p>
        </p:txBody>
      </p:sp>
      <p:sp>
        <p:nvSpPr>
          <p:cNvPr id="6" name="Slide Number Placeholder 5"/>
          <p:cNvSpPr>
            <a:spLocks noGrp="1"/>
          </p:cNvSpPr>
          <p:nvPr>
            <p:ph type="sldNum" sz="quarter" idx="12"/>
          </p:nvPr>
        </p:nvSpPr>
        <p:spPr>
          <a:xfrm>
            <a:off x="8305800" y="6356350"/>
            <a:ext cx="838200" cy="365125"/>
          </a:xfrm>
          <a:prstGeom prst="rect">
            <a:avLst/>
          </a:prstGeom>
        </p:spPr>
        <p:txBody>
          <a:bodyPr/>
          <a:lstStyle/>
          <a:p>
            <a:fld id="{2ED31236-20FE-421C-BDB5-0A1E7956C7EF}" type="slidenum">
              <a:rPr lang="en-US" smtClean="0"/>
              <a:pPr/>
              <a:t>‹#›</a:t>
            </a:fld>
            <a:endParaRPr lang="en-US" dirty="0"/>
          </a:p>
        </p:txBody>
      </p:sp>
    </p:spTree>
    <p:extLst>
      <p:ext uri="{BB962C8B-B14F-4D97-AF65-F5344CB8AC3E}">
        <p14:creationId xmlns:p14="http://schemas.microsoft.com/office/powerpoint/2010/main" val="1055831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1441606-D376-464A-ACD4-BEFF56A6354C}" type="datetime1">
              <a:rPr lang="en-US" smtClean="0"/>
              <a:pPr/>
              <a:t>4/19/2018</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 ePATHUSA Confidential</a:t>
            </a:r>
            <a:endParaRPr lang="en-US" dirty="0"/>
          </a:p>
        </p:txBody>
      </p:sp>
      <p:sp>
        <p:nvSpPr>
          <p:cNvPr id="6" name="Slide Number Placeholder 5"/>
          <p:cNvSpPr>
            <a:spLocks noGrp="1"/>
          </p:cNvSpPr>
          <p:nvPr>
            <p:ph type="sldNum" sz="quarter" idx="12"/>
          </p:nvPr>
        </p:nvSpPr>
        <p:spPr>
          <a:xfrm>
            <a:off x="8305800" y="6356350"/>
            <a:ext cx="838200" cy="365125"/>
          </a:xfrm>
          <a:prstGeom prst="rect">
            <a:avLst/>
          </a:prstGeom>
          <a:solidFill>
            <a:schemeClr val="accent1"/>
          </a:solidFill>
        </p:spPr>
        <p:txBody>
          <a:bodyPr/>
          <a:lstStyle>
            <a:lvl1pPr algn="ctr">
              <a:defRPr>
                <a:solidFill>
                  <a:schemeClr val="bg1"/>
                </a:solidFill>
              </a:defRPr>
            </a:lvl1pPr>
          </a:lstStyle>
          <a:p>
            <a:fld id="{2ED31236-20FE-421C-BDB5-0A1E7956C7EF}" type="slidenum">
              <a:rPr lang="en-US" smtClean="0"/>
              <a:pPr/>
              <a:t>‹#›</a:t>
            </a:fld>
            <a:endParaRPr lang="en-US" dirty="0"/>
          </a:p>
        </p:txBody>
      </p:sp>
      <p:graphicFrame>
        <p:nvGraphicFramePr>
          <p:cNvPr id="7" name="Table 6">
            <a:extLst>
              <a:ext uri="{FF2B5EF4-FFF2-40B4-BE49-F238E27FC236}">
                <a16:creationId xmlns:a16="http://schemas.microsoft.com/office/drawing/2014/main" id="{5E2A8FC3-55BC-4F57-95C0-A70CF634C9A4}"/>
              </a:ext>
            </a:extLst>
          </p:cNvPr>
          <p:cNvGraphicFramePr>
            <a:graphicFrameLocks noGrp="1"/>
          </p:cNvGraphicFramePr>
          <p:nvPr userDrawn="1">
            <p:extLst/>
          </p:nvPr>
        </p:nvGraphicFramePr>
        <p:xfrm>
          <a:off x="0" y="289800"/>
          <a:ext cx="9142863" cy="396000"/>
        </p:xfrm>
        <a:graphic>
          <a:graphicData uri="http://schemas.openxmlformats.org/drawingml/2006/table">
            <a:tbl>
              <a:tblPr firstRow="1" bandRow="1">
                <a:tableStyleId>{5C22544A-7EE6-4342-B048-85BDC9FD1C3A}</a:tableStyleId>
              </a:tblPr>
              <a:tblGrid>
                <a:gridCol w="6552064">
                  <a:extLst>
                    <a:ext uri="{9D8B030D-6E8A-4147-A177-3AD203B41FA5}">
                      <a16:colId xmlns:a16="http://schemas.microsoft.com/office/drawing/2014/main" val="1180418017"/>
                    </a:ext>
                  </a:extLst>
                </a:gridCol>
                <a:gridCol w="2133600">
                  <a:extLst>
                    <a:ext uri="{9D8B030D-6E8A-4147-A177-3AD203B41FA5}">
                      <a16:colId xmlns:a16="http://schemas.microsoft.com/office/drawing/2014/main" val="3700106143"/>
                    </a:ext>
                  </a:extLst>
                </a:gridCol>
                <a:gridCol w="457199">
                  <a:extLst>
                    <a:ext uri="{9D8B030D-6E8A-4147-A177-3AD203B41FA5}">
                      <a16:colId xmlns:a16="http://schemas.microsoft.com/office/drawing/2014/main" val="2819138101"/>
                    </a:ext>
                  </a:extLst>
                </a:gridCol>
              </a:tblGrid>
              <a:tr h="396000">
                <a:tc>
                  <a:txBody>
                    <a:bodyPr/>
                    <a:lstStyle/>
                    <a:p>
                      <a:endParaRPr lang="en-IN" dirty="0"/>
                    </a:p>
                  </a:txBody>
                  <a:tcPr/>
                </a:tc>
                <a:tc>
                  <a:txBody>
                    <a:bodyPr/>
                    <a:lstStyle/>
                    <a:p>
                      <a:endParaRPr lang="en-IN" dirty="0"/>
                    </a:p>
                  </a:txBody>
                  <a:tcPr>
                    <a:noFill/>
                  </a:tcPr>
                </a:tc>
                <a:tc>
                  <a:txBody>
                    <a:bodyPr/>
                    <a:lstStyle/>
                    <a:p>
                      <a:endParaRPr lang="en-IN" dirty="0"/>
                    </a:p>
                  </a:txBody>
                  <a:tcPr/>
                </a:tc>
                <a:extLst>
                  <a:ext uri="{0D108BD9-81ED-4DB2-BD59-A6C34878D82A}">
                    <a16:rowId xmlns:a16="http://schemas.microsoft.com/office/drawing/2014/main" val="503608245"/>
                  </a:ext>
                </a:extLst>
              </a:tr>
            </a:tbl>
          </a:graphicData>
        </a:graphic>
      </p:graphicFrame>
      <p:pic>
        <p:nvPicPr>
          <p:cNvPr id="8" name="Picture 7">
            <a:extLst>
              <a:ext uri="{FF2B5EF4-FFF2-40B4-BE49-F238E27FC236}">
                <a16:creationId xmlns:a16="http://schemas.microsoft.com/office/drawing/2014/main" id="{E7782113-9A0A-4AAE-BD76-60E9BD22B2D8}"/>
              </a:ext>
            </a:extLst>
          </p:cNvPr>
          <p:cNvPicPr/>
          <p:nvPr userDrawn="1"/>
        </p:nvPicPr>
        <p:blipFill>
          <a:blip r:embed="rId2" cstate="print">
            <a:extLst>
              <a:ext uri="{28A0092B-C50C-407E-A947-70E740481C1C}">
                <a14:useLocalDpi xmlns:a14="http://schemas.microsoft.com/office/drawing/2010/main" val="0"/>
              </a:ext>
            </a:extLst>
          </a:blip>
          <a:stretch>
            <a:fillRect/>
          </a:stretch>
        </p:blipFill>
        <p:spPr>
          <a:xfrm>
            <a:off x="6630600" y="320675"/>
            <a:ext cx="1980000" cy="324000"/>
          </a:xfrm>
          <a:prstGeom prst="rect">
            <a:avLst/>
          </a:prstGeom>
        </p:spPr>
      </p:pic>
    </p:spTree>
    <p:extLst>
      <p:ext uri="{BB962C8B-B14F-4D97-AF65-F5344CB8AC3E}">
        <p14:creationId xmlns:p14="http://schemas.microsoft.com/office/powerpoint/2010/main" val="619504114"/>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59D8C8-3CEC-40B4-8452-4EBDF81A4989}" type="datetime1">
              <a:rPr lang="en-US" smtClean="0"/>
              <a:pPr/>
              <a:t>4/19/2018</a:t>
            </a:fld>
            <a:endParaRPr lang="en-US" dirty="0"/>
          </a:p>
        </p:txBody>
      </p:sp>
      <p:sp>
        <p:nvSpPr>
          <p:cNvPr id="5" name="Footer Placeholder 4"/>
          <p:cNvSpPr>
            <a:spLocks noGrp="1"/>
          </p:cNvSpPr>
          <p:nvPr>
            <p:ph type="ftr" sz="quarter" idx="11"/>
          </p:nvPr>
        </p:nvSpPr>
        <p:spPr/>
        <p:txBody>
          <a:bodyPr/>
          <a:lstStyle/>
          <a:p>
            <a:r>
              <a:rPr lang="en-US" dirty="0"/>
              <a:t>ePATHUSA Confidential</a:t>
            </a:r>
          </a:p>
        </p:txBody>
      </p:sp>
      <p:sp>
        <p:nvSpPr>
          <p:cNvPr id="6" name="Slide Number Placeholder 5"/>
          <p:cNvSpPr>
            <a:spLocks noGrp="1"/>
          </p:cNvSpPr>
          <p:nvPr>
            <p:ph type="sldNum" sz="quarter" idx="12"/>
          </p:nvPr>
        </p:nvSpPr>
        <p:spPr>
          <a:xfrm>
            <a:off x="8305800" y="6356350"/>
            <a:ext cx="838200" cy="365125"/>
          </a:xfrm>
          <a:prstGeom prst="rect">
            <a:avLst/>
          </a:prstGeom>
        </p:spPr>
        <p:txBody>
          <a:bodyPr/>
          <a:lstStyle/>
          <a:p>
            <a:fld id="{2ED31236-20FE-421C-BDB5-0A1E7956C7EF}" type="slidenum">
              <a:rPr lang="en-US" smtClean="0"/>
              <a:pPr/>
              <a:t>‹#›</a:t>
            </a:fld>
            <a:endParaRPr lang="en-US" dirty="0"/>
          </a:p>
        </p:txBody>
      </p:sp>
    </p:spTree>
    <p:extLst>
      <p:ext uri="{BB962C8B-B14F-4D97-AF65-F5344CB8AC3E}">
        <p14:creationId xmlns:p14="http://schemas.microsoft.com/office/powerpoint/2010/main" val="4062258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F721B00-0AAF-44D5-A63C-BBC0E0F44C9C}" type="datetime1">
              <a:rPr lang="en-US" smtClean="0"/>
              <a:pPr/>
              <a:t>4/19/2018</a:t>
            </a:fld>
            <a:endParaRPr lang="en-US" dirty="0"/>
          </a:p>
        </p:txBody>
      </p:sp>
      <p:sp>
        <p:nvSpPr>
          <p:cNvPr id="6" name="Footer Placeholder 5"/>
          <p:cNvSpPr>
            <a:spLocks noGrp="1"/>
          </p:cNvSpPr>
          <p:nvPr>
            <p:ph type="ftr" sz="quarter" idx="11"/>
          </p:nvPr>
        </p:nvSpPr>
        <p:spPr/>
        <p:txBody>
          <a:bodyPr/>
          <a:lstStyle/>
          <a:p>
            <a:r>
              <a:rPr lang="en-US" dirty="0"/>
              <a:t>ePATHUSA Confidential</a:t>
            </a:r>
          </a:p>
        </p:txBody>
      </p:sp>
      <p:sp>
        <p:nvSpPr>
          <p:cNvPr id="7" name="Slide Number Placeholder 6"/>
          <p:cNvSpPr>
            <a:spLocks noGrp="1"/>
          </p:cNvSpPr>
          <p:nvPr>
            <p:ph type="sldNum" sz="quarter" idx="12"/>
          </p:nvPr>
        </p:nvSpPr>
        <p:spPr>
          <a:xfrm>
            <a:off x="8305800" y="6356350"/>
            <a:ext cx="838200" cy="365125"/>
          </a:xfrm>
          <a:prstGeom prst="rect">
            <a:avLst/>
          </a:prstGeom>
        </p:spPr>
        <p:txBody>
          <a:bodyPr/>
          <a:lstStyle/>
          <a:p>
            <a:fld id="{2ED31236-20FE-421C-BDB5-0A1E7956C7EF}" type="slidenum">
              <a:rPr lang="en-US" smtClean="0"/>
              <a:pPr/>
              <a:t>‹#›</a:t>
            </a:fld>
            <a:endParaRPr lang="en-US" dirty="0"/>
          </a:p>
        </p:txBody>
      </p:sp>
    </p:spTree>
    <p:extLst>
      <p:ext uri="{BB962C8B-B14F-4D97-AF65-F5344CB8AC3E}">
        <p14:creationId xmlns:p14="http://schemas.microsoft.com/office/powerpoint/2010/main" val="2703648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FFA80C3-43A3-4565-86A5-23DB948441D9}" type="datetime1">
              <a:rPr lang="en-US" smtClean="0"/>
              <a:pPr/>
              <a:t>4/19/2018</a:t>
            </a:fld>
            <a:endParaRPr lang="en-US" dirty="0"/>
          </a:p>
        </p:txBody>
      </p:sp>
      <p:sp>
        <p:nvSpPr>
          <p:cNvPr id="8" name="Footer Placeholder 7"/>
          <p:cNvSpPr>
            <a:spLocks noGrp="1"/>
          </p:cNvSpPr>
          <p:nvPr>
            <p:ph type="ftr" sz="quarter" idx="11"/>
          </p:nvPr>
        </p:nvSpPr>
        <p:spPr/>
        <p:txBody>
          <a:bodyPr/>
          <a:lstStyle/>
          <a:p>
            <a:r>
              <a:rPr lang="en-US" dirty="0"/>
              <a:t>ePATHUSA Confidential</a:t>
            </a:r>
          </a:p>
        </p:txBody>
      </p:sp>
      <p:sp>
        <p:nvSpPr>
          <p:cNvPr id="9" name="Slide Number Placeholder 8"/>
          <p:cNvSpPr>
            <a:spLocks noGrp="1"/>
          </p:cNvSpPr>
          <p:nvPr>
            <p:ph type="sldNum" sz="quarter" idx="12"/>
          </p:nvPr>
        </p:nvSpPr>
        <p:spPr>
          <a:xfrm>
            <a:off x="8305800" y="6356350"/>
            <a:ext cx="838200" cy="365125"/>
          </a:xfrm>
          <a:prstGeom prst="rect">
            <a:avLst/>
          </a:prstGeom>
        </p:spPr>
        <p:txBody>
          <a:bodyPr/>
          <a:lstStyle/>
          <a:p>
            <a:fld id="{2ED31236-20FE-421C-BDB5-0A1E7956C7EF}" type="slidenum">
              <a:rPr lang="en-US" smtClean="0"/>
              <a:pPr/>
              <a:t>‹#›</a:t>
            </a:fld>
            <a:endParaRPr lang="en-US" dirty="0"/>
          </a:p>
        </p:txBody>
      </p:sp>
    </p:spTree>
    <p:extLst>
      <p:ext uri="{BB962C8B-B14F-4D97-AF65-F5344CB8AC3E}">
        <p14:creationId xmlns:p14="http://schemas.microsoft.com/office/powerpoint/2010/main" val="1796835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DCE9C09-8A8A-483E-A19E-DDADE57B53BE}" type="datetime1">
              <a:rPr lang="en-US" smtClean="0"/>
              <a:pPr/>
              <a:t>4/19/2018</a:t>
            </a:fld>
            <a:endParaRPr lang="en-US" dirty="0"/>
          </a:p>
        </p:txBody>
      </p:sp>
      <p:sp>
        <p:nvSpPr>
          <p:cNvPr id="4" name="Footer Placeholder 3"/>
          <p:cNvSpPr>
            <a:spLocks noGrp="1"/>
          </p:cNvSpPr>
          <p:nvPr>
            <p:ph type="ftr" sz="quarter" idx="11"/>
          </p:nvPr>
        </p:nvSpPr>
        <p:spPr/>
        <p:txBody>
          <a:bodyPr/>
          <a:lstStyle/>
          <a:p>
            <a:r>
              <a:rPr lang="en-US" dirty="0"/>
              <a:t>ePATHUSA Confidential</a:t>
            </a:r>
          </a:p>
        </p:txBody>
      </p:sp>
      <p:sp>
        <p:nvSpPr>
          <p:cNvPr id="5" name="Slide Number Placeholder 4"/>
          <p:cNvSpPr>
            <a:spLocks noGrp="1"/>
          </p:cNvSpPr>
          <p:nvPr>
            <p:ph type="sldNum" sz="quarter" idx="12"/>
          </p:nvPr>
        </p:nvSpPr>
        <p:spPr>
          <a:xfrm>
            <a:off x="8305800" y="6356350"/>
            <a:ext cx="838200" cy="365125"/>
          </a:xfrm>
          <a:prstGeom prst="rect">
            <a:avLst/>
          </a:prstGeom>
        </p:spPr>
        <p:txBody>
          <a:bodyPr/>
          <a:lstStyle/>
          <a:p>
            <a:fld id="{2ED31236-20FE-421C-BDB5-0A1E7956C7EF}" type="slidenum">
              <a:rPr lang="en-US" smtClean="0"/>
              <a:pPr/>
              <a:t>‹#›</a:t>
            </a:fld>
            <a:endParaRPr lang="en-US" dirty="0"/>
          </a:p>
        </p:txBody>
      </p:sp>
    </p:spTree>
    <p:extLst>
      <p:ext uri="{BB962C8B-B14F-4D97-AF65-F5344CB8AC3E}">
        <p14:creationId xmlns:p14="http://schemas.microsoft.com/office/powerpoint/2010/main" val="4108224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E61C5E-4937-40A9-8374-26ABA88C04D1}" type="datetime1">
              <a:rPr lang="en-US" smtClean="0"/>
              <a:pPr/>
              <a:t>4/19/2018</a:t>
            </a:fld>
            <a:endParaRPr lang="en-US" dirty="0"/>
          </a:p>
        </p:txBody>
      </p:sp>
      <p:sp>
        <p:nvSpPr>
          <p:cNvPr id="3" name="Footer Placeholder 2"/>
          <p:cNvSpPr>
            <a:spLocks noGrp="1"/>
          </p:cNvSpPr>
          <p:nvPr>
            <p:ph type="ftr" sz="quarter" idx="11"/>
          </p:nvPr>
        </p:nvSpPr>
        <p:spPr/>
        <p:txBody>
          <a:bodyPr/>
          <a:lstStyle/>
          <a:p>
            <a:r>
              <a:rPr lang="en-US" dirty="0"/>
              <a:t>ePATHUSA Confidential</a:t>
            </a:r>
          </a:p>
        </p:txBody>
      </p:sp>
      <p:sp>
        <p:nvSpPr>
          <p:cNvPr id="4" name="Slide Number Placeholder 3"/>
          <p:cNvSpPr>
            <a:spLocks noGrp="1"/>
          </p:cNvSpPr>
          <p:nvPr>
            <p:ph type="sldNum" sz="quarter" idx="12"/>
          </p:nvPr>
        </p:nvSpPr>
        <p:spPr>
          <a:xfrm>
            <a:off x="8305800" y="6356350"/>
            <a:ext cx="838200" cy="365125"/>
          </a:xfrm>
          <a:prstGeom prst="rect">
            <a:avLst/>
          </a:prstGeom>
        </p:spPr>
        <p:txBody>
          <a:bodyPr/>
          <a:lstStyle/>
          <a:p>
            <a:fld id="{2ED31236-20FE-421C-BDB5-0A1E7956C7EF}" type="slidenum">
              <a:rPr lang="en-US" smtClean="0"/>
              <a:pPr/>
              <a:t>‹#›</a:t>
            </a:fld>
            <a:endParaRPr lang="en-US" dirty="0"/>
          </a:p>
        </p:txBody>
      </p:sp>
    </p:spTree>
    <p:extLst>
      <p:ext uri="{BB962C8B-B14F-4D97-AF65-F5344CB8AC3E}">
        <p14:creationId xmlns:p14="http://schemas.microsoft.com/office/powerpoint/2010/main" val="1093473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91C99B-2AD6-499E-9B05-3D6D0285C64A}" type="datetime1">
              <a:rPr lang="en-US" smtClean="0"/>
              <a:pPr/>
              <a:t>4/19/2018</a:t>
            </a:fld>
            <a:endParaRPr lang="en-US" dirty="0"/>
          </a:p>
        </p:txBody>
      </p:sp>
      <p:sp>
        <p:nvSpPr>
          <p:cNvPr id="6" name="Footer Placeholder 5"/>
          <p:cNvSpPr>
            <a:spLocks noGrp="1"/>
          </p:cNvSpPr>
          <p:nvPr>
            <p:ph type="ftr" sz="quarter" idx="11"/>
          </p:nvPr>
        </p:nvSpPr>
        <p:spPr/>
        <p:txBody>
          <a:bodyPr/>
          <a:lstStyle/>
          <a:p>
            <a:r>
              <a:rPr lang="en-US" dirty="0"/>
              <a:t>ePATHUSA Confidential</a:t>
            </a:r>
          </a:p>
        </p:txBody>
      </p:sp>
      <p:sp>
        <p:nvSpPr>
          <p:cNvPr id="7" name="Slide Number Placeholder 6"/>
          <p:cNvSpPr>
            <a:spLocks noGrp="1"/>
          </p:cNvSpPr>
          <p:nvPr>
            <p:ph type="sldNum" sz="quarter" idx="12"/>
          </p:nvPr>
        </p:nvSpPr>
        <p:spPr>
          <a:xfrm>
            <a:off x="8305800" y="6356350"/>
            <a:ext cx="838200" cy="365125"/>
          </a:xfrm>
          <a:prstGeom prst="rect">
            <a:avLst/>
          </a:prstGeom>
        </p:spPr>
        <p:txBody>
          <a:bodyPr/>
          <a:lstStyle/>
          <a:p>
            <a:fld id="{2ED31236-20FE-421C-BDB5-0A1E7956C7EF}" type="slidenum">
              <a:rPr lang="en-US" smtClean="0"/>
              <a:pPr/>
              <a:t>‹#›</a:t>
            </a:fld>
            <a:endParaRPr lang="en-US" dirty="0"/>
          </a:p>
        </p:txBody>
      </p:sp>
    </p:spTree>
    <p:extLst>
      <p:ext uri="{BB962C8B-B14F-4D97-AF65-F5344CB8AC3E}">
        <p14:creationId xmlns:p14="http://schemas.microsoft.com/office/powerpoint/2010/main" val="1934222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2E7C67-07CA-48D6-A632-73D2B40842B7}" type="datetime1">
              <a:rPr lang="en-US" smtClean="0"/>
              <a:pPr/>
              <a:t>4/19/2018</a:t>
            </a:fld>
            <a:endParaRPr lang="en-US" dirty="0"/>
          </a:p>
        </p:txBody>
      </p:sp>
      <p:sp>
        <p:nvSpPr>
          <p:cNvPr id="6" name="Footer Placeholder 5"/>
          <p:cNvSpPr>
            <a:spLocks noGrp="1"/>
          </p:cNvSpPr>
          <p:nvPr>
            <p:ph type="ftr" sz="quarter" idx="11"/>
          </p:nvPr>
        </p:nvSpPr>
        <p:spPr/>
        <p:txBody>
          <a:bodyPr/>
          <a:lstStyle/>
          <a:p>
            <a:r>
              <a:rPr lang="en-US" dirty="0"/>
              <a:t>ePATHUSA Confidential</a:t>
            </a:r>
          </a:p>
        </p:txBody>
      </p:sp>
      <p:sp>
        <p:nvSpPr>
          <p:cNvPr id="7" name="Slide Number Placeholder 6"/>
          <p:cNvSpPr>
            <a:spLocks noGrp="1"/>
          </p:cNvSpPr>
          <p:nvPr>
            <p:ph type="sldNum" sz="quarter" idx="12"/>
          </p:nvPr>
        </p:nvSpPr>
        <p:spPr>
          <a:xfrm>
            <a:off x="8305800" y="6356350"/>
            <a:ext cx="838200" cy="365125"/>
          </a:xfrm>
          <a:prstGeom prst="rect">
            <a:avLst/>
          </a:prstGeom>
        </p:spPr>
        <p:txBody>
          <a:bodyPr/>
          <a:lstStyle/>
          <a:p>
            <a:fld id="{2ED31236-20FE-421C-BDB5-0A1E7956C7EF}" type="slidenum">
              <a:rPr lang="en-US" smtClean="0"/>
              <a:pPr/>
              <a:t>‹#›</a:t>
            </a:fld>
            <a:endParaRPr lang="en-US" dirty="0"/>
          </a:p>
        </p:txBody>
      </p:sp>
    </p:spTree>
    <p:extLst>
      <p:ext uri="{BB962C8B-B14F-4D97-AF65-F5344CB8AC3E}">
        <p14:creationId xmlns:p14="http://schemas.microsoft.com/office/powerpoint/2010/main" val="2660786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596136"/>
            <a:ext cx="8534400" cy="465226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4800" y="6356350"/>
            <a:ext cx="2133600" cy="365125"/>
          </a:xfrm>
          <a:prstGeom prst="rect">
            <a:avLst/>
          </a:prstGeom>
        </p:spPr>
        <p:txBody>
          <a:bodyPr vert="horz" lIns="91440" tIns="45720" rIns="91440" bIns="45720" rtlCol="0" anchor="ctr"/>
          <a:lstStyle>
            <a:lvl1pPr algn="l">
              <a:defRPr sz="1000">
                <a:solidFill>
                  <a:schemeClr val="tx1">
                    <a:tint val="75000"/>
                  </a:schemeClr>
                </a:solidFill>
                <a:latin typeface="Arial" panose="020B0604020202020204" pitchFamily="34" charset="0"/>
                <a:cs typeface="Arial" panose="020B0604020202020204" pitchFamily="34" charset="0"/>
              </a:defRPr>
            </a:lvl1pPr>
          </a:lstStyle>
          <a:p>
            <a:fld id="{0E0D7A3D-4C44-42B2-BB2C-36CB609AE3F1}" type="datetime1">
              <a:rPr lang="en-US" smtClean="0"/>
              <a:pPr/>
              <a:t>4/19/2018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1"/>
                </a:solidFill>
                <a:latin typeface="Arial" panose="020B0604020202020204" pitchFamily="34" charset="0"/>
                <a:cs typeface="Arial" panose="020B0604020202020204" pitchFamily="34" charset="0"/>
              </a:defRPr>
            </a:lvl1pPr>
          </a:lstStyle>
          <a:p>
            <a:r>
              <a:rPr lang="en-US" dirty="0"/>
              <a:t>© </a:t>
            </a:r>
            <a:r>
              <a:rPr lang="en-US" dirty="0" err="1"/>
              <a:t>ePATHUSA</a:t>
            </a:r>
            <a:r>
              <a:rPr lang="en-US" dirty="0"/>
              <a:t> Confidential</a:t>
            </a:r>
          </a:p>
        </p:txBody>
      </p:sp>
      <p:sp>
        <p:nvSpPr>
          <p:cNvPr id="2" name="Title Placeholder 1"/>
          <p:cNvSpPr>
            <a:spLocks noGrp="1"/>
          </p:cNvSpPr>
          <p:nvPr>
            <p:ph type="title"/>
          </p:nvPr>
        </p:nvSpPr>
        <p:spPr>
          <a:xfrm>
            <a:off x="304800" y="780290"/>
            <a:ext cx="8534400" cy="667510"/>
          </a:xfrm>
          <a:prstGeom prst="rect">
            <a:avLst/>
          </a:prstGeom>
        </p:spPr>
        <p:txBody>
          <a:bodyPr vert="horz" lIns="91440" tIns="45720" rIns="91440" bIns="45720" rtlCol="0" anchor="ctr">
            <a:normAutofit/>
          </a:bodyPr>
          <a:lstStyle/>
          <a:p>
            <a:r>
              <a:rPr lang="en-US"/>
              <a:t>Click to edit Master title style</a:t>
            </a:r>
          </a:p>
        </p:txBody>
      </p:sp>
      <p:sp>
        <p:nvSpPr>
          <p:cNvPr id="6" name="Slide Number Placeholder 5">
            <a:extLst>
              <a:ext uri="{FF2B5EF4-FFF2-40B4-BE49-F238E27FC236}">
                <a16:creationId xmlns:a16="http://schemas.microsoft.com/office/drawing/2014/main" id="{7FCFCB71-F018-492B-8CA9-026C78FE1771}"/>
              </a:ext>
            </a:extLst>
          </p:cNvPr>
          <p:cNvSpPr>
            <a:spLocks noGrp="1"/>
          </p:cNvSpPr>
          <p:nvPr>
            <p:ph type="sldNum" sz="quarter" idx="4"/>
          </p:nvPr>
        </p:nvSpPr>
        <p:spPr>
          <a:xfrm>
            <a:off x="8305800" y="6348435"/>
            <a:ext cx="838200" cy="365125"/>
          </a:xfrm>
          <a:prstGeom prst="rect">
            <a:avLst/>
          </a:prstGeom>
          <a:solidFill>
            <a:schemeClr val="accent1"/>
          </a:solidFill>
        </p:spPr>
        <p:txBody>
          <a:bodyPr anchor="ctr"/>
          <a:lstStyle>
            <a:lvl1pPr>
              <a:defRPr lang="en-US" sz="1000" smtClean="0">
                <a:solidFill>
                  <a:schemeClr val="bg1"/>
                </a:solidFill>
                <a:cs typeface="Arial" panose="020B0604020202020204" pitchFamily="34" charset="0"/>
              </a:defRPr>
            </a:lvl1pPr>
          </a:lstStyle>
          <a:p>
            <a:pPr algn="ctr"/>
            <a:fld id="{2ED31236-20FE-421C-BDB5-0A1E7956C7EF}" type="slidenum">
              <a:rPr lang="en-US" smtClean="0"/>
              <a:pPr algn="ctr"/>
              <a:t>‹#›</a:t>
            </a:fld>
            <a:endParaRPr lang="en-US" dirty="0"/>
          </a:p>
        </p:txBody>
      </p:sp>
    </p:spTree>
    <p:extLst>
      <p:ext uri="{BB962C8B-B14F-4D97-AF65-F5344CB8AC3E}">
        <p14:creationId xmlns:p14="http://schemas.microsoft.com/office/powerpoint/2010/main" val="1020587172"/>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hf sldNum="0" hdr="0" dt="0"/>
  <p:txStyles>
    <p:titleStyle>
      <a:lvl1pPr algn="l" defTabSz="914400" rtl="0" eaLnBrk="1" latinLnBrk="0" hangingPunct="1">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273050" indent="-273050" algn="l" defTabSz="914400" rtl="0" eaLnBrk="1" latinLnBrk="0" hangingPunct="1">
        <a:spcBef>
          <a:spcPct val="20000"/>
        </a:spcBef>
        <a:buClr>
          <a:schemeClr val="accent1"/>
        </a:buClr>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27063" indent="-28575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982663" indent="-228600" algn="l" defTabSz="914400" rtl="0" eaLnBrk="1" latinLnBrk="0" hangingPunct="1">
        <a:spcBef>
          <a:spcPct val="20000"/>
        </a:spcBef>
        <a:buClr>
          <a:schemeClr val="accent3"/>
        </a:buClr>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1350963" indent="-228600" algn="l" defTabSz="914400" rtl="0" eaLnBrk="1" latinLnBrk="0" hangingPunct="1">
        <a:spcBef>
          <a:spcPct val="20000"/>
        </a:spcBef>
        <a:buClr>
          <a:schemeClr val="accent4"/>
        </a:buClr>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4pPr>
      <a:lvl5pPr marL="1706563" indent="-228600" algn="l" defTabSz="914400" rtl="0" eaLnBrk="1" latinLnBrk="0" hangingPunct="1">
        <a:spcBef>
          <a:spcPct val="20000"/>
        </a:spcBef>
        <a:buClr>
          <a:schemeClr val="accent5"/>
        </a:buClr>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ISO 9001:2015</a:t>
            </a:r>
          </a:p>
        </p:txBody>
      </p:sp>
      <p:sp>
        <p:nvSpPr>
          <p:cNvPr id="4" name="Footer Placeholder 4">
            <a:extLst>
              <a:ext uri="{FF2B5EF4-FFF2-40B4-BE49-F238E27FC236}">
                <a16:creationId xmlns:a16="http://schemas.microsoft.com/office/drawing/2014/main" id="{FAEA7825-EB51-44FE-9C1D-B951C56B888C}"/>
              </a:ext>
            </a:extLst>
          </p:cNvPr>
          <p:cNvSpPr>
            <a:spLocks noGrp="1"/>
          </p:cNvSpPr>
          <p:nvPr>
            <p:ph type="ftr" sz="quarter" idx="11"/>
          </p:nvPr>
        </p:nvSpPr>
        <p:spPr>
          <a:xfrm>
            <a:off x="3124200" y="6356350"/>
            <a:ext cx="2895600" cy="365125"/>
          </a:xfrm>
        </p:spPr>
        <p:txBody>
          <a:bodyPr/>
          <a:lstStyle>
            <a:lvl1pPr>
              <a:defRPr>
                <a:solidFill>
                  <a:schemeClr val="tx1"/>
                </a:solidFill>
              </a:defRPr>
            </a:lvl1pPr>
          </a:lstStyle>
          <a:p>
            <a:r>
              <a:rPr lang="en-US"/>
              <a:t>© ePATHUSA Confidential</a:t>
            </a:r>
            <a:endParaRPr lang="en-US" dirty="0"/>
          </a:p>
        </p:txBody>
      </p:sp>
    </p:spTree>
    <p:extLst>
      <p:ext uri="{BB962C8B-B14F-4D97-AF65-F5344CB8AC3E}">
        <p14:creationId xmlns:p14="http://schemas.microsoft.com/office/powerpoint/2010/main" val="3061534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Leadership</a:t>
            </a:r>
          </a:p>
        </p:txBody>
      </p:sp>
      <p:sp>
        <p:nvSpPr>
          <p:cNvPr id="2" name="Content Placeholder 1"/>
          <p:cNvSpPr>
            <a:spLocks noGrp="1"/>
          </p:cNvSpPr>
          <p:nvPr>
            <p:ph idx="1"/>
          </p:nvPr>
        </p:nvSpPr>
        <p:spPr/>
        <p:txBody>
          <a:bodyPr>
            <a:noAutofit/>
          </a:bodyPr>
          <a:lstStyle/>
          <a:p>
            <a:r>
              <a:rPr lang="en-US" sz="3600" dirty="0"/>
              <a:t>Vision/Quality Policy</a:t>
            </a:r>
          </a:p>
          <a:p>
            <a:r>
              <a:rPr lang="en-US" sz="3600" dirty="0"/>
              <a:t>Mission/Strategies</a:t>
            </a:r>
          </a:p>
          <a:p>
            <a:r>
              <a:rPr lang="en-US" sz="3600" dirty="0"/>
              <a:t>Objectives</a:t>
            </a:r>
          </a:p>
          <a:p>
            <a:pPr>
              <a:buNone/>
            </a:pPr>
            <a:endParaRPr lang="en-US" sz="3600" dirty="0"/>
          </a:p>
          <a:p>
            <a:endParaRPr lang="en-US" sz="3600" dirty="0"/>
          </a:p>
          <a:p>
            <a:pPr>
              <a:buNone/>
            </a:pPr>
            <a:endParaRPr lang="en-US" sz="3600" dirty="0"/>
          </a:p>
        </p:txBody>
      </p:sp>
    </p:spTree>
    <p:extLst>
      <p:ext uri="{BB962C8B-B14F-4D97-AF65-F5344CB8AC3E}">
        <p14:creationId xmlns:p14="http://schemas.microsoft.com/office/powerpoint/2010/main" val="392919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6" name="Rectangle 4"/>
          <p:cNvSpPr>
            <a:spLocks noGrp="1" noChangeArrowheads="1"/>
          </p:cNvSpPr>
          <p:nvPr>
            <p:ph type="title"/>
          </p:nvPr>
        </p:nvSpPr>
        <p:spPr>
          <a:noFill/>
          <a:ln/>
        </p:spPr>
        <p:txBody>
          <a:bodyPr/>
          <a:lstStyle/>
          <a:p>
            <a:r>
              <a:rPr lang="en-US"/>
              <a:t>Quality Objectives</a:t>
            </a:r>
          </a:p>
        </p:txBody>
      </p:sp>
      <p:sp>
        <p:nvSpPr>
          <p:cNvPr id="202757" name="Rectangle 5"/>
          <p:cNvSpPr>
            <a:spLocks noGrp="1" noChangeArrowheads="1"/>
          </p:cNvSpPr>
          <p:nvPr>
            <p:ph idx="1"/>
          </p:nvPr>
        </p:nvSpPr>
        <p:spPr>
          <a:noFill/>
          <a:ln/>
        </p:spPr>
        <p:txBody>
          <a:bodyPr>
            <a:normAutofit/>
          </a:bodyPr>
          <a:lstStyle/>
          <a:p>
            <a:pPr marL="609600" indent="-609600">
              <a:buFont typeface="Wingdings" pitchFamily="2" charset="2"/>
              <a:buNone/>
            </a:pPr>
            <a:r>
              <a:rPr lang="en-US" sz="3200" dirty="0"/>
              <a:t>Inline with the purpose of the Organization</a:t>
            </a:r>
          </a:p>
          <a:p>
            <a:pPr marL="609600" indent="-609600"/>
            <a:r>
              <a:rPr lang="en-US" sz="3200" dirty="0"/>
              <a:t>S		- SPECIFIC</a:t>
            </a:r>
          </a:p>
          <a:p>
            <a:pPr marL="609600" indent="-609600"/>
            <a:r>
              <a:rPr lang="en-US" sz="3200" dirty="0"/>
              <a:t>M	- MEASURABLE</a:t>
            </a:r>
          </a:p>
          <a:p>
            <a:pPr marL="609600" indent="-609600"/>
            <a:r>
              <a:rPr lang="en-US" sz="3200" dirty="0"/>
              <a:t>A		- ACHIEVABLE</a:t>
            </a:r>
          </a:p>
          <a:p>
            <a:pPr marL="609600" indent="-609600"/>
            <a:r>
              <a:rPr lang="en-US" sz="3200" dirty="0"/>
              <a:t>R		- REALISTIC/REASONABLE</a:t>
            </a:r>
          </a:p>
          <a:p>
            <a:pPr marL="609600" indent="-609600"/>
            <a:r>
              <a:rPr lang="en-US" sz="3200" dirty="0"/>
              <a:t>T		- TRARGETABLE  </a:t>
            </a:r>
          </a:p>
        </p:txBody>
      </p:sp>
    </p:spTree>
    <p:extLst>
      <p:ext uri="{BB962C8B-B14F-4D97-AF65-F5344CB8AC3E}">
        <p14:creationId xmlns:p14="http://schemas.microsoft.com/office/powerpoint/2010/main" val="129923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02757">
                                            <p:txEl>
                                              <p:pRg st="0" end="0"/>
                                            </p:txEl>
                                          </p:spTgt>
                                        </p:tgtEl>
                                        <p:attrNameLst>
                                          <p:attrName>style.visibility</p:attrName>
                                        </p:attrNameLst>
                                      </p:cBhvr>
                                      <p:to>
                                        <p:strVal val="visible"/>
                                      </p:to>
                                    </p:set>
                                    <p:anim to="" calcmode="lin" valueType="num">
                                      <p:cBhvr>
                                        <p:cTn id="7" dur="1" fill="hold"/>
                                        <p:tgtEl>
                                          <p:spTgt spid="202757">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202757">
                                            <p:txEl>
                                              <p:pRg st="1" end="1"/>
                                            </p:txEl>
                                          </p:spTgt>
                                        </p:tgtEl>
                                        <p:attrNameLst>
                                          <p:attrName>style.visibility</p:attrName>
                                        </p:attrNameLst>
                                      </p:cBhvr>
                                      <p:to>
                                        <p:strVal val="visible"/>
                                      </p:to>
                                    </p:set>
                                    <p:anim to="" calcmode="lin" valueType="num">
                                      <p:cBhvr>
                                        <p:cTn id="12" dur="1" fill="hold"/>
                                        <p:tgtEl>
                                          <p:spTgt spid="202757">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202757">
                                            <p:txEl>
                                              <p:pRg st="2" end="2"/>
                                            </p:txEl>
                                          </p:spTgt>
                                        </p:tgtEl>
                                        <p:attrNameLst>
                                          <p:attrName>style.visibility</p:attrName>
                                        </p:attrNameLst>
                                      </p:cBhvr>
                                      <p:to>
                                        <p:strVal val="visible"/>
                                      </p:to>
                                    </p:set>
                                    <p:anim to="" calcmode="lin" valueType="num">
                                      <p:cBhvr>
                                        <p:cTn id="17" dur="1" fill="hold"/>
                                        <p:tgtEl>
                                          <p:spTgt spid="202757">
                                            <p:txEl>
                                              <p:pRg st="2" end="2"/>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202757">
                                            <p:txEl>
                                              <p:pRg st="3" end="3"/>
                                            </p:txEl>
                                          </p:spTgt>
                                        </p:tgtEl>
                                        <p:attrNameLst>
                                          <p:attrName>style.visibility</p:attrName>
                                        </p:attrNameLst>
                                      </p:cBhvr>
                                      <p:to>
                                        <p:strVal val="visible"/>
                                      </p:to>
                                    </p:set>
                                    <p:anim to="" calcmode="lin" valueType="num">
                                      <p:cBhvr>
                                        <p:cTn id="22" dur="1" fill="hold"/>
                                        <p:tgtEl>
                                          <p:spTgt spid="202757">
                                            <p:txEl>
                                              <p:pRg st="3" end="3"/>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202757">
                                            <p:txEl>
                                              <p:pRg st="4" end="4"/>
                                            </p:txEl>
                                          </p:spTgt>
                                        </p:tgtEl>
                                        <p:attrNameLst>
                                          <p:attrName>style.visibility</p:attrName>
                                        </p:attrNameLst>
                                      </p:cBhvr>
                                      <p:to>
                                        <p:strVal val="visible"/>
                                      </p:to>
                                    </p:set>
                                    <p:anim to="" calcmode="lin" valueType="num">
                                      <p:cBhvr>
                                        <p:cTn id="27" dur="1" fill="hold"/>
                                        <p:tgtEl>
                                          <p:spTgt spid="202757">
                                            <p:txEl>
                                              <p:pRg st="4" end="4"/>
                                            </p:txEl>
                                          </p:spTgt>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202757">
                                            <p:txEl>
                                              <p:pRg st="5" end="5"/>
                                            </p:txEl>
                                          </p:spTgt>
                                        </p:tgtEl>
                                        <p:attrNameLst>
                                          <p:attrName>style.visibility</p:attrName>
                                        </p:attrNameLst>
                                      </p:cBhvr>
                                      <p:to>
                                        <p:strVal val="visible"/>
                                      </p:to>
                                    </p:set>
                                    <p:anim to="" calcmode="lin" valueType="num">
                                      <p:cBhvr>
                                        <p:cTn id="32" dur="1" fill="hold"/>
                                        <p:tgtEl>
                                          <p:spTgt spid="202757">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7 Quality Management Principles</a:t>
            </a:r>
          </a:p>
        </p:txBody>
      </p:sp>
      <p:sp>
        <p:nvSpPr>
          <p:cNvPr id="2" name="Content Placeholder 1"/>
          <p:cNvSpPr>
            <a:spLocks noGrp="1"/>
          </p:cNvSpPr>
          <p:nvPr>
            <p:ph idx="1"/>
          </p:nvPr>
        </p:nvSpPr>
        <p:spPr/>
        <p:txBody>
          <a:bodyPr>
            <a:noAutofit/>
          </a:bodyPr>
          <a:lstStyle/>
          <a:p>
            <a:pPr>
              <a:buNone/>
            </a:pPr>
            <a:r>
              <a:rPr lang="en-US" sz="3600" dirty="0"/>
              <a:t>03. Engagement of Peoples</a:t>
            </a:r>
          </a:p>
        </p:txBody>
      </p:sp>
    </p:spTree>
    <p:extLst>
      <p:ext uri="{BB962C8B-B14F-4D97-AF65-F5344CB8AC3E}">
        <p14:creationId xmlns:p14="http://schemas.microsoft.com/office/powerpoint/2010/main" val="3535240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519C55-C2D6-4DC4-BBAB-C191B1D3E75E}"/>
              </a:ext>
            </a:extLst>
          </p:cNvPr>
          <p:cNvSpPr>
            <a:spLocks noGrp="1"/>
          </p:cNvSpPr>
          <p:nvPr>
            <p:ph type="title"/>
          </p:nvPr>
        </p:nvSpPr>
        <p:spPr/>
        <p:txBody>
          <a:bodyPr/>
          <a:lstStyle/>
          <a:p>
            <a:endParaRPr lang="en-US"/>
          </a:p>
        </p:txBody>
      </p:sp>
      <p:sp>
        <p:nvSpPr>
          <p:cNvPr id="2" name="Content Placeholder 1"/>
          <p:cNvSpPr>
            <a:spLocks noGrp="1"/>
          </p:cNvSpPr>
          <p:nvPr>
            <p:ph idx="1"/>
          </p:nvPr>
        </p:nvSpPr>
        <p:spPr/>
        <p:txBody>
          <a:bodyPr>
            <a:noAutofit/>
          </a:bodyPr>
          <a:lstStyle/>
          <a:p>
            <a:r>
              <a:rPr lang="en-US" sz="3600" dirty="0"/>
              <a:t>Build Competency</a:t>
            </a:r>
          </a:p>
          <a:p>
            <a:r>
              <a:rPr lang="en-US" sz="3600" dirty="0"/>
              <a:t>Engage with Objectives</a:t>
            </a:r>
          </a:p>
          <a:p>
            <a:r>
              <a:rPr lang="en-US" sz="3600" dirty="0"/>
              <a:t>Monitor Performance, identify weaknesses</a:t>
            </a:r>
          </a:p>
          <a:p>
            <a:r>
              <a:rPr lang="en-US" sz="3600" dirty="0"/>
              <a:t>Improve Performance by strengthen individuals</a:t>
            </a:r>
          </a:p>
          <a:p>
            <a:pPr>
              <a:buNone/>
            </a:pPr>
            <a:endParaRPr lang="en-US" sz="3600" dirty="0"/>
          </a:p>
        </p:txBody>
      </p:sp>
    </p:spTree>
    <p:extLst>
      <p:ext uri="{BB962C8B-B14F-4D97-AF65-F5344CB8AC3E}">
        <p14:creationId xmlns:p14="http://schemas.microsoft.com/office/powerpoint/2010/main" val="3976691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67001"/>
            <a:ext cx="8229600" cy="609600"/>
          </a:xfrm>
        </p:spPr>
        <p:txBody>
          <a:bodyPr>
            <a:noAutofit/>
          </a:bodyPr>
          <a:lstStyle/>
          <a:p>
            <a:pPr>
              <a:buNone/>
            </a:pPr>
            <a:r>
              <a:rPr lang="en-US" sz="3600" dirty="0"/>
              <a:t>04. Process Approach</a:t>
            </a:r>
          </a:p>
        </p:txBody>
      </p:sp>
      <p:sp>
        <p:nvSpPr>
          <p:cNvPr id="3" name="Title 2"/>
          <p:cNvSpPr>
            <a:spLocks noGrp="1"/>
          </p:cNvSpPr>
          <p:nvPr>
            <p:ph type="title"/>
          </p:nvPr>
        </p:nvSpPr>
        <p:spPr/>
        <p:txBody>
          <a:bodyPr>
            <a:normAutofit/>
          </a:bodyPr>
          <a:lstStyle/>
          <a:p>
            <a:r>
              <a:rPr lang="en-US" dirty="0"/>
              <a:t>7 Quality Management Principles</a:t>
            </a:r>
          </a:p>
        </p:txBody>
      </p:sp>
    </p:spTree>
    <p:extLst>
      <p:ext uri="{BB962C8B-B14F-4D97-AF65-F5344CB8AC3E}">
        <p14:creationId xmlns:p14="http://schemas.microsoft.com/office/powerpoint/2010/main" val="2421373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idx="1"/>
          </p:nvPr>
        </p:nvSpPr>
        <p:spPr>
          <a:xfrm>
            <a:off x="228600" y="1066800"/>
            <a:ext cx="8610600" cy="5410200"/>
          </a:xfrm>
        </p:spPr>
        <p:txBody>
          <a:bodyPr/>
          <a:lstStyle/>
          <a:p>
            <a:endParaRPr lang="en-US"/>
          </a:p>
          <a:p>
            <a:endParaRPr lang="en-US"/>
          </a:p>
          <a:p>
            <a:pPr>
              <a:buFont typeface="Wingdings" pitchFamily="2" charset="2"/>
              <a:buNone/>
            </a:pPr>
            <a:endParaRPr lang="en-US"/>
          </a:p>
        </p:txBody>
      </p:sp>
      <p:sp>
        <p:nvSpPr>
          <p:cNvPr id="90114" name="Rectangle 2"/>
          <p:cNvSpPr>
            <a:spLocks noGrp="1" noChangeArrowheads="1"/>
          </p:cNvSpPr>
          <p:nvPr>
            <p:ph type="title"/>
          </p:nvPr>
        </p:nvSpPr>
        <p:spPr>
          <a:xfrm>
            <a:off x="304800" y="304800"/>
            <a:ext cx="8534400" cy="533400"/>
          </a:xfrm>
        </p:spPr>
        <p:txBody>
          <a:bodyPr>
            <a:normAutofit/>
          </a:bodyPr>
          <a:lstStyle/>
          <a:p>
            <a:r>
              <a:rPr lang="en-US" b="0"/>
              <a:t>PROCESS</a:t>
            </a:r>
          </a:p>
        </p:txBody>
      </p:sp>
      <p:sp>
        <p:nvSpPr>
          <p:cNvPr id="90116" name="Rectangle 4"/>
          <p:cNvSpPr>
            <a:spLocks noChangeArrowheads="1"/>
          </p:cNvSpPr>
          <p:nvPr/>
        </p:nvSpPr>
        <p:spPr bwMode="auto">
          <a:xfrm>
            <a:off x="2895600" y="2743200"/>
            <a:ext cx="2971800" cy="1219200"/>
          </a:xfrm>
          <a:prstGeom prst="rect">
            <a:avLst/>
          </a:prstGeom>
          <a:noFill/>
          <a:ln w="28575">
            <a:solidFill>
              <a:schemeClr val="tx1"/>
            </a:solidFill>
            <a:miter lim="800000"/>
            <a:headEnd/>
            <a:tailEnd/>
          </a:ln>
          <a:effectLst/>
        </p:spPr>
        <p:txBody>
          <a:bodyPr anchor="ctr">
            <a:spAutoFit/>
          </a:bodyPr>
          <a:lstStyle/>
          <a:p>
            <a:endParaRPr lang="en-US"/>
          </a:p>
        </p:txBody>
      </p:sp>
      <p:sp>
        <p:nvSpPr>
          <p:cNvPr id="90117" name="Text Box 5"/>
          <p:cNvSpPr txBox="1">
            <a:spLocks noChangeArrowheads="1"/>
          </p:cNvSpPr>
          <p:nvPr/>
        </p:nvSpPr>
        <p:spPr bwMode="auto">
          <a:xfrm>
            <a:off x="2895600" y="2895600"/>
            <a:ext cx="2971800" cy="762000"/>
          </a:xfrm>
          <a:prstGeom prst="rect">
            <a:avLst/>
          </a:prstGeom>
          <a:noFill/>
          <a:ln w="9525">
            <a:noFill/>
            <a:miter lim="800000"/>
            <a:headEnd/>
            <a:tailEnd/>
          </a:ln>
          <a:effectLst/>
        </p:spPr>
        <p:txBody>
          <a:bodyPr>
            <a:spAutoFit/>
          </a:bodyPr>
          <a:lstStyle/>
          <a:p>
            <a:pPr algn="ctr">
              <a:spcBef>
                <a:spcPct val="50000"/>
              </a:spcBef>
            </a:pPr>
            <a:r>
              <a:rPr lang="en-US" sz="4400" b="1"/>
              <a:t>Activity</a:t>
            </a:r>
          </a:p>
        </p:txBody>
      </p:sp>
      <p:sp>
        <p:nvSpPr>
          <p:cNvPr id="90119" name="Text Box 7"/>
          <p:cNvSpPr txBox="1">
            <a:spLocks noChangeArrowheads="1"/>
          </p:cNvSpPr>
          <p:nvPr/>
        </p:nvSpPr>
        <p:spPr bwMode="auto">
          <a:xfrm>
            <a:off x="1143000" y="3048000"/>
            <a:ext cx="1066800" cy="519113"/>
          </a:xfrm>
          <a:prstGeom prst="rect">
            <a:avLst/>
          </a:prstGeom>
          <a:noFill/>
          <a:ln w="9525">
            <a:noFill/>
            <a:miter lim="800000"/>
            <a:headEnd/>
            <a:tailEnd/>
          </a:ln>
          <a:effectLst/>
        </p:spPr>
        <p:txBody>
          <a:bodyPr>
            <a:spAutoFit/>
          </a:bodyPr>
          <a:lstStyle/>
          <a:p>
            <a:pPr>
              <a:spcBef>
                <a:spcPct val="50000"/>
              </a:spcBef>
            </a:pPr>
            <a:r>
              <a:rPr lang="en-US" sz="2800" b="1"/>
              <a:t>Input</a:t>
            </a:r>
          </a:p>
        </p:txBody>
      </p:sp>
      <p:sp>
        <p:nvSpPr>
          <p:cNvPr id="90120" name="Line 8"/>
          <p:cNvSpPr>
            <a:spLocks noChangeShapeType="1"/>
          </p:cNvSpPr>
          <p:nvPr/>
        </p:nvSpPr>
        <p:spPr bwMode="auto">
          <a:xfrm>
            <a:off x="2209800" y="3352800"/>
            <a:ext cx="609600" cy="0"/>
          </a:xfrm>
          <a:prstGeom prst="line">
            <a:avLst/>
          </a:prstGeom>
          <a:noFill/>
          <a:ln w="38100">
            <a:solidFill>
              <a:schemeClr val="tx1"/>
            </a:solidFill>
            <a:round/>
            <a:headEnd/>
            <a:tailEnd type="triangle" w="med" len="med"/>
          </a:ln>
          <a:effectLst/>
        </p:spPr>
        <p:txBody>
          <a:bodyPr>
            <a:spAutoFit/>
          </a:bodyPr>
          <a:lstStyle/>
          <a:p>
            <a:endParaRPr lang="en-US"/>
          </a:p>
        </p:txBody>
      </p:sp>
      <p:sp>
        <p:nvSpPr>
          <p:cNvPr id="90121" name="Line 9"/>
          <p:cNvSpPr>
            <a:spLocks noChangeShapeType="1"/>
          </p:cNvSpPr>
          <p:nvPr/>
        </p:nvSpPr>
        <p:spPr bwMode="auto">
          <a:xfrm>
            <a:off x="5867400" y="3352800"/>
            <a:ext cx="762000" cy="0"/>
          </a:xfrm>
          <a:prstGeom prst="line">
            <a:avLst/>
          </a:prstGeom>
          <a:noFill/>
          <a:ln w="38100">
            <a:solidFill>
              <a:schemeClr val="tx1"/>
            </a:solidFill>
            <a:round/>
            <a:headEnd/>
            <a:tailEnd type="triangle" w="med" len="med"/>
          </a:ln>
          <a:effectLst/>
        </p:spPr>
        <p:txBody>
          <a:bodyPr>
            <a:spAutoFit/>
          </a:bodyPr>
          <a:lstStyle/>
          <a:p>
            <a:endParaRPr lang="en-US"/>
          </a:p>
        </p:txBody>
      </p:sp>
      <p:sp>
        <p:nvSpPr>
          <p:cNvPr id="90122" name="Text Box 10"/>
          <p:cNvSpPr txBox="1">
            <a:spLocks noChangeArrowheads="1"/>
          </p:cNvSpPr>
          <p:nvPr/>
        </p:nvSpPr>
        <p:spPr bwMode="auto">
          <a:xfrm>
            <a:off x="6553200" y="3062288"/>
            <a:ext cx="1905000" cy="519112"/>
          </a:xfrm>
          <a:prstGeom prst="rect">
            <a:avLst/>
          </a:prstGeom>
          <a:noFill/>
          <a:ln w="9525">
            <a:noFill/>
            <a:miter lim="800000"/>
            <a:headEnd/>
            <a:tailEnd/>
          </a:ln>
          <a:effectLst/>
        </p:spPr>
        <p:txBody>
          <a:bodyPr>
            <a:spAutoFit/>
          </a:bodyPr>
          <a:lstStyle/>
          <a:p>
            <a:pPr>
              <a:spcBef>
                <a:spcPct val="50000"/>
              </a:spcBef>
            </a:pPr>
            <a:r>
              <a:rPr lang="en-US" sz="2800" b="1"/>
              <a:t>Output</a:t>
            </a:r>
          </a:p>
        </p:txBody>
      </p:sp>
      <p:sp>
        <p:nvSpPr>
          <p:cNvPr id="90123" name="Line 11"/>
          <p:cNvSpPr>
            <a:spLocks noChangeShapeType="1"/>
          </p:cNvSpPr>
          <p:nvPr/>
        </p:nvSpPr>
        <p:spPr bwMode="auto">
          <a:xfrm>
            <a:off x="4438650" y="2057400"/>
            <a:ext cx="0" cy="647700"/>
          </a:xfrm>
          <a:prstGeom prst="line">
            <a:avLst/>
          </a:prstGeom>
          <a:noFill/>
          <a:ln w="38100">
            <a:solidFill>
              <a:schemeClr val="tx1"/>
            </a:solidFill>
            <a:round/>
            <a:headEnd/>
            <a:tailEnd type="triangle" w="med" len="med"/>
          </a:ln>
          <a:effectLst/>
        </p:spPr>
        <p:txBody>
          <a:bodyPr>
            <a:spAutoFit/>
          </a:bodyPr>
          <a:lstStyle/>
          <a:p>
            <a:endParaRPr lang="en-US"/>
          </a:p>
        </p:txBody>
      </p:sp>
      <p:sp>
        <p:nvSpPr>
          <p:cNvPr id="90124" name="Text Box 12"/>
          <p:cNvSpPr txBox="1">
            <a:spLocks noChangeArrowheads="1"/>
          </p:cNvSpPr>
          <p:nvPr/>
        </p:nvSpPr>
        <p:spPr bwMode="auto">
          <a:xfrm>
            <a:off x="2514600" y="1143000"/>
            <a:ext cx="3810000" cy="830997"/>
          </a:xfrm>
          <a:prstGeom prst="rect">
            <a:avLst/>
          </a:prstGeom>
          <a:noFill/>
          <a:ln w="9525">
            <a:noFill/>
            <a:miter lim="800000"/>
            <a:headEnd/>
            <a:tailEnd/>
          </a:ln>
          <a:effectLst/>
        </p:spPr>
        <p:txBody>
          <a:bodyPr>
            <a:spAutoFit/>
          </a:bodyPr>
          <a:lstStyle/>
          <a:p>
            <a:pPr algn="ctr">
              <a:spcBef>
                <a:spcPct val="50000"/>
              </a:spcBef>
            </a:pPr>
            <a:r>
              <a:rPr lang="en-US" sz="2400" b="1" dirty="0"/>
              <a:t>Control (Procedures)/ Constraints </a:t>
            </a:r>
          </a:p>
        </p:txBody>
      </p:sp>
      <p:sp>
        <p:nvSpPr>
          <p:cNvPr id="90125" name="Line 13"/>
          <p:cNvSpPr>
            <a:spLocks noChangeShapeType="1"/>
          </p:cNvSpPr>
          <p:nvPr/>
        </p:nvSpPr>
        <p:spPr bwMode="auto">
          <a:xfrm rot="10800000">
            <a:off x="4419600" y="4038600"/>
            <a:ext cx="0" cy="533400"/>
          </a:xfrm>
          <a:prstGeom prst="line">
            <a:avLst/>
          </a:prstGeom>
          <a:noFill/>
          <a:ln w="38100">
            <a:solidFill>
              <a:schemeClr val="tx1"/>
            </a:solidFill>
            <a:round/>
            <a:headEnd/>
            <a:tailEnd type="triangle" w="med" len="med"/>
          </a:ln>
          <a:effectLst/>
        </p:spPr>
        <p:txBody>
          <a:bodyPr>
            <a:spAutoFit/>
          </a:bodyPr>
          <a:lstStyle/>
          <a:p>
            <a:endParaRPr lang="en-US"/>
          </a:p>
        </p:txBody>
      </p:sp>
      <p:sp>
        <p:nvSpPr>
          <p:cNvPr id="90126" name="Text Box 14"/>
          <p:cNvSpPr txBox="1">
            <a:spLocks noChangeArrowheads="1"/>
          </p:cNvSpPr>
          <p:nvPr/>
        </p:nvSpPr>
        <p:spPr bwMode="auto">
          <a:xfrm>
            <a:off x="1905000" y="4724400"/>
            <a:ext cx="5029200" cy="830997"/>
          </a:xfrm>
          <a:prstGeom prst="rect">
            <a:avLst/>
          </a:prstGeom>
          <a:noFill/>
          <a:ln w="9525">
            <a:noFill/>
            <a:miter lim="800000"/>
            <a:headEnd/>
            <a:tailEnd/>
          </a:ln>
          <a:effectLst/>
        </p:spPr>
        <p:txBody>
          <a:bodyPr>
            <a:spAutoFit/>
          </a:bodyPr>
          <a:lstStyle/>
          <a:p>
            <a:pPr algn="ctr">
              <a:spcBef>
                <a:spcPct val="50000"/>
              </a:spcBef>
            </a:pPr>
            <a:r>
              <a:rPr lang="en-US" sz="2400" b="1" dirty="0"/>
              <a:t>Mechanism (Resources Required)</a:t>
            </a:r>
          </a:p>
        </p:txBody>
      </p:sp>
    </p:spTree>
    <p:extLst>
      <p:ext uri="{BB962C8B-B14F-4D97-AF65-F5344CB8AC3E}">
        <p14:creationId xmlns:p14="http://schemas.microsoft.com/office/powerpoint/2010/main" val="458750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90124"/>
                                        </p:tgtEl>
                                        <p:attrNameLst>
                                          <p:attrName>style.visibility</p:attrName>
                                        </p:attrNameLst>
                                      </p:cBhvr>
                                      <p:to>
                                        <p:strVal val="visible"/>
                                      </p:to>
                                    </p:set>
                                    <p:anim to="" calcmode="lin" valueType="num">
                                      <p:cBhvr>
                                        <p:cTn id="7" dur="1" fill="hold"/>
                                        <p:tgtEl>
                                          <p:spTgt spid="90124"/>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90119"/>
                                        </p:tgtEl>
                                        <p:attrNameLst>
                                          <p:attrName>style.visibility</p:attrName>
                                        </p:attrNameLst>
                                      </p:cBhvr>
                                      <p:to>
                                        <p:strVal val="visible"/>
                                      </p:to>
                                    </p:set>
                                    <p:anim to="" calcmode="lin" valueType="num">
                                      <p:cBhvr>
                                        <p:cTn id="10" dur="1" fill="hold"/>
                                        <p:tgtEl>
                                          <p:spTgt spid="90119"/>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90117"/>
                                        </p:tgtEl>
                                        <p:attrNameLst>
                                          <p:attrName>style.visibility</p:attrName>
                                        </p:attrNameLst>
                                      </p:cBhvr>
                                      <p:to>
                                        <p:strVal val="visible"/>
                                      </p:to>
                                    </p:set>
                                    <p:anim to="" calcmode="lin" valueType="num">
                                      <p:cBhvr>
                                        <p:cTn id="13" dur="1" fill="hold"/>
                                        <p:tgtEl>
                                          <p:spTgt spid="90117"/>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90122"/>
                                        </p:tgtEl>
                                        <p:attrNameLst>
                                          <p:attrName>style.visibility</p:attrName>
                                        </p:attrNameLst>
                                      </p:cBhvr>
                                      <p:to>
                                        <p:strVal val="visible"/>
                                      </p:to>
                                    </p:set>
                                    <p:anim to="" calcmode="lin" valueType="num">
                                      <p:cBhvr>
                                        <p:cTn id="16" dur="1" fill="hold"/>
                                        <p:tgtEl>
                                          <p:spTgt spid="90122"/>
                                        </p:tgtEl>
                                        <p:attrNameLst>
                                          <p:attrName/>
                                        </p:attrNameLst>
                                      </p:cBhvr>
                                    </p:anim>
                                  </p:childTnLst>
                                </p:cTn>
                              </p:par>
                              <p:par>
                                <p:cTn id="17" presetID="24" presetClass="entr" presetSubtype="0" fill="hold" grpId="0" nodeType="withEffect">
                                  <p:stCondLst>
                                    <p:cond delay="0"/>
                                  </p:stCondLst>
                                  <p:childTnLst>
                                    <p:set>
                                      <p:cBhvr>
                                        <p:cTn id="18" dur="1" fill="hold">
                                          <p:stCondLst>
                                            <p:cond delay="0"/>
                                          </p:stCondLst>
                                        </p:cTn>
                                        <p:tgtEl>
                                          <p:spTgt spid="90126"/>
                                        </p:tgtEl>
                                        <p:attrNameLst>
                                          <p:attrName>style.visibility</p:attrName>
                                        </p:attrNameLst>
                                      </p:cBhvr>
                                      <p:to>
                                        <p:strVal val="visible"/>
                                      </p:to>
                                    </p:set>
                                    <p:anim to="" calcmode="lin" valueType="num">
                                      <p:cBhvr>
                                        <p:cTn id="19" dur="1" fill="hold"/>
                                        <p:tgtEl>
                                          <p:spTgt spid="9012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7" grpId="0"/>
      <p:bldP spid="90119" grpId="0"/>
      <p:bldP spid="90122" grpId="0"/>
      <p:bldP spid="90124" grpId="0"/>
      <p:bldP spid="901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304800" y="304800"/>
            <a:ext cx="8534400" cy="381000"/>
          </a:xfrm>
        </p:spPr>
        <p:txBody>
          <a:bodyPr>
            <a:normAutofit fontScale="90000"/>
          </a:bodyPr>
          <a:lstStyle/>
          <a:p>
            <a:r>
              <a:rPr lang="en-US" b="0"/>
              <a:t>PDCA Methodology</a:t>
            </a:r>
            <a:endParaRPr lang="en-US"/>
          </a:p>
        </p:txBody>
      </p:sp>
      <p:sp>
        <p:nvSpPr>
          <p:cNvPr id="129029" name="Oval 5"/>
          <p:cNvSpPr>
            <a:spLocks noChangeArrowheads="1"/>
          </p:cNvSpPr>
          <p:nvPr/>
        </p:nvSpPr>
        <p:spPr bwMode="auto">
          <a:xfrm>
            <a:off x="3657600" y="2743200"/>
            <a:ext cx="1981200" cy="1981200"/>
          </a:xfrm>
          <a:prstGeom prst="ellipse">
            <a:avLst/>
          </a:prstGeom>
          <a:gradFill rotWithShape="0">
            <a:gsLst>
              <a:gs pos="0">
                <a:srgbClr val="03D4A8"/>
              </a:gs>
              <a:gs pos="25000">
                <a:srgbClr val="21D6E0"/>
              </a:gs>
              <a:gs pos="75000">
                <a:srgbClr val="0087E6"/>
              </a:gs>
              <a:gs pos="100000">
                <a:srgbClr val="005CBF"/>
              </a:gs>
            </a:gsLst>
            <a:lin ang="5400000" scaled="1"/>
          </a:gradFill>
          <a:ln w="38100">
            <a:solidFill>
              <a:srgbClr val="CC66FF"/>
            </a:solidFill>
            <a:round/>
            <a:headEnd/>
            <a:tailEnd/>
          </a:ln>
          <a:effectLst/>
        </p:spPr>
        <p:txBody>
          <a:bodyPr wrap="none" anchor="ctr"/>
          <a:lstStyle/>
          <a:p>
            <a:pPr algn="ctr"/>
            <a:r>
              <a:rPr lang="en-US" b="1" dirty="0">
                <a:latin typeface="Arial" charset="0"/>
              </a:rPr>
              <a:t>PDCA Cycle</a:t>
            </a:r>
          </a:p>
        </p:txBody>
      </p:sp>
      <p:sp>
        <p:nvSpPr>
          <p:cNvPr id="129030" name="AutoShape 6"/>
          <p:cNvSpPr>
            <a:spLocks noChangeArrowheads="1"/>
          </p:cNvSpPr>
          <p:nvPr/>
        </p:nvSpPr>
        <p:spPr bwMode="auto">
          <a:xfrm>
            <a:off x="457200" y="3124200"/>
            <a:ext cx="2895600" cy="1219200"/>
          </a:xfrm>
          <a:prstGeom prst="roundRect">
            <a:avLst>
              <a:gd name="adj" fmla="val 16667"/>
            </a:avLst>
          </a:prstGeom>
          <a:gradFill rotWithShape="0">
            <a:gsLst>
              <a:gs pos="0">
                <a:srgbClr val="03D4A8"/>
              </a:gs>
              <a:gs pos="25000">
                <a:srgbClr val="21D6E0"/>
              </a:gs>
              <a:gs pos="75000">
                <a:srgbClr val="0087E6"/>
              </a:gs>
              <a:gs pos="100000">
                <a:srgbClr val="005CBF"/>
              </a:gs>
            </a:gsLst>
            <a:lin ang="5400000" scaled="1"/>
          </a:gradFill>
          <a:ln w="28575">
            <a:solidFill>
              <a:schemeClr val="tx1"/>
            </a:solidFill>
            <a:round/>
            <a:headEnd/>
            <a:tailEnd/>
          </a:ln>
          <a:effectLst/>
        </p:spPr>
        <p:txBody>
          <a:bodyPr wrap="none" anchor="ctr"/>
          <a:lstStyle/>
          <a:p>
            <a:pPr algn="ctr">
              <a:spcBef>
                <a:spcPct val="20000"/>
              </a:spcBef>
            </a:pPr>
            <a:r>
              <a:rPr lang="en-US" b="1" dirty="0">
                <a:latin typeface="Arial" charset="0"/>
              </a:rPr>
              <a:t>Processes in terms</a:t>
            </a:r>
          </a:p>
          <a:p>
            <a:pPr algn="ctr">
              <a:spcBef>
                <a:spcPct val="20000"/>
              </a:spcBef>
            </a:pPr>
            <a:r>
              <a:rPr lang="en-US" b="1" dirty="0">
                <a:latin typeface="Arial" charset="0"/>
              </a:rPr>
              <a:t>Of Added Value</a:t>
            </a:r>
          </a:p>
          <a:p>
            <a:pPr algn="ctr">
              <a:spcBef>
                <a:spcPct val="20000"/>
              </a:spcBef>
            </a:pPr>
            <a:r>
              <a:rPr lang="en-US" b="1" dirty="0">
                <a:latin typeface="Arial" charset="0"/>
              </a:rPr>
              <a:t>DO</a:t>
            </a:r>
          </a:p>
        </p:txBody>
      </p:sp>
      <p:sp>
        <p:nvSpPr>
          <p:cNvPr id="129031" name="AutoShape 7"/>
          <p:cNvSpPr>
            <a:spLocks noChangeArrowheads="1"/>
          </p:cNvSpPr>
          <p:nvPr/>
        </p:nvSpPr>
        <p:spPr bwMode="auto">
          <a:xfrm>
            <a:off x="5943600" y="2971800"/>
            <a:ext cx="2895600" cy="1600200"/>
          </a:xfrm>
          <a:prstGeom prst="roundRect">
            <a:avLst>
              <a:gd name="adj" fmla="val 16667"/>
            </a:avLst>
          </a:prstGeom>
          <a:gradFill rotWithShape="0">
            <a:gsLst>
              <a:gs pos="0">
                <a:srgbClr val="03D4A8"/>
              </a:gs>
              <a:gs pos="25000">
                <a:srgbClr val="21D6E0"/>
              </a:gs>
              <a:gs pos="75000">
                <a:srgbClr val="0087E6"/>
              </a:gs>
              <a:gs pos="100000">
                <a:srgbClr val="005CBF"/>
              </a:gs>
            </a:gsLst>
            <a:lin ang="5400000" scaled="1"/>
          </a:gradFill>
          <a:ln w="28575">
            <a:solidFill>
              <a:schemeClr val="tx1"/>
            </a:solidFill>
            <a:round/>
            <a:headEnd/>
            <a:tailEnd/>
          </a:ln>
          <a:effectLst/>
        </p:spPr>
        <p:txBody>
          <a:bodyPr wrap="none" anchor="ctr"/>
          <a:lstStyle/>
          <a:p>
            <a:pPr algn="ctr">
              <a:spcBef>
                <a:spcPct val="20000"/>
              </a:spcBef>
            </a:pPr>
            <a:r>
              <a:rPr lang="en-US" b="1" dirty="0">
                <a:latin typeface="Arial" charset="0"/>
              </a:rPr>
              <a:t>Continual improvements </a:t>
            </a:r>
          </a:p>
          <a:p>
            <a:pPr algn="ctr">
              <a:spcBef>
                <a:spcPct val="20000"/>
              </a:spcBef>
            </a:pPr>
            <a:r>
              <a:rPr lang="en-US" b="1" dirty="0">
                <a:latin typeface="Arial" charset="0"/>
              </a:rPr>
              <a:t>of Processes based on </a:t>
            </a:r>
          </a:p>
          <a:p>
            <a:pPr algn="ctr">
              <a:spcBef>
                <a:spcPct val="20000"/>
              </a:spcBef>
            </a:pPr>
            <a:r>
              <a:rPr lang="en-US" b="1" dirty="0">
                <a:latin typeface="Arial" charset="0"/>
              </a:rPr>
              <a:t>objective measurements</a:t>
            </a:r>
          </a:p>
          <a:p>
            <a:pPr algn="ctr">
              <a:spcBef>
                <a:spcPct val="20000"/>
              </a:spcBef>
            </a:pPr>
            <a:r>
              <a:rPr lang="en-US" b="1" dirty="0">
                <a:latin typeface="Arial" charset="0"/>
              </a:rPr>
              <a:t>ACTION</a:t>
            </a:r>
          </a:p>
        </p:txBody>
      </p:sp>
      <p:sp>
        <p:nvSpPr>
          <p:cNvPr id="129032" name="AutoShape 8"/>
          <p:cNvSpPr>
            <a:spLocks noChangeArrowheads="1"/>
          </p:cNvSpPr>
          <p:nvPr/>
        </p:nvSpPr>
        <p:spPr bwMode="auto">
          <a:xfrm>
            <a:off x="3124200" y="5021263"/>
            <a:ext cx="3124200" cy="1600200"/>
          </a:xfrm>
          <a:prstGeom prst="roundRect">
            <a:avLst>
              <a:gd name="adj" fmla="val 16667"/>
            </a:avLst>
          </a:prstGeom>
          <a:gradFill rotWithShape="0">
            <a:gsLst>
              <a:gs pos="0">
                <a:srgbClr val="03D4A8"/>
              </a:gs>
              <a:gs pos="25000">
                <a:srgbClr val="21D6E0"/>
              </a:gs>
              <a:gs pos="75000">
                <a:srgbClr val="0087E6"/>
              </a:gs>
              <a:gs pos="100000">
                <a:srgbClr val="005CBF"/>
              </a:gs>
            </a:gsLst>
            <a:lin ang="5400000" scaled="1"/>
          </a:gradFill>
          <a:ln w="28575">
            <a:solidFill>
              <a:schemeClr val="tx1"/>
            </a:solidFill>
            <a:round/>
            <a:headEnd/>
            <a:tailEnd/>
          </a:ln>
          <a:effectLst/>
        </p:spPr>
        <p:txBody>
          <a:bodyPr wrap="none" anchor="ctr"/>
          <a:lstStyle/>
          <a:p>
            <a:pPr algn="ctr">
              <a:spcBef>
                <a:spcPct val="20000"/>
              </a:spcBef>
            </a:pPr>
            <a:r>
              <a:rPr lang="en-US" sz="1600" b="1" dirty="0">
                <a:latin typeface="Arial" charset="0"/>
              </a:rPr>
              <a:t>Measure results of process</a:t>
            </a:r>
          </a:p>
          <a:p>
            <a:pPr algn="ctr">
              <a:spcBef>
                <a:spcPct val="20000"/>
              </a:spcBef>
            </a:pPr>
            <a:r>
              <a:rPr lang="en-US" sz="1600" b="1" dirty="0">
                <a:latin typeface="Arial" charset="0"/>
              </a:rPr>
              <a:t>Performance and effectiveness </a:t>
            </a:r>
          </a:p>
          <a:p>
            <a:pPr algn="ctr">
              <a:spcBef>
                <a:spcPct val="20000"/>
              </a:spcBef>
            </a:pPr>
            <a:r>
              <a:rPr lang="en-US" sz="1600" b="1" dirty="0">
                <a:latin typeface="Arial" charset="0"/>
              </a:rPr>
              <a:t>- Objective Measurements</a:t>
            </a:r>
          </a:p>
          <a:p>
            <a:pPr algn="ctr">
              <a:spcBef>
                <a:spcPct val="20000"/>
              </a:spcBef>
            </a:pPr>
            <a:r>
              <a:rPr lang="en-US" sz="1600" b="1" dirty="0">
                <a:latin typeface="Arial" charset="0"/>
              </a:rPr>
              <a:t>CHECK</a:t>
            </a:r>
          </a:p>
        </p:txBody>
      </p:sp>
      <p:sp>
        <p:nvSpPr>
          <p:cNvPr id="129033" name="AutoShape 9"/>
          <p:cNvSpPr>
            <a:spLocks noChangeArrowheads="1"/>
          </p:cNvSpPr>
          <p:nvPr/>
        </p:nvSpPr>
        <p:spPr bwMode="auto">
          <a:xfrm>
            <a:off x="3124200" y="1219200"/>
            <a:ext cx="2895600" cy="1219200"/>
          </a:xfrm>
          <a:prstGeom prst="roundRect">
            <a:avLst>
              <a:gd name="adj" fmla="val 16667"/>
            </a:avLst>
          </a:prstGeom>
          <a:gradFill rotWithShape="0">
            <a:gsLst>
              <a:gs pos="0">
                <a:srgbClr val="03D4A8"/>
              </a:gs>
              <a:gs pos="25000">
                <a:srgbClr val="21D6E0"/>
              </a:gs>
              <a:gs pos="75000">
                <a:srgbClr val="0087E6"/>
              </a:gs>
              <a:gs pos="100000">
                <a:srgbClr val="005CBF"/>
              </a:gs>
            </a:gsLst>
            <a:lin ang="5400000" scaled="1"/>
          </a:gradFill>
          <a:ln w="28575">
            <a:solidFill>
              <a:schemeClr val="tx1"/>
            </a:solidFill>
            <a:round/>
            <a:headEnd/>
            <a:tailEnd/>
          </a:ln>
          <a:effectLst/>
        </p:spPr>
        <p:txBody>
          <a:bodyPr wrap="none" anchor="ctr"/>
          <a:lstStyle/>
          <a:p>
            <a:pPr algn="ctr">
              <a:spcBef>
                <a:spcPct val="20000"/>
              </a:spcBef>
            </a:pPr>
            <a:r>
              <a:rPr lang="en-US" b="1" dirty="0">
                <a:latin typeface="Arial" charset="0"/>
              </a:rPr>
              <a:t>Understandings &amp; </a:t>
            </a:r>
          </a:p>
          <a:p>
            <a:pPr algn="ctr">
              <a:spcBef>
                <a:spcPct val="20000"/>
              </a:spcBef>
            </a:pPr>
            <a:r>
              <a:rPr lang="en-US" b="1" dirty="0">
                <a:latin typeface="Arial" charset="0"/>
              </a:rPr>
              <a:t>meeting requirements</a:t>
            </a:r>
          </a:p>
          <a:p>
            <a:pPr algn="ctr">
              <a:spcBef>
                <a:spcPct val="20000"/>
              </a:spcBef>
            </a:pPr>
            <a:r>
              <a:rPr lang="en-US" b="1" dirty="0">
                <a:latin typeface="Arial" charset="0"/>
              </a:rPr>
              <a:t>PLAN</a:t>
            </a:r>
          </a:p>
        </p:txBody>
      </p:sp>
      <p:sp>
        <p:nvSpPr>
          <p:cNvPr id="129034" name="AutoShape 10"/>
          <p:cNvSpPr>
            <a:spLocks noChangeArrowheads="1"/>
          </p:cNvSpPr>
          <p:nvPr/>
        </p:nvSpPr>
        <p:spPr bwMode="auto">
          <a:xfrm rot="-2419698">
            <a:off x="1858963" y="4800600"/>
            <a:ext cx="733425" cy="1214438"/>
          </a:xfrm>
          <a:prstGeom prst="curvedRightArrow">
            <a:avLst>
              <a:gd name="adj1" fmla="val 33117"/>
              <a:gd name="adj2" fmla="val 66234"/>
              <a:gd name="adj3" fmla="val 33333"/>
            </a:avLst>
          </a:prstGeom>
          <a:gradFill rotWithShape="0">
            <a:gsLst>
              <a:gs pos="0">
                <a:srgbClr val="03D4A8"/>
              </a:gs>
              <a:gs pos="25000">
                <a:srgbClr val="21D6E0"/>
              </a:gs>
              <a:gs pos="75000">
                <a:srgbClr val="0087E6"/>
              </a:gs>
              <a:gs pos="100000">
                <a:srgbClr val="005CBF"/>
              </a:gs>
            </a:gsLst>
            <a:lin ang="5400000" scaled="1"/>
          </a:gradFill>
          <a:ln w="9525">
            <a:noFill/>
            <a:miter lim="800000"/>
            <a:headEnd/>
            <a:tailEnd/>
          </a:ln>
          <a:effectLst/>
        </p:spPr>
        <p:txBody>
          <a:bodyPr wrap="none" lIns="0" anchor="ctr"/>
          <a:lstStyle/>
          <a:p>
            <a:endParaRPr lang="en-US"/>
          </a:p>
        </p:txBody>
      </p:sp>
      <p:sp>
        <p:nvSpPr>
          <p:cNvPr id="129035" name="AutoShape 11"/>
          <p:cNvSpPr>
            <a:spLocks noChangeArrowheads="1"/>
          </p:cNvSpPr>
          <p:nvPr/>
        </p:nvSpPr>
        <p:spPr bwMode="auto">
          <a:xfrm rot="2980302">
            <a:off x="1858169" y="1569244"/>
            <a:ext cx="733425" cy="1214437"/>
          </a:xfrm>
          <a:prstGeom prst="curvedRightArrow">
            <a:avLst>
              <a:gd name="adj1" fmla="val 33117"/>
              <a:gd name="adj2" fmla="val 66234"/>
              <a:gd name="adj3" fmla="val 33333"/>
            </a:avLst>
          </a:prstGeom>
          <a:gradFill rotWithShape="0">
            <a:gsLst>
              <a:gs pos="0">
                <a:srgbClr val="03D4A8"/>
              </a:gs>
              <a:gs pos="25000">
                <a:srgbClr val="21D6E0"/>
              </a:gs>
              <a:gs pos="75000">
                <a:srgbClr val="0087E6"/>
              </a:gs>
              <a:gs pos="100000">
                <a:srgbClr val="005CBF"/>
              </a:gs>
            </a:gsLst>
            <a:lin ang="5400000" scaled="1"/>
          </a:gradFill>
          <a:ln w="9525">
            <a:noFill/>
            <a:miter lim="800000"/>
            <a:headEnd/>
            <a:tailEnd/>
          </a:ln>
          <a:effectLst/>
        </p:spPr>
        <p:txBody>
          <a:bodyPr wrap="none" lIns="0" anchor="ctr"/>
          <a:lstStyle/>
          <a:p>
            <a:endParaRPr lang="en-US"/>
          </a:p>
        </p:txBody>
      </p:sp>
      <p:sp>
        <p:nvSpPr>
          <p:cNvPr id="129036" name="AutoShape 12"/>
          <p:cNvSpPr>
            <a:spLocks noChangeArrowheads="1"/>
          </p:cNvSpPr>
          <p:nvPr/>
        </p:nvSpPr>
        <p:spPr bwMode="auto">
          <a:xfrm rot="8380302">
            <a:off x="6648450" y="1570038"/>
            <a:ext cx="733425" cy="1214437"/>
          </a:xfrm>
          <a:prstGeom prst="curvedRightArrow">
            <a:avLst>
              <a:gd name="adj1" fmla="val 33117"/>
              <a:gd name="adj2" fmla="val 66234"/>
              <a:gd name="adj3" fmla="val 33333"/>
            </a:avLst>
          </a:prstGeom>
          <a:gradFill rotWithShape="0">
            <a:gsLst>
              <a:gs pos="0">
                <a:srgbClr val="03D4A8"/>
              </a:gs>
              <a:gs pos="25000">
                <a:srgbClr val="21D6E0"/>
              </a:gs>
              <a:gs pos="75000">
                <a:srgbClr val="0087E6"/>
              </a:gs>
              <a:gs pos="100000">
                <a:srgbClr val="005CBF"/>
              </a:gs>
            </a:gsLst>
            <a:lin ang="5400000" scaled="1"/>
          </a:gradFill>
          <a:ln w="9525">
            <a:noFill/>
            <a:miter lim="800000"/>
            <a:headEnd/>
            <a:tailEnd/>
          </a:ln>
          <a:effectLst/>
        </p:spPr>
        <p:txBody>
          <a:bodyPr wrap="none" lIns="0" anchor="ctr"/>
          <a:lstStyle/>
          <a:p>
            <a:endParaRPr lang="en-US"/>
          </a:p>
        </p:txBody>
      </p:sp>
      <p:sp>
        <p:nvSpPr>
          <p:cNvPr id="129037" name="AutoShape 13"/>
          <p:cNvSpPr>
            <a:spLocks noChangeArrowheads="1"/>
          </p:cNvSpPr>
          <p:nvPr/>
        </p:nvSpPr>
        <p:spPr bwMode="auto">
          <a:xfrm rot="13780302">
            <a:off x="6950869" y="4799807"/>
            <a:ext cx="733425" cy="1214437"/>
          </a:xfrm>
          <a:prstGeom prst="curvedRightArrow">
            <a:avLst>
              <a:gd name="adj1" fmla="val 33117"/>
              <a:gd name="adj2" fmla="val 66234"/>
              <a:gd name="adj3" fmla="val 33333"/>
            </a:avLst>
          </a:prstGeom>
          <a:gradFill rotWithShape="0">
            <a:gsLst>
              <a:gs pos="0">
                <a:srgbClr val="03D4A8"/>
              </a:gs>
              <a:gs pos="25000">
                <a:srgbClr val="21D6E0"/>
              </a:gs>
              <a:gs pos="75000">
                <a:srgbClr val="0087E6"/>
              </a:gs>
              <a:gs pos="100000">
                <a:srgbClr val="005CBF"/>
              </a:gs>
            </a:gsLst>
            <a:lin ang="5400000" scaled="1"/>
          </a:gradFill>
          <a:ln w="9525">
            <a:noFill/>
            <a:miter lim="800000"/>
            <a:headEnd/>
            <a:tailEnd/>
          </a:ln>
          <a:effectLst/>
        </p:spPr>
        <p:txBody>
          <a:bodyPr wrap="none" lIns="0" anchor="ctr"/>
          <a:lstStyle/>
          <a:p>
            <a:endParaRPr lang="en-US"/>
          </a:p>
        </p:txBody>
      </p:sp>
    </p:spTree>
    <p:extLst>
      <p:ext uri="{BB962C8B-B14F-4D97-AF65-F5344CB8AC3E}">
        <p14:creationId xmlns:p14="http://schemas.microsoft.com/office/powerpoint/2010/main" val="20898098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29029"/>
                                        </p:tgtEl>
                                        <p:attrNameLst>
                                          <p:attrName>style.visibility</p:attrName>
                                        </p:attrNameLst>
                                      </p:cBhvr>
                                      <p:to>
                                        <p:strVal val="visible"/>
                                      </p:to>
                                    </p:set>
                                    <p:anim calcmode="lin" valueType="num">
                                      <p:cBhvr>
                                        <p:cTn id="7" dur="1000" fill="hold"/>
                                        <p:tgtEl>
                                          <p:spTgt spid="129029"/>
                                        </p:tgtEl>
                                        <p:attrNameLst>
                                          <p:attrName>ppt_w</p:attrName>
                                        </p:attrNameLst>
                                      </p:cBhvr>
                                      <p:tavLst>
                                        <p:tav tm="0">
                                          <p:val>
                                            <p:fltVal val="0"/>
                                          </p:val>
                                        </p:tav>
                                        <p:tav tm="100000">
                                          <p:val>
                                            <p:strVal val="#ppt_w"/>
                                          </p:val>
                                        </p:tav>
                                      </p:tavLst>
                                    </p:anim>
                                    <p:anim calcmode="lin" valueType="num">
                                      <p:cBhvr>
                                        <p:cTn id="8" dur="1000" fill="hold"/>
                                        <p:tgtEl>
                                          <p:spTgt spid="129029"/>
                                        </p:tgtEl>
                                        <p:attrNameLst>
                                          <p:attrName>ppt_h</p:attrName>
                                        </p:attrNameLst>
                                      </p:cBhvr>
                                      <p:tavLst>
                                        <p:tav tm="0">
                                          <p:val>
                                            <p:fltVal val="0"/>
                                          </p:val>
                                        </p:tav>
                                        <p:tav tm="100000">
                                          <p:val>
                                            <p:strVal val="#ppt_h"/>
                                          </p:val>
                                        </p:tav>
                                      </p:tavLst>
                                    </p:anim>
                                    <p:anim calcmode="lin" valueType="num">
                                      <p:cBhvr>
                                        <p:cTn id="9" dur="1000" fill="hold"/>
                                        <p:tgtEl>
                                          <p:spTgt spid="12902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29029"/>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3" presetClass="entr" presetSubtype="528" fill="hold" grpId="0" nodeType="afterEffect">
                                  <p:stCondLst>
                                    <p:cond delay="0"/>
                                  </p:stCondLst>
                                  <p:childTnLst>
                                    <p:set>
                                      <p:cBhvr>
                                        <p:cTn id="13" dur="1" fill="hold">
                                          <p:stCondLst>
                                            <p:cond delay="0"/>
                                          </p:stCondLst>
                                        </p:cTn>
                                        <p:tgtEl>
                                          <p:spTgt spid="129033"/>
                                        </p:tgtEl>
                                        <p:attrNameLst>
                                          <p:attrName>style.visibility</p:attrName>
                                        </p:attrNameLst>
                                      </p:cBhvr>
                                      <p:to>
                                        <p:strVal val="visible"/>
                                      </p:to>
                                    </p:set>
                                    <p:anim calcmode="lin" valueType="num">
                                      <p:cBhvr>
                                        <p:cTn id="14" dur="500" fill="hold"/>
                                        <p:tgtEl>
                                          <p:spTgt spid="129033"/>
                                        </p:tgtEl>
                                        <p:attrNameLst>
                                          <p:attrName>ppt_w</p:attrName>
                                        </p:attrNameLst>
                                      </p:cBhvr>
                                      <p:tavLst>
                                        <p:tav tm="0">
                                          <p:val>
                                            <p:fltVal val="0"/>
                                          </p:val>
                                        </p:tav>
                                        <p:tav tm="100000">
                                          <p:val>
                                            <p:strVal val="#ppt_w"/>
                                          </p:val>
                                        </p:tav>
                                      </p:tavLst>
                                    </p:anim>
                                    <p:anim calcmode="lin" valueType="num">
                                      <p:cBhvr>
                                        <p:cTn id="15" dur="500" fill="hold"/>
                                        <p:tgtEl>
                                          <p:spTgt spid="129033"/>
                                        </p:tgtEl>
                                        <p:attrNameLst>
                                          <p:attrName>ppt_h</p:attrName>
                                        </p:attrNameLst>
                                      </p:cBhvr>
                                      <p:tavLst>
                                        <p:tav tm="0">
                                          <p:val>
                                            <p:fltVal val="0"/>
                                          </p:val>
                                        </p:tav>
                                        <p:tav tm="100000">
                                          <p:val>
                                            <p:strVal val="#ppt_h"/>
                                          </p:val>
                                        </p:tav>
                                      </p:tavLst>
                                    </p:anim>
                                    <p:anim calcmode="lin" valueType="num">
                                      <p:cBhvr>
                                        <p:cTn id="16" dur="500" fill="hold"/>
                                        <p:tgtEl>
                                          <p:spTgt spid="129033"/>
                                        </p:tgtEl>
                                        <p:attrNameLst>
                                          <p:attrName>ppt_x</p:attrName>
                                        </p:attrNameLst>
                                      </p:cBhvr>
                                      <p:tavLst>
                                        <p:tav tm="0">
                                          <p:val>
                                            <p:fltVal val="0.5"/>
                                          </p:val>
                                        </p:tav>
                                        <p:tav tm="100000">
                                          <p:val>
                                            <p:strVal val="#ppt_x"/>
                                          </p:val>
                                        </p:tav>
                                      </p:tavLst>
                                    </p:anim>
                                    <p:anim calcmode="lin" valueType="num">
                                      <p:cBhvr>
                                        <p:cTn id="17" dur="500" fill="hold"/>
                                        <p:tgtEl>
                                          <p:spTgt spid="129033"/>
                                        </p:tgtEl>
                                        <p:attrNameLst>
                                          <p:attrName>ppt_y</p:attrName>
                                        </p:attrNameLst>
                                      </p:cBhvr>
                                      <p:tavLst>
                                        <p:tav tm="0">
                                          <p:val>
                                            <p:fltVal val="0.5"/>
                                          </p:val>
                                        </p:tav>
                                        <p:tav tm="100000">
                                          <p:val>
                                            <p:strVal val="#ppt_y"/>
                                          </p:val>
                                        </p:tav>
                                      </p:tavLst>
                                    </p:anim>
                                  </p:childTnLst>
                                </p:cTn>
                              </p:par>
                            </p:childTnLst>
                          </p:cTn>
                        </p:par>
                        <p:par>
                          <p:cTn id="18" fill="hold">
                            <p:stCondLst>
                              <p:cond delay="1500"/>
                            </p:stCondLst>
                            <p:childTnLst>
                              <p:par>
                                <p:cTn id="19" presetID="23" presetClass="entr" presetSubtype="528" fill="hold" grpId="0" nodeType="afterEffect">
                                  <p:stCondLst>
                                    <p:cond delay="0"/>
                                  </p:stCondLst>
                                  <p:childTnLst>
                                    <p:set>
                                      <p:cBhvr>
                                        <p:cTn id="20" dur="1" fill="hold">
                                          <p:stCondLst>
                                            <p:cond delay="0"/>
                                          </p:stCondLst>
                                        </p:cTn>
                                        <p:tgtEl>
                                          <p:spTgt spid="129035"/>
                                        </p:tgtEl>
                                        <p:attrNameLst>
                                          <p:attrName>style.visibility</p:attrName>
                                        </p:attrNameLst>
                                      </p:cBhvr>
                                      <p:to>
                                        <p:strVal val="visible"/>
                                      </p:to>
                                    </p:set>
                                    <p:anim calcmode="lin" valueType="num">
                                      <p:cBhvr>
                                        <p:cTn id="21" dur="500" fill="hold"/>
                                        <p:tgtEl>
                                          <p:spTgt spid="129035"/>
                                        </p:tgtEl>
                                        <p:attrNameLst>
                                          <p:attrName>ppt_w</p:attrName>
                                        </p:attrNameLst>
                                      </p:cBhvr>
                                      <p:tavLst>
                                        <p:tav tm="0">
                                          <p:val>
                                            <p:fltVal val="0"/>
                                          </p:val>
                                        </p:tav>
                                        <p:tav tm="100000">
                                          <p:val>
                                            <p:strVal val="#ppt_w"/>
                                          </p:val>
                                        </p:tav>
                                      </p:tavLst>
                                    </p:anim>
                                    <p:anim calcmode="lin" valueType="num">
                                      <p:cBhvr>
                                        <p:cTn id="22" dur="500" fill="hold"/>
                                        <p:tgtEl>
                                          <p:spTgt spid="129035"/>
                                        </p:tgtEl>
                                        <p:attrNameLst>
                                          <p:attrName>ppt_h</p:attrName>
                                        </p:attrNameLst>
                                      </p:cBhvr>
                                      <p:tavLst>
                                        <p:tav tm="0">
                                          <p:val>
                                            <p:fltVal val="0"/>
                                          </p:val>
                                        </p:tav>
                                        <p:tav tm="100000">
                                          <p:val>
                                            <p:strVal val="#ppt_h"/>
                                          </p:val>
                                        </p:tav>
                                      </p:tavLst>
                                    </p:anim>
                                    <p:anim calcmode="lin" valueType="num">
                                      <p:cBhvr>
                                        <p:cTn id="23" dur="500" fill="hold"/>
                                        <p:tgtEl>
                                          <p:spTgt spid="129035"/>
                                        </p:tgtEl>
                                        <p:attrNameLst>
                                          <p:attrName>ppt_x</p:attrName>
                                        </p:attrNameLst>
                                      </p:cBhvr>
                                      <p:tavLst>
                                        <p:tav tm="0">
                                          <p:val>
                                            <p:fltVal val="0.5"/>
                                          </p:val>
                                        </p:tav>
                                        <p:tav tm="100000">
                                          <p:val>
                                            <p:strVal val="#ppt_x"/>
                                          </p:val>
                                        </p:tav>
                                      </p:tavLst>
                                    </p:anim>
                                    <p:anim calcmode="lin" valueType="num">
                                      <p:cBhvr>
                                        <p:cTn id="24" dur="500" fill="hold"/>
                                        <p:tgtEl>
                                          <p:spTgt spid="129035"/>
                                        </p:tgtEl>
                                        <p:attrNameLst>
                                          <p:attrName>ppt_y</p:attrName>
                                        </p:attrNameLst>
                                      </p:cBhvr>
                                      <p:tavLst>
                                        <p:tav tm="0">
                                          <p:val>
                                            <p:fltVal val="0.5"/>
                                          </p:val>
                                        </p:tav>
                                        <p:tav tm="100000">
                                          <p:val>
                                            <p:strVal val="#ppt_y"/>
                                          </p:val>
                                        </p:tav>
                                      </p:tavLst>
                                    </p:anim>
                                  </p:childTnLst>
                                </p:cTn>
                              </p:par>
                            </p:childTnLst>
                          </p:cTn>
                        </p:par>
                        <p:par>
                          <p:cTn id="25" fill="hold">
                            <p:stCondLst>
                              <p:cond delay="2000"/>
                            </p:stCondLst>
                            <p:childTnLst>
                              <p:par>
                                <p:cTn id="26" presetID="23" presetClass="entr" presetSubtype="528" fill="hold" grpId="0" nodeType="afterEffect">
                                  <p:stCondLst>
                                    <p:cond delay="0"/>
                                  </p:stCondLst>
                                  <p:childTnLst>
                                    <p:set>
                                      <p:cBhvr>
                                        <p:cTn id="27" dur="1" fill="hold">
                                          <p:stCondLst>
                                            <p:cond delay="0"/>
                                          </p:stCondLst>
                                        </p:cTn>
                                        <p:tgtEl>
                                          <p:spTgt spid="129030"/>
                                        </p:tgtEl>
                                        <p:attrNameLst>
                                          <p:attrName>style.visibility</p:attrName>
                                        </p:attrNameLst>
                                      </p:cBhvr>
                                      <p:to>
                                        <p:strVal val="visible"/>
                                      </p:to>
                                    </p:set>
                                    <p:anim calcmode="lin" valueType="num">
                                      <p:cBhvr>
                                        <p:cTn id="28" dur="500" fill="hold"/>
                                        <p:tgtEl>
                                          <p:spTgt spid="129030"/>
                                        </p:tgtEl>
                                        <p:attrNameLst>
                                          <p:attrName>ppt_w</p:attrName>
                                        </p:attrNameLst>
                                      </p:cBhvr>
                                      <p:tavLst>
                                        <p:tav tm="0">
                                          <p:val>
                                            <p:fltVal val="0"/>
                                          </p:val>
                                        </p:tav>
                                        <p:tav tm="100000">
                                          <p:val>
                                            <p:strVal val="#ppt_w"/>
                                          </p:val>
                                        </p:tav>
                                      </p:tavLst>
                                    </p:anim>
                                    <p:anim calcmode="lin" valueType="num">
                                      <p:cBhvr>
                                        <p:cTn id="29" dur="500" fill="hold"/>
                                        <p:tgtEl>
                                          <p:spTgt spid="129030"/>
                                        </p:tgtEl>
                                        <p:attrNameLst>
                                          <p:attrName>ppt_h</p:attrName>
                                        </p:attrNameLst>
                                      </p:cBhvr>
                                      <p:tavLst>
                                        <p:tav tm="0">
                                          <p:val>
                                            <p:fltVal val="0"/>
                                          </p:val>
                                        </p:tav>
                                        <p:tav tm="100000">
                                          <p:val>
                                            <p:strVal val="#ppt_h"/>
                                          </p:val>
                                        </p:tav>
                                      </p:tavLst>
                                    </p:anim>
                                    <p:anim calcmode="lin" valueType="num">
                                      <p:cBhvr>
                                        <p:cTn id="30" dur="500" fill="hold"/>
                                        <p:tgtEl>
                                          <p:spTgt spid="129030"/>
                                        </p:tgtEl>
                                        <p:attrNameLst>
                                          <p:attrName>ppt_x</p:attrName>
                                        </p:attrNameLst>
                                      </p:cBhvr>
                                      <p:tavLst>
                                        <p:tav tm="0">
                                          <p:val>
                                            <p:fltVal val="0.5"/>
                                          </p:val>
                                        </p:tav>
                                        <p:tav tm="100000">
                                          <p:val>
                                            <p:strVal val="#ppt_x"/>
                                          </p:val>
                                        </p:tav>
                                      </p:tavLst>
                                    </p:anim>
                                    <p:anim calcmode="lin" valueType="num">
                                      <p:cBhvr>
                                        <p:cTn id="31" dur="500" fill="hold"/>
                                        <p:tgtEl>
                                          <p:spTgt spid="129030"/>
                                        </p:tgtEl>
                                        <p:attrNameLst>
                                          <p:attrName>ppt_y</p:attrName>
                                        </p:attrNameLst>
                                      </p:cBhvr>
                                      <p:tavLst>
                                        <p:tav tm="0">
                                          <p:val>
                                            <p:fltVal val="0.5"/>
                                          </p:val>
                                        </p:tav>
                                        <p:tav tm="100000">
                                          <p:val>
                                            <p:strVal val="#ppt_y"/>
                                          </p:val>
                                        </p:tav>
                                      </p:tavLst>
                                    </p:anim>
                                  </p:childTnLst>
                                </p:cTn>
                              </p:par>
                            </p:childTnLst>
                          </p:cTn>
                        </p:par>
                        <p:par>
                          <p:cTn id="32" fill="hold">
                            <p:stCondLst>
                              <p:cond delay="2500"/>
                            </p:stCondLst>
                            <p:childTnLst>
                              <p:par>
                                <p:cTn id="33" presetID="23" presetClass="entr" presetSubtype="528" fill="hold" grpId="0" nodeType="afterEffect">
                                  <p:stCondLst>
                                    <p:cond delay="0"/>
                                  </p:stCondLst>
                                  <p:childTnLst>
                                    <p:set>
                                      <p:cBhvr>
                                        <p:cTn id="34" dur="1" fill="hold">
                                          <p:stCondLst>
                                            <p:cond delay="0"/>
                                          </p:stCondLst>
                                        </p:cTn>
                                        <p:tgtEl>
                                          <p:spTgt spid="129034"/>
                                        </p:tgtEl>
                                        <p:attrNameLst>
                                          <p:attrName>style.visibility</p:attrName>
                                        </p:attrNameLst>
                                      </p:cBhvr>
                                      <p:to>
                                        <p:strVal val="visible"/>
                                      </p:to>
                                    </p:set>
                                    <p:anim calcmode="lin" valueType="num">
                                      <p:cBhvr>
                                        <p:cTn id="35" dur="500" fill="hold"/>
                                        <p:tgtEl>
                                          <p:spTgt spid="129034"/>
                                        </p:tgtEl>
                                        <p:attrNameLst>
                                          <p:attrName>ppt_w</p:attrName>
                                        </p:attrNameLst>
                                      </p:cBhvr>
                                      <p:tavLst>
                                        <p:tav tm="0">
                                          <p:val>
                                            <p:fltVal val="0"/>
                                          </p:val>
                                        </p:tav>
                                        <p:tav tm="100000">
                                          <p:val>
                                            <p:strVal val="#ppt_w"/>
                                          </p:val>
                                        </p:tav>
                                      </p:tavLst>
                                    </p:anim>
                                    <p:anim calcmode="lin" valueType="num">
                                      <p:cBhvr>
                                        <p:cTn id="36" dur="500" fill="hold"/>
                                        <p:tgtEl>
                                          <p:spTgt spid="129034"/>
                                        </p:tgtEl>
                                        <p:attrNameLst>
                                          <p:attrName>ppt_h</p:attrName>
                                        </p:attrNameLst>
                                      </p:cBhvr>
                                      <p:tavLst>
                                        <p:tav tm="0">
                                          <p:val>
                                            <p:fltVal val="0"/>
                                          </p:val>
                                        </p:tav>
                                        <p:tav tm="100000">
                                          <p:val>
                                            <p:strVal val="#ppt_h"/>
                                          </p:val>
                                        </p:tav>
                                      </p:tavLst>
                                    </p:anim>
                                    <p:anim calcmode="lin" valueType="num">
                                      <p:cBhvr>
                                        <p:cTn id="37" dur="500" fill="hold"/>
                                        <p:tgtEl>
                                          <p:spTgt spid="129034"/>
                                        </p:tgtEl>
                                        <p:attrNameLst>
                                          <p:attrName>ppt_x</p:attrName>
                                        </p:attrNameLst>
                                      </p:cBhvr>
                                      <p:tavLst>
                                        <p:tav tm="0">
                                          <p:val>
                                            <p:fltVal val="0.5"/>
                                          </p:val>
                                        </p:tav>
                                        <p:tav tm="100000">
                                          <p:val>
                                            <p:strVal val="#ppt_x"/>
                                          </p:val>
                                        </p:tav>
                                      </p:tavLst>
                                    </p:anim>
                                    <p:anim calcmode="lin" valueType="num">
                                      <p:cBhvr>
                                        <p:cTn id="38" dur="500" fill="hold"/>
                                        <p:tgtEl>
                                          <p:spTgt spid="129034"/>
                                        </p:tgtEl>
                                        <p:attrNameLst>
                                          <p:attrName>ppt_y</p:attrName>
                                        </p:attrNameLst>
                                      </p:cBhvr>
                                      <p:tavLst>
                                        <p:tav tm="0">
                                          <p:val>
                                            <p:fltVal val="0.5"/>
                                          </p:val>
                                        </p:tav>
                                        <p:tav tm="100000">
                                          <p:val>
                                            <p:strVal val="#ppt_y"/>
                                          </p:val>
                                        </p:tav>
                                      </p:tavLst>
                                    </p:anim>
                                  </p:childTnLst>
                                </p:cTn>
                              </p:par>
                            </p:childTnLst>
                          </p:cTn>
                        </p:par>
                        <p:par>
                          <p:cTn id="39" fill="hold">
                            <p:stCondLst>
                              <p:cond delay="3000"/>
                            </p:stCondLst>
                            <p:childTnLst>
                              <p:par>
                                <p:cTn id="40" presetID="23" presetClass="entr" presetSubtype="528" fill="hold" grpId="0" nodeType="afterEffect">
                                  <p:stCondLst>
                                    <p:cond delay="0"/>
                                  </p:stCondLst>
                                  <p:childTnLst>
                                    <p:set>
                                      <p:cBhvr>
                                        <p:cTn id="41" dur="1" fill="hold">
                                          <p:stCondLst>
                                            <p:cond delay="0"/>
                                          </p:stCondLst>
                                        </p:cTn>
                                        <p:tgtEl>
                                          <p:spTgt spid="129032"/>
                                        </p:tgtEl>
                                        <p:attrNameLst>
                                          <p:attrName>style.visibility</p:attrName>
                                        </p:attrNameLst>
                                      </p:cBhvr>
                                      <p:to>
                                        <p:strVal val="visible"/>
                                      </p:to>
                                    </p:set>
                                    <p:anim calcmode="lin" valueType="num">
                                      <p:cBhvr>
                                        <p:cTn id="42" dur="500" fill="hold"/>
                                        <p:tgtEl>
                                          <p:spTgt spid="129032"/>
                                        </p:tgtEl>
                                        <p:attrNameLst>
                                          <p:attrName>ppt_w</p:attrName>
                                        </p:attrNameLst>
                                      </p:cBhvr>
                                      <p:tavLst>
                                        <p:tav tm="0">
                                          <p:val>
                                            <p:fltVal val="0"/>
                                          </p:val>
                                        </p:tav>
                                        <p:tav tm="100000">
                                          <p:val>
                                            <p:strVal val="#ppt_w"/>
                                          </p:val>
                                        </p:tav>
                                      </p:tavLst>
                                    </p:anim>
                                    <p:anim calcmode="lin" valueType="num">
                                      <p:cBhvr>
                                        <p:cTn id="43" dur="500" fill="hold"/>
                                        <p:tgtEl>
                                          <p:spTgt spid="129032"/>
                                        </p:tgtEl>
                                        <p:attrNameLst>
                                          <p:attrName>ppt_h</p:attrName>
                                        </p:attrNameLst>
                                      </p:cBhvr>
                                      <p:tavLst>
                                        <p:tav tm="0">
                                          <p:val>
                                            <p:fltVal val="0"/>
                                          </p:val>
                                        </p:tav>
                                        <p:tav tm="100000">
                                          <p:val>
                                            <p:strVal val="#ppt_h"/>
                                          </p:val>
                                        </p:tav>
                                      </p:tavLst>
                                    </p:anim>
                                    <p:anim calcmode="lin" valueType="num">
                                      <p:cBhvr>
                                        <p:cTn id="44" dur="500" fill="hold"/>
                                        <p:tgtEl>
                                          <p:spTgt spid="129032"/>
                                        </p:tgtEl>
                                        <p:attrNameLst>
                                          <p:attrName>ppt_x</p:attrName>
                                        </p:attrNameLst>
                                      </p:cBhvr>
                                      <p:tavLst>
                                        <p:tav tm="0">
                                          <p:val>
                                            <p:fltVal val="0.5"/>
                                          </p:val>
                                        </p:tav>
                                        <p:tav tm="100000">
                                          <p:val>
                                            <p:strVal val="#ppt_x"/>
                                          </p:val>
                                        </p:tav>
                                      </p:tavLst>
                                    </p:anim>
                                    <p:anim calcmode="lin" valueType="num">
                                      <p:cBhvr>
                                        <p:cTn id="45" dur="500" fill="hold"/>
                                        <p:tgtEl>
                                          <p:spTgt spid="129032"/>
                                        </p:tgtEl>
                                        <p:attrNameLst>
                                          <p:attrName>ppt_y</p:attrName>
                                        </p:attrNameLst>
                                      </p:cBhvr>
                                      <p:tavLst>
                                        <p:tav tm="0">
                                          <p:val>
                                            <p:fltVal val="0.5"/>
                                          </p:val>
                                        </p:tav>
                                        <p:tav tm="100000">
                                          <p:val>
                                            <p:strVal val="#ppt_y"/>
                                          </p:val>
                                        </p:tav>
                                      </p:tavLst>
                                    </p:anim>
                                  </p:childTnLst>
                                </p:cTn>
                              </p:par>
                            </p:childTnLst>
                          </p:cTn>
                        </p:par>
                        <p:par>
                          <p:cTn id="46" fill="hold">
                            <p:stCondLst>
                              <p:cond delay="3500"/>
                            </p:stCondLst>
                            <p:childTnLst>
                              <p:par>
                                <p:cTn id="47" presetID="23" presetClass="entr" presetSubtype="528" fill="hold" grpId="0" nodeType="afterEffect">
                                  <p:stCondLst>
                                    <p:cond delay="0"/>
                                  </p:stCondLst>
                                  <p:childTnLst>
                                    <p:set>
                                      <p:cBhvr>
                                        <p:cTn id="48" dur="1" fill="hold">
                                          <p:stCondLst>
                                            <p:cond delay="0"/>
                                          </p:stCondLst>
                                        </p:cTn>
                                        <p:tgtEl>
                                          <p:spTgt spid="129037"/>
                                        </p:tgtEl>
                                        <p:attrNameLst>
                                          <p:attrName>style.visibility</p:attrName>
                                        </p:attrNameLst>
                                      </p:cBhvr>
                                      <p:to>
                                        <p:strVal val="visible"/>
                                      </p:to>
                                    </p:set>
                                    <p:anim calcmode="lin" valueType="num">
                                      <p:cBhvr>
                                        <p:cTn id="49" dur="500" fill="hold"/>
                                        <p:tgtEl>
                                          <p:spTgt spid="129037"/>
                                        </p:tgtEl>
                                        <p:attrNameLst>
                                          <p:attrName>ppt_w</p:attrName>
                                        </p:attrNameLst>
                                      </p:cBhvr>
                                      <p:tavLst>
                                        <p:tav tm="0">
                                          <p:val>
                                            <p:fltVal val="0"/>
                                          </p:val>
                                        </p:tav>
                                        <p:tav tm="100000">
                                          <p:val>
                                            <p:strVal val="#ppt_w"/>
                                          </p:val>
                                        </p:tav>
                                      </p:tavLst>
                                    </p:anim>
                                    <p:anim calcmode="lin" valueType="num">
                                      <p:cBhvr>
                                        <p:cTn id="50" dur="500" fill="hold"/>
                                        <p:tgtEl>
                                          <p:spTgt spid="129037"/>
                                        </p:tgtEl>
                                        <p:attrNameLst>
                                          <p:attrName>ppt_h</p:attrName>
                                        </p:attrNameLst>
                                      </p:cBhvr>
                                      <p:tavLst>
                                        <p:tav tm="0">
                                          <p:val>
                                            <p:fltVal val="0"/>
                                          </p:val>
                                        </p:tav>
                                        <p:tav tm="100000">
                                          <p:val>
                                            <p:strVal val="#ppt_h"/>
                                          </p:val>
                                        </p:tav>
                                      </p:tavLst>
                                    </p:anim>
                                    <p:anim calcmode="lin" valueType="num">
                                      <p:cBhvr>
                                        <p:cTn id="51" dur="500" fill="hold"/>
                                        <p:tgtEl>
                                          <p:spTgt spid="129037"/>
                                        </p:tgtEl>
                                        <p:attrNameLst>
                                          <p:attrName>ppt_x</p:attrName>
                                        </p:attrNameLst>
                                      </p:cBhvr>
                                      <p:tavLst>
                                        <p:tav tm="0">
                                          <p:val>
                                            <p:fltVal val="0.5"/>
                                          </p:val>
                                        </p:tav>
                                        <p:tav tm="100000">
                                          <p:val>
                                            <p:strVal val="#ppt_x"/>
                                          </p:val>
                                        </p:tav>
                                      </p:tavLst>
                                    </p:anim>
                                    <p:anim calcmode="lin" valueType="num">
                                      <p:cBhvr>
                                        <p:cTn id="52" dur="500" fill="hold"/>
                                        <p:tgtEl>
                                          <p:spTgt spid="129037"/>
                                        </p:tgtEl>
                                        <p:attrNameLst>
                                          <p:attrName>ppt_y</p:attrName>
                                        </p:attrNameLst>
                                      </p:cBhvr>
                                      <p:tavLst>
                                        <p:tav tm="0">
                                          <p:val>
                                            <p:fltVal val="0.5"/>
                                          </p:val>
                                        </p:tav>
                                        <p:tav tm="100000">
                                          <p:val>
                                            <p:strVal val="#ppt_y"/>
                                          </p:val>
                                        </p:tav>
                                      </p:tavLst>
                                    </p:anim>
                                  </p:childTnLst>
                                </p:cTn>
                              </p:par>
                            </p:childTnLst>
                          </p:cTn>
                        </p:par>
                        <p:par>
                          <p:cTn id="53" fill="hold">
                            <p:stCondLst>
                              <p:cond delay="4000"/>
                            </p:stCondLst>
                            <p:childTnLst>
                              <p:par>
                                <p:cTn id="54" presetID="23" presetClass="entr" presetSubtype="528" fill="hold" grpId="0" nodeType="afterEffect">
                                  <p:stCondLst>
                                    <p:cond delay="0"/>
                                  </p:stCondLst>
                                  <p:childTnLst>
                                    <p:set>
                                      <p:cBhvr>
                                        <p:cTn id="55" dur="1" fill="hold">
                                          <p:stCondLst>
                                            <p:cond delay="0"/>
                                          </p:stCondLst>
                                        </p:cTn>
                                        <p:tgtEl>
                                          <p:spTgt spid="129031"/>
                                        </p:tgtEl>
                                        <p:attrNameLst>
                                          <p:attrName>style.visibility</p:attrName>
                                        </p:attrNameLst>
                                      </p:cBhvr>
                                      <p:to>
                                        <p:strVal val="visible"/>
                                      </p:to>
                                    </p:set>
                                    <p:anim calcmode="lin" valueType="num">
                                      <p:cBhvr>
                                        <p:cTn id="56" dur="500" fill="hold"/>
                                        <p:tgtEl>
                                          <p:spTgt spid="129031"/>
                                        </p:tgtEl>
                                        <p:attrNameLst>
                                          <p:attrName>ppt_w</p:attrName>
                                        </p:attrNameLst>
                                      </p:cBhvr>
                                      <p:tavLst>
                                        <p:tav tm="0">
                                          <p:val>
                                            <p:fltVal val="0"/>
                                          </p:val>
                                        </p:tav>
                                        <p:tav tm="100000">
                                          <p:val>
                                            <p:strVal val="#ppt_w"/>
                                          </p:val>
                                        </p:tav>
                                      </p:tavLst>
                                    </p:anim>
                                    <p:anim calcmode="lin" valueType="num">
                                      <p:cBhvr>
                                        <p:cTn id="57" dur="500" fill="hold"/>
                                        <p:tgtEl>
                                          <p:spTgt spid="129031"/>
                                        </p:tgtEl>
                                        <p:attrNameLst>
                                          <p:attrName>ppt_h</p:attrName>
                                        </p:attrNameLst>
                                      </p:cBhvr>
                                      <p:tavLst>
                                        <p:tav tm="0">
                                          <p:val>
                                            <p:fltVal val="0"/>
                                          </p:val>
                                        </p:tav>
                                        <p:tav tm="100000">
                                          <p:val>
                                            <p:strVal val="#ppt_h"/>
                                          </p:val>
                                        </p:tav>
                                      </p:tavLst>
                                    </p:anim>
                                    <p:anim calcmode="lin" valueType="num">
                                      <p:cBhvr>
                                        <p:cTn id="58" dur="500" fill="hold"/>
                                        <p:tgtEl>
                                          <p:spTgt spid="129031"/>
                                        </p:tgtEl>
                                        <p:attrNameLst>
                                          <p:attrName>ppt_x</p:attrName>
                                        </p:attrNameLst>
                                      </p:cBhvr>
                                      <p:tavLst>
                                        <p:tav tm="0">
                                          <p:val>
                                            <p:fltVal val="0.5"/>
                                          </p:val>
                                        </p:tav>
                                        <p:tav tm="100000">
                                          <p:val>
                                            <p:strVal val="#ppt_x"/>
                                          </p:val>
                                        </p:tav>
                                      </p:tavLst>
                                    </p:anim>
                                    <p:anim calcmode="lin" valueType="num">
                                      <p:cBhvr>
                                        <p:cTn id="59" dur="500" fill="hold"/>
                                        <p:tgtEl>
                                          <p:spTgt spid="129031"/>
                                        </p:tgtEl>
                                        <p:attrNameLst>
                                          <p:attrName>ppt_y</p:attrName>
                                        </p:attrNameLst>
                                      </p:cBhvr>
                                      <p:tavLst>
                                        <p:tav tm="0">
                                          <p:val>
                                            <p:fltVal val="0.5"/>
                                          </p:val>
                                        </p:tav>
                                        <p:tav tm="100000">
                                          <p:val>
                                            <p:strVal val="#ppt_y"/>
                                          </p:val>
                                        </p:tav>
                                      </p:tavLst>
                                    </p:anim>
                                  </p:childTnLst>
                                </p:cTn>
                              </p:par>
                            </p:childTnLst>
                          </p:cTn>
                        </p:par>
                        <p:par>
                          <p:cTn id="60" fill="hold">
                            <p:stCondLst>
                              <p:cond delay="4500"/>
                            </p:stCondLst>
                            <p:childTnLst>
                              <p:par>
                                <p:cTn id="61" presetID="23" presetClass="entr" presetSubtype="528" fill="hold" grpId="0" nodeType="afterEffect">
                                  <p:stCondLst>
                                    <p:cond delay="0"/>
                                  </p:stCondLst>
                                  <p:childTnLst>
                                    <p:set>
                                      <p:cBhvr>
                                        <p:cTn id="62" dur="1" fill="hold">
                                          <p:stCondLst>
                                            <p:cond delay="0"/>
                                          </p:stCondLst>
                                        </p:cTn>
                                        <p:tgtEl>
                                          <p:spTgt spid="129036"/>
                                        </p:tgtEl>
                                        <p:attrNameLst>
                                          <p:attrName>style.visibility</p:attrName>
                                        </p:attrNameLst>
                                      </p:cBhvr>
                                      <p:to>
                                        <p:strVal val="visible"/>
                                      </p:to>
                                    </p:set>
                                    <p:anim calcmode="lin" valueType="num">
                                      <p:cBhvr>
                                        <p:cTn id="63" dur="500" fill="hold"/>
                                        <p:tgtEl>
                                          <p:spTgt spid="129036"/>
                                        </p:tgtEl>
                                        <p:attrNameLst>
                                          <p:attrName>ppt_w</p:attrName>
                                        </p:attrNameLst>
                                      </p:cBhvr>
                                      <p:tavLst>
                                        <p:tav tm="0">
                                          <p:val>
                                            <p:fltVal val="0"/>
                                          </p:val>
                                        </p:tav>
                                        <p:tav tm="100000">
                                          <p:val>
                                            <p:strVal val="#ppt_w"/>
                                          </p:val>
                                        </p:tav>
                                      </p:tavLst>
                                    </p:anim>
                                    <p:anim calcmode="lin" valueType="num">
                                      <p:cBhvr>
                                        <p:cTn id="64" dur="500" fill="hold"/>
                                        <p:tgtEl>
                                          <p:spTgt spid="129036"/>
                                        </p:tgtEl>
                                        <p:attrNameLst>
                                          <p:attrName>ppt_h</p:attrName>
                                        </p:attrNameLst>
                                      </p:cBhvr>
                                      <p:tavLst>
                                        <p:tav tm="0">
                                          <p:val>
                                            <p:fltVal val="0"/>
                                          </p:val>
                                        </p:tav>
                                        <p:tav tm="100000">
                                          <p:val>
                                            <p:strVal val="#ppt_h"/>
                                          </p:val>
                                        </p:tav>
                                      </p:tavLst>
                                    </p:anim>
                                    <p:anim calcmode="lin" valueType="num">
                                      <p:cBhvr>
                                        <p:cTn id="65" dur="500" fill="hold"/>
                                        <p:tgtEl>
                                          <p:spTgt spid="129036"/>
                                        </p:tgtEl>
                                        <p:attrNameLst>
                                          <p:attrName>ppt_x</p:attrName>
                                        </p:attrNameLst>
                                      </p:cBhvr>
                                      <p:tavLst>
                                        <p:tav tm="0">
                                          <p:val>
                                            <p:fltVal val="0.5"/>
                                          </p:val>
                                        </p:tav>
                                        <p:tav tm="100000">
                                          <p:val>
                                            <p:strVal val="#ppt_x"/>
                                          </p:val>
                                        </p:tav>
                                      </p:tavLst>
                                    </p:anim>
                                    <p:anim calcmode="lin" valueType="num">
                                      <p:cBhvr>
                                        <p:cTn id="66" dur="500" fill="hold"/>
                                        <p:tgtEl>
                                          <p:spTgt spid="12903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9" grpId="0" animBg="1" autoUpdateAnimBg="0"/>
      <p:bldP spid="129030" grpId="0" animBg="1" autoUpdateAnimBg="0"/>
      <p:bldP spid="129031" grpId="0" animBg="1" autoUpdateAnimBg="0"/>
      <p:bldP spid="129032" grpId="0" animBg="1" autoUpdateAnimBg="0"/>
      <p:bldP spid="129033" grpId="0" animBg="1" autoUpdateAnimBg="0"/>
      <p:bldP spid="129034" grpId="0" animBg="1"/>
      <p:bldP spid="129035" grpId="0" animBg="1"/>
      <p:bldP spid="129036" grpId="0" animBg="1"/>
      <p:bldP spid="12903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idx="1"/>
          </p:nvPr>
        </p:nvSpPr>
        <p:spPr>
          <a:xfrm>
            <a:off x="76200" y="0"/>
            <a:ext cx="8762999" cy="762000"/>
          </a:xfrm>
        </p:spPr>
        <p:txBody>
          <a:bodyPr>
            <a:normAutofit/>
          </a:bodyPr>
          <a:lstStyle/>
          <a:p>
            <a:pPr>
              <a:buFont typeface="Wingdings" pitchFamily="2" charset="2"/>
              <a:buNone/>
            </a:pPr>
            <a:endParaRPr lang="en-US" sz="1800" b="1" dirty="0"/>
          </a:p>
          <a:p>
            <a:pPr>
              <a:lnSpc>
                <a:spcPct val="70000"/>
              </a:lnSpc>
              <a:buFont typeface="Wingdings" pitchFamily="2" charset="2"/>
              <a:buNone/>
            </a:pPr>
            <a:r>
              <a:rPr lang="en-US" sz="2000" b="1" dirty="0"/>
              <a:t>    Continual improvement of the </a:t>
            </a:r>
            <a:r>
              <a:rPr lang="en-US" sz="2000" b="1" u="sng" dirty="0"/>
              <a:t>Q</a:t>
            </a:r>
            <a:r>
              <a:rPr lang="en-US" sz="2000" b="1" dirty="0"/>
              <a:t>uality </a:t>
            </a:r>
            <a:r>
              <a:rPr lang="en-US" sz="2000" b="1" u="sng" dirty="0"/>
              <a:t>M</a:t>
            </a:r>
            <a:r>
              <a:rPr lang="en-US" sz="2000" b="1" dirty="0"/>
              <a:t>anagement </a:t>
            </a:r>
            <a:r>
              <a:rPr lang="en-US" sz="2000" b="1" u="sng" dirty="0"/>
              <a:t>S</a:t>
            </a:r>
            <a:r>
              <a:rPr lang="en-US" sz="2000" b="1" dirty="0"/>
              <a:t>ystem</a:t>
            </a:r>
            <a:r>
              <a:rPr lang="en-US" dirty="0"/>
              <a:t> 	</a:t>
            </a:r>
          </a:p>
        </p:txBody>
      </p:sp>
      <p:sp>
        <p:nvSpPr>
          <p:cNvPr id="126979" name="Oval 3"/>
          <p:cNvSpPr>
            <a:spLocks noChangeArrowheads="1"/>
          </p:cNvSpPr>
          <p:nvPr/>
        </p:nvSpPr>
        <p:spPr bwMode="auto">
          <a:xfrm>
            <a:off x="2362200" y="1222375"/>
            <a:ext cx="5075238" cy="4608513"/>
          </a:xfrm>
          <a:prstGeom prst="ellipse">
            <a:avLst/>
          </a:prstGeom>
          <a:noFill/>
          <a:ln w="9525">
            <a:solidFill>
              <a:schemeClr val="tx1"/>
            </a:solidFill>
            <a:round/>
            <a:headEnd/>
            <a:tailEnd/>
          </a:ln>
          <a:effectLst/>
        </p:spPr>
        <p:txBody>
          <a:bodyPr wrap="none" anchor="ctr"/>
          <a:lstStyle/>
          <a:p>
            <a:pPr algn="ctr" eaLnBrk="0" hangingPunct="0">
              <a:spcBef>
                <a:spcPct val="50000"/>
              </a:spcBef>
            </a:pPr>
            <a:endParaRPr lang="en-US" sz="1000" b="1"/>
          </a:p>
        </p:txBody>
      </p:sp>
      <p:sp>
        <p:nvSpPr>
          <p:cNvPr id="126980" name="Rectangle 4"/>
          <p:cNvSpPr>
            <a:spLocks noChangeArrowheads="1"/>
          </p:cNvSpPr>
          <p:nvPr/>
        </p:nvSpPr>
        <p:spPr bwMode="auto">
          <a:xfrm>
            <a:off x="76201" y="171450"/>
            <a:ext cx="8064500" cy="788988"/>
          </a:xfrm>
          <a:prstGeom prst="rect">
            <a:avLst/>
          </a:prstGeom>
          <a:noFill/>
          <a:ln w="9525">
            <a:solidFill>
              <a:schemeClr val="tx1"/>
            </a:solidFill>
            <a:miter lim="800000"/>
            <a:headEnd/>
            <a:tailEnd/>
          </a:ln>
          <a:effectLst/>
        </p:spPr>
        <p:txBody>
          <a:bodyPr wrap="none" anchor="ctr"/>
          <a:lstStyle/>
          <a:p>
            <a:endParaRPr lang="en-US"/>
          </a:p>
        </p:txBody>
      </p:sp>
      <p:sp>
        <p:nvSpPr>
          <p:cNvPr id="126981" name="Rectangle 5"/>
          <p:cNvSpPr>
            <a:spLocks noChangeArrowheads="1"/>
          </p:cNvSpPr>
          <p:nvPr/>
        </p:nvSpPr>
        <p:spPr bwMode="auto">
          <a:xfrm>
            <a:off x="7607300" y="1354138"/>
            <a:ext cx="990600" cy="4232275"/>
          </a:xfrm>
          <a:prstGeom prst="rect">
            <a:avLst/>
          </a:prstGeom>
          <a:noFill/>
          <a:ln w="9525">
            <a:solidFill>
              <a:schemeClr val="tx1"/>
            </a:solidFill>
            <a:miter lim="800000"/>
            <a:headEnd/>
            <a:tailEnd/>
          </a:ln>
          <a:effectLst/>
        </p:spPr>
        <p:txBody>
          <a:bodyPr wrap="none" anchor="ctr"/>
          <a:lstStyle/>
          <a:p>
            <a:endParaRPr lang="en-US"/>
          </a:p>
        </p:txBody>
      </p:sp>
      <p:sp>
        <p:nvSpPr>
          <p:cNvPr id="126982" name="Rectangle 6"/>
          <p:cNvSpPr>
            <a:spLocks noChangeArrowheads="1"/>
          </p:cNvSpPr>
          <p:nvPr/>
        </p:nvSpPr>
        <p:spPr bwMode="auto">
          <a:xfrm>
            <a:off x="874713" y="1427163"/>
            <a:ext cx="1066800" cy="4222750"/>
          </a:xfrm>
          <a:prstGeom prst="rect">
            <a:avLst/>
          </a:prstGeom>
          <a:noFill/>
          <a:ln w="9525">
            <a:solidFill>
              <a:schemeClr val="tx1"/>
            </a:solidFill>
            <a:miter lim="800000"/>
            <a:headEnd/>
            <a:tailEnd/>
          </a:ln>
          <a:effectLst/>
        </p:spPr>
        <p:txBody>
          <a:bodyPr wrap="none" anchor="ctr"/>
          <a:lstStyle/>
          <a:p>
            <a:endParaRPr lang="en-US"/>
          </a:p>
        </p:txBody>
      </p:sp>
      <p:sp>
        <p:nvSpPr>
          <p:cNvPr id="126983" name="AutoShape 7"/>
          <p:cNvSpPr>
            <a:spLocks noChangeArrowheads="1"/>
          </p:cNvSpPr>
          <p:nvPr/>
        </p:nvSpPr>
        <p:spPr bwMode="auto">
          <a:xfrm>
            <a:off x="5457825" y="3105150"/>
            <a:ext cx="1628775" cy="762000"/>
          </a:xfrm>
          <a:prstGeom prst="roundRect">
            <a:avLst>
              <a:gd name="adj" fmla="val 16667"/>
            </a:avLst>
          </a:prstGeom>
          <a:noFill/>
          <a:ln w="9525">
            <a:solidFill>
              <a:schemeClr val="tx1"/>
            </a:solidFill>
            <a:round/>
            <a:headEnd/>
            <a:tailEnd/>
          </a:ln>
          <a:effectLst/>
        </p:spPr>
        <p:txBody>
          <a:bodyPr wrap="none" anchor="ctr"/>
          <a:lstStyle/>
          <a:p>
            <a:endParaRPr lang="en-US"/>
          </a:p>
        </p:txBody>
      </p:sp>
      <p:sp>
        <p:nvSpPr>
          <p:cNvPr id="126984" name="Text Box 8"/>
          <p:cNvSpPr txBox="1">
            <a:spLocks noChangeArrowheads="1"/>
          </p:cNvSpPr>
          <p:nvPr/>
        </p:nvSpPr>
        <p:spPr bwMode="auto">
          <a:xfrm rot="-5400000" flipH="1" flipV="1">
            <a:off x="7297737" y="2278063"/>
            <a:ext cx="1565275" cy="412750"/>
          </a:xfrm>
          <a:prstGeom prst="rect">
            <a:avLst/>
          </a:prstGeom>
          <a:noFill/>
          <a:ln w="9525">
            <a:noFill/>
            <a:miter lim="800000"/>
            <a:headEnd/>
            <a:tailEnd/>
          </a:ln>
          <a:effectLst/>
        </p:spPr>
        <p:txBody>
          <a:bodyPr>
            <a:spAutoFit/>
          </a:bodyPr>
          <a:lstStyle/>
          <a:p>
            <a:pPr eaLnBrk="0" hangingPunct="0">
              <a:buFont typeface="Webdings" pitchFamily="18" charset="2"/>
              <a:buNone/>
            </a:pPr>
            <a:r>
              <a:rPr lang="en-US" sz="2000" b="1" dirty="0"/>
              <a:t>Customers</a:t>
            </a:r>
            <a:endParaRPr lang="en-US" sz="2000" dirty="0"/>
          </a:p>
        </p:txBody>
      </p:sp>
      <p:sp>
        <p:nvSpPr>
          <p:cNvPr id="126985" name="Text Box 9"/>
          <p:cNvSpPr txBox="1">
            <a:spLocks noChangeArrowheads="1"/>
          </p:cNvSpPr>
          <p:nvPr/>
        </p:nvSpPr>
        <p:spPr bwMode="auto">
          <a:xfrm flipH="1">
            <a:off x="1009650" y="5045075"/>
            <a:ext cx="925513" cy="457200"/>
          </a:xfrm>
          <a:prstGeom prst="rect">
            <a:avLst/>
          </a:prstGeom>
          <a:noFill/>
          <a:ln w="9525">
            <a:noFill/>
            <a:miter lim="800000"/>
            <a:headEnd/>
            <a:tailEnd/>
          </a:ln>
          <a:effectLst/>
        </p:spPr>
        <p:txBody>
          <a:bodyPr>
            <a:spAutoFit/>
          </a:bodyPr>
          <a:lstStyle/>
          <a:p>
            <a:pPr eaLnBrk="0" hangingPunct="0">
              <a:spcBef>
                <a:spcPct val="50000"/>
              </a:spcBef>
            </a:pPr>
            <a:endParaRPr lang="en-US" sz="2400" b="1"/>
          </a:p>
        </p:txBody>
      </p:sp>
      <p:sp>
        <p:nvSpPr>
          <p:cNvPr id="126986" name="Text Box 10"/>
          <p:cNvSpPr txBox="1">
            <a:spLocks noChangeArrowheads="1"/>
          </p:cNvSpPr>
          <p:nvPr/>
        </p:nvSpPr>
        <p:spPr bwMode="auto">
          <a:xfrm>
            <a:off x="928688" y="4881563"/>
            <a:ext cx="947737" cy="230832"/>
          </a:xfrm>
          <a:prstGeom prst="rect">
            <a:avLst/>
          </a:prstGeom>
          <a:noFill/>
          <a:ln w="9525">
            <a:noFill/>
            <a:miter lim="800000"/>
            <a:headEnd/>
            <a:tailEnd/>
          </a:ln>
          <a:effectLst/>
        </p:spPr>
        <p:txBody>
          <a:bodyPr>
            <a:spAutoFit/>
          </a:bodyPr>
          <a:lstStyle/>
          <a:p>
            <a:pPr eaLnBrk="0" hangingPunct="0">
              <a:spcBef>
                <a:spcPct val="50000"/>
              </a:spcBef>
            </a:pPr>
            <a:r>
              <a:rPr lang="en-US" sz="900" b="1" dirty="0">
                <a:effectLst>
                  <a:outerShdw blurRad="38100" dist="38100" dir="2700000" algn="tl">
                    <a:srgbClr val="000000"/>
                  </a:outerShdw>
                </a:effectLst>
              </a:rPr>
              <a:t>Requirements</a:t>
            </a:r>
          </a:p>
        </p:txBody>
      </p:sp>
      <p:sp>
        <p:nvSpPr>
          <p:cNvPr id="126987" name="Text Box 11"/>
          <p:cNvSpPr txBox="1">
            <a:spLocks noChangeArrowheads="1"/>
          </p:cNvSpPr>
          <p:nvPr/>
        </p:nvSpPr>
        <p:spPr bwMode="auto">
          <a:xfrm rot="-5400000" flipH="1" flipV="1">
            <a:off x="450850" y="2528888"/>
            <a:ext cx="1997075" cy="412750"/>
          </a:xfrm>
          <a:prstGeom prst="rect">
            <a:avLst/>
          </a:prstGeom>
          <a:noFill/>
          <a:ln w="9525">
            <a:noFill/>
            <a:miter lim="800000"/>
            <a:headEnd/>
            <a:tailEnd/>
          </a:ln>
          <a:effectLst/>
        </p:spPr>
        <p:txBody>
          <a:bodyPr>
            <a:spAutoFit/>
          </a:bodyPr>
          <a:lstStyle/>
          <a:p>
            <a:pPr eaLnBrk="0" hangingPunct="0">
              <a:buFont typeface="Webdings" pitchFamily="18" charset="2"/>
              <a:buNone/>
            </a:pPr>
            <a:r>
              <a:rPr lang="en-US" sz="2100" b="1"/>
              <a:t>Customers</a:t>
            </a:r>
            <a:endParaRPr lang="en-US" sz="2400"/>
          </a:p>
        </p:txBody>
      </p:sp>
      <p:sp>
        <p:nvSpPr>
          <p:cNvPr id="126988" name="Text Box 12"/>
          <p:cNvSpPr txBox="1">
            <a:spLocks noChangeArrowheads="1"/>
          </p:cNvSpPr>
          <p:nvPr/>
        </p:nvSpPr>
        <p:spPr bwMode="auto">
          <a:xfrm>
            <a:off x="7599363" y="3289300"/>
            <a:ext cx="1011237" cy="261610"/>
          </a:xfrm>
          <a:prstGeom prst="rect">
            <a:avLst/>
          </a:prstGeom>
          <a:noFill/>
          <a:ln w="9525">
            <a:noFill/>
            <a:miter lim="800000"/>
            <a:headEnd/>
            <a:tailEnd/>
          </a:ln>
          <a:effectLst/>
        </p:spPr>
        <p:txBody>
          <a:bodyPr>
            <a:spAutoFit/>
          </a:bodyPr>
          <a:lstStyle/>
          <a:p>
            <a:pPr eaLnBrk="0" hangingPunct="0">
              <a:spcBef>
                <a:spcPct val="50000"/>
              </a:spcBef>
            </a:pPr>
            <a:r>
              <a:rPr lang="en-US" sz="1100" b="1" dirty="0"/>
              <a:t>Satisfaction</a:t>
            </a:r>
            <a:endParaRPr lang="en-US" sz="800" b="1" dirty="0"/>
          </a:p>
        </p:txBody>
      </p:sp>
      <p:sp>
        <p:nvSpPr>
          <p:cNvPr id="126989" name="Line 13"/>
          <p:cNvSpPr>
            <a:spLocks noChangeShapeType="1"/>
          </p:cNvSpPr>
          <p:nvPr/>
        </p:nvSpPr>
        <p:spPr bwMode="auto">
          <a:xfrm>
            <a:off x="1943100" y="5049838"/>
            <a:ext cx="1762125" cy="0"/>
          </a:xfrm>
          <a:prstGeom prst="line">
            <a:avLst/>
          </a:prstGeom>
          <a:noFill/>
          <a:ln w="9525">
            <a:solidFill>
              <a:schemeClr val="tx1"/>
            </a:solidFill>
            <a:round/>
            <a:headEnd/>
            <a:tailEnd type="triangle" w="med" len="med"/>
          </a:ln>
          <a:effectLst/>
        </p:spPr>
        <p:txBody>
          <a:bodyPr anchor="ctr">
            <a:spAutoFit/>
          </a:bodyPr>
          <a:lstStyle/>
          <a:p>
            <a:endParaRPr lang="en-US"/>
          </a:p>
        </p:txBody>
      </p:sp>
      <p:sp>
        <p:nvSpPr>
          <p:cNvPr id="126990" name="Text Box 14"/>
          <p:cNvSpPr txBox="1">
            <a:spLocks noChangeArrowheads="1"/>
          </p:cNvSpPr>
          <p:nvPr/>
        </p:nvSpPr>
        <p:spPr bwMode="auto">
          <a:xfrm>
            <a:off x="6040438" y="4878388"/>
            <a:ext cx="1038225" cy="338554"/>
          </a:xfrm>
          <a:prstGeom prst="rect">
            <a:avLst/>
          </a:prstGeom>
          <a:noFill/>
          <a:ln w="9525">
            <a:noFill/>
            <a:miter lim="800000"/>
            <a:headEnd/>
            <a:tailEnd/>
          </a:ln>
          <a:effectLst/>
        </p:spPr>
        <p:txBody>
          <a:bodyPr>
            <a:spAutoFit/>
          </a:bodyPr>
          <a:lstStyle/>
          <a:p>
            <a:pPr algn="ctr" eaLnBrk="0" hangingPunct="0">
              <a:spcBef>
                <a:spcPct val="50000"/>
              </a:spcBef>
            </a:pPr>
            <a:r>
              <a:rPr lang="en-US" sz="1600" b="1" dirty="0"/>
              <a:t>Product</a:t>
            </a:r>
            <a:endParaRPr lang="en-US" sz="900" b="1" dirty="0"/>
          </a:p>
        </p:txBody>
      </p:sp>
      <p:sp>
        <p:nvSpPr>
          <p:cNvPr id="126991" name="Line 15"/>
          <p:cNvSpPr>
            <a:spLocks noChangeShapeType="1"/>
          </p:cNvSpPr>
          <p:nvPr/>
        </p:nvSpPr>
        <p:spPr bwMode="auto">
          <a:xfrm>
            <a:off x="5635625" y="5135563"/>
            <a:ext cx="373063" cy="0"/>
          </a:xfrm>
          <a:prstGeom prst="line">
            <a:avLst/>
          </a:prstGeom>
          <a:noFill/>
          <a:ln w="9525">
            <a:solidFill>
              <a:schemeClr val="tx1"/>
            </a:solidFill>
            <a:round/>
            <a:headEnd/>
            <a:tailEnd/>
          </a:ln>
          <a:effectLst/>
        </p:spPr>
        <p:txBody>
          <a:bodyPr anchor="ctr">
            <a:spAutoFit/>
          </a:bodyPr>
          <a:lstStyle/>
          <a:p>
            <a:endParaRPr lang="en-US"/>
          </a:p>
        </p:txBody>
      </p:sp>
      <p:sp>
        <p:nvSpPr>
          <p:cNvPr id="126992" name="Line 16"/>
          <p:cNvSpPr>
            <a:spLocks noChangeShapeType="1"/>
          </p:cNvSpPr>
          <p:nvPr/>
        </p:nvSpPr>
        <p:spPr bwMode="auto">
          <a:xfrm>
            <a:off x="7080250" y="5108575"/>
            <a:ext cx="519113" cy="1588"/>
          </a:xfrm>
          <a:prstGeom prst="line">
            <a:avLst/>
          </a:prstGeom>
          <a:noFill/>
          <a:ln w="9525">
            <a:solidFill>
              <a:schemeClr val="tx1"/>
            </a:solidFill>
            <a:round/>
            <a:headEnd/>
            <a:tailEnd type="triangle" w="med" len="med"/>
          </a:ln>
          <a:effectLst/>
        </p:spPr>
        <p:txBody>
          <a:bodyPr anchor="ctr">
            <a:spAutoFit/>
          </a:bodyPr>
          <a:lstStyle/>
          <a:p>
            <a:endParaRPr lang="en-US"/>
          </a:p>
        </p:txBody>
      </p:sp>
      <p:sp>
        <p:nvSpPr>
          <p:cNvPr id="126993" name="Line 17"/>
          <p:cNvSpPr>
            <a:spLocks noChangeShapeType="1"/>
          </p:cNvSpPr>
          <p:nvPr/>
        </p:nvSpPr>
        <p:spPr bwMode="auto">
          <a:xfrm>
            <a:off x="6559550" y="3460750"/>
            <a:ext cx="1066800" cy="1588"/>
          </a:xfrm>
          <a:prstGeom prst="line">
            <a:avLst/>
          </a:prstGeom>
          <a:noFill/>
          <a:ln w="15875">
            <a:solidFill>
              <a:schemeClr val="tx1"/>
            </a:solidFill>
            <a:prstDash val="sysDot"/>
            <a:round/>
            <a:headEnd type="triangle" w="med" len="med"/>
            <a:tailEnd type="triangle" w="med" len="med"/>
          </a:ln>
          <a:effectLst/>
        </p:spPr>
        <p:txBody>
          <a:bodyPr anchor="ctr">
            <a:spAutoFit/>
          </a:bodyPr>
          <a:lstStyle/>
          <a:p>
            <a:endParaRPr lang="en-US"/>
          </a:p>
        </p:txBody>
      </p:sp>
      <p:sp>
        <p:nvSpPr>
          <p:cNvPr id="126994" name="Text Box 18"/>
          <p:cNvSpPr txBox="1">
            <a:spLocks noChangeArrowheads="1"/>
          </p:cNvSpPr>
          <p:nvPr/>
        </p:nvSpPr>
        <p:spPr bwMode="auto">
          <a:xfrm>
            <a:off x="5570538" y="3124200"/>
            <a:ext cx="1443037" cy="609398"/>
          </a:xfrm>
          <a:prstGeom prst="rect">
            <a:avLst/>
          </a:prstGeom>
          <a:noFill/>
          <a:ln w="9525">
            <a:noFill/>
            <a:miter lim="800000"/>
            <a:headEnd/>
            <a:tailEnd/>
          </a:ln>
          <a:effectLst/>
        </p:spPr>
        <p:txBody>
          <a:bodyPr>
            <a:spAutoFit/>
          </a:bodyPr>
          <a:lstStyle/>
          <a:p>
            <a:pPr eaLnBrk="0" hangingPunct="0">
              <a:lnSpc>
                <a:spcPct val="80000"/>
              </a:lnSpc>
              <a:spcBef>
                <a:spcPct val="50000"/>
              </a:spcBef>
            </a:pPr>
            <a:r>
              <a:rPr lang="en-US" sz="1400" b="1" dirty="0"/>
              <a:t>Measurement, analysis and  Improvement</a:t>
            </a:r>
            <a:endParaRPr lang="en-US" sz="900" b="1" dirty="0"/>
          </a:p>
        </p:txBody>
      </p:sp>
      <p:sp>
        <p:nvSpPr>
          <p:cNvPr id="126995" name="Text Box 19"/>
          <p:cNvSpPr txBox="1">
            <a:spLocks noChangeArrowheads="1"/>
          </p:cNvSpPr>
          <p:nvPr/>
        </p:nvSpPr>
        <p:spPr bwMode="auto">
          <a:xfrm>
            <a:off x="2724150" y="3215015"/>
            <a:ext cx="1557338" cy="523220"/>
          </a:xfrm>
          <a:prstGeom prst="rect">
            <a:avLst/>
          </a:prstGeom>
          <a:noFill/>
          <a:ln w="9525">
            <a:noFill/>
            <a:miter lim="800000"/>
            <a:headEnd/>
            <a:tailEnd/>
          </a:ln>
          <a:effectLst/>
        </p:spPr>
        <p:txBody>
          <a:bodyPr anchor="ctr">
            <a:spAutoFit/>
          </a:bodyPr>
          <a:lstStyle/>
          <a:p>
            <a:pPr algn="ctr" eaLnBrk="0" hangingPunct="0">
              <a:spcBef>
                <a:spcPct val="50000"/>
              </a:spcBef>
            </a:pPr>
            <a:r>
              <a:rPr lang="en-US" sz="1400" b="1" dirty="0"/>
              <a:t>Resource Management</a:t>
            </a:r>
            <a:endParaRPr lang="en-US" sz="900" b="1" dirty="0"/>
          </a:p>
        </p:txBody>
      </p:sp>
      <p:sp>
        <p:nvSpPr>
          <p:cNvPr id="126996" name="Text Box 20"/>
          <p:cNvSpPr txBox="1">
            <a:spLocks noChangeArrowheads="1"/>
          </p:cNvSpPr>
          <p:nvPr/>
        </p:nvSpPr>
        <p:spPr bwMode="auto">
          <a:xfrm>
            <a:off x="3935413" y="4802515"/>
            <a:ext cx="1703387" cy="523220"/>
          </a:xfrm>
          <a:prstGeom prst="rect">
            <a:avLst/>
          </a:prstGeom>
          <a:noFill/>
          <a:ln w="9525">
            <a:noFill/>
            <a:miter lim="800000"/>
            <a:headEnd/>
            <a:tailEnd/>
          </a:ln>
          <a:effectLst/>
        </p:spPr>
        <p:txBody>
          <a:bodyPr anchor="ctr">
            <a:spAutoFit/>
          </a:bodyPr>
          <a:lstStyle/>
          <a:p>
            <a:pPr algn="ctr" eaLnBrk="0" hangingPunct="0">
              <a:spcBef>
                <a:spcPct val="50000"/>
              </a:spcBef>
            </a:pPr>
            <a:r>
              <a:rPr lang="en-US" sz="1400" b="1" dirty="0"/>
              <a:t>Product Realization</a:t>
            </a:r>
            <a:r>
              <a:rPr lang="en-US" sz="900" b="1" dirty="0"/>
              <a:t> </a:t>
            </a:r>
          </a:p>
        </p:txBody>
      </p:sp>
      <p:sp>
        <p:nvSpPr>
          <p:cNvPr id="126997" name="AutoShape 21"/>
          <p:cNvSpPr>
            <a:spLocks noChangeArrowheads="1"/>
          </p:cNvSpPr>
          <p:nvPr/>
        </p:nvSpPr>
        <p:spPr bwMode="auto">
          <a:xfrm>
            <a:off x="5380038" y="5021263"/>
            <a:ext cx="173037" cy="114300"/>
          </a:xfrm>
          <a:prstGeom prst="chevron">
            <a:avLst>
              <a:gd name="adj" fmla="val 37847"/>
            </a:avLst>
          </a:prstGeom>
          <a:solidFill>
            <a:schemeClr val="tx1"/>
          </a:solidFill>
          <a:ln w="9525">
            <a:solidFill>
              <a:schemeClr val="tx1"/>
            </a:solidFill>
            <a:miter lim="800000"/>
            <a:headEnd/>
            <a:tailEnd/>
          </a:ln>
          <a:effectLst/>
        </p:spPr>
        <p:txBody>
          <a:bodyPr wrap="none" anchor="ctr">
            <a:spAutoFit/>
          </a:bodyPr>
          <a:lstStyle/>
          <a:p>
            <a:endParaRPr lang="en-US"/>
          </a:p>
        </p:txBody>
      </p:sp>
      <p:sp>
        <p:nvSpPr>
          <p:cNvPr id="126998" name="Line 22"/>
          <p:cNvSpPr>
            <a:spLocks noChangeShapeType="1"/>
          </p:cNvSpPr>
          <p:nvPr/>
        </p:nvSpPr>
        <p:spPr bwMode="auto">
          <a:xfrm flipH="1" flipV="1">
            <a:off x="1973263" y="1847850"/>
            <a:ext cx="1962150" cy="0"/>
          </a:xfrm>
          <a:prstGeom prst="line">
            <a:avLst/>
          </a:prstGeom>
          <a:noFill/>
          <a:ln w="9525">
            <a:solidFill>
              <a:schemeClr val="tx1"/>
            </a:solidFill>
            <a:prstDash val="sysDot"/>
            <a:round/>
            <a:headEnd type="triangle" w="med" len="med"/>
            <a:tailEnd type="triangle" w="med" len="med"/>
          </a:ln>
          <a:effectLst/>
        </p:spPr>
        <p:txBody>
          <a:bodyPr anchor="ctr">
            <a:spAutoFit/>
          </a:bodyPr>
          <a:lstStyle/>
          <a:p>
            <a:endParaRPr lang="en-US"/>
          </a:p>
        </p:txBody>
      </p:sp>
      <p:sp>
        <p:nvSpPr>
          <p:cNvPr id="126999" name="Text Box 23"/>
          <p:cNvSpPr txBox="1">
            <a:spLocks noChangeArrowheads="1"/>
          </p:cNvSpPr>
          <p:nvPr/>
        </p:nvSpPr>
        <p:spPr bwMode="auto">
          <a:xfrm>
            <a:off x="1682750" y="4768850"/>
            <a:ext cx="1241425" cy="244475"/>
          </a:xfrm>
          <a:prstGeom prst="rect">
            <a:avLst/>
          </a:prstGeom>
          <a:noFill/>
          <a:ln w="9525">
            <a:noFill/>
            <a:miter lim="800000"/>
            <a:headEnd/>
            <a:tailEnd/>
          </a:ln>
          <a:effectLst/>
        </p:spPr>
        <p:txBody>
          <a:bodyPr anchor="ctr">
            <a:spAutoFit/>
          </a:bodyPr>
          <a:lstStyle/>
          <a:p>
            <a:pPr algn="ctr" eaLnBrk="0" hangingPunct="0">
              <a:spcBef>
                <a:spcPct val="50000"/>
              </a:spcBef>
            </a:pPr>
            <a:r>
              <a:rPr lang="en-US" sz="1000" b="1"/>
              <a:t>Input</a:t>
            </a:r>
          </a:p>
        </p:txBody>
      </p:sp>
      <p:sp>
        <p:nvSpPr>
          <p:cNvPr id="127000" name="Text Box 24"/>
          <p:cNvSpPr txBox="1">
            <a:spLocks noChangeArrowheads="1"/>
          </p:cNvSpPr>
          <p:nvPr/>
        </p:nvSpPr>
        <p:spPr bwMode="auto">
          <a:xfrm>
            <a:off x="6992938" y="4854575"/>
            <a:ext cx="661987" cy="244475"/>
          </a:xfrm>
          <a:prstGeom prst="rect">
            <a:avLst/>
          </a:prstGeom>
          <a:noFill/>
          <a:ln w="9525">
            <a:noFill/>
            <a:miter lim="800000"/>
            <a:headEnd/>
            <a:tailEnd/>
          </a:ln>
          <a:effectLst/>
        </p:spPr>
        <p:txBody>
          <a:bodyPr anchor="ctr">
            <a:spAutoFit/>
          </a:bodyPr>
          <a:lstStyle/>
          <a:p>
            <a:pPr algn="ctr" eaLnBrk="0" hangingPunct="0">
              <a:spcBef>
                <a:spcPct val="50000"/>
              </a:spcBef>
            </a:pPr>
            <a:r>
              <a:rPr lang="en-US" sz="1000" b="1"/>
              <a:t>Output</a:t>
            </a:r>
          </a:p>
        </p:txBody>
      </p:sp>
      <p:sp>
        <p:nvSpPr>
          <p:cNvPr id="127001" name="AutoShape 25"/>
          <p:cNvSpPr>
            <a:spLocks noChangeArrowheads="1"/>
          </p:cNvSpPr>
          <p:nvPr/>
        </p:nvSpPr>
        <p:spPr bwMode="auto">
          <a:xfrm>
            <a:off x="3905250" y="1528763"/>
            <a:ext cx="1905000" cy="779462"/>
          </a:xfrm>
          <a:prstGeom prst="roundRect">
            <a:avLst>
              <a:gd name="adj" fmla="val 16667"/>
            </a:avLst>
          </a:prstGeom>
          <a:noFill/>
          <a:ln w="9525">
            <a:solidFill>
              <a:schemeClr val="tx1"/>
            </a:solidFill>
            <a:round/>
            <a:headEnd/>
            <a:tailEnd/>
          </a:ln>
          <a:effectLst/>
        </p:spPr>
        <p:txBody>
          <a:bodyPr wrap="none" anchor="ctr">
            <a:spAutoFit/>
          </a:bodyPr>
          <a:lstStyle/>
          <a:p>
            <a:endParaRPr lang="en-US"/>
          </a:p>
        </p:txBody>
      </p:sp>
      <p:sp>
        <p:nvSpPr>
          <p:cNvPr id="127002" name="Rectangle 26"/>
          <p:cNvSpPr>
            <a:spLocks noChangeArrowheads="1"/>
          </p:cNvSpPr>
          <p:nvPr/>
        </p:nvSpPr>
        <p:spPr bwMode="auto">
          <a:xfrm>
            <a:off x="3898900" y="1624340"/>
            <a:ext cx="1827213" cy="523220"/>
          </a:xfrm>
          <a:prstGeom prst="rect">
            <a:avLst/>
          </a:prstGeom>
          <a:noFill/>
          <a:ln w="9525">
            <a:noFill/>
            <a:miter lim="800000"/>
            <a:headEnd/>
            <a:tailEnd/>
          </a:ln>
          <a:effectLst/>
        </p:spPr>
        <p:txBody>
          <a:bodyPr anchor="ctr">
            <a:spAutoFit/>
          </a:bodyPr>
          <a:lstStyle/>
          <a:p>
            <a:pPr algn="ctr" eaLnBrk="0" hangingPunct="0">
              <a:spcBef>
                <a:spcPct val="50000"/>
              </a:spcBef>
            </a:pPr>
            <a:r>
              <a:rPr lang="en-US" sz="1400" b="1" dirty="0"/>
              <a:t>Management Responsibility</a:t>
            </a:r>
            <a:endParaRPr lang="en-US" sz="1100" b="1" dirty="0"/>
          </a:p>
        </p:txBody>
      </p:sp>
      <p:sp>
        <p:nvSpPr>
          <p:cNvPr id="127003" name="AutoShape 27"/>
          <p:cNvSpPr>
            <a:spLocks noChangeArrowheads="1"/>
          </p:cNvSpPr>
          <p:nvPr/>
        </p:nvSpPr>
        <p:spPr bwMode="auto">
          <a:xfrm>
            <a:off x="2578100" y="3087688"/>
            <a:ext cx="1701800" cy="720725"/>
          </a:xfrm>
          <a:prstGeom prst="roundRect">
            <a:avLst>
              <a:gd name="adj" fmla="val 16667"/>
            </a:avLst>
          </a:prstGeom>
          <a:noFill/>
          <a:ln w="9525">
            <a:solidFill>
              <a:schemeClr val="tx1"/>
            </a:solidFill>
            <a:round/>
            <a:headEnd/>
            <a:tailEnd/>
          </a:ln>
          <a:effectLst/>
        </p:spPr>
        <p:txBody>
          <a:bodyPr wrap="none" anchor="ctr">
            <a:spAutoFit/>
          </a:bodyPr>
          <a:lstStyle/>
          <a:p>
            <a:endParaRPr lang="en-US"/>
          </a:p>
        </p:txBody>
      </p:sp>
      <p:sp>
        <p:nvSpPr>
          <p:cNvPr id="127004" name="AutoShape 28"/>
          <p:cNvSpPr>
            <a:spLocks noChangeArrowheads="1"/>
          </p:cNvSpPr>
          <p:nvPr/>
        </p:nvSpPr>
        <p:spPr bwMode="auto">
          <a:xfrm>
            <a:off x="3886200" y="4819650"/>
            <a:ext cx="1905000" cy="549275"/>
          </a:xfrm>
          <a:prstGeom prst="roundRect">
            <a:avLst>
              <a:gd name="adj" fmla="val 16667"/>
            </a:avLst>
          </a:prstGeom>
          <a:noFill/>
          <a:ln w="9525">
            <a:solidFill>
              <a:schemeClr val="tx1"/>
            </a:solidFill>
            <a:round/>
            <a:headEnd/>
            <a:tailEnd/>
          </a:ln>
          <a:effectLst/>
        </p:spPr>
        <p:txBody>
          <a:bodyPr wrap="none" anchor="ctr">
            <a:spAutoFit/>
          </a:bodyPr>
          <a:lstStyle/>
          <a:p>
            <a:endParaRPr lang="en-US"/>
          </a:p>
        </p:txBody>
      </p:sp>
      <p:sp>
        <p:nvSpPr>
          <p:cNvPr id="127010" name="AutoShape 34"/>
          <p:cNvSpPr>
            <a:spLocks noChangeArrowheads="1"/>
          </p:cNvSpPr>
          <p:nvPr/>
        </p:nvSpPr>
        <p:spPr bwMode="auto">
          <a:xfrm>
            <a:off x="6010275" y="4808538"/>
            <a:ext cx="1068388" cy="577850"/>
          </a:xfrm>
          <a:prstGeom prst="roundRect">
            <a:avLst>
              <a:gd name="adj" fmla="val 16667"/>
            </a:avLst>
          </a:prstGeom>
          <a:noFill/>
          <a:ln w="9525">
            <a:solidFill>
              <a:schemeClr val="tx1"/>
            </a:solidFill>
            <a:round/>
            <a:headEnd/>
            <a:tailEnd/>
          </a:ln>
          <a:effectLst/>
        </p:spPr>
        <p:txBody>
          <a:bodyPr wrap="none" anchor="ctr">
            <a:spAutoFit/>
          </a:bodyPr>
          <a:lstStyle/>
          <a:p>
            <a:endParaRPr lang="en-US"/>
          </a:p>
        </p:txBody>
      </p:sp>
      <p:sp>
        <p:nvSpPr>
          <p:cNvPr id="127011" name="Text Box 35"/>
          <p:cNvSpPr txBox="1">
            <a:spLocks noChangeArrowheads="1"/>
          </p:cNvSpPr>
          <p:nvPr/>
        </p:nvSpPr>
        <p:spPr bwMode="auto">
          <a:xfrm>
            <a:off x="1133475" y="6045527"/>
            <a:ext cx="3463925" cy="523220"/>
          </a:xfrm>
          <a:prstGeom prst="rect">
            <a:avLst/>
          </a:prstGeom>
          <a:noFill/>
          <a:ln w="9525">
            <a:noFill/>
            <a:miter lim="800000"/>
            <a:headEnd/>
            <a:tailEnd/>
          </a:ln>
          <a:effectLst/>
        </p:spPr>
        <p:txBody>
          <a:bodyPr anchor="ctr">
            <a:spAutoFit/>
          </a:bodyPr>
          <a:lstStyle/>
          <a:p>
            <a:pPr algn="ctr" eaLnBrk="0" hangingPunct="0">
              <a:spcBef>
                <a:spcPct val="50000"/>
              </a:spcBef>
            </a:pPr>
            <a:r>
              <a:rPr lang="en-US" sz="1400" b="1" dirty="0"/>
              <a:t>Model of a Process-based Quality Management System</a:t>
            </a:r>
            <a:endParaRPr lang="en-US" sz="900" b="1" dirty="0"/>
          </a:p>
        </p:txBody>
      </p:sp>
      <p:sp>
        <p:nvSpPr>
          <p:cNvPr id="127012" name="Text Box 36"/>
          <p:cNvSpPr txBox="1">
            <a:spLocks noChangeArrowheads="1"/>
          </p:cNvSpPr>
          <p:nvPr/>
        </p:nvSpPr>
        <p:spPr bwMode="auto">
          <a:xfrm>
            <a:off x="5060950" y="6022975"/>
            <a:ext cx="3144838" cy="504825"/>
          </a:xfrm>
          <a:prstGeom prst="rect">
            <a:avLst/>
          </a:prstGeom>
          <a:noFill/>
          <a:ln w="9525">
            <a:noFill/>
            <a:miter lim="800000"/>
            <a:headEnd/>
            <a:tailEnd/>
          </a:ln>
          <a:effectLst/>
        </p:spPr>
        <p:txBody>
          <a:bodyPr anchor="ctr">
            <a:spAutoFit/>
          </a:bodyPr>
          <a:lstStyle/>
          <a:p>
            <a:pPr algn="ctr" eaLnBrk="0" hangingPunct="0">
              <a:lnSpc>
                <a:spcPct val="110000"/>
              </a:lnSpc>
              <a:spcBef>
                <a:spcPct val="50000"/>
              </a:spcBef>
            </a:pPr>
            <a:r>
              <a:rPr lang="en-US" sz="1000" b="1"/>
              <a:t>Value Adding Activities</a:t>
            </a:r>
          </a:p>
          <a:p>
            <a:pPr algn="ctr" eaLnBrk="0" hangingPunct="0">
              <a:lnSpc>
                <a:spcPct val="110000"/>
              </a:lnSpc>
              <a:spcBef>
                <a:spcPct val="50000"/>
              </a:spcBef>
            </a:pPr>
            <a:r>
              <a:rPr lang="en-US" sz="1000" b="1"/>
              <a:t>Information Flow</a:t>
            </a:r>
          </a:p>
        </p:txBody>
      </p:sp>
      <p:sp>
        <p:nvSpPr>
          <p:cNvPr id="127013" name="Line 37"/>
          <p:cNvSpPr>
            <a:spLocks noChangeShapeType="1"/>
          </p:cNvSpPr>
          <p:nvPr/>
        </p:nvSpPr>
        <p:spPr bwMode="auto">
          <a:xfrm>
            <a:off x="4945063" y="6173788"/>
            <a:ext cx="923925" cy="1587"/>
          </a:xfrm>
          <a:prstGeom prst="line">
            <a:avLst/>
          </a:prstGeom>
          <a:noFill/>
          <a:ln w="9525">
            <a:solidFill>
              <a:schemeClr val="tx1"/>
            </a:solidFill>
            <a:round/>
            <a:headEnd/>
            <a:tailEnd type="triangle" w="med" len="med"/>
          </a:ln>
          <a:effectLst/>
        </p:spPr>
        <p:txBody>
          <a:bodyPr anchor="ctr">
            <a:spAutoFit/>
          </a:bodyPr>
          <a:lstStyle/>
          <a:p>
            <a:endParaRPr lang="en-US"/>
          </a:p>
        </p:txBody>
      </p:sp>
      <p:sp>
        <p:nvSpPr>
          <p:cNvPr id="127014" name="Line 38"/>
          <p:cNvSpPr>
            <a:spLocks noChangeShapeType="1"/>
          </p:cNvSpPr>
          <p:nvPr/>
        </p:nvSpPr>
        <p:spPr bwMode="auto">
          <a:xfrm>
            <a:off x="4945063" y="6405563"/>
            <a:ext cx="922337" cy="0"/>
          </a:xfrm>
          <a:prstGeom prst="line">
            <a:avLst/>
          </a:prstGeom>
          <a:noFill/>
          <a:ln w="9525" cap="rnd">
            <a:solidFill>
              <a:schemeClr val="tx1"/>
            </a:solidFill>
            <a:prstDash val="sysDot"/>
            <a:round/>
            <a:headEnd/>
            <a:tailEnd type="triangle" w="med" len="med"/>
          </a:ln>
          <a:effectLst/>
        </p:spPr>
        <p:txBody>
          <a:bodyPr anchor="ctr">
            <a:spAutoFit/>
          </a:bodyPr>
          <a:lstStyle/>
          <a:p>
            <a:endParaRPr lang="en-US"/>
          </a:p>
        </p:txBody>
      </p:sp>
      <p:sp>
        <p:nvSpPr>
          <p:cNvPr id="127017" name="AutoShape 41"/>
          <p:cNvSpPr>
            <a:spLocks noChangeArrowheads="1"/>
          </p:cNvSpPr>
          <p:nvPr/>
        </p:nvSpPr>
        <p:spPr bwMode="auto">
          <a:xfrm rot="-18543153">
            <a:off x="3226593" y="4148932"/>
            <a:ext cx="1204913" cy="457200"/>
          </a:xfrm>
          <a:prstGeom prst="curvedUpArrow">
            <a:avLst>
              <a:gd name="adj1" fmla="val 52708"/>
              <a:gd name="adj2" fmla="val 105417"/>
              <a:gd name="adj3" fmla="val 33333"/>
            </a:avLst>
          </a:prstGeom>
          <a:solidFill>
            <a:schemeClr val="accent1"/>
          </a:solidFill>
          <a:ln w="9525">
            <a:solidFill>
              <a:schemeClr val="tx1"/>
            </a:solidFill>
            <a:miter lim="800000"/>
            <a:headEnd/>
            <a:tailEnd/>
          </a:ln>
          <a:effectLst/>
        </p:spPr>
        <p:txBody>
          <a:bodyPr anchor="ctr">
            <a:spAutoFit/>
          </a:bodyPr>
          <a:lstStyle/>
          <a:p>
            <a:endParaRPr lang="en-US"/>
          </a:p>
        </p:txBody>
      </p:sp>
      <p:sp>
        <p:nvSpPr>
          <p:cNvPr id="127018" name="AutoShape 42"/>
          <p:cNvSpPr>
            <a:spLocks noChangeArrowheads="1"/>
          </p:cNvSpPr>
          <p:nvPr/>
        </p:nvSpPr>
        <p:spPr bwMode="auto">
          <a:xfrm rot="13860000">
            <a:off x="5445919" y="2210594"/>
            <a:ext cx="1182687" cy="492125"/>
          </a:xfrm>
          <a:prstGeom prst="curvedUpArrow">
            <a:avLst>
              <a:gd name="adj1" fmla="val 48064"/>
              <a:gd name="adj2" fmla="val 96129"/>
              <a:gd name="adj3" fmla="val 33333"/>
            </a:avLst>
          </a:prstGeom>
          <a:solidFill>
            <a:schemeClr val="accent1"/>
          </a:solidFill>
          <a:ln w="9525">
            <a:solidFill>
              <a:schemeClr val="tx1"/>
            </a:solidFill>
            <a:miter lim="800000"/>
            <a:headEnd/>
            <a:tailEnd/>
          </a:ln>
          <a:effectLst/>
        </p:spPr>
        <p:txBody>
          <a:bodyPr anchor="ctr">
            <a:spAutoFit/>
          </a:bodyPr>
          <a:lstStyle/>
          <a:p>
            <a:endParaRPr lang="en-US"/>
          </a:p>
        </p:txBody>
      </p:sp>
      <p:sp>
        <p:nvSpPr>
          <p:cNvPr id="127020" name="AutoShape 44"/>
          <p:cNvSpPr>
            <a:spLocks noChangeArrowheads="1"/>
          </p:cNvSpPr>
          <p:nvPr/>
        </p:nvSpPr>
        <p:spPr bwMode="auto">
          <a:xfrm>
            <a:off x="3352800" y="2057400"/>
            <a:ext cx="457200" cy="1143000"/>
          </a:xfrm>
          <a:prstGeom prst="curvedRightArrow">
            <a:avLst>
              <a:gd name="adj1" fmla="val 50000"/>
              <a:gd name="adj2" fmla="val 100000"/>
              <a:gd name="adj3" fmla="val 33333"/>
            </a:avLst>
          </a:prstGeom>
          <a:solidFill>
            <a:schemeClr val="accent1"/>
          </a:solidFill>
          <a:ln w="9525">
            <a:solidFill>
              <a:schemeClr val="tx1"/>
            </a:solidFill>
            <a:miter lim="800000"/>
            <a:headEnd/>
            <a:tailEnd/>
          </a:ln>
          <a:effectLst/>
        </p:spPr>
        <p:txBody>
          <a:bodyPr anchor="ctr">
            <a:spAutoFit/>
          </a:bodyPr>
          <a:lstStyle/>
          <a:p>
            <a:endParaRPr lang="en-US"/>
          </a:p>
        </p:txBody>
      </p:sp>
      <p:sp>
        <p:nvSpPr>
          <p:cNvPr id="127021" name="AutoShape 45"/>
          <p:cNvSpPr>
            <a:spLocks noChangeArrowheads="1"/>
          </p:cNvSpPr>
          <p:nvPr/>
        </p:nvSpPr>
        <p:spPr bwMode="auto">
          <a:xfrm rot="11400000">
            <a:off x="5715000" y="3657600"/>
            <a:ext cx="533400" cy="1143000"/>
          </a:xfrm>
          <a:prstGeom prst="curvedRightArrow">
            <a:avLst>
              <a:gd name="adj1" fmla="val 42857"/>
              <a:gd name="adj2" fmla="val 85714"/>
              <a:gd name="adj3" fmla="val 33333"/>
            </a:avLst>
          </a:prstGeom>
          <a:solidFill>
            <a:schemeClr val="accent1"/>
          </a:solidFill>
          <a:ln w="9525">
            <a:solidFill>
              <a:schemeClr val="tx1"/>
            </a:solidFill>
            <a:miter lim="800000"/>
            <a:headEnd/>
            <a:tailEnd/>
          </a:ln>
          <a:effectLst/>
        </p:spPr>
        <p:txBody>
          <a:bodyPr anchor="ctr">
            <a:spAutoFit/>
          </a:bodyPr>
          <a:lstStyle/>
          <a:p>
            <a:endParaRPr lang="en-US"/>
          </a:p>
        </p:txBody>
      </p:sp>
      <p:sp>
        <p:nvSpPr>
          <p:cNvPr id="127022" name="AutoShape 46"/>
          <p:cNvSpPr>
            <a:spLocks noChangeArrowheads="1"/>
          </p:cNvSpPr>
          <p:nvPr/>
        </p:nvSpPr>
        <p:spPr bwMode="auto">
          <a:xfrm rot="15767492">
            <a:off x="5874544" y="669131"/>
            <a:ext cx="1470025" cy="912813"/>
          </a:xfrm>
          <a:prstGeom prst="curvedUpArrow">
            <a:avLst>
              <a:gd name="adj1" fmla="val 32209"/>
              <a:gd name="adj2" fmla="val 64417"/>
              <a:gd name="adj3" fmla="val 33333"/>
            </a:avLst>
          </a:prstGeom>
          <a:solidFill>
            <a:schemeClr val="accent1"/>
          </a:solidFill>
          <a:ln w="9525">
            <a:solidFill>
              <a:schemeClr val="tx1"/>
            </a:solidFill>
            <a:miter lim="800000"/>
            <a:headEnd/>
            <a:tailEnd/>
          </a:ln>
          <a:effectLst/>
        </p:spPr>
        <p:txBody>
          <a:bodyPr anchor="ctr">
            <a:spAutoFit/>
          </a:bodyPr>
          <a:lstStyle/>
          <a:p>
            <a:endParaRPr lang="en-US"/>
          </a:p>
        </p:txBody>
      </p:sp>
    </p:spTree>
    <p:extLst>
      <p:ext uri="{BB962C8B-B14F-4D97-AF65-F5344CB8AC3E}">
        <p14:creationId xmlns:p14="http://schemas.microsoft.com/office/powerpoint/2010/main" val="227794173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67001"/>
            <a:ext cx="8229600" cy="609600"/>
          </a:xfrm>
        </p:spPr>
        <p:txBody>
          <a:bodyPr>
            <a:noAutofit/>
          </a:bodyPr>
          <a:lstStyle/>
          <a:p>
            <a:pPr>
              <a:buNone/>
            </a:pPr>
            <a:r>
              <a:rPr lang="en-US" sz="3600" dirty="0"/>
              <a:t>05. Improvement</a:t>
            </a:r>
          </a:p>
        </p:txBody>
      </p:sp>
      <p:sp>
        <p:nvSpPr>
          <p:cNvPr id="3" name="Title 2"/>
          <p:cNvSpPr>
            <a:spLocks noGrp="1"/>
          </p:cNvSpPr>
          <p:nvPr>
            <p:ph type="title"/>
          </p:nvPr>
        </p:nvSpPr>
        <p:spPr/>
        <p:txBody>
          <a:bodyPr>
            <a:normAutofit/>
          </a:bodyPr>
          <a:lstStyle/>
          <a:p>
            <a:r>
              <a:rPr lang="en-US" dirty="0"/>
              <a:t>7 Quality Management Principles</a:t>
            </a:r>
          </a:p>
        </p:txBody>
      </p:sp>
    </p:spTree>
    <p:extLst>
      <p:ext uri="{BB962C8B-B14F-4D97-AF65-F5344CB8AC3E}">
        <p14:creationId xmlns:p14="http://schemas.microsoft.com/office/powerpoint/2010/main" val="1801275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BBF082-F141-4235-8B9D-A9F229ABE79E}"/>
              </a:ext>
            </a:extLst>
          </p:cNvPr>
          <p:cNvSpPr>
            <a:spLocks noGrp="1"/>
          </p:cNvSpPr>
          <p:nvPr>
            <p:ph type="title"/>
          </p:nvPr>
        </p:nvSpPr>
        <p:spPr/>
        <p:txBody>
          <a:bodyPr/>
          <a:lstStyle/>
          <a:p>
            <a:endParaRPr lang="en-US"/>
          </a:p>
        </p:txBody>
      </p:sp>
      <p:sp>
        <p:nvSpPr>
          <p:cNvPr id="2" name="Content Placeholder 1"/>
          <p:cNvSpPr>
            <a:spLocks noGrp="1"/>
          </p:cNvSpPr>
          <p:nvPr>
            <p:ph idx="1"/>
          </p:nvPr>
        </p:nvSpPr>
        <p:spPr/>
        <p:txBody>
          <a:bodyPr>
            <a:noAutofit/>
          </a:bodyPr>
          <a:lstStyle/>
          <a:p>
            <a:r>
              <a:rPr lang="en-US" sz="3200" dirty="0"/>
              <a:t>Set Target/Objective for each Process/Person</a:t>
            </a:r>
          </a:p>
          <a:p>
            <a:r>
              <a:rPr lang="en-US" sz="3200" dirty="0"/>
              <a:t>Monitor the performance of Process/Person</a:t>
            </a:r>
          </a:p>
          <a:p>
            <a:r>
              <a:rPr lang="en-US" sz="3200" dirty="0"/>
              <a:t>Once achieved Revise the target</a:t>
            </a:r>
          </a:p>
          <a:p>
            <a:r>
              <a:rPr lang="en-US" sz="3200" dirty="0"/>
              <a:t>Go on monitoring and revising the target</a:t>
            </a:r>
          </a:p>
        </p:txBody>
      </p:sp>
    </p:spTree>
    <p:extLst>
      <p:ext uri="{BB962C8B-B14F-4D97-AF65-F5344CB8AC3E}">
        <p14:creationId xmlns:p14="http://schemas.microsoft.com/office/powerpoint/2010/main" val="4080285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923D7-9337-408B-ADBE-A98441D48028}"/>
              </a:ext>
            </a:extLst>
          </p:cNvPr>
          <p:cNvSpPr>
            <a:spLocks noGrp="1"/>
          </p:cNvSpPr>
          <p:nvPr>
            <p:ph type="title"/>
          </p:nvPr>
        </p:nvSpPr>
        <p:spPr>
          <a:xfrm>
            <a:off x="152400" y="152400"/>
            <a:ext cx="8534400" cy="667510"/>
          </a:xfrm>
        </p:spPr>
        <p:txBody>
          <a:bodyPr>
            <a:normAutofit/>
          </a:bodyPr>
          <a:lstStyle/>
          <a:p>
            <a:r>
              <a:rPr lang="en-US" b="1" dirty="0">
                <a:solidFill>
                  <a:schemeClr val="bg1"/>
                </a:solidFill>
              </a:rPr>
              <a:t>ISO</a:t>
            </a:r>
            <a:endParaRPr lang="en-US" dirty="0">
              <a:solidFill>
                <a:schemeClr val="bg1"/>
              </a:solidFill>
            </a:endParaRPr>
          </a:p>
        </p:txBody>
      </p:sp>
      <p:sp>
        <p:nvSpPr>
          <p:cNvPr id="4099" name="Rectangle 3"/>
          <p:cNvSpPr>
            <a:spLocks noGrp="1" noChangeArrowheads="1"/>
          </p:cNvSpPr>
          <p:nvPr>
            <p:ph idx="1"/>
          </p:nvPr>
        </p:nvSpPr>
        <p:spPr/>
        <p:txBody>
          <a:bodyPr>
            <a:normAutofit/>
          </a:bodyPr>
          <a:lstStyle/>
          <a:p>
            <a:pPr>
              <a:lnSpc>
                <a:spcPct val="90000"/>
              </a:lnSpc>
              <a:spcBef>
                <a:spcPct val="0"/>
              </a:spcBef>
              <a:buClr>
                <a:schemeClr val="tx1"/>
              </a:buClr>
              <a:buFont typeface="Wingdings" pitchFamily="2" charset="2"/>
              <a:buChar char="ü"/>
            </a:pPr>
            <a:r>
              <a:rPr lang="en-US" sz="2400" b="1" dirty="0"/>
              <a:t>International Organization for Standardization, based in    Geneva, Switzerland</a:t>
            </a:r>
          </a:p>
          <a:p>
            <a:pPr>
              <a:lnSpc>
                <a:spcPct val="90000"/>
              </a:lnSpc>
              <a:buFont typeface="Wingdings" pitchFamily="2" charset="2"/>
              <a:buNone/>
            </a:pPr>
            <a:endParaRPr lang="en-US" sz="1200" b="1" dirty="0"/>
          </a:p>
          <a:p>
            <a:pPr>
              <a:lnSpc>
                <a:spcPct val="90000"/>
              </a:lnSpc>
              <a:buClr>
                <a:schemeClr val="tx1"/>
              </a:buClr>
              <a:buFont typeface="Wingdings" pitchFamily="2" charset="2"/>
              <a:buChar char="ü"/>
            </a:pPr>
            <a:r>
              <a:rPr lang="en-US" sz="2400" b="1" dirty="0"/>
              <a:t>Having members of more than180  National Standard Institutes of various countries.</a:t>
            </a:r>
          </a:p>
        </p:txBody>
      </p:sp>
    </p:spTree>
    <p:extLst>
      <p:ext uri="{BB962C8B-B14F-4D97-AF65-F5344CB8AC3E}">
        <p14:creationId xmlns:p14="http://schemas.microsoft.com/office/powerpoint/2010/main" val="3317209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linds(horizontal)">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99">
                                            <p:txEl>
                                              <p:pRg st="2" end="2"/>
                                            </p:txEl>
                                          </p:spTgt>
                                        </p:tgtEl>
                                        <p:attrNameLst>
                                          <p:attrName>style.visibility</p:attrName>
                                        </p:attrNameLst>
                                      </p:cBhvr>
                                      <p:to>
                                        <p:strVal val="visible"/>
                                      </p:to>
                                    </p:set>
                                    <p:animEffect transition="in" filter="blinds(horizontal)">
                                      <p:cBhvr>
                                        <p:cTn id="12"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Risk Analysis</a:t>
            </a:r>
          </a:p>
        </p:txBody>
      </p:sp>
      <p:sp>
        <p:nvSpPr>
          <p:cNvPr id="2" name="Content Placeholder 1"/>
          <p:cNvSpPr>
            <a:spLocks noGrp="1"/>
          </p:cNvSpPr>
          <p:nvPr>
            <p:ph idx="1"/>
          </p:nvPr>
        </p:nvSpPr>
        <p:spPr/>
        <p:txBody>
          <a:bodyPr/>
          <a:lstStyle/>
          <a:p>
            <a:r>
              <a:rPr lang="en-US" dirty="0"/>
              <a:t>Identify the Risks associated with each objective</a:t>
            </a:r>
          </a:p>
          <a:p>
            <a:r>
              <a:rPr lang="en-US" dirty="0"/>
              <a:t>Asses risk level </a:t>
            </a:r>
          </a:p>
          <a:p>
            <a:r>
              <a:rPr lang="en-US" dirty="0"/>
              <a:t>Mitigate risk</a:t>
            </a:r>
          </a:p>
          <a:p>
            <a:r>
              <a:rPr lang="en-US" dirty="0"/>
              <a:t>Assign responsibilities </a:t>
            </a:r>
          </a:p>
        </p:txBody>
      </p:sp>
    </p:spTree>
    <p:extLst>
      <p:ext uri="{BB962C8B-B14F-4D97-AF65-F5344CB8AC3E}">
        <p14:creationId xmlns:p14="http://schemas.microsoft.com/office/powerpoint/2010/main" val="973406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67001"/>
            <a:ext cx="8229600" cy="609600"/>
          </a:xfrm>
        </p:spPr>
        <p:txBody>
          <a:bodyPr>
            <a:noAutofit/>
          </a:bodyPr>
          <a:lstStyle/>
          <a:p>
            <a:pPr>
              <a:buNone/>
            </a:pPr>
            <a:r>
              <a:rPr lang="en-US" sz="3600" dirty="0"/>
              <a:t>06. Evidence based Decision Making</a:t>
            </a:r>
          </a:p>
        </p:txBody>
      </p:sp>
      <p:sp>
        <p:nvSpPr>
          <p:cNvPr id="3" name="Title 2"/>
          <p:cNvSpPr>
            <a:spLocks noGrp="1"/>
          </p:cNvSpPr>
          <p:nvPr>
            <p:ph type="title"/>
          </p:nvPr>
        </p:nvSpPr>
        <p:spPr/>
        <p:txBody>
          <a:bodyPr>
            <a:normAutofit/>
          </a:bodyPr>
          <a:lstStyle/>
          <a:p>
            <a:r>
              <a:rPr lang="en-US" dirty="0"/>
              <a:t>7 Quality Management Principles</a:t>
            </a:r>
          </a:p>
        </p:txBody>
      </p:sp>
    </p:spTree>
    <p:extLst>
      <p:ext uri="{BB962C8B-B14F-4D97-AF65-F5344CB8AC3E}">
        <p14:creationId xmlns:p14="http://schemas.microsoft.com/office/powerpoint/2010/main" val="2071674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835F89-1300-4AC4-AE22-FA468276B8CC}"/>
              </a:ext>
            </a:extLst>
          </p:cNvPr>
          <p:cNvSpPr>
            <a:spLocks noGrp="1"/>
          </p:cNvSpPr>
          <p:nvPr>
            <p:ph type="title"/>
          </p:nvPr>
        </p:nvSpPr>
        <p:spPr/>
        <p:txBody>
          <a:bodyPr/>
          <a:lstStyle/>
          <a:p>
            <a:endParaRPr lang="en-US"/>
          </a:p>
        </p:txBody>
      </p:sp>
      <p:sp>
        <p:nvSpPr>
          <p:cNvPr id="2" name="Content Placeholder 1"/>
          <p:cNvSpPr>
            <a:spLocks noGrp="1"/>
          </p:cNvSpPr>
          <p:nvPr>
            <p:ph idx="1"/>
          </p:nvPr>
        </p:nvSpPr>
        <p:spPr/>
        <p:txBody>
          <a:bodyPr/>
          <a:lstStyle/>
          <a:p>
            <a:r>
              <a:rPr lang="en-US" dirty="0"/>
              <a:t>Effective Decisions are to be made based on Facts/evidence.  </a:t>
            </a:r>
          </a:p>
          <a:p>
            <a:r>
              <a:rPr lang="en-US" dirty="0"/>
              <a:t>Evidence is found from the Records/</a:t>
            </a:r>
            <a:r>
              <a:rPr lang="en-US" b="1" dirty="0">
                <a:solidFill>
                  <a:schemeClr val="accent1">
                    <a:lumMod val="75000"/>
                  </a:schemeClr>
                </a:solidFill>
              </a:rPr>
              <a:t>CONTEXT</a:t>
            </a:r>
            <a:r>
              <a:rPr lang="en-US" dirty="0"/>
              <a:t> of the organization.</a:t>
            </a:r>
          </a:p>
        </p:txBody>
      </p:sp>
    </p:spTree>
    <p:extLst>
      <p:ext uri="{BB962C8B-B14F-4D97-AF65-F5344CB8AC3E}">
        <p14:creationId xmlns:p14="http://schemas.microsoft.com/office/powerpoint/2010/main" val="506681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a:solidFill>
                  <a:schemeClr val="accent1">
                    <a:lumMod val="75000"/>
                  </a:schemeClr>
                </a:solidFill>
              </a:rPr>
              <a:t>Internal Context</a:t>
            </a:r>
          </a:p>
        </p:txBody>
      </p:sp>
      <p:sp>
        <p:nvSpPr>
          <p:cNvPr id="3" name="Content Placeholder 2"/>
          <p:cNvSpPr>
            <a:spLocks noGrp="1"/>
          </p:cNvSpPr>
          <p:nvPr>
            <p:ph idx="1"/>
          </p:nvPr>
        </p:nvSpPr>
        <p:spPr/>
        <p:txBody>
          <a:bodyPr>
            <a:normAutofit/>
          </a:bodyPr>
          <a:lstStyle/>
          <a:p>
            <a:r>
              <a:rPr lang="en-US" dirty="0"/>
              <a:t>Vision</a:t>
            </a:r>
          </a:p>
          <a:p>
            <a:r>
              <a:rPr lang="en-US" dirty="0"/>
              <a:t>Mission</a:t>
            </a:r>
          </a:p>
          <a:p>
            <a:r>
              <a:rPr lang="en-US" dirty="0"/>
              <a:t>Strategic objectives and direction</a:t>
            </a:r>
          </a:p>
          <a:p>
            <a:r>
              <a:rPr lang="en-US" dirty="0"/>
              <a:t>Organizational Chart</a:t>
            </a:r>
          </a:p>
          <a:p>
            <a:r>
              <a:rPr lang="en-US" dirty="0"/>
              <a:t>SOPs</a:t>
            </a:r>
          </a:p>
          <a:p>
            <a:r>
              <a:rPr lang="en-US" dirty="0"/>
              <a:t>Resources</a:t>
            </a:r>
          </a:p>
          <a:p>
            <a:r>
              <a:rPr lang="en-US" dirty="0"/>
              <a:t>Culture</a:t>
            </a:r>
          </a:p>
          <a:p>
            <a:endParaRPr lang="en-US" dirty="0"/>
          </a:p>
        </p:txBody>
      </p:sp>
    </p:spTree>
    <p:extLst>
      <p:ext uri="{BB962C8B-B14F-4D97-AF65-F5344CB8AC3E}">
        <p14:creationId xmlns:p14="http://schemas.microsoft.com/office/powerpoint/2010/main" val="2915726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a:solidFill>
                  <a:schemeClr val="accent1">
                    <a:lumMod val="75000"/>
                  </a:schemeClr>
                </a:solidFill>
              </a:rPr>
              <a:t>External Context</a:t>
            </a:r>
          </a:p>
        </p:txBody>
      </p:sp>
      <p:sp>
        <p:nvSpPr>
          <p:cNvPr id="3" name="Content Placeholder 2"/>
          <p:cNvSpPr>
            <a:spLocks noGrp="1"/>
          </p:cNvSpPr>
          <p:nvPr>
            <p:ph idx="1"/>
          </p:nvPr>
        </p:nvSpPr>
        <p:spPr/>
        <p:txBody>
          <a:bodyPr>
            <a:normAutofit/>
          </a:bodyPr>
          <a:lstStyle/>
          <a:p>
            <a:r>
              <a:rPr lang="en-US" dirty="0"/>
              <a:t>Legal</a:t>
            </a:r>
          </a:p>
          <a:p>
            <a:r>
              <a:rPr lang="en-US" dirty="0"/>
              <a:t> Social</a:t>
            </a:r>
          </a:p>
          <a:p>
            <a:r>
              <a:rPr lang="en-US" dirty="0"/>
              <a:t> Political</a:t>
            </a:r>
          </a:p>
          <a:p>
            <a:r>
              <a:rPr lang="en-US" dirty="0"/>
              <a:t> Regulatory</a:t>
            </a:r>
          </a:p>
          <a:p>
            <a:r>
              <a:rPr lang="en-US" dirty="0"/>
              <a:t> Financial</a:t>
            </a:r>
          </a:p>
          <a:p>
            <a:r>
              <a:rPr lang="en-US" dirty="0"/>
              <a:t> Economic</a:t>
            </a:r>
          </a:p>
          <a:p>
            <a:r>
              <a:rPr lang="en-US" dirty="0"/>
              <a:t> Market Trends</a:t>
            </a:r>
          </a:p>
        </p:txBody>
      </p:sp>
    </p:spTree>
    <p:extLst>
      <p:ext uri="{BB962C8B-B14F-4D97-AF65-F5344CB8AC3E}">
        <p14:creationId xmlns:p14="http://schemas.microsoft.com/office/powerpoint/2010/main" val="1256041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a:solidFill>
                  <a:schemeClr val="accent1">
                    <a:lumMod val="75000"/>
                  </a:schemeClr>
                </a:solidFill>
              </a:rPr>
              <a:t>Examples</a:t>
            </a:r>
          </a:p>
        </p:txBody>
      </p:sp>
      <p:sp>
        <p:nvSpPr>
          <p:cNvPr id="3" name="Content Placeholder 2"/>
          <p:cNvSpPr>
            <a:spLocks noGrp="1"/>
          </p:cNvSpPr>
          <p:nvPr>
            <p:ph idx="1"/>
          </p:nvPr>
        </p:nvSpPr>
        <p:spPr/>
        <p:txBody>
          <a:bodyPr>
            <a:normAutofit lnSpcReduction="10000"/>
          </a:bodyPr>
          <a:lstStyle/>
          <a:p>
            <a:pPr lvl="0"/>
            <a:r>
              <a:rPr lang="en-US" dirty="0"/>
              <a:t>Customer pressures and complaints can force organizations to change policies such as product returns and customer and technical support .   </a:t>
            </a:r>
          </a:p>
          <a:p>
            <a:pPr lvl="0"/>
            <a:r>
              <a:rPr lang="en-US" dirty="0"/>
              <a:t>Technological changes can provide new and more effective ways to handle communications, operations, shipping and logistics.   </a:t>
            </a:r>
          </a:p>
          <a:p>
            <a:pPr lvl="0"/>
            <a:r>
              <a:rPr lang="en-US" dirty="0"/>
              <a:t>Governments regulatory and trade policies can play a significant role in determining how businesses operate, especially in regard to international trade, taxation, and regulations   </a:t>
            </a:r>
          </a:p>
          <a:p>
            <a:pPr lvl="0"/>
            <a:r>
              <a:rPr lang="en-US" dirty="0"/>
              <a:t>The media, including social media, can have a huge impact on a company’s image and public relations. A bad news video or news report can go viral pretty fast, and if your organization doesn’t provide an acceptable response, the negative publicity and effects can last a long time.   </a:t>
            </a:r>
          </a:p>
          <a:p>
            <a:pPr lvl="0"/>
            <a:r>
              <a:rPr lang="en-US" dirty="0"/>
              <a:t>Sociological forces often drive what, where and how consumers buy product and services. There is an increasing trend in the number of consumers purchasing products online and reading reviews before making a purchase.   </a:t>
            </a:r>
          </a:p>
          <a:p>
            <a:pPr lvl="0"/>
            <a:r>
              <a:rPr lang="en-US" dirty="0"/>
              <a:t>The multinational and multicultural trend in workforce composition can cause significant changes in hiring and retention of competent human resources.   </a:t>
            </a:r>
          </a:p>
          <a:p>
            <a:endParaRPr lang="en-US" dirty="0"/>
          </a:p>
        </p:txBody>
      </p:sp>
    </p:spTree>
    <p:extLst>
      <p:ext uri="{BB962C8B-B14F-4D97-AF65-F5344CB8AC3E}">
        <p14:creationId xmlns:p14="http://schemas.microsoft.com/office/powerpoint/2010/main" val="2119706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67001"/>
            <a:ext cx="8229600" cy="609600"/>
          </a:xfrm>
        </p:spPr>
        <p:txBody>
          <a:bodyPr>
            <a:noAutofit/>
          </a:bodyPr>
          <a:lstStyle/>
          <a:p>
            <a:pPr>
              <a:buNone/>
            </a:pPr>
            <a:r>
              <a:rPr lang="en-US" sz="3600" dirty="0"/>
              <a:t>07. Relationship Management</a:t>
            </a:r>
          </a:p>
        </p:txBody>
      </p:sp>
      <p:sp>
        <p:nvSpPr>
          <p:cNvPr id="3" name="Title 2"/>
          <p:cNvSpPr>
            <a:spLocks noGrp="1"/>
          </p:cNvSpPr>
          <p:nvPr>
            <p:ph type="title"/>
          </p:nvPr>
        </p:nvSpPr>
        <p:spPr/>
        <p:txBody>
          <a:bodyPr>
            <a:normAutofit/>
          </a:bodyPr>
          <a:lstStyle/>
          <a:p>
            <a:r>
              <a:rPr lang="en-US" dirty="0"/>
              <a:t>7 Quality Management Principles</a:t>
            </a:r>
          </a:p>
        </p:txBody>
      </p:sp>
    </p:spTree>
    <p:extLst>
      <p:ext uri="{BB962C8B-B14F-4D97-AF65-F5344CB8AC3E}">
        <p14:creationId xmlns:p14="http://schemas.microsoft.com/office/powerpoint/2010/main" val="2496504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Customer</a:t>
            </a:r>
          </a:p>
          <a:p>
            <a:r>
              <a:rPr lang="en-US" dirty="0"/>
              <a:t>Suppliers</a:t>
            </a:r>
          </a:p>
          <a:p>
            <a:r>
              <a:rPr lang="en-US" dirty="0"/>
              <a:t>Top Management</a:t>
            </a:r>
          </a:p>
          <a:p>
            <a:r>
              <a:rPr lang="en-US" dirty="0"/>
              <a:t>Investors/Stake holders</a:t>
            </a:r>
          </a:p>
          <a:p>
            <a:r>
              <a:rPr lang="en-US" dirty="0"/>
              <a:t>Employees</a:t>
            </a:r>
          </a:p>
          <a:p>
            <a:r>
              <a:rPr lang="en-US" dirty="0"/>
              <a:t>Society</a:t>
            </a:r>
          </a:p>
          <a:p>
            <a:endParaRPr lang="en-US" dirty="0"/>
          </a:p>
          <a:p>
            <a:endParaRPr lang="en-US" dirty="0"/>
          </a:p>
        </p:txBody>
      </p:sp>
      <p:sp>
        <p:nvSpPr>
          <p:cNvPr id="3" name="Title 2"/>
          <p:cNvSpPr>
            <a:spLocks noGrp="1"/>
          </p:cNvSpPr>
          <p:nvPr>
            <p:ph type="title"/>
          </p:nvPr>
        </p:nvSpPr>
        <p:spPr/>
        <p:txBody>
          <a:bodyPr/>
          <a:lstStyle/>
          <a:p>
            <a:r>
              <a:rPr lang="en-US" dirty="0"/>
              <a:t>Interested Parties</a:t>
            </a:r>
          </a:p>
        </p:txBody>
      </p:sp>
    </p:spTree>
    <p:extLst>
      <p:ext uri="{BB962C8B-B14F-4D97-AF65-F5344CB8AC3E}">
        <p14:creationId xmlns:p14="http://schemas.microsoft.com/office/powerpoint/2010/main" val="2210120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US" b="0"/>
              <a:t>Benefits of ISO</a:t>
            </a:r>
          </a:p>
        </p:txBody>
      </p:sp>
      <p:sp>
        <p:nvSpPr>
          <p:cNvPr id="16388" name="Rectangle 4"/>
          <p:cNvSpPr>
            <a:spLocks noGrp="1" noChangeArrowheads="1"/>
          </p:cNvSpPr>
          <p:nvPr>
            <p:ph idx="1"/>
          </p:nvPr>
        </p:nvSpPr>
        <p:spPr/>
        <p:txBody>
          <a:bodyPr>
            <a:normAutofit/>
          </a:bodyPr>
          <a:lstStyle/>
          <a:p>
            <a:pPr>
              <a:lnSpc>
                <a:spcPct val="90000"/>
              </a:lnSpc>
              <a:buClr>
                <a:schemeClr val="tx1"/>
              </a:buClr>
            </a:pPr>
            <a:r>
              <a:rPr lang="en-US" sz="3200" dirty="0"/>
              <a:t>Improves Efficiency</a:t>
            </a:r>
          </a:p>
          <a:p>
            <a:pPr>
              <a:lnSpc>
                <a:spcPct val="90000"/>
              </a:lnSpc>
              <a:buClr>
                <a:schemeClr val="tx1"/>
              </a:buClr>
            </a:pPr>
            <a:r>
              <a:rPr lang="en-US" sz="3200" dirty="0"/>
              <a:t>Improves Transparency in System</a:t>
            </a:r>
          </a:p>
          <a:p>
            <a:pPr>
              <a:lnSpc>
                <a:spcPct val="90000"/>
              </a:lnSpc>
              <a:buClr>
                <a:schemeClr val="tx1"/>
              </a:buClr>
            </a:pPr>
            <a:r>
              <a:rPr lang="en-US" sz="3200" dirty="0"/>
              <a:t>From Man Dependent To a System Dependent Organization</a:t>
            </a:r>
          </a:p>
          <a:p>
            <a:pPr>
              <a:lnSpc>
                <a:spcPct val="90000"/>
              </a:lnSpc>
              <a:buClr>
                <a:schemeClr val="tx1"/>
              </a:buClr>
            </a:pPr>
            <a:r>
              <a:rPr lang="en-US" sz="3200" dirty="0"/>
              <a:t>Internal Recognition</a:t>
            </a:r>
          </a:p>
          <a:p>
            <a:pPr>
              <a:lnSpc>
                <a:spcPct val="90000"/>
              </a:lnSpc>
              <a:buClr>
                <a:schemeClr val="tx1"/>
              </a:buClr>
            </a:pPr>
            <a:r>
              <a:rPr lang="en-US" sz="3200" dirty="0"/>
              <a:t>Improves productivity</a:t>
            </a:r>
          </a:p>
          <a:p>
            <a:pPr>
              <a:lnSpc>
                <a:spcPct val="90000"/>
              </a:lnSpc>
              <a:buClr>
                <a:schemeClr val="tx1"/>
              </a:buClr>
            </a:pPr>
            <a:r>
              <a:rPr lang="en-US" sz="3200" dirty="0"/>
              <a:t>Bigger access to markets</a:t>
            </a:r>
          </a:p>
          <a:p>
            <a:pPr>
              <a:lnSpc>
                <a:spcPct val="90000"/>
              </a:lnSpc>
              <a:buClr>
                <a:schemeClr val="tx1"/>
              </a:buClr>
            </a:pPr>
            <a:r>
              <a:rPr lang="en-US" sz="3200" dirty="0"/>
              <a:t>Better Image</a:t>
            </a:r>
          </a:p>
        </p:txBody>
      </p:sp>
    </p:spTree>
    <p:extLst>
      <p:ext uri="{BB962C8B-B14F-4D97-AF65-F5344CB8AC3E}">
        <p14:creationId xmlns:p14="http://schemas.microsoft.com/office/powerpoint/2010/main" val="2568017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 to="" calcmode="lin" valueType="num">
                                      <p:cBhvr>
                                        <p:cTn id="7" dur="1" fill="hold"/>
                                        <p:tgtEl>
                                          <p:spTgt spid="16388">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6388">
                                            <p:txEl>
                                              <p:pRg st="1" end="1"/>
                                            </p:txEl>
                                          </p:spTgt>
                                        </p:tgtEl>
                                        <p:attrNameLst>
                                          <p:attrName>style.visibility</p:attrName>
                                        </p:attrNameLst>
                                      </p:cBhvr>
                                      <p:to>
                                        <p:strVal val="visible"/>
                                      </p:to>
                                    </p:set>
                                    <p:anim to="" calcmode="lin" valueType="num">
                                      <p:cBhvr>
                                        <p:cTn id="12" dur="1" fill="hold"/>
                                        <p:tgtEl>
                                          <p:spTgt spid="16388">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6388">
                                            <p:txEl>
                                              <p:pRg st="2" end="2"/>
                                            </p:txEl>
                                          </p:spTgt>
                                        </p:tgtEl>
                                        <p:attrNameLst>
                                          <p:attrName>style.visibility</p:attrName>
                                        </p:attrNameLst>
                                      </p:cBhvr>
                                      <p:to>
                                        <p:strVal val="visible"/>
                                      </p:to>
                                    </p:set>
                                    <p:anim to="" calcmode="lin" valueType="num">
                                      <p:cBhvr>
                                        <p:cTn id="17" dur="1" fill="hold"/>
                                        <p:tgtEl>
                                          <p:spTgt spid="16388">
                                            <p:txEl>
                                              <p:pRg st="2" end="2"/>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6388">
                                            <p:txEl>
                                              <p:pRg st="3" end="3"/>
                                            </p:txEl>
                                          </p:spTgt>
                                        </p:tgtEl>
                                        <p:attrNameLst>
                                          <p:attrName>style.visibility</p:attrName>
                                        </p:attrNameLst>
                                      </p:cBhvr>
                                      <p:to>
                                        <p:strVal val="visible"/>
                                      </p:to>
                                    </p:set>
                                    <p:anim to="" calcmode="lin" valueType="num">
                                      <p:cBhvr>
                                        <p:cTn id="22" dur="1" fill="hold"/>
                                        <p:tgtEl>
                                          <p:spTgt spid="16388">
                                            <p:txEl>
                                              <p:pRg st="3" end="3"/>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16388">
                                            <p:txEl>
                                              <p:pRg st="4" end="4"/>
                                            </p:txEl>
                                          </p:spTgt>
                                        </p:tgtEl>
                                        <p:attrNameLst>
                                          <p:attrName>style.visibility</p:attrName>
                                        </p:attrNameLst>
                                      </p:cBhvr>
                                      <p:to>
                                        <p:strVal val="visible"/>
                                      </p:to>
                                    </p:set>
                                    <p:anim to="" calcmode="lin" valueType="num">
                                      <p:cBhvr>
                                        <p:cTn id="27" dur="1" fill="hold"/>
                                        <p:tgtEl>
                                          <p:spTgt spid="16388">
                                            <p:txEl>
                                              <p:pRg st="4" end="4"/>
                                            </p:txEl>
                                          </p:spTgt>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16388">
                                            <p:txEl>
                                              <p:pRg st="5" end="5"/>
                                            </p:txEl>
                                          </p:spTgt>
                                        </p:tgtEl>
                                        <p:attrNameLst>
                                          <p:attrName>style.visibility</p:attrName>
                                        </p:attrNameLst>
                                      </p:cBhvr>
                                      <p:to>
                                        <p:strVal val="visible"/>
                                      </p:to>
                                    </p:set>
                                    <p:anim to="" calcmode="lin" valueType="num">
                                      <p:cBhvr>
                                        <p:cTn id="32" dur="1" fill="hold"/>
                                        <p:tgtEl>
                                          <p:spTgt spid="16388">
                                            <p:txEl>
                                              <p:pRg st="5" end="5"/>
                                            </p:txEl>
                                          </p:spTgt>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16388">
                                            <p:txEl>
                                              <p:pRg st="6" end="6"/>
                                            </p:txEl>
                                          </p:spTgt>
                                        </p:tgtEl>
                                        <p:attrNameLst>
                                          <p:attrName>style.visibility</p:attrName>
                                        </p:attrNameLst>
                                      </p:cBhvr>
                                      <p:to>
                                        <p:strVal val="visible"/>
                                      </p:to>
                                    </p:set>
                                    <p:anim to="" calcmode="lin" valueType="num">
                                      <p:cBhvr>
                                        <p:cTn id="37" dur="1" fill="hold"/>
                                        <p:tgtEl>
                                          <p:spTgt spid="16388">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subTitle" idx="1"/>
          </p:nvPr>
        </p:nvSpPr>
        <p:spPr>
          <a:xfrm>
            <a:off x="304800" y="2672804"/>
            <a:ext cx="7772400" cy="1512391"/>
          </a:xfrm>
        </p:spPr>
        <p:txBody>
          <a:bodyPr>
            <a:normAutofit fontScale="92500" lnSpcReduction="20000"/>
          </a:bodyPr>
          <a:lstStyle/>
          <a:p>
            <a:pPr>
              <a:buNone/>
            </a:pPr>
            <a:endParaRPr lang="en-US" dirty="0">
              <a:solidFill>
                <a:schemeClr val="bg1"/>
              </a:solidFill>
            </a:endParaRPr>
          </a:p>
          <a:p>
            <a:pPr>
              <a:buNone/>
            </a:pPr>
            <a:r>
              <a:rPr lang="en-US" sz="4300" dirty="0">
                <a:solidFill>
                  <a:schemeClr val="bg1"/>
                </a:solidFill>
              </a:rPr>
              <a:t>DOCUEMNTATION REQUIREMENT</a:t>
            </a:r>
          </a:p>
        </p:txBody>
      </p:sp>
    </p:spTree>
    <p:extLst>
      <p:ext uri="{BB962C8B-B14F-4D97-AF65-F5344CB8AC3E}">
        <p14:creationId xmlns:p14="http://schemas.microsoft.com/office/powerpoint/2010/main" val="2102501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143000"/>
            <a:ext cx="8534400" cy="5105400"/>
          </a:xfrm>
        </p:spPr>
        <p:txBody>
          <a:bodyPr/>
          <a:lstStyle/>
          <a:p>
            <a:r>
              <a:rPr lang="en-US" dirty="0"/>
              <a:t>QUALITY CONTROL SYSTEM</a:t>
            </a:r>
          </a:p>
          <a:p>
            <a:r>
              <a:rPr lang="en-US" dirty="0"/>
              <a:t>QUALITY ASSURANCE SYSTEM</a:t>
            </a:r>
          </a:p>
          <a:p>
            <a:r>
              <a:rPr lang="en-US" dirty="0"/>
              <a:t>QUALITY MANAGEMENT SYSTEM</a:t>
            </a:r>
          </a:p>
          <a:p>
            <a:r>
              <a:rPr lang="en-US" dirty="0"/>
              <a:t>Focus on Customer Requirements</a:t>
            </a:r>
          </a:p>
          <a:p>
            <a:r>
              <a:rPr lang="en-US" dirty="0"/>
              <a:t>QUALITY MANAGEMENT SYSTEM</a:t>
            </a:r>
          </a:p>
          <a:p>
            <a:r>
              <a:rPr lang="en-US" dirty="0"/>
              <a:t>Focus on Customer Expectation</a:t>
            </a:r>
          </a:p>
          <a:p>
            <a:r>
              <a:rPr lang="en-US" dirty="0"/>
              <a:t>QUALITY MANAGEMENT SYSTEM</a:t>
            </a:r>
          </a:p>
          <a:p>
            <a:r>
              <a:rPr lang="en-US" dirty="0"/>
              <a:t>Focus on exceed customer expectation</a:t>
            </a:r>
          </a:p>
        </p:txBody>
      </p:sp>
      <p:sp>
        <p:nvSpPr>
          <p:cNvPr id="3" name="Title 2"/>
          <p:cNvSpPr>
            <a:spLocks noGrp="1"/>
          </p:cNvSpPr>
          <p:nvPr>
            <p:ph type="title"/>
          </p:nvPr>
        </p:nvSpPr>
        <p:spPr>
          <a:xfrm>
            <a:off x="76200" y="152400"/>
            <a:ext cx="8534400" cy="667510"/>
          </a:xfrm>
        </p:spPr>
        <p:txBody>
          <a:bodyPr/>
          <a:lstStyle/>
          <a:p>
            <a:r>
              <a:rPr lang="en-US" dirty="0">
                <a:solidFill>
                  <a:schemeClr val="bg1"/>
                </a:solidFill>
              </a:rPr>
              <a:t>ISO 9000 SERIES</a:t>
            </a:r>
          </a:p>
        </p:txBody>
      </p:sp>
    </p:spTree>
    <p:extLst>
      <p:ext uri="{BB962C8B-B14F-4D97-AF65-F5344CB8AC3E}">
        <p14:creationId xmlns:p14="http://schemas.microsoft.com/office/powerpoint/2010/main" val="34425270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idx="1"/>
          </p:nvPr>
        </p:nvSpPr>
        <p:spPr>
          <a:xfrm>
            <a:off x="381000" y="1219200"/>
            <a:ext cx="8382000" cy="5257800"/>
          </a:xfrm>
        </p:spPr>
        <p:txBody>
          <a:bodyPr>
            <a:normAutofit/>
          </a:bodyPr>
          <a:lstStyle/>
          <a:p>
            <a:pPr>
              <a:buClr>
                <a:schemeClr val="tx1"/>
              </a:buClr>
            </a:pPr>
            <a:r>
              <a:rPr lang="en-US" sz="2400" dirty="0"/>
              <a:t>To provide permanent reference for implementation and maintenance of Quality Systems</a:t>
            </a:r>
          </a:p>
          <a:p>
            <a:pPr>
              <a:buClr>
                <a:schemeClr val="tx1"/>
              </a:buClr>
            </a:pPr>
            <a:r>
              <a:rPr lang="en-US" sz="2400" dirty="0"/>
              <a:t> To avoid differing descriptions</a:t>
            </a:r>
          </a:p>
          <a:p>
            <a:pPr>
              <a:buClr>
                <a:schemeClr val="tx1"/>
              </a:buClr>
            </a:pPr>
            <a:r>
              <a:rPr lang="en-US" sz="2400" dirty="0"/>
              <a:t> To convince customers</a:t>
            </a:r>
          </a:p>
          <a:p>
            <a:pPr>
              <a:buClr>
                <a:schemeClr val="tx1"/>
              </a:buClr>
            </a:pPr>
            <a:r>
              <a:rPr lang="en-US" sz="2400" dirty="0"/>
              <a:t> To ensure orderliness in operations</a:t>
            </a:r>
          </a:p>
          <a:p>
            <a:pPr>
              <a:buClr>
                <a:schemeClr val="tx1"/>
              </a:buClr>
            </a:pPr>
            <a:r>
              <a:rPr lang="en-US" sz="2400" dirty="0"/>
              <a:t> To Train personnel</a:t>
            </a:r>
          </a:p>
          <a:p>
            <a:pPr>
              <a:buClr>
                <a:schemeClr val="tx1"/>
              </a:buClr>
            </a:pPr>
            <a:r>
              <a:rPr lang="en-US" sz="2400" dirty="0"/>
              <a:t> To guide suppliers</a:t>
            </a:r>
          </a:p>
          <a:p>
            <a:pPr>
              <a:buClr>
                <a:schemeClr val="tx1"/>
              </a:buClr>
            </a:pPr>
            <a:r>
              <a:rPr lang="en-US" sz="2400" dirty="0"/>
              <a:t> To provide for a system of Audits</a:t>
            </a:r>
          </a:p>
          <a:p>
            <a:pPr>
              <a:buClr>
                <a:schemeClr val="tx1"/>
              </a:buClr>
            </a:pPr>
            <a:r>
              <a:rPr lang="en-US" sz="2400" dirty="0"/>
              <a:t> To facilitate the introduction of Changes</a:t>
            </a:r>
          </a:p>
          <a:p>
            <a:pPr>
              <a:buClr>
                <a:schemeClr val="tx1"/>
              </a:buClr>
            </a:pPr>
            <a:r>
              <a:rPr lang="en-US" sz="2400" dirty="0"/>
              <a:t> To meet International Business Requirements</a:t>
            </a:r>
          </a:p>
        </p:txBody>
      </p:sp>
      <p:sp>
        <p:nvSpPr>
          <p:cNvPr id="18434" name="Rectangle 2"/>
          <p:cNvSpPr>
            <a:spLocks noGrp="1" noChangeArrowheads="1"/>
          </p:cNvSpPr>
          <p:nvPr>
            <p:ph type="title"/>
          </p:nvPr>
        </p:nvSpPr>
        <p:spPr>
          <a:xfrm>
            <a:off x="228600" y="304800"/>
            <a:ext cx="8610600" cy="457200"/>
          </a:xfrm>
        </p:spPr>
        <p:txBody>
          <a:bodyPr>
            <a:normAutofit/>
          </a:bodyPr>
          <a:lstStyle/>
          <a:p>
            <a:r>
              <a:rPr lang="en-US" b="0"/>
              <a:t>Why Documentation is Required?</a:t>
            </a:r>
          </a:p>
        </p:txBody>
      </p:sp>
    </p:spTree>
    <p:extLst>
      <p:ext uri="{BB962C8B-B14F-4D97-AF65-F5344CB8AC3E}">
        <p14:creationId xmlns:p14="http://schemas.microsoft.com/office/powerpoint/2010/main" val="320947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anim to="" calcmode="lin" valueType="num">
                                      <p:cBhvr>
                                        <p:cTn id="7" dur="1" fill="hold"/>
                                        <p:tgtEl>
                                          <p:spTgt spid="18436">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8436">
                                            <p:txEl>
                                              <p:pRg st="1" end="1"/>
                                            </p:txEl>
                                          </p:spTgt>
                                        </p:tgtEl>
                                        <p:attrNameLst>
                                          <p:attrName>style.visibility</p:attrName>
                                        </p:attrNameLst>
                                      </p:cBhvr>
                                      <p:to>
                                        <p:strVal val="visible"/>
                                      </p:to>
                                    </p:set>
                                    <p:anim to="" calcmode="lin" valueType="num">
                                      <p:cBhvr>
                                        <p:cTn id="12" dur="1" fill="hold"/>
                                        <p:tgtEl>
                                          <p:spTgt spid="18436">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8436">
                                            <p:txEl>
                                              <p:pRg st="2" end="2"/>
                                            </p:txEl>
                                          </p:spTgt>
                                        </p:tgtEl>
                                        <p:attrNameLst>
                                          <p:attrName>style.visibility</p:attrName>
                                        </p:attrNameLst>
                                      </p:cBhvr>
                                      <p:to>
                                        <p:strVal val="visible"/>
                                      </p:to>
                                    </p:set>
                                    <p:anim to="" calcmode="lin" valueType="num">
                                      <p:cBhvr>
                                        <p:cTn id="17" dur="1" fill="hold"/>
                                        <p:tgtEl>
                                          <p:spTgt spid="18436">
                                            <p:txEl>
                                              <p:pRg st="2" end="2"/>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8436">
                                            <p:txEl>
                                              <p:pRg st="3" end="3"/>
                                            </p:txEl>
                                          </p:spTgt>
                                        </p:tgtEl>
                                        <p:attrNameLst>
                                          <p:attrName>style.visibility</p:attrName>
                                        </p:attrNameLst>
                                      </p:cBhvr>
                                      <p:to>
                                        <p:strVal val="visible"/>
                                      </p:to>
                                    </p:set>
                                    <p:anim to="" calcmode="lin" valueType="num">
                                      <p:cBhvr>
                                        <p:cTn id="22" dur="1" fill="hold"/>
                                        <p:tgtEl>
                                          <p:spTgt spid="18436">
                                            <p:txEl>
                                              <p:pRg st="3" end="3"/>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18436">
                                            <p:txEl>
                                              <p:pRg st="4" end="4"/>
                                            </p:txEl>
                                          </p:spTgt>
                                        </p:tgtEl>
                                        <p:attrNameLst>
                                          <p:attrName>style.visibility</p:attrName>
                                        </p:attrNameLst>
                                      </p:cBhvr>
                                      <p:to>
                                        <p:strVal val="visible"/>
                                      </p:to>
                                    </p:set>
                                    <p:anim to="" calcmode="lin" valueType="num">
                                      <p:cBhvr>
                                        <p:cTn id="27" dur="1" fill="hold"/>
                                        <p:tgtEl>
                                          <p:spTgt spid="18436">
                                            <p:txEl>
                                              <p:pRg st="4" end="4"/>
                                            </p:txEl>
                                          </p:spTgt>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18436">
                                            <p:txEl>
                                              <p:pRg st="5" end="5"/>
                                            </p:txEl>
                                          </p:spTgt>
                                        </p:tgtEl>
                                        <p:attrNameLst>
                                          <p:attrName>style.visibility</p:attrName>
                                        </p:attrNameLst>
                                      </p:cBhvr>
                                      <p:to>
                                        <p:strVal val="visible"/>
                                      </p:to>
                                    </p:set>
                                    <p:anim to="" calcmode="lin" valueType="num">
                                      <p:cBhvr>
                                        <p:cTn id="32" dur="1" fill="hold"/>
                                        <p:tgtEl>
                                          <p:spTgt spid="18436">
                                            <p:txEl>
                                              <p:pRg st="5" end="5"/>
                                            </p:txEl>
                                          </p:spTgt>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18436">
                                            <p:txEl>
                                              <p:pRg st="6" end="6"/>
                                            </p:txEl>
                                          </p:spTgt>
                                        </p:tgtEl>
                                        <p:attrNameLst>
                                          <p:attrName>style.visibility</p:attrName>
                                        </p:attrNameLst>
                                      </p:cBhvr>
                                      <p:to>
                                        <p:strVal val="visible"/>
                                      </p:to>
                                    </p:set>
                                    <p:anim to="" calcmode="lin" valueType="num">
                                      <p:cBhvr>
                                        <p:cTn id="37" dur="1" fill="hold"/>
                                        <p:tgtEl>
                                          <p:spTgt spid="18436">
                                            <p:txEl>
                                              <p:pRg st="6" end="6"/>
                                            </p:txEl>
                                          </p:spTgt>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0"/>
                                          </p:stCondLst>
                                        </p:cTn>
                                        <p:tgtEl>
                                          <p:spTgt spid="18436">
                                            <p:txEl>
                                              <p:pRg st="7" end="7"/>
                                            </p:txEl>
                                          </p:spTgt>
                                        </p:tgtEl>
                                        <p:attrNameLst>
                                          <p:attrName>style.visibility</p:attrName>
                                        </p:attrNameLst>
                                      </p:cBhvr>
                                      <p:to>
                                        <p:strVal val="visible"/>
                                      </p:to>
                                    </p:set>
                                    <p:anim to="" calcmode="lin" valueType="num">
                                      <p:cBhvr>
                                        <p:cTn id="42" dur="1" fill="hold"/>
                                        <p:tgtEl>
                                          <p:spTgt spid="18436">
                                            <p:txEl>
                                              <p:pRg st="7" end="7"/>
                                            </p:txEl>
                                          </p:spTgt>
                                        </p:tgtEl>
                                        <p:attrNameLst>
                                          <p:attrName/>
                                        </p:attrNameLst>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0"/>
                                          </p:stCondLst>
                                        </p:cTn>
                                        <p:tgtEl>
                                          <p:spTgt spid="18436">
                                            <p:txEl>
                                              <p:pRg st="8" end="8"/>
                                            </p:txEl>
                                          </p:spTgt>
                                        </p:tgtEl>
                                        <p:attrNameLst>
                                          <p:attrName>style.visibility</p:attrName>
                                        </p:attrNameLst>
                                      </p:cBhvr>
                                      <p:to>
                                        <p:strVal val="visible"/>
                                      </p:to>
                                    </p:set>
                                    <p:anim to="" calcmode="lin" valueType="num">
                                      <p:cBhvr>
                                        <p:cTn id="47" dur="1" fill="hold"/>
                                        <p:tgtEl>
                                          <p:spTgt spid="18436">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AutoShape 4"/>
          <p:cNvSpPr>
            <a:spLocks noChangeArrowheads="1"/>
          </p:cNvSpPr>
          <p:nvPr/>
        </p:nvSpPr>
        <p:spPr bwMode="auto">
          <a:xfrm>
            <a:off x="457200" y="533400"/>
            <a:ext cx="8229600" cy="6096000"/>
          </a:xfrm>
          <a:prstGeom prst="triangle">
            <a:avLst>
              <a:gd name="adj" fmla="val 50000"/>
            </a:avLst>
          </a:prstGeom>
          <a:noFill/>
          <a:ln w="63500">
            <a:solidFill>
              <a:schemeClr val="tx1"/>
            </a:solidFill>
            <a:miter lim="800000"/>
            <a:headEnd/>
            <a:tailEnd/>
          </a:ln>
          <a:effectLst/>
        </p:spPr>
        <p:txBody>
          <a:bodyPr wrap="none" anchor="ctr"/>
          <a:lstStyle/>
          <a:p>
            <a:endParaRPr lang="en-US" sz="1400"/>
          </a:p>
        </p:txBody>
      </p:sp>
      <p:sp>
        <p:nvSpPr>
          <p:cNvPr id="24582" name="Line 6"/>
          <p:cNvSpPr>
            <a:spLocks noChangeShapeType="1"/>
          </p:cNvSpPr>
          <p:nvPr/>
        </p:nvSpPr>
        <p:spPr bwMode="auto">
          <a:xfrm>
            <a:off x="2514600" y="3505200"/>
            <a:ext cx="0" cy="0"/>
          </a:xfrm>
          <a:prstGeom prst="line">
            <a:avLst/>
          </a:prstGeom>
          <a:noFill/>
          <a:ln w="9525">
            <a:solidFill>
              <a:schemeClr val="tx1"/>
            </a:solidFill>
            <a:round/>
            <a:headEnd/>
            <a:tailEnd/>
          </a:ln>
          <a:effectLst/>
        </p:spPr>
        <p:txBody>
          <a:bodyPr/>
          <a:lstStyle/>
          <a:p>
            <a:endParaRPr lang="en-US" sz="1400"/>
          </a:p>
        </p:txBody>
      </p:sp>
      <p:sp>
        <p:nvSpPr>
          <p:cNvPr id="24586" name="Line 10"/>
          <p:cNvSpPr>
            <a:spLocks noChangeShapeType="1"/>
          </p:cNvSpPr>
          <p:nvPr/>
        </p:nvSpPr>
        <p:spPr bwMode="auto">
          <a:xfrm>
            <a:off x="1143000" y="5486400"/>
            <a:ext cx="6858000" cy="0"/>
          </a:xfrm>
          <a:prstGeom prst="line">
            <a:avLst/>
          </a:prstGeom>
          <a:noFill/>
          <a:ln w="63500">
            <a:solidFill>
              <a:schemeClr val="tx1"/>
            </a:solidFill>
            <a:round/>
            <a:headEnd/>
            <a:tailEnd/>
          </a:ln>
          <a:effectLst/>
        </p:spPr>
        <p:txBody>
          <a:bodyPr/>
          <a:lstStyle/>
          <a:p>
            <a:endParaRPr lang="en-US" sz="1400"/>
          </a:p>
        </p:txBody>
      </p:sp>
      <p:sp>
        <p:nvSpPr>
          <p:cNvPr id="24587" name="Line 11"/>
          <p:cNvSpPr>
            <a:spLocks noChangeShapeType="1"/>
          </p:cNvSpPr>
          <p:nvPr/>
        </p:nvSpPr>
        <p:spPr bwMode="auto">
          <a:xfrm>
            <a:off x="1981200" y="4267200"/>
            <a:ext cx="5181600" cy="0"/>
          </a:xfrm>
          <a:prstGeom prst="line">
            <a:avLst/>
          </a:prstGeom>
          <a:noFill/>
          <a:ln w="63500">
            <a:solidFill>
              <a:schemeClr val="tx1"/>
            </a:solidFill>
            <a:round/>
            <a:headEnd/>
            <a:tailEnd/>
          </a:ln>
          <a:effectLst/>
        </p:spPr>
        <p:txBody>
          <a:bodyPr/>
          <a:lstStyle/>
          <a:p>
            <a:endParaRPr lang="en-US" sz="1400"/>
          </a:p>
        </p:txBody>
      </p:sp>
      <p:sp>
        <p:nvSpPr>
          <p:cNvPr id="24588" name="Line 12"/>
          <p:cNvSpPr>
            <a:spLocks noChangeShapeType="1"/>
          </p:cNvSpPr>
          <p:nvPr/>
        </p:nvSpPr>
        <p:spPr bwMode="auto">
          <a:xfrm>
            <a:off x="2933700" y="2819400"/>
            <a:ext cx="3314700" cy="0"/>
          </a:xfrm>
          <a:prstGeom prst="line">
            <a:avLst/>
          </a:prstGeom>
          <a:noFill/>
          <a:ln w="63500">
            <a:solidFill>
              <a:schemeClr val="tx1"/>
            </a:solidFill>
            <a:round/>
            <a:headEnd/>
            <a:tailEnd/>
          </a:ln>
          <a:effectLst/>
        </p:spPr>
        <p:txBody>
          <a:bodyPr/>
          <a:lstStyle/>
          <a:p>
            <a:endParaRPr lang="en-US" sz="1400"/>
          </a:p>
        </p:txBody>
      </p:sp>
      <p:sp>
        <p:nvSpPr>
          <p:cNvPr id="24589" name="Text Box 13"/>
          <p:cNvSpPr txBox="1">
            <a:spLocks noChangeArrowheads="1"/>
          </p:cNvSpPr>
          <p:nvPr/>
        </p:nvSpPr>
        <p:spPr bwMode="auto">
          <a:xfrm>
            <a:off x="3810000" y="1524000"/>
            <a:ext cx="1752600" cy="923330"/>
          </a:xfrm>
          <a:prstGeom prst="rect">
            <a:avLst/>
          </a:prstGeom>
          <a:noFill/>
          <a:ln w="9525">
            <a:noFill/>
            <a:miter lim="800000"/>
            <a:headEnd/>
            <a:tailEnd/>
          </a:ln>
          <a:effectLst/>
        </p:spPr>
        <p:txBody>
          <a:bodyPr>
            <a:spAutoFit/>
          </a:bodyPr>
          <a:lstStyle/>
          <a:p>
            <a:pPr algn="ctr">
              <a:spcBef>
                <a:spcPct val="50000"/>
              </a:spcBef>
            </a:pPr>
            <a:r>
              <a:rPr lang="en-US" b="1"/>
              <a:t>APEX QUALITY MANUAL</a:t>
            </a:r>
          </a:p>
        </p:txBody>
      </p:sp>
      <p:sp>
        <p:nvSpPr>
          <p:cNvPr id="24590" name="Text Box 14"/>
          <p:cNvSpPr txBox="1">
            <a:spLocks noChangeArrowheads="1"/>
          </p:cNvSpPr>
          <p:nvPr/>
        </p:nvSpPr>
        <p:spPr bwMode="auto">
          <a:xfrm>
            <a:off x="2971800" y="3124200"/>
            <a:ext cx="3276600" cy="646331"/>
          </a:xfrm>
          <a:prstGeom prst="rect">
            <a:avLst/>
          </a:prstGeom>
          <a:noFill/>
          <a:ln w="9525">
            <a:noFill/>
            <a:miter lim="800000"/>
            <a:headEnd/>
            <a:tailEnd/>
          </a:ln>
          <a:effectLst/>
        </p:spPr>
        <p:txBody>
          <a:bodyPr>
            <a:spAutoFit/>
          </a:bodyPr>
          <a:lstStyle/>
          <a:p>
            <a:pPr algn="ctr">
              <a:spcBef>
                <a:spcPct val="50000"/>
              </a:spcBef>
            </a:pPr>
            <a:r>
              <a:rPr lang="en-US" b="1" dirty="0"/>
              <a:t>DEPARTMENT PROCEDURES</a:t>
            </a:r>
          </a:p>
        </p:txBody>
      </p:sp>
      <p:sp>
        <p:nvSpPr>
          <p:cNvPr id="24591" name="Text Box 15"/>
          <p:cNvSpPr txBox="1">
            <a:spLocks noChangeArrowheads="1"/>
          </p:cNvSpPr>
          <p:nvPr/>
        </p:nvSpPr>
        <p:spPr bwMode="auto">
          <a:xfrm>
            <a:off x="2286000" y="4572000"/>
            <a:ext cx="4724400" cy="369332"/>
          </a:xfrm>
          <a:prstGeom prst="rect">
            <a:avLst/>
          </a:prstGeom>
          <a:noFill/>
          <a:ln w="9525">
            <a:noFill/>
            <a:miter lim="800000"/>
            <a:headEnd/>
            <a:tailEnd/>
          </a:ln>
          <a:effectLst/>
        </p:spPr>
        <p:txBody>
          <a:bodyPr>
            <a:spAutoFit/>
          </a:bodyPr>
          <a:lstStyle/>
          <a:p>
            <a:pPr>
              <a:spcBef>
                <a:spcPct val="50000"/>
              </a:spcBef>
            </a:pPr>
            <a:endParaRPr lang="en-US"/>
          </a:p>
        </p:txBody>
      </p:sp>
      <p:sp>
        <p:nvSpPr>
          <p:cNvPr id="24592" name="Text Box 16"/>
          <p:cNvSpPr txBox="1">
            <a:spLocks noChangeArrowheads="1"/>
          </p:cNvSpPr>
          <p:nvPr/>
        </p:nvSpPr>
        <p:spPr bwMode="auto">
          <a:xfrm>
            <a:off x="2209800" y="4495800"/>
            <a:ext cx="5105400" cy="646331"/>
          </a:xfrm>
          <a:prstGeom prst="rect">
            <a:avLst/>
          </a:prstGeom>
          <a:noFill/>
          <a:ln w="9525">
            <a:noFill/>
            <a:miter lim="800000"/>
            <a:headEnd/>
            <a:tailEnd/>
          </a:ln>
          <a:effectLst/>
        </p:spPr>
        <p:txBody>
          <a:bodyPr>
            <a:spAutoFit/>
          </a:bodyPr>
          <a:lstStyle/>
          <a:p>
            <a:pPr algn="ctr">
              <a:spcBef>
                <a:spcPct val="50000"/>
              </a:spcBef>
            </a:pPr>
            <a:r>
              <a:rPr lang="en-US" b="1"/>
              <a:t>WORK PROCEDURES/ WORK INSTRUCTIONS</a:t>
            </a:r>
          </a:p>
        </p:txBody>
      </p:sp>
      <p:sp>
        <p:nvSpPr>
          <p:cNvPr id="24593" name="Text Box 17"/>
          <p:cNvSpPr txBox="1">
            <a:spLocks noChangeArrowheads="1"/>
          </p:cNvSpPr>
          <p:nvPr/>
        </p:nvSpPr>
        <p:spPr bwMode="auto">
          <a:xfrm>
            <a:off x="1371600" y="5715000"/>
            <a:ext cx="6400800" cy="369332"/>
          </a:xfrm>
          <a:prstGeom prst="rect">
            <a:avLst/>
          </a:prstGeom>
          <a:noFill/>
          <a:ln w="9525">
            <a:noFill/>
            <a:miter lim="800000"/>
            <a:headEnd/>
            <a:tailEnd/>
          </a:ln>
          <a:effectLst/>
        </p:spPr>
        <p:txBody>
          <a:bodyPr>
            <a:spAutoFit/>
          </a:bodyPr>
          <a:lstStyle/>
          <a:p>
            <a:pPr algn="ctr">
              <a:spcBef>
                <a:spcPct val="50000"/>
              </a:spcBef>
            </a:pPr>
            <a:r>
              <a:rPr lang="en-US" b="1"/>
              <a:t>FORMS AND FORMATS</a:t>
            </a:r>
          </a:p>
        </p:txBody>
      </p:sp>
      <p:sp>
        <p:nvSpPr>
          <p:cNvPr id="24594" name="Text Box 18"/>
          <p:cNvSpPr txBox="1">
            <a:spLocks noChangeArrowheads="1"/>
          </p:cNvSpPr>
          <p:nvPr/>
        </p:nvSpPr>
        <p:spPr bwMode="auto">
          <a:xfrm>
            <a:off x="457200" y="533400"/>
            <a:ext cx="1066800" cy="369332"/>
          </a:xfrm>
          <a:prstGeom prst="rect">
            <a:avLst/>
          </a:prstGeom>
          <a:noFill/>
          <a:ln w="9525">
            <a:noFill/>
            <a:miter lim="800000"/>
            <a:headEnd/>
            <a:tailEnd/>
          </a:ln>
          <a:effectLst/>
        </p:spPr>
        <p:txBody>
          <a:bodyPr>
            <a:spAutoFit/>
          </a:bodyPr>
          <a:lstStyle/>
          <a:p>
            <a:pPr>
              <a:spcBef>
                <a:spcPct val="50000"/>
              </a:spcBef>
            </a:pPr>
            <a:endParaRPr lang="en-US"/>
          </a:p>
        </p:txBody>
      </p:sp>
      <p:sp>
        <p:nvSpPr>
          <p:cNvPr id="24595" name="Text Box 19"/>
          <p:cNvSpPr txBox="1">
            <a:spLocks noChangeArrowheads="1"/>
          </p:cNvSpPr>
          <p:nvPr/>
        </p:nvSpPr>
        <p:spPr bwMode="auto">
          <a:xfrm rot="5400000">
            <a:off x="27782" y="2213253"/>
            <a:ext cx="3128962" cy="369332"/>
          </a:xfrm>
          <a:prstGeom prst="rect">
            <a:avLst/>
          </a:prstGeom>
          <a:noFill/>
          <a:ln w="9525">
            <a:noFill/>
            <a:miter lim="800000"/>
            <a:headEnd/>
            <a:tailEnd/>
          </a:ln>
          <a:effectLst/>
        </p:spPr>
        <p:txBody>
          <a:bodyPr>
            <a:spAutoFit/>
          </a:bodyPr>
          <a:lstStyle/>
          <a:p>
            <a:pPr>
              <a:spcBef>
                <a:spcPct val="50000"/>
              </a:spcBef>
            </a:pPr>
            <a:r>
              <a:rPr lang="en-US" b="1"/>
              <a:t>DOCUMENTATION</a:t>
            </a:r>
          </a:p>
        </p:txBody>
      </p:sp>
    </p:spTree>
    <p:extLst>
      <p:ext uri="{BB962C8B-B14F-4D97-AF65-F5344CB8AC3E}">
        <p14:creationId xmlns:p14="http://schemas.microsoft.com/office/powerpoint/2010/main" val="168273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4595"/>
                                        </p:tgtEl>
                                        <p:attrNameLst>
                                          <p:attrName>style.visibility</p:attrName>
                                        </p:attrNameLst>
                                      </p:cBhvr>
                                      <p:to>
                                        <p:strVal val="visible"/>
                                      </p:to>
                                    </p:set>
                                    <p:anim to="" calcmode="lin" valueType="num">
                                      <p:cBhvr>
                                        <p:cTn id="7" dur="1" fill="hold"/>
                                        <p:tgtEl>
                                          <p:spTgt spid="24595"/>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24589"/>
                                        </p:tgtEl>
                                        <p:attrNameLst>
                                          <p:attrName>style.visibility</p:attrName>
                                        </p:attrNameLst>
                                      </p:cBhvr>
                                      <p:to>
                                        <p:strVal val="visible"/>
                                      </p:to>
                                    </p:set>
                                    <p:anim to="" calcmode="lin" valueType="num">
                                      <p:cBhvr>
                                        <p:cTn id="10" dur="1" fill="hold"/>
                                        <p:tgtEl>
                                          <p:spTgt spid="24589"/>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24590"/>
                                        </p:tgtEl>
                                        <p:attrNameLst>
                                          <p:attrName>style.visibility</p:attrName>
                                        </p:attrNameLst>
                                      </p:cBhvr>
                                      <p:to>
                                        <p:strVal val="visible"/>
                                      </p:to>
                                    </p:set>
                                    <p:anim to="" calcmode="lin" valueType="num">
                                      <p:cBhvr>
                                        <p:cTn id="13" dur="1" fill="hold"/>
                                        <p:tgtEl>
                                          <p:spTgt spid="24590"/>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24592"/>
                                        </p:tgtEl>
                                        <p:attrNameLst>
                                          <p:attrName>style.visibility</p:attrName>
                                        </p:attrNameLst>
                                      </p:cBhvr>
                                      <p:to>
                                        <p:strVal val="visible"/>
                                      </p:to>
                                    </p:set>
                                    <p:anim to="" calcmode="lin" valueType="num">
                                      <p:cBhvr>
                                        <p:cTn id="16" dur="1" fill="hold"/>
                                        <p:tgtEl>
                                          <p:spTgt spid="24592"/>
                                        </p:tgtEl>
                                        <p:attrNameLst>
                                          <p:attrName/>
                                        </p:attrNameLst>
                                      </p:cBhvr>
                                    </p:anim>
                                  </p:childTnLst>
                                </p:cTn>
                              </p:par>
                              <p:par>
                                <p:cTn id="17" presetID="24" presetClass="entr" presetSubtype="0" fill="hold" grpId="0" nodeType="withEffect">
                                  <p:stCondLst>
                                    <p:cond delay="0"/>
                                  </p:stCondLst>
                                  <p:childTnLst>
                                    <p:set>
                                      <p:cBhvr>
                                        <p:cTn id="18" dur="1" fill="hold">
                                          <p:stCondLst>
                                            <p:cond delay="0"/>
                                          </p:stCondLst>
                                        </p:cTn>
                                        <p:tgtEl>
                                          <p:spTgt spid="24593"/>
                                        </p:tgtEl>
                                        <p:attrNameLst>
                                          <p:attrName>style.visibility</p:attrName>
                                        </p:attrNameLst>
                                      </p:cBhvr>
                                      <p:to>
                                        <p:strVal val="visible"/>
                                      </p:to>
                                    </p:set>
                                    <p:anim to="" calcmode="lin" valueType="num">
                                      <p:cBhvr>
                                        <p:cTn id="19" dur="1" fill="hold"/>
                                        <p:tgtEl>
                                          <p:spTgt spid="2459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9" grpId="0"/>
      <p:bldP spid="24590" grpId="0"/>
      <p:bldP spid="24592" grpId="0"/>
      <p:bldP spid="24593" grpId="0"/>
      <p:bldP spid="2459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4525963"/>
          </a:xfrm>
        </p:spPr>
        <p:txBody>
          <a:bodyPr/>
          <a:lstStyle/>
          <a:p>
            <a:pPr>
              <a:buNone/>
            </a:pPr>
            <a:r>
              <a:rPr lang="en-US" sz="3200" u="sng" dirty="0"/>
              <a:t>Mandatory Documents</a:t>
            </a:r>
          </a:p>
          <a:p>
            <a:endParaRPr lang="en-US" dirty="0"/>
          </a:p>
          <a:p>
            <a:r>
              <a:rPr lang="en-US" dirty="0"/>
              <a:t>Scope of the Quality Management System</a:t>
            </a:r>
          </a:p>
          <a:p>
            <a:r>
              <a:rPr lang="en-US" dirty="0"/>
              <a:t>Quality Policy</a:t>
            </a:r>
          </a:p>
          <a:p>
            <a:r>
              <a:rPr lang="en-US" dirty="0"/>
              <a:t>Quality Objectives and Plans for Achieving Them</a:t>
            </a:r>
          </a:p>
          <a:p>
            <a:r>
              <a:rPr lang="en-US" dirty="0"/>
              <a:t>Procedure for Control of Externally Provided Processes, Products</a:t>
            </a:r>
          </a:p>
          <a:p>
            <a:r>
              <a:rPr lang="en-US" dirty="0"/>
              <a:t>and Services (outsourced processes)</a:t>
            </a:r>
          </a:p>
          <a:p>
            <a:endParaRPr lang="en-US" dirty="0"/>
          </a:p>
          <a:p>
            <a:endParaRPr lang="en-US" dirty="0"/>
          </a:p>
        </p:txBody>
      </p:sp>
    </p:spTree>
    <p:extLst>
      <p:ext uri="{BB962C8B-B14F-4D97-AF65-F5344CB8AC3E}">
        <p14:creationId xmlns:p14="http://schemas.microsoft.com/office/powerpoint/2010/main" val="11917479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Record of Maintenance and Calibration of Monitoring and Measuring Equipment</a:t>
            </a:r>
          </a:p>
          <a:p>
            <a:r>
              <a:rPr lang="en-US" dirty="0"/>
              <a:t>Competence Records</a:t>
            </a:r>
          </a:p>
          <a:p>
            <a:r>
              <a:rPr lang="en-US" dirty="0"/>
              <a:t>Product/Service Requirements Review Record</a:t>
            </a:r>
          </a:p>
          <a:p>
            <a:r>
              <a:rPr lang="en-US" dirty="0"/>
              <a:t>Record of New Requirements for Product or Service</a:t>
            </a:r>
          </a:p>
          <a:p>
            <a:r>
              <a:rPr lang="en-US" dirty="0"/>
              <a:t>Design and Development Inputs Record</a:t>
            </a:r>
          </a:p>
          <a:p>
            <a:r>
              <a:rPr lang="en-US" dirty="0"/>
              <a:t>Record of Design and Development Controls</a:t>
            </a:r>
          </a:p>
          <a:p>
            <a:r>
              <a:rPr lang="en-US" dirty="0"/>
              <a:t>Design and Development Outputs Record</a:t>
            </a:r>
          </a:p>
          <a:p>
            <a:endParaRPr lang="en-US" dirty="0"/>
          </a:p>
          <a:p>
            <a:endParaRPr lang="en-US" dirty="0"/>
          </a:p>
          <a:p>
            <a:endParaRPr lang="en-US" dirty="0"/>
          </a:p>
        </p:txBody>
      </p:sp>
      <p:sp>
        <p:nvSpPr>
          <p:cNvPr id="3" name="Title 2"/>
          <p:cNvSpPr>
            <a:spLocks noGrp="1"/>
          </p:cNvSpPr>
          <p:nvPr>
            <p:ph type="title"/>
          </p:nvPr>
        </p:nvSpPr>
        <p:spPr/>
        <p:txBody>
          <a:bodyPr/>
          <a:lstStyle/>
          <a:p>
            <a:r>
              <a:rPr lang="en-US" u="sng" dirty="0"/>
              <a:t>Mandatory records</a:t>
            </a:r>
          </a:p>
        </p:txBody>
      </p:sp>
    </p:spTree>
    <p:extLst>
      <p:ext uri="{BB962C8B-B14F-4D97-AF65-F5344CB8AC3E}">
        <p14:creationId xmlns:p14="http://schemas.microsoft.com/office/powerpoint/2010/main" val="12078893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Record of Design and Development Changes</a:t>
            </a:r>
          </a:p>
          <a:p>
            <a:r>
              <a:rPr lang="en-US" dirty="0"/>
              <a:t>Record of Evaluation of External Provider (supplier)</a:t>
            </a:r>
          </a:p>
          <a:p>
            <a:r>
              <a:rPr lang="en-US" dirty="0"/>
              <a:t>Record of Product/Service Characteristics</a:t>
            </a:r>
          </a:p>
          <a:p>
            <a:r>
              <a:rPr lang="en-US" dirty="0"/>
              <a:t>Record of Changes on Customer’s Property</a:t>
            </a:r>
          </a:p>
          <a:p>
            <a:r>
              <a:rPr lang="en-US" dirty="0"/>
              <a:t>Record of Changes in Production/Service Provision</a:t>
            </a:r>
          </a:p>
          <a:p>
            <a:r>
              <a:rPr lang="en-US" dirty="0"/>
              <a:t>Evidence of Product/Service Conformity</a:t>
            </a:r>
          </a:p>
          <a:p>
            <a:r>
              <a:rPr lang="en-US" dirty="0"/>
              <a:t>Record of Nonconformity</a:t>
            </a:r>
          </a:p>
          <a:p>
            <a:r>
              <a:rPr lang="en-US" dirty="0"/>
              <a:t>Monitoring Performance Information</a:t>
            </a:r>
          </a:p>
        </p:txBody>
      </p:sp>
      <p:sp>
        <p:nvSpPr>
          <p:cNvPr id="3" name="Title 2"/>
          <p:cNvSpPr>
            <a:spLocks noGrp="1"/>
          </p:cNvSpPr>
          <p:nvPr>
            <p:ph type="title"/>
          </p:nvPr>
        </p:nvSpPr>
        <p:spPr/>
        <p:txBody>
          <a:bodyPr/>
          <a:lstStyle/>
          <a:p>
            <a:r>
              <a:rPr lang="en-US" u="sng" dirty="0"/>
              <a:t>Mandatory records</a:t>
            </a:r>
            <a:endParaRPr lang="en-US" dirty="0"/>
          </a:p>
        </p:txBody>
      </p:sp>
    </p:spTree>
    <p:extLst>
      <p:ext uri="{BB962C8B-B14F-4D97-AF65-F5344CB8AC3E}">
        <p14:creationId xmlns:p14="http://schemas.microsoft.com/office/powerpoint/2010/main" val="14554202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Internal Audit Program and Results</a:t>
            </a:r>
          </a:p>
          <a:p>
            <a:r>
              <a:rPr lang="en-US" dirty="0"/>
              <a:t>Management Review Results</a:t>
            </a:r>
          </a:p>
          <a:p>
            <a:r>
              <a:rPr lang="en-US" dirty="0"/>
              <a:t>Nonconformities and Corrective Action</a:t>
            </a:r>
          </a:p>
          <a:p>
            <a:endParaRPr lang="en-US" dirty="0"/>
          </a:p>
        </p:txBody>
      </p:sp>
      <p:sp>
        <p:nvSpPr>
          <p:cNvPr id="3" name="Title 2"/>
          <p:cNvSpPr>
            <a:spLocks noGrp="1"/>
          </p:cNvSpPr>
          <p:nvPr>
            <p:ph type="title"/>
          </p:nvPr>
        </p:nvSpPr>
        <p:spPr/>
        <p:txBody>
          <a:bodyPr/>
          <a:lstStyle/>
          <a:p>
            <a:r>
              <a:rPr lang="en-US" u="sng" dirty="0"/>
              <a:t>Mandatory records</a:t>
            </a:r>
            <a:endParaRPr lang="en-US" dirty="0"/>
          </a:p>
        </p:txBody>
      </p:sp>
    </p:spTree>
    <p:extLst>
      <p:ext uri="{BB962C8B-B14F-4D97-AF65-F5344CB8AC3E}">
        <p14:creationId xmlns:p14="http://schemas.microsoft.com/office/powerpoint/2010/main" val="38805378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Determining Context of the Organization and Interested Parties</a:t>
            </a:r>
          </a:p>
          <a:p>
            <a:r>
              <a:rPr lang="en-US" dirty="0"/>
              <a:t>Procedure for Addressing Risks and Opportunities</a:t>
            </a:r>
          </a:p>
          <a:p>
            <a:r>
              <a:rPr lang="en-US" dirty="0"/>
              <a:t>Competence, Training and Awareness Procedure</a:t>
            </a:r>
          </a:p>
          <a:p>
            <a:r>
              <a:rPr lang="en-US" dirty="0"/>
              <a:t>Procedure for Control of Documents and Records</a:t>
            </a:r>
          </a:p>
          <a:p>
            <a:r>
              <a:rPr lang="en-US" dirty="0"/>
              <a:t>Departments Procedures.</a:t>
            </a:r>
          </a:p>
        </p:txBody>
      </p:sp>
      <p:sp>
        <p:nvSpPr>
          <p:cNvPr id="3" name="Title 2"/>
          <p:cNvSpPr>
            <a:spLocks noGrp="1"/>
          </p:cNvSpPr>
          <p:nvPr>
            <p:ph type="title"/>
          </p:nvPr>
        </p:nvSpPr>
        <p:spPr/>
        <p:txBody>
          <a:bodyPr/>
          <a:lstStyle/>
          <a:p>
            <a:r>
              <a:rPr lang="en-US" u="sng" dirty="0"/>
              <a:t>Non Mandatory Documents</a:t>
            </a:r>
            <a:endParaRPr lang="en-US" dirty="0"/>
          </a:p>
        </p:txBody>
      </p:sp>
    </p:spTree>
    <p:extLst>
      <p:ext uri="{BB962C8B-B14F-4D97-AF65-F5344CB8AC3E}">
        <p14:creationId xmlns:p14="http://schemas.microsoft.com/office/powerpoint/2010/main" val="12896781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42F17E1-E779-4638-8597-A29CFAFC8D2C}"/>
              </a:ext>
            </a:extLst>
          </p:cNvPr>
          <p:cNvSpPr>
            <a:spLocks noGrp="1"/>
          </p:cNvSpPr>
          <p:nvPr>
            <p:ph type="ctrTitle"/>
          </p:nvPr>
        </p:nvSpPr>
        <p:spPr/>
        <p:txBody>
          <a:bodyPr/>
          <a:lstStyle/>
          <a:p>
            <a:r>
              <a:rPr lang="en-IN" dirty="0"/>
              <a:t>THANK YOU!</a:t>
            </a:r>
            <a:endParaRPr lang="en-US" dirty="0"/>
          </a:p>
        </p:txBody>
      </p:sp>
      <p:sp>
        <p:nvSpPr>
          <p:cNvPr id="4" name="Footer Placeholder 3">
            <a:extLst>
              <a:ext uri="{FF2B5EF4-FFF2-40B4-BE49-F238E27FC236}">
                <a16:creationId xmlns:a16="http://schemas.microsoft.com/office/drawing/2014/main" id="{7CFD2E3D-A035-4689-8DDA-DA60A3AE655C}"/>
              </a:ext>
            </a:extLst>
          </p:cNvPr>
          <p:cNvSpPr>
            <a:spLocks noGrp="1"/>
          </p:cNvSpPr>
          <p:nvPr>
            <p:ph type="ftr" sz="quarter" idx="11"/>
          </p:nvPr>
        </p:nvSpPr>
        <p:spPr/>
        <p:txBody>
          <a:bodyPr/>
          <a:lstStyle/>
          <a:p>
            <a:r>
              <a:rPr lang="en-US"/>
              <a:t>© ePATHUSA Confidential</a:t>
            </a:r>
            <a:endParaRPr lang="en-US" dirty="0"/>
          </a:p>
        </p:txBody>
      </p:sp>
    </p:spTree>
    <p:extLst>
      <p:ext uri="{BB962C8B-B14F-4D97-AF65-F5344CB8AC3E}">
        <p14:creationId xmlns:p14="http://schemas.microsoft.com/office/powerpoint/2010/main" val="22259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533400"/>
            <a:ext cx="8229600" cy="1219200"/>
          </a:xfrm>
        </p:spPr>
        <p:txBody>
          <a:bodyPr>
            <a:normAutofit fontScale="90000"/>
          </a:bodyPr>
          <a:lstStyle/>
          <a:p>
            <a:r>
              <a:rPr lang="en-US" sz="5300" b="1" dirty="0">
                <a:solidFill>
                  <a:schemeClr val="accent1">
                    <a:lumMod val="75000"/>
                  </a:schemeClr>
                </a:solidFill>
              </a:rPr>
              <a:t>ISO-9001:2015</a:t>
            </a:r>
            <a:br>
              <a:rPr lang="en-US" sz="7300" dirty="0"/>
            </a:br>
            <a:r>
              <a:rPr lang="en-US" dirty="0"/>
              <a:t>Where we have been and where we are going</a:t>
            </a:r>
          </a:p>
        </p:txBody>
      </p:sp>
      <p:sp>
        <p:nvSpPr>
          <p:cNvPr id="6" name="Content Placeholder 5"/>
          <p:cNvSpPr>
            <a:spLocks noGrp="1"/>
          </p:cNvSpPr>
          <p:nvPr>
            <p:ph idx="1"/>
          </p:nvPr>
        </p:nvSpPr>
        <p:spPr>
          <a:xfrm>
            <a:off x="457200" y="1905000"/>
            <a:ext cx="8229600" cy="4102291"/>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057399"/>
            <a:ext cx="7981950" cy="3571875"/>
          </a:xfrm>
          <a:prstGeom prst="rect">
            <a:avLst/>
          </a:prstGeom>
        </p:spPr>
      </p:pic>
    </p:spTree>
    <p:extLst>
      <p:ext uri="{BB962C8B-B14F-4D97-AF65-F5344CB8AC3E}">
        <p14:creationId xmlns:p14="http://schemas.microsoft.com/office/powerpoint/2010/main" val="4048629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b="0" dirty="0"/>
              <a:t>What is Quality? - I</a:t>
            </a:r>
          </a:p>
        </p:txBody>
      </p:sp>
      <p:sp>
        <p:nvSpPr>
          <p:cNvPr id="119811" name="Rectangle 3"/>
          <p:cNvSpPr>
            <a:spLocks noGrp="1" noChangeArrowheads="1"/>
          </p:cNvSpPr>
          <p:nvPr>
            <p:ph idx="1"/>
          </p:nvPr>
        </p:nvSpPr>
        <p:spPr/>
        <p:txBody>
          <a:bodyPr>
            <a:normAutofit/>
          </a:bodyPr>
          <a:lstStyle/>
          <a:p>
            <a:pPr>
              <a:buClr>
                <a:schemeClr val="tx1"/>
              </a:buClr>
            </a:pPr>
            <a:r>
              <a:rPr lang="en-US" dirty="0"/>
              <a:t> Fitness for use</a:t>
            </a:r>
          </a:p>
          <a:p>
            <a:pPr>
              <a:buClr>
                <a:schemeClr val="tx1"/>
              </a:buClr>
            </a:pPr>
            <a:r>
              <a:rPr lang="en-US" dirty="0"/>
              <a:t> Fitness for purpose</a:t>
            </a:r>
          </a:p>
          <a:p>
            <a:pPr>
              <a:buClr>
                <a:schemeClr val="tx1"/>
              </a:buClr>
            </a:pPr>
            <a:r>
              <a:rPr lang="en-US" dirty="0"/>
              <a:t> Customer satisfaction</a:t>
            </a:r>
          </a:p>
          <a:p>
            <a:pPr>
              <a:buClr>
                <a:schemeClr val="tx1"/>
              </a:buClr>
            </a:pPr>
            <a:r>
              <a:rPr lang="en-US" dirty="0"/>
              <a:t> Conformity to requirements of the customer</a:t>
            </a:r>
          </a:p>
          <a:p>
            <a:pPr>
              <a:buClr>
                <a:schemeClr val="tx1"/>
              </a:buClr>
              <a:buFont typeface="Wingdings" pitchFamily="2" charset="2"/>
              <a:buNone/>
            </a:pPr>
            <a:r>
              <a:rPr lang="en-US" dirty="0"/>
              <a:t>	</a:t>
            </a:r>
          </a:p>
          <a:p>
            <a:pPr>
              <a:buClr>
                <a:schemeClr val="tx1"/>
              </a:buClr>
              <a:buFont typeface="Wingdings" pitchFamily="2" charset="2"/>
              <a:buNone/>
            </a:pPr>
            <a:r>
              <a:rPr lang="en-US" b="1" dirty="0"/>
              <a:t>“The totality of features and characteristics of a product or service that bears, on its ability to satisfy (customer’s) defined or implied needs”</a:t>
            </a:r>
          </a:p>
          <a:p>
            <a:endParaRPr lang="en-US" dirty="0"/>
          </a:p>
        </p:txBody>
      </p:sp>
    </p:spTree>
    <p:extLst>
      <p:ext uri="{BB962C8B-B14F-4D97-AF65-F5344CB8AC3E}">
        <p14:creationId xmlns:p14="http://schemas.microsoft.com/office/powerpoint/2010/main" val="50074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 calcmode="lin" valueType="num">
                                      <p:cBhvr additive="base">
                                        <p:cTn id="7" dur="500" fill="hold"/>
                                        <p:tgtEl>
                                          <p:spTgt spid="1198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98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9811">
                                            <p:txEl>
                                              <p:pRg st="1" end="1"/>
                                            </p:txEl>
                                          </p:spTgt>
                                        </p:tgtEl>
                                        <p:attrNameLst>
                                          <p:attrName>style.visibility</p:attrName>
                                        </p:attrNameLst>
                                      </p:cBhvr>
                                      <p:to>
                                        <p:strVal val="visible"/>
                                      </p:to>
                                    </p:set>
                                    <p:anim calcmode="lin" valueType="num">
                                      <p:cBhvr additive="base">
                                        <p:cTn id="13" dur="500" fill="hold"/>
                                        <p:tgtEl>
                                          <p:spTgt spid="1198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98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9811">
                                            <p:txEl>
                                              <p:pRg st="2" end="2"/>
                                            </p:txEl>
                                          </p:spTgt>
                                        </p:tgtEl>
                                        <p:attrNameLst>
                                          <p:attrName>style.visibility</p:attrName>
                                        </p:attrNameLst>
                                      </p:cBhvr>
                                      <p:to>
                                        <p:strVal val="visible"/>
                                      </p:to>
                                    </p:set>
                                    <p:anim calcmode="lin" valueType="num">
                                      <p:cBhvr additive="base">
                                        <p:cTn id="19" dur="500" fill="hold"/>
                                        <p:tgtEl>
                                          <p:spTgt spid="1198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98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9811">
                                            <p:txEl>
                                              <p:pRg st="3" end="3"/>
                                            </p:txEl>
                                          </p:spTgt>
                                        </p:tgtEl>
                                        <p:attrNameLst>
                                          <p:attrName>style.visibility</p:attrName>
                                        </p:attrNameLst>
                                      </p:cBhvr>
                                      <p:to>
                                        <p:strVal val="visible"/>
                                      </p:to>
                                    </p:set>
                                    <p:anim calcmode="lin" valueType="num">
                                      <p:cBhvr additive="base">
                                        <p:cTn id="25" dur="500" fill="hold"/>
                                        <p:tgtEl>
                                          <p:spTgt spid="1198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98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9811">
                                            <p:txEl>
                                              <p:pRg st="4" end="4"/>
                                            </p:txEl>
                                          </p:spTgt>
                                        </p:tgtEl>
                                        <p:attrNameLst>
                                          <p:attrName>style.visibility</p:attrName>
                                        </p:attrNameLst>
                                      </p:cBhvr>
                                      <p:to>
                                        <p:strVal val="visible"/>
                                      </p:to>
                                    </p:set>
                                    <p:anim calcmode="lin" valueType="num">
                                      <p:cBhvr additive="base">
                                        <p:cTn id="31" dur="500" fill="hold"/>
                                        <p:tgtEl>
                                          <p:spTgt spid="1198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98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9811">
                                            <p:txEl>
                                              <p:pRg st="5" end="5"/>
                                            </p:txEl>
                                          </p:spTgt>
                                        </p:tgtEl>
                                        <p:attrNameLst>
                                          <p:attrName>style.visibility</p:attrName>
                                        </p:attrNameLst>
                                      </p:cBhvr>
                                      <p:to>
                                        <p:strVal val="visible"/>
                                      </p:to>
                                    </p:set>
                                    <p:anim calcmode="lin" valueType="num">
                                      <p:cBhvr additive="base">
                                        <p:cTn id="37" dur="500" fill="hold"/>
                                        <p:tgtEl>
                                          <p:spTgt spid="1198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98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normAutofit/>
          </a:bodyPr>
          <a:lstStyle/>
          <a:p>
            <a:r>
              <a:rPr lang="en-US" b="0"/>
              <a:t>What is Quality? - II</a:t>
            </a:r>
          </a:p>
        </p:txBody>
      </p:sp>
      <p:sp>
        <p:nvSpPr>
          <p:cNvPr id="120835" name="Rectangle 3"/>
          <p:cNvSpPr>
            <a:spLocks noGrp="1" noChangeArrowheads="1"/>
          </p:cNvSpPr>
          <p:nvPr>
            <p:ph idx="1"/>
          </p:nvPr>
        </p:nvSpPr>
        <p:spPr/>
        <p:txBody>
          <a:bodyPr>
            <a:normAutofit lnSpcReduction="10000"/>
          </a:bodyPr>
          <a:lstStyle/>
          <a:p>
            <a:pPr>
              <a:lnSpc>
                <a:spcPct val="90000"/>
              </a:lnSpc>
              <a:buClr>
                <a:schemeClr val="tx1"/>
              </a:buClr>
            </a:pPr>
            <a:r>
              <a:rPr lang="en-US" sz="6000" dirty="0"/>
              <a:t> 	</a:t>
            </a:r>
            <a:r>
              <a:rPr lang="en-US" sz="6000" b="1" u="sng" dirty="0"/>
              <a:t>M</a:t>
            </a:r>
            <a:r>
              <a:rPr lang="en-US" sz="6000" dirty="0"/>
              <a:t>eeting</a:t>
            </a:r>
          </a:p>
          <a:p>
            <a:pPr>
              <a:lnSpc>
                <a:spcPct val="90000"/>
              </a:lnSpc>
              <a:buClr>
                <a:schemeClr val="tx1"/>
              </a:buClr>
            </a:pPr>
            <a:r>
              <a:rPr lang="en-US" sz="6000" dirty="0"/>
              <a:t> 	</a:t>
            </a:r>
            <a:r>
              <a:rPr lang="en-US" sz="6000" b="1" u="sng" dirty="0"/>
              <a:t>A</a:t>
            </a:r>
            <a:r>
              <a:rPr lang="en-US" sz="6000" dirty="0"/>
              <a:t>greed</a:t>
            </a:r>
          </a:p>
          <a:p>
            <a:pPr>
              <a:lnSpc>
                <a:spcPct val="90000"/>
              </a:lnSpc>
              <a:buClr>
                <a:schemeClr val="tx1"/>
              </a:buClr>
            </a:pPr>
            <a:r>
              <a:rPr lang="en-US" sz="6000" dirty="0"/>
              <a:t> 	</a:t>
            </a:r>
            <a:r>
              <a:rPr lang="en-US" sz="6000" b="1" u="sng" dirty="0"/>
              <a:t>T</a:t>
            </a:r>
            <a:r>
              <a:rPr lang="en-US" sz="6000" dirty="0"/>
              <a:t>erms</a:t>
            </a:r>
          </a:p>
          <a:p>
            <a:pPr>
              <a:lnSpc>
                <a:spcPct val="90000"/>
              </a:lnSpc>
              <a:buClr>
                <a:schemeClr val="tx1"/>
              </a:buClr>
            </a:pPr>
            <a:r>
              <a:rPr lang="en-US" sz="6000" dirty="0"/>
              <a:t> 	</a:t>
            </a:r>
            <a:r>
              <a:rPr lang="en-US" sz="6000" b="1" u="sng" dirty="0"/>
              <a:t>C</a:t>
            </a:r>
            <a:r>
              <a:rPr lang="en-US" sz="6000" dirty="0"/>
              <a:t>onsistently &amp; </a:t>
            </a:r>
          </a:p>
          <a:p>
            <a:pPr>
              <a:lnSpc>
                <a:spcPct val="90000"/>
              </a:lnSpc>
              <a:buClr>
                <a:schemeClr val="tx1"/>
              </a:buClr>
            </a:pPr>
            <a:r>
              <a:rPr lang="en-US" sz="6000" dirty="0"/>
              <a:t> 	</a:t>
            </a:r>
            <a:r>
              <a:rPr lang="en-US" sz="6000" b="1" u="sng" dirty="0"/>
              <a:t>H</a:t>
            </a:r>
            <a:r>
              <a:rPr lang="en-US" sz="6000" dirty="0"/>
              <a:t>olistically</a:t>
            </a:r>
          </a:p>
          <a:p>
            <a:pPr>
              <a:lnSpc>
                <a:spcPct val="90000"/>
              </a:lnSpc>
            </a:pPr>
            <a:endParaRPr lang="en-US" sz="2800" dirty="0"/>
          </a:p>
        </p:txBody>
      </p:sp>
    </p:spTree>
    <p:extLst>
      <p:ext uri="{BB962C8B-B14F-4D97-AF65-F5344CB8AC3E}">
        <p14:creationId xmlns:p14="http://schemas.microsoft.com/office/powerpoint/2010/main" val="2784575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animEffect transition="in" filter="strips(downLeft)">
                                      <p:cBhvr>
                                        <p:cTn id="7" dur="500"/>
                                        <p:tgtEl>
                                          <p:spTgt spid="1208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20835">
                                            <p:txEl>
                                              <p:pRg st="1" end="1"/>
                                            </p:txEl>
                                          </p:spTgt>
                                        </p:tgtEl>
                                        <p:attrNameLst>
                                          <p:attrName>style.visibility</p:attrName>
                                        </p:attrNameLst>
                                      </p:cBhvr>
                                      <p:to>
                                        <p:strVal val="visible"/>
                                      </p:to>
                                    </p:set>
                                    <p:animEffect transition="in" filter="strips(downLeft)">
                                      <p:cBhvr>
                                        <p:cTn id="12" dur="500"/>
                                        <p:tgtEl>
                                          <p:spTgt spid="1208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20835">
                                            <p:txEl>
                                              <p:pRg st="2" end="2"/>
                                            </p:txEl>
                                          </p:spTgt>
                                        </p:tgtEl>
                                        <p:attrNameLst>
                                          <p:attrName>style.visibility</p:attrName>
                                        </p:attrNameLst>
                                      </p:cBhvr>
                                      <p:to>
                                        <p:strVal val="visible"/>
                                      </p:to>
                                    </p:set>
                                    <p:animEffect transition="in" filter="strips(downLeft)">
                                      <p:cBhvr>
                                        <p:cTn id="17" dur="500"/>
                                        <p:tgtEl>
                                          <p:spTgt spid="1208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120835">
                                            <p:txEl>
                                              <p:pRg st="3" end="3"/>
                                            </p:txEl>
                                          </p:spTgt>
                                        </p:tgtEl>
                                        <p:attrNameLst>
                                          <p:attrName>style.visibility</p:attrName>
                                        </p:attrNameLst>
                                      </p:cBhvr>
                                      <p:to>
                                        <p:strVal val="visible"/>
                                      </p:to>
                                    </p:set>
                                    <p:animEffect transition="in" filter="strips(downLeft)">
                                      <p:cBhvr>
                                        <p:cTn id="22" dur="500"/>
                                        <p:tgtEl>
                                          <p:spTgt spid="1208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120835">
                                            <p:txEl>
                                              <p:pRg st="4" end="4"/>
                                            </p:txEl>
                                          </p:spTgt>
                                        </p:tgtEl>
                                        <p:attrNameLst>
                                          <p:attrName>style.visibility</p:attrName>
                                        </p:attrNameLst>
                                      </p:cBhvr>
                                      <p:to>
                                        <p:strVal val="visible"/>
                                      </p:to>
                                    </p:set>
                                    <p:animEffect transition="in" filter="strips(downLeft)">
                                      <p:cBhvr>
                                        <p:cTn id="27" dur="500"/>
                                        <p:tgtEl>
                                          <p:spTgt spid="1208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7 Quality Management Principles</a:t>
            </a:r>
          </a:p>
        </p:txBody>
      </p:sp>
      <p:sp>
        <p:nvSpPr>
          <p:cNvPr id="2" name="Content Placeholder 1"/>
          <p:cNvSpPr>
            <a:spLocks noGrp="1"/>
          </p:cNvSpPr>
          <p:nvPr>
            <p:ph idx="1"/>
          </p:nvPr>
        </p:nvSpPr>
        <p:spPr/>
        <p:txBody>
          <a:bodyPr>
            <a:noAutofit/>
          </a:bodyPr>
          <a:lstStyle/>
          <a:p>
            <a:pPr>
              <a:buNone/>
            </a:pPr>
            <a:r>
              <a:rPr lang="en-US" sz="3600" dirty="0"/>
              <a:t>01. Customer Focus</a:t>
            </a:r>
          </a:p>
        </p:txBody>
      </p:sp>
    </p:spTree>
    <p:extLst>
      <p:ext uri="{BB962C8B-B14F-4D97-AF65-F5344CB8AC3E}">
        <p14:creationId xmlns:p14="http://schemas.microsoft.com/office/powerpoint/2010/main" val="2980654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b="0"/>
              <a:t>High Cost of Losing a Customer</a:t>
            </a:r>
          </a:p>
        </p:txBody>
      </p:sp>
      <p:sp>
        <p:nvSpPr>
          <p:cNvPr id="123907" name="Rectangle 3"/>
          <p:cNvSpPr>
            <a:spLocks noGrp="1" noChangeArrowheads="1"/>
          </p:cNvSpPr>
          <p:nvPr>
            <p:ph idx="1"/>
          </p:nvPr>
        </p:nvSpPr>
        <p:spPr/>
        <p:txBody>
          <a:bodyPr/>
          <a:lstStyle/>
          <a:p>
            <a:pPr>
              <a:lnSpc>
                <a:spcPct val="90000"/>
              </a:lnSpc>
              <a:buClr>
                <a:schemeClr val="tx1"/>
              </a:buClr>
              <a:buFont typeface="Wingdings" pitchFamily="2" charset="2"/>
              <a:buChar char="Ó"/>
            </a:pPr>
            <a:r>
              <a:rPr lang="en-US"/>
              <a:t> Only one out of 27 dissatisfied customers complains.</a:t>
            </a:r>
          </a:p>
          <a:p>
            <a:pPr>
              <a:lnSpc>
                <a:spcPct val="90000"/>
              </a:lnSpc>
              <a:buClr>
                <a:schemeClr val="tx1"/>
              </a:buClr>
              <a:buFont typeface="Wingdings" pitchFamily="2" charset="2"/>
              <a:buChar char="Ó"/>
            </a:pPr>
            <a:r>
              <a:rPr lang="en-US"/>
              <a:t> An unhappy customer will tell 8 to 16 people about the unhappy experience</a:t>
            </a:r>
          </a:p>
          <a:p>
            <a:pPr>
              <a:lnSpc>
                <a:spcPct val="90000"/>
              </a:lnSpc>
              <a:buClr>
                <a:schemeClr val="tx1"/>
              </a:buClr>
              <a:buFont typeface="Wingdings" pitchFamily="2" charset="2"/>
              <a:buChar char="Ó"/>
            </a:pPr>
            <a:r>
              <a:rPr lang="en-US"/>
              <a:t> 91% of unhappy customers will shift to other sources.</a:t>
            </a:r>
          </a:p>
          <a:p>
            <a:pPr>
              <a:lnSpc>
                <a:spcPct val="90000"/>
              </a:lnSpc>
              <a:buClr>
                <a:schemeClr val="tx1"/>
              </a:buClr>
              <a:buFont typeface="Wingdings" pitchFamily="2" charset="2"/>
              <a:buChar char="Ó"/>
            </a:pPr>
            <a:r>
              <a:rPr lang="en-US"/>
              <a:t> It costs 5 times more to get a new customer than to retain an existing customer.</a:t>
            </a:r>
          </a:p>
          <a:p>
            <a:pPr>
              <a:lnSpc>
                <a:spcPct val="90000"/>
              </a:lnSpc>
              <a:buClr>
                <a:schemeClr val="tx1"/>
              </a:buClr>
              <a:buFont typeface="Wingdings" pitchFamily="2" charset="2"/>
              <a:buChar char="Ó"/>
            </a:pPr>
            <a:r>
              <a:rPr lang="en-US"/>
              <a:t> If customer complaints are redressed in time, 68%-82% will continue will continue to make purchases from same sources.</a:t>
            </a:r>
          </a:p>
          <a:p>
            <a:pPr>
              <a:lnSpc>
                <a:spcPct val="90000"/>
              </a:lnSpc>
            </a:pPr>
            <a:endParaRPr lang="en-US"/>
          </a:p>
        </p:txBody>
      </p:sp>
    </p:spTree>
    <p:extLst>
      <p:ext uri="{BB962C8B-B14F-4D97-AF65-F5344CB8AC3E}">
        <p14:creationId xmlns:p14="http://schemas.microsoft.com/office/powerpoint/2010/main" val="376186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 calcmode="lin" valueType="num">
                                      <p:cBhvr>
                                        <p:cTn id="7" dur="1000" fill="hold"/>
                                        <p:tgtEl>
                                          <p:spTgt spid="123907">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23907">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2390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23907">
                                            <p:txEl>
                                              <p:pRg st="1" end="1"/>
                                            </p:txEl>
                                          </p:spTgt>
                                        </p:tgtEl>
                                        <p:attrNameLst>
                                          <p:attrName>style.visibility</p:attrName>
                                        </p:attrNameLst>
                                      </p:cBhvr>
                                      <p:to>
                                        <p:strVal val="visible"/>
                                      </p:to>
                                    </p:set>
                                    <p:anim calcmode="lin" valueType="num">
                                      <p:cBhvr>
                                        <p:cTn id="14" dur="1000" fill="hold"/>
                                        <p:tgtEl>
                                          <p:spTgt spid="123907">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123907">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12390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123907">
                                            <p:txEl>
                                              <p:pRg st="2" end="2"/>
                                            </p:txEl>
                                          </p:spTgt>
                                        </p:tgtEl>
                                        <p:attrNameLst>
                                          <p:attrName>style.visibility</p:attrName>
                                        </p:attrNameLst>
                                      </p:cBhvr>
                                      <p:to>
                                        <p:strVal val="visible"/>
                                      </p:to>
                                    </p:set>
                                    <p:anim calcmode="lin" valueType="num">
                                      <p:cBhvr>
                                        <p:cTn id="21" dur="1000" fill="hold"/>
                                        <p:tgtEl>
                                          <p:spTgt spid="123907">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123907">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12390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123907">
                                            <p:txEl>
                                              <p:pRg st="3" end="3"/>
                                            </p:txEl>
                                          </p:spTgt>
                                        </p:tgtEl>
                                        <p:attrNameLst>
                                          <p:attrName>style.visibility</p:attrName>
                                        </p:attrNameLst>
                                      </p:cBhvr>
                                      <p:to>
                                        <p:strVal val="visible"/>
                                      </p:to>
                                    </p:set>
                                    <p:anim calcmode="lin" valueType="num">
                                      <p:cBhvr>
                                        <p:cTn id="28" dur="1000" fill="hold"/>
                                        <p:tgtEl>
                                          <p:spTgt spid="123907">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123907">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12390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123907">
                                            <p:txEl>
                                              <p:pRg st="4" end="4"/>
                                            </p:txEl>
                                          </p:spTgt>
                                        </p:tgtEl>
                                        <p:attrNameLst>
                                          <p:attrName>style.visibility</p:attrName>
                                        </p:attrNameLst>
                                      </p:cBhvr>
                                      <p:to>
                                        <p:strVal val="visible"/>
                                      </p:to>
                                    </p:set>
                                    <p:anim calcmode="lin" valueType="num">
                                      <p:cBhvr>
                                        <p:cTn id="35" dur="1000" fill="hold"/>
                                        <p:tgtEl>
                                          <p:spTgt spid="123907">
                                            <p:txEl>
                                              <p:pRg st="4" end="4"/>
                                            </p:txEl>
                                          </p:spTgt>
                                        </p:tgtEl>
                                        <p:attrNameLst>
                                          <p:attrName>ppt_w</p:attrName>
                                        </p:attrNameLst>
                                      </p:cBhvr>
                                      <p:tavLst>
                                        <p:tav tm="0">
                                          <p:val>
                                            <p:strVal val="#ppt_w*0.70"/>
                                          </p:val>
                                        </p:tav>
                                        <p:tav tm="100000">
                                          <p:val>
                                            <p:strVal val="#ppt_w"/>
                                          </p:val>
                                        </p:tav>
                                      </p:tavLst>
                                    </p:anim>
                                    <p:anim calcmode="lin" valueType="num">
                                      <p:cBhvr>
                                        <p:cTn id="36" dur="1000" fill="hold"/>
                                        <p:tgtEl>
                                          <p:spTgt spid="123907">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7 Quality Management Principles</a:t>
            </a:r>
          </a:p>
        </p:txBody>
      </p:sp>
      <p:sp>
        <p:nvSpPr>
          <p:cNvPr id="2" name="Content Placeholder 1"/>
          <p:cNvSpPr>
            <a:spLocks noGrp="1"/>
          </p:cNvSpPr>
          <p:nvPr>
            <p:ph idx="1"/>
          </p:nvPr>
        </p:nvSpPr>
        <p:spPr/>
        <p:txBody>
          <a:bodyPr>
            <a:noAutofit/>
          </a:bodyPr>
          <a:lstStyle/>
          <a:p>
            <a:pPr>
              <a:buNone/>
            </a:pPr>
            <a:r>
              <a:rPr lang="en-US" sz="3600" dirty="0"/>
              <a:t>02. Leadership</a:t>
            </a:r>
          </a:p>
        </p:txBody>
      </p:sp>
    </p:spTree>
    <p:extLst>
      <p:ext uri="{BB962C8B-B14F-4D97-AF65-F5344CB8AC3E}">
        <p14:creationId xmlns:p14="http://schemas.microsoft.com/office/powerpoint/2010/main" val="84948977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25EE8C63AEB2946A4DE1F5913405FCA" ma:contentTypeVersion="6" ma:contentTypeDescription="Create a new document." ma:contentTypeScope="" ma:versionID="db06c7b10b646ecd610ae51bbc1fb175">
  <xsd:schema xmlns:xsd="http://www.w3.org/2001/XMLSchema" xmlns:xs="http://www.w3.org/2001/XMLSchema" xmlns:p="http://schemas.microsoft.com/office/2006/metadata/properties" xmlns:ns2="9f05d0a0-745e-4432-8e4b-f870b9617948" xmlns:ns3="cfb45cf0-480f-4379-b119-662e28af2e88" targetNamespace="http://schemas.microsoft.com/office/2006/metadata/properties" ma:root="true" ma:fieldsID="5e5113ac5dfbd35d47e4a8e68439fa54" ns2:_="" ns3:_="">
    <xsd:import namespace="9f05d0a0-745e-4432-8e4b-f870b9617948"/>
    <xsd:import namespace="cfb45cf0-480f-4379-b119-662e28af2e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05d0a0-745e-4432-8e4b-f870b961794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fb45cf0-480f-4379-b119-662e28af2e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LongProperties xmlns="http://schemas.microsoft.com/office/2006/metadata/longProperti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DC80E2B-626A-4C64-983F-64C44DF192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05d0a0-745e-4432-8e4b-f870b9617948"/>
    <ds:schemaRef ds:uri="cfb45cf0-480f-4379-b119-662e28af2e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B9D569-BADB-4785-A432-B95FAA6DD955}">
  <ds:schemaRefs>
    <ds:schemaRef ds:uri="http://schemas.microsoft.com/office/2006/metadata/longProperties"/>
  </ds:schemaRefs>
</ds:datastoreItem>
</file>

<file path=customXml/itemProps3.xml><?xml version="1.0" encoding="utf-8"?>
<ds:datastoreItem xmlns:ds="http://schemas.openxmlformats.org/officeDocument/2006/customXml" ds:itemID="{0FBEAB05-C586-4CA8-8E11-5A0F15EE843E}">
  <ds:schemaRefs>
    <ds:schemaRef ds:uri="http://purl.org/dc/terms/"/>
    <ds:schemaRef ds:uri="http://schemas.openxmlformats.org/package/2006/metadata/core-properties"/>
    <ds:schemaRef ds:uri="9f05d0a0-745e-4432-8e4b-f870b9617948"/>
    <ds:schemaRef ds:uri="http://schemas.microsoft.com/office/2006/documentManagement/types"/>
    <ds:schemaRef ds:uri="http://schemas.microsoft.com/office/infopath/2007/PartnerControls"/>
    <ds:schemaRef ds:uri="cfb45cf0-480f-4379-b119-662e28af2e88"/>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6688</TotalTime>
  <Words>777</Words>
  <Application>Microsoft Office PowerPoint</Application>
  <PresentationFormat>On-screen Show (4:3)</PresentationFormat>
  <Paragraphs>219</Paragraphs>
  <Slides>37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Webdings</vt:lpstr>
      <vt:lpstr>Wingdings</vt:lpstr>
      <vt:lpstr>1_Office Theme</vt:lpstr>
      <vt:lpstr>ISO 9001:2015</vt:lpstr>
      <vt:lpstr>ISO</vt:lpstr>
      <vt:lpstr>ISO 9000 SERIES</vt:lpstr>
      <vt:lpstr>ISO-9001:2015 Where we have been and where we are going</vt:lpstr>
      <vt:lpstr>What is Quality? - I</vt:lpstr>
      <vt:lpstr>What is Quality? - II</vt:lpstr>
      <vt:lpstr>7 Quality Management Principles</vt:lpstr>
      <vt:lpstr>High Cost of Losing a Customer</vt:lpstr>
      <vt:lpstr>7 Quality Management Principles</vt:lpstr>
      <vt:lpstr>Leadership</vt:lpstr>
      <vt:lpstr>Quality Objectives</vt:lpstr>
      <vt:lpstr>7 Quality Management Principles</vt:lpstr>
      <vt:lpstr>PowerPoint Presentation</vt:lpstr>
      <vt:lpstr>7 Quality Management Principles</vt:lpstr>
      <vt:lpstr>PROCESS</vt:lpstr>
      <vt:lpstr>PDCA Methodology</vt:lpstr>
      <vt:lpstr>PowerPoint Presentation</vt:lpstr>
      <vt:lpstr>7 Quality Management Principles</vt:lpstr>
      <vt:lpstr>PowerPoint Presentation</vt:lpstr>
      <vt:lpstr>Risk Analysis</vt:lpstr>
      <vt:lpstr>7 Quality Management Principles</vt:lpstr>
      <vt:lpstr>PowerPoint Presentation</vt:lpstr>
      <vt:lpstr>Internal Context</vt:lpstr>
      <vt:lpstr>External Context</vt:lpstr>
      <vt:lpstr>Examples</vt:lpstr>
      <vt:lpstr>7 Quality Management Principles</vt:lpstr>
      <vt:lpstr>Interested Parties</vt:lpstr>
      <vt:lpstr>Benefits of ISO</vt:lpstr>
      <vt:lpstr>PowerPoint Presentation</vt:lpstr>
      <vt:lpstr>Why Documentation is Required?</vt:lpstr>
      <vt:lpstr>PowerPoint Presentation</vt:lpstr>
      <vt:lpstr>PowerPoint Presentation</vt:lpstr>
      <vt:lpstr>Mandatory records</vt:lpstr>
      <vt:lpstr>Mandatory records</vt:lpstr>
      <vt:lpstr>Mandatory records</vt:lpstr>
      <vt:lpstr>Non Mandatory Documents</vt:lpstr>
      <vt:lpstr>THANK YOU!</vt:lpstr>
    </vt:vector>
  </TitlesOfParts>
  <Company>Trusted Mission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TMS CMMI Training</dc:title>
  <dc:creator>Eric Foust</dc:creator>
  <cp:lastModifiedBy>Vijaya</cp:lastModifiedBy>
  <cp:revision>113</cp:revision>
  <dcterms:created xsi:type="dcterms:W3CDTF">2008-11-24T22:05:20Z</dcterms:created>
  <dcterms:modified xsi:type="dcterms:W3CDTF">2018-04-19T17:40:18Z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TaxKeyword">
    <vt:lpwstr/>
  </property>
  <property fmtid="{D5CDD505-2E9C-101B-9397-08002B2CF9AE}" pid="4" name="Comments">
    <vt:lpwstr/>
  </property>
  <property fmtid="{D5CDD505-2E9C-101B-9397-08002B2CF9AE}" pid="5" name="_dlc_DocId">
    <vt:lpwstr>QD7W5EF565YF-16-860</vt:lpwstr>
  </property>
  <property fmtid="{D5CDD505-2E9C-101B-9397-08002B2CF9AE}" pid="6" name="_dlc_DocIdItemGuid">
    <vt:lpwstr>95f5aad0-8b50-41e3-bc63-2ed3fb1e1655</vt:lpwstr>
  </property>
  <property fmtid="{D5CDD505-2E9C-101B-9397-08002B2CF9AE}" pid="7" name="_dlc_DocIdUrl">
    <vt:lpwstr>http://tms-mss:8001/cmmi/_layouts/DocIdRedir.aspx?ID=QD7W5EF565YF-16-860, QD7W5EF565YF-16-860</vt:lpwstr>
  </property>
</Properties>
</file>