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63911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4196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74204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3943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576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711134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880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1659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066377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36571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5692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15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2156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488089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5744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6361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464544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219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452265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19580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56458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4413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2871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07786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367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954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619374" y="2823022"/>
            <a:ext cx="861059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ME:T Rithika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43F056EE7023C8A92F64EAE5EC19C83F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Vidyasagar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college of arts and science/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Bharathiyar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university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85834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27095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415210" y="2743200"/>
            <a:ext cx="8229219" cy="2777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portfolio website provides a professional and accessible platform to showcase personal details, skills, and achievements. It serves as a digital resume that enhances visibility and career opportunities.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477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2" name="矩形"/>
          <p:cNvSpPr>
            <a:spLocks/>
          </p:cNvSpPr>
          <p:nvPr/>
        </p:nvSpPr>
        <p:spPr>
          <a:xfrm rot="0">
            <a:off x="2512533" y="2844812"/>
            <a:ext cx="6200429" cy="13011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000" b="1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My Portfolio </a:t>
            </a:r>
            <a:endParaRPr lang="zh-CN" altLang="en-US" sz="8000" b="1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530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36033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976312" y="2738513"/>
            <a:ext cx="7015163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 today's digital world, 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traditional resume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is not enough to showcase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 sand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achievements effectively. There is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need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for a personal portfolio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website that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highlights an individual's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details,projects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, and talents in a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land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accessible way.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12529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组合"/>
          <p:cNvGrpSpPr>
            <a:grpSpLocks/>
          </p:cNvGrpSpPr>
          <p:nvPr/>
        </p:nvGrpSpPr>
        <p:grpSpPr>
          <a:xfrm>
            <a:off x="8839199" y="2267913"/>
            <a:ext cx="3533774" cy="3810000"/>
            <a:chOff x="8839199" y="2267913"/>
            <a:chExt cx="3533774" cy="3810000"/>
          </a:xfrm>
        </p:grpSpPr>
        <p:sp>
          <p:nvSpPr>
            <p:cNvPr id="114" name="曲线"/>
            <p:cNvSpPr>
              <a:spLocks/>
            </p:cNvSpPr>
            <p:nvPr/>
          </p:nvSpPr>
          <p:spPr>
            <a:xfrm rot="0">
              <a:off x="9534524" y="4982538"/>
              <a:ext cx="457198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5" name="曲线"/>
            <p:cNvSpPr>
              <a:spLocks/>
            </p:cNvSpPr>
            <p:nvPr/>
          </p:nvSpPr>
          <p:spPr>
            <a:xfrm rot="0">
              <a:off x="9534524" y="5515937"/>
              <a:ext cx="180974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839199" y="2267913"/>
              <a:ext cx="3533774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2" name="矩形"/>
          <p:cNvSpPr>
            <a:spLocks/>
          </p:cNvSpPr>
          <p:nvPr/>
        </p:nvSpPr>
        <p:spPr>
          <a:xfrm rot="0">
            <a:off x="751498" y="2407395"/>
            <a:ext cx="8620125" cy="34918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project is about developing 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apersonal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portfoliowebsitetoshowcaseskills,education,projects,andachievementsinaprofessional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accessible manner. 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*My Portfolio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contains:About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me, what I am learning, Contact.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5692513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6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矩形"/>
          <p:cNvSpPr>
            <a:spLocks/>
          </p:cNvSpPr>
          <p:nvPr/>
        </p:nvSpPr>
        <p:spPr>
          <a:xfrm rot="0">
            <a:off x="1186229" y="2421076"/>
            <a:ext cx="8448293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The end users are recruiters, teachers, and others who want to view the creator's skills, projects, and achievements through the portfolio.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65872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3048000" y="2551837"/>
            <a:ext cx="7273289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HTML,CSS, JAVASCRIPT: For designing and building the website.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CSS: For responsive design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 editor : code editor</a:t>
            </a:r>
            <a:endParaRPr lang="zh-CN" altLang="en-US" sz="9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1370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2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矩形"/>
          <p:cNvSpPr>
            <a:spLocks/>
          </p:cNvSpPr>
          <p:nvPr/>
        </p:nvSpPr>
        <p:spPr>
          <a:xfrm rot="0">
            <a:off x="1060450" y="1473870"/>
            <a:ext cx="8153400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portfolio is designed with a simple, responsive, and user-friendly layout.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#It includes sections for Home, About, Learning and Contact.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#The design uses a clean color scheme, readable fonts, and a structured layout for easy navigation.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15691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5" name="矩形"/>
          <p:cNvSpPr>
            <a:spLocks/>
          </p:cNvSpPr>
          <p:nvPr/>
        </p:nvSpPr>
        <p:spPr>
          <a:xfrm rot="0">
            <a:off x="1905000" y="1600200"/>
            <a:ext cx="7467600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Sections: Home, About, Skills,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Learning,Contact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*Easy navigation with menu links.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*Contact link (email).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*Clean and professional interface.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319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26</cp:revision>
  <dcterms:created xsi:type="dcterms:W3CDTF">2024-03-29T15:07:22Z</dcterms:created>
  <dcterms:modified xsi:type="dcterms:W3CDTF">2025-09-09T02:45:04Z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