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comments/modernComment_11D_2CE2EABD.xml" ContentType="application/vnd.ms-powerpoint.comment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4" r:id="rId4"/>
    <p:sldId id="282" r:id="rId5"/>
    <p:sldId id="259" r:id="rId6"/>
    <p:sldId id="272" r:id="rId7"/>
    <p:sldId id="273" r:id="rId8"/>
    <p:sldId id="276" r:id="rId9"/>
    <p:sldId id="277" r:id="rId10"/>
    <p:sldId id="278" r:id="rId11"/>
    <p:sldId id="279" r:id="rId12"/>
    <p:sldId id="280" r:id="rId13"/>
    <p:sldId id="281" r:id="rId14"/>
    <p:sldId id="286" r:id="rId15"/>
    <p:sldId id="285" r:id="rId16"/>
    <p:sldId id="287" r:id="rId17"/>
    <p:sldId id="284" r:id="rId18"/>
    <p:sldId id="262"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D146E22-A097-1853-2333-59C034DDFC67}" name="Somboon, Nathabutra" initials="SN" userId="S::ns668@exeter.ac.uk::3567a2d7-a631-4ee1-ba7a-77513ed6ce7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A4A4A"/>
    <a:srgbClr val="002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lanki, Mihir Rajesh" userId="S::ms1292@exeter.ac.uk::1f1d14ef-9e67-4861-a0c7-5f3ee5d9b1a7" providerId="AD" clId="Web-{3DB064DE-2B26-4A9B-98EC-4299E0E406E8}"/>
    <pc:docChg chg="addSld delSld modSld">
      <pc:chgData name="Solanki, Mihir Rajesh" userId="S::ms1292@exeter.ac.uk::1f1d14ef-9e67-4861-a0c7-5f3ee5d9b1a7" providerId="AD" clId="Web-{3DB064DE-2B26-4A9B-98EC-4299E0E406E8}" dt="2022-03-13T15:56:21.389" v="32"/>
      <pc:docMkLst>
        <pc:docMk/>
      </pc:docMkLst>
      <pc:sldChg chg="modSp">
        <pc:chgData name="Solanki, Mihir Rajesh" userId="S::ms1292@exeter.ac.uk::1f1d14ef-9e67-4861-a0c7-5f3ee5d9b1a7" providerId="AD" clId="Web-{3DB064DE-2B26-4A9B-98EC-4299E0E406E8}" dt="2022-03-13T15:44:17.859" v="12" actId="20577"/>
        <pc:sldMkLst>
          <pc:docMk/>
          <pc:sldMk cId="753068733" sldId="285"/>
        </pc:sldMkLst>
        <pc:graphicFrameChg chg="modGraphic">
          <ac:chgData name="Solanki, Mihir Rajesh" userId="S::ms1292@exeter.ac.uk::1f1d14ef-9e67-4861-a0c7-5f3ee5d9b1a7" providerId="AD" clId="Web-{3DB064DE-2B26-4A9B-98EC-4299E0E406E8}" dt="2022-03-13T15:44:17.859" v="12" actId="20577"/>
          <ac:graphicFrameMkLst>
            <pc:docMk/>
            <pc:sldMk cId="753068733" sldId="285"/>
            <ac:graphicFrameMk id="4" creationId="{8024D827-643A-45AB-A582-87E204FBFBA0}"/>
          </ac:graphicFrameMkLst>
        </pc:graphicFrameChg>
      </pc:sldChg>
      <pc:sldChg chg="modSp">
        <pc:chgData name="Solanki, Mihir Rajesh" userId="S::ms1292@exeter.ac.uk::1f1d14ef-9e67-4861-a0c7-5f3ee5d9b1a7" providerId="AD" clId="Web-{3DB064DE-2B26-4A9B-98EC-4299E0E406E8}" dt="2022-03-13T15:54:27.090" v="30"/>
        <pc:sldMkLst>
          <pc:docMk/>
          <pc:sldMk cId="1638120877" sldId="287"/>
        </pc:sldMkLst>
        <pc:graphicFrameChg chg="mod modGraphic">
          <ac:chgData name="Solanki, Mihir Rajesh" userId="S::ms1292@exeter.ac.uk::1f1d14ef-9e67-4861-a0c7-5f3ee5d9b1a7" providerId="AD" clId="Web-{3DB064DE-2B26-4A9B-98EC-4299E0E406E8}" dt="2022-03-13T15:54:27.090" v="30"/>
          <ac:graphicFrameMkLst>
            <pc:docMk/>
            <pc:sldMk cId="1638120877" sldId="287"/>
            <ac:graphicFrameMk id="8" creationId="{958D7BF0-A73C-EE47-9149-8ADA60EEA717}"/>
          </ac:graphicFrameMkLst>
        </pc:graphicFrameChg>
      </pc:sldChg>
      <pc:sldChg chg="new del">
        <pc:chgData name="Solanki, Mihir Rajesh" userId="S::ms1292@exeter.ac.uk::1f1d14ef-9e67-4861-a0c7-5f3ee5d9b1a7" providerId="AD" clId="Web-{3DB064DE-2B26-4A9B-98EC-4299E0E406E8}" dt="2022-03-13T15:56:21.389" v="32"/>
        <pc:sldMkLst>
          <pc:docMk/>
          <pc:sldMk cId="2381269884" sldId="288"/>
        </pc:sldMkLst>
      </pc:sldChg>
    </pc:docChg>
  </pc:docChgLst>
  <pc:docChgLst>
    <pc:chgData name="Varghese, Divin Mathew" userId="d275adfb-9228-4e5c-8735-f593586e7513" providerId="ADAL" clId="{2FD9C706-6D3F-48CA-A205-F6CE6B649A21}"/>
    <pc:docChg chg="undo custSel modSld">
      <pc:chgData name="Varghese, Divin Mathew" userId="d275adfb-9228-4e5c-8735-f593586e7513" providerId="ADAL" clId="{2FD9C706-6D3F-48CA-A205-F6CE6B649A21}" dt="2022-03-13T17:24:30.893" v="795" actId="20577"/>
      <pc:docMkLst>
        <pc:docMk/>
      </pc:docMkLst>
      <pc:sldChg chg="modSp mod modNotesTx">
        <pc:chgData name="Varghese, Divin Mathew" userId="d275adfb-9228-4e5c-8735-f593586e7513" providerId="ADAL" clId="{2FD9C706-6D3F-48CA-A205-F6CE6B649A21}" dt="2022-03-13T17:24:30.893" v="795" actId="20577"/>
        <pc:sldMkLst>
          <pc:docMk/>
          <pc:sldMk cId="1166820336" sldId="256"/>
        </pc:sldMkLst>
        <pc:spChg chg="mod">
          <ac:chgData name="Varghese, Divin Mathew" userId="d275adfb-9228-4e5c-8735-f593586e7513" providerId="ADAL" clId="{2FD9C706-6D3F-48CA-A205-F6CE6B649A21}" dt="2022-03-13T13:55:55.109" v="103" actId="1035"/>
          <ac:spMkLst>
            <pc:docMk/>
            <pc:sldMk cId="1166820336" sldId="256"/>
            <ac:spMk id="3" creationId="{FB365A29-2ED9-4678-AFCD-B762B5501DD1}"/>
          </ac:spMkLst>
        </pc:spChg>
        <pc:spChg chg="mod">
          <ac:chgData name="Varghese, Divin Mathew" userId="d275adfb-9228-4e5c-8735-f593586e7513" providerId="ADAL" clId="{2FD9C706-6D3F-48CA-A205-F6CE6B649A21}" dt="2022-03-13T16:05:43.549" v="556" actId="20577"/>
          <ac:spMkLst>
            <pc:docMk/>
            <pc:sldMk cId="1166820336" sldId="256"/>
            <ac:spMk id="6" creationId="{D2A4368C-44E5-4BDA-B450-0E74D96DFD60}"/>
          </ac:spMkLst>
        </pc:spChg>
        <pc:spChg chg="mod">
          <ac:chgData name="Varghese, Divin Mathew" userId="d275adfb-9228-4e5c-8735-f593586e7513" providerId="ADAL" clId="{2FD9C706-6D3F-48CA-A205-F6CE6B649A21}" dt="2022-03-13T16:05:51.775" v="557" actId="122"/>
          <ac:spMkLst>
            <pc:docMk/>
            <pc:sldMk cId="1166820336" sldId="256"/>
            <ac:spMk id="8" creationId="{DB967535-4E26-480F-AD87-5374BCD2D88C}"/>
          </ac:spMkLst>
        </pc:spChg>
        <pc:graphicFrameChg chg="mod">
          <ac:chgData name="Varghese, Divin Mathew" userId="d275adfb-9228-4e5c-8735-f593586e7513" providerId="ADAL" clId="{2FD9C706-6D3F-48CA-A205-F6CE6B649A21}" dt="2022-03-13T13:56:26.175" v="114" actId="1035"/>
          <ac:graphicFrameMkLst>
            <pc:docMk/>
            <pc:sldMk cId="1166820336" sldId="256"/>
            <ac:graphicFrameMk id="4" creationId="{7471C19E-03A7-4130-88C5-15A539D9E2A1}"/>
          </ac:graphicFrameMkLst>
        </pc:graphicFrameChg>
        <pc:graphicFrameChg chg="mod">
          <ac:chgData name="Varghese, Divin Mathew" userId="d275adfb-9228-4e5c-8735-f593586e7513" providerId="ADAL" clId="{2FD9C706-6D3F-48CA-A205-F6CE6B649A21}" dt="2022-03-13T13:56:20.947" v="113" actId="1037"/>
          <ac:graphicFrameMkLst>
            <pc:docMk/>
            <pc:sldMk cId="1166820336" sldId="256"/>
            <ac:graphicFrameMk id="5" creationId="{8DBB0E18-B61D-4563-8164-39214519F85E}"/>
          </ac:graphicFrameMkLst>
        </pc:graphicFrameChg>
      </pc:sldChg>
      <pc:sldChg chg="modSp mod">
        <pc:chgData name="Varghese, Divin Mathew" userId="d275adfb-9228-4e5c-8735-f593586e7513" providerId="ADAL" clId="{2FD9C706-6D3F-48CA-A205-F6CE6B649A21}" dt="2022-03-13T16:48:24.003" v="738"/>
        <pc:sldMkLst>
          <pc:docMk/>
          <pc:sldMk cId="287628311" sldId="257"/>
        </pc:sldMkLst>
        <pc:spChg chg="mod">
          <ac:chgData name="Varghese, Divin Mathew" userId="d275adfb-9228-4e5c-8735-f593586e7513" providerId="ADAL" clId="{2FD9C706-6D3F-48CA-A205-F6CE6B649A21}" dt="2022-03-13T13:56:40.290" v="115" actId="14100"/>
          <ac:spMkLst>
            <pc:docMk/>
            <pc:sldMk cId="287628311" sldId="257"/>
            <ac:spMk id="2" creationId="{1E15E41F-C997-4B4E-9F8A-0D1FEC6E6766}"/>
          </ac:spMkLst>
        </pc:spChg>
        <pc:graphicFrameChg chg="mod">
          <ac:chgData name="Varghese, Divin Mathew" userId="d275adfb-9228-4e5c-8735-f593586e7513" providerId="ADAL" clId="{2FD9C706-6D3F-48CA-A205-F6CE6B649A21}" dt="2022-03-13T16:48:24.003" v="738"/>
          <ac:graphicFrameMkLst>
            <pc:docMk/>
            <pc:sldMk cId="287628311" sldId="257"/>
            <ac:graphicFrameMk id="12" creationId="{25FED2E3-68EF-4BC5-BF52-6A3AA91DC4AF}"/>
          </ac:graphicFrameMkLst>
        </pc:graphicFrameChg>
      </pc:sldChg>
      <pc:sldChg chg="modSp mod">
        <pc:chgData name="Varghese, Divin Mathew" userId="d275adfb-9228-4e5c-8735-f593586e7513" providerId="ADAL" clId="{2FD9C706-6D3F-48CA-A205-F6CE6B649A21}" dt="2022-03-13T16:05:05.772" v="555" actId="14100"/>
        <pc:sldMkLst>
          <pc:docMk/>
          <pc:sldMk cId="2427418158" sldId="259"/>
        </pc:sldMkLst>
        <pc:spChg chg="mod">
          <ac:chgData name="Varghese, Divin Mathew" userId="d275adfb-9228-4e5c-8735-f593586e7513" providerId="ADAL" clId="{2FD9C706-6D3F-48CA-A205-F6CE6B649A21}" dt="2022-03-13T16:04:51.151" v="554" actId="14100"/>
          <ac:spMkLst>
            <pc:docMk/>
            <pc:sldMk cId="2427418158" sldId="259"/>
            <ac:spMk id="7" creationId="{B499D6EA-90CC-47E3-81FA-903012168408}"/>
          </ac:spMkLst>
        </pc:spChg>
        <pc:spChg chg="mod">
          <ac:chgData name="Varghese, Divin Mathew" userId="d275adfb-9228-4e5c-8735-f593586e7513" providerId="ADAL" clId="{2FD9C706-6D3F-48CA-A205-F6CE6B649A21}" dt="2022-03-13T16:05:05.772" v="555" actId="14100"/>
          <ac:spMkLst>
            <pc:docMk/>
            <pc:sldMk cId="2427418158" sldId="259"/>
            <ac:spMk id="8" creationId="{022F6B68-422D-4A46-9914-E8B900C2FF39}"/>
          </ac:spMkLst>
        </pc:spChg>
        <pc:spChg chg="mod">
          <ac:chgData name="Varghese, Divin Mathew" userId="d275adfb-9228-4e5c-8735-f593586e7513" providerId="ADAL" clId="{2FD9C706-6D3F-48CA-A205-F6CE6B649A21}" dt="2022-03-13T16:04:41.119" v="553" actId="1037"/>
          <ac:spMkLst>
            <pc:docMk/>
            <pc:sldMk cId="2427418158" sldId="259"/>
            <ac:spMk id="9" creationId="{17DE3FC3-4721-4105-84A2-EF6ED35EB8D5}"/>
          </ac:spMkLst>
        </pc:spChg>
        <pc:picChg chg="mod">
          <ac:chgData name="Varghese, Divin Mathew" userId="d275adfb-9228-4e5c-8735-f593586e7513" providerId="ADAL" clId="{2FD9C706-6D3F-48CA-A205-F6CE6B649A21}" dt="2022-03-13T16:03:53.233" v="477" actId="1038"/>
          <ac:picMkLst>
            <pc:docMk/>
            <pc:sldMk cId="2427418158" sldId="259"/>
            <ac:picMk id="1026" creationId="{A37F6F62-FDD7-49AE-8319-C27FD538E5DE}"/>
          </ac:picMkLst>
        </pc:picChg>
      </pc:sldChg>
      <pc:sldChg chg="modSp mod">
        <pc:chgData name="Varghese, Divin Mathew" userId="d275adfb-9228-4e5c-8735-f593586e7513" providerId="ADAL" clId="{2FD9C706-6D3F-48CA-A205-F6CE6B649A21}" dt="2022-03-13T16:08:55.868" v="582" actId="14100"/>
        <pc:sldMkLst>
          <pc:docMk/>
          <pc:sldMk cId="3729969724" sldId="262"/>
        </pc:sldMkLst>
        <pc:spChg chg="mod">
          <ac:chgData name="Varghese, Divin Mathew" userId="d275adfb-9228-4e5c-8735-f593586e7513" providerId="ADAL" clId="{2FD9C706-6D3F-48CA-A205-F6CE6B649A21}" dt="2022-03-13T16:08:55.868" v="582" actId="14100"/>
          <ac:spMkLst>
            <pc:docMk/>
            <pc:sldMk cId="3729969724" sldId="262"/>
            <ac:spMk id="2" creationId="{756D4EE9-9A08-481F-9B1D-54F34D47A56C}"/>
          </ac:spMkLst>
        </pc:spChg>
      </pc:sldChg>
      <pc:sldChg chg="modSp mod">
        <pc:chgData name="Varghese, Divin Mathew" userId="d275adfb-9228-4e5c-8735-f593586e7513" providerId="ADAL" clId="{2FD9C706-6D3F-48CA-A205-F6CE6B649A21}" dt="2022-03-13T16:09:54.191" v="590" actId="1036"/>
        <pc:sldMkLst>
          <pc:docMk/>
          <pc:sldMk cId="2009480298" sldId="269"/>
        </pc:sldMkLst>
        <pc:spChg chg="mod">
          <ac:chgData name="Varghese, Divin Mathew" userId="d275adfb-9228-4e5c-8735-f593586e7513" providerId="ADAL" clId="{2FD9C706-6D3F-48CA-A205-F6CE6B649A21}" dt="2022-03-13T16:09:50.322" v="583" actId="14100"/>
          <ac:spMkLst>
            <pc:docMk/>
            <pc:sldMk cId="2009480298" sldId="269"/>
            <ac:spMk id="2" creationId="{8F2266C2-7175-4970-B81E-17B11A6BBD65}"/>
          </ac:spMkLst>
        </pc:spChg>
        <pc:picChg chg="mod">
          <ac:chgData name="Varghese, Divin Mathew" userId="d275adfb-9228-4e5c-8735-f593586e7513" providerId="ADAL" clId="{2FD9C706-6D3F-48CA-A205-F6CE6B649A21}" dt="2022-03-13T16:09:54.191" v="590" actId="1036"/>
          <ac:picMkLst>
            <pc:docMk/>
            <pc:sldMk cId="2009480298" sldId="269"/>
            <ac:picMk id="7170" creationId="{06E41E96-5547-4B06-9C07-B3F78BDF3302}"/>
          </ac:picMkLst>
        </pc:picChg>
      </pc:sldChg>
      <pc:sldChg chg="modSp mod">
        <pc:chgData name="Varghese, Divin Mathew" userId="d275adfb-9228-4e5c-8735-f593586e7513" providerId="ADAL" clId="{2FD9C706-6D3F-48CA-A205-F6CE6B649A21}" dt="2022-03-13T16:24:20.175" v="731" actId="108"/>
        <pc:sldMkLst>
          <pc:docMk/>
          <pc:sldMk cId="2514806471" sldId="270"/>
        </pc:sldMkLst>
        <pc:spChg chg="mod">
          <ac:chgData name="Varghese, Divin Mathew" userId="d275adfb-9228-4e5c-8735-f593586e7513" providerId="ADAL" clId="{2FD9C706-6D3F-48CA-A205-F6CE6B649A21}" dt="2022-03-13T16:10:03.180" v="592" actId="1076"/>
          <ac:spMkLst>
            <pc:docMk/>
            <pc:sldMk cId="2514806471" sldId="270"/>
            <ac:spMk id="2" creationId="{78274139-0D20-460F-9349-6F85637856FE}"/>
          </ac:spMkLst>
        </pc:spChg>
        <pc:spChg chg="mod">
          <ac:chgData name="Varghese, Divin Mathew" userId="d275adfb-9228-4e5c-8735-f593586e7513" providerId="ADAL" clId="{2FD9C706-6D3F-48CA-A205-F6CE6B649A21}" dt="2022-03-13T16:24:20.175" v="731" actId="108"/>
          <ac:spMkLst>
            <pc:docMk/>
            <pc:sldMk cId="2514806471" sldId="270"/>
            <ac:spMk id="3" creationId="{C45E8CF4-81BD-445E-BCD1-871CA672B552}"/>
          </ac:spMkLst>
        </pc:spChg>
      </pc:sldChg>
      <pc:sldChg chg="modSp mod">
        <pc:chgData name="Varghese, Divin Mathew" userId="d275adfb-9228-4e5c-8735-f593586e7513" providerId="ADAL" clId="{2FD9C706-6D3F-48CA-A205-F6CE6B649A21}" dt="2022-03-13T16:16:44.745" v="707" actId="12"/>
        <pc:sldMkLst>
          <pc:docMk/>
          <pc:sldMk cId="1936028400" sldId="272"/>
        </pc:sldMkLst>
        <pc:spChg chg="mod">
          <ac:chgData name="Varghese, Divin Mathew" userId="d275adfb-9228-4e5c-8735-f593586e7513" providerId="ADAL" clId="{2FD9C706-6D3F-48CA-A205-F6CE6B649A21}" dt="2022-03-13T16:16:44.745" v="707" actId="12"/>
          <ac:spMkLst>
            <pc:docMk/>
            <pc:sldMk cId="1936028400" sldId="272"/>
            <ac:spMk id="3" creationId="{9AA91F20-2AC1-444A-9E89-2E997434152D}"/>
          </ac:spMkLst>
        </pc:spChg>
        <pc:spChg chg="mod">
          <ac:chgData name="Varghese, Divin Mathew" userId="d275adfb-9228-4e5c-8735-f593586e7513" providerId="ADAL" clId="{2FD9C706-6D3F-48CA-A205-F6CE6B649A21}" dt="2022-03-13T16:16:29.898" v="694" actId="1036"/>
          <ac:spMkLst>
            <pc:docMk/>
            <pc:sldMk cId="1936028400" sldId="272"/>
            <ac:spMk id="12" creationId="{E45B6074-DBD6-4E50-BE8A-9B28DC3D9DB4}"/>
          </ac:spMkLst>
        </pc:spChg>
        <pc:graphicFrameChg chg="mod">
          <ac:chgData name="Varghese, Divin Mathew" userId="d275adfb-9228-4e5c-8735-f593586e7513" providerId="ADAL" clId="{2FD9C706-6D3F-48CA-A205-F6CE6B649A21}" dt="2022-03-13T16:15:24.351" v="641" actId="5793"/>
          <ac:graphicFrameMkLst>
            <pc:docMk/>
            <pc:sldMk cId="1936028400" sldId="272"/>
            <ac:graphicFrameMk id="8" creationId="{3ACF0DEB-FDC7-45D3-8733-F80D866905A5}"/>
          </ac:graphicFrameMkLst>
        </pc:graphicFrameChg>
        <pc:picChg chg="mod">
          <ac:chgData name="Varghese, Divin Mathew" userId="d275adfb-9228-4e5c-8735-f593586e7513" providerId="ADAL" clId="{2FD9C706-6D3F-48CA-A205-F6CE6B649A21}" dt="2022-03-13T16:16:32.918" v="704" actId="1036"/>
          <ac:picMkLst>
            <pc:docMk/>
            <pc:sldMk cId="1936028400" sldId="272"/>
            <ac:picMk id="3074" creationId="{3D56BB8A-EEF3-41E8-BCA9-75A1D5FDD947}"/>
          </ac:picMkLst>
        </pc:picChg>
      </pc:sldChg>
      <pc:sldChg chg="modSp mod">
        <pc:chgData name="Varghese, Divin Mathew" userId="d275adfb-9228-4e5c-8735-f593586e7513" providerId="ADAL" clId="{2FD9C706-6D3F-48CA-A205-F6CE6B649A21}" dt="2022-03-13T16:11:14.459" v="639" actId="1038"/>
        <pc:sldMkLst>
          <pc:docMk/>
          <pc:sldMk cId="477574555" sldId="274"/>
        </pc:sldMkLst>
        <pc:spChg chg="mod">
          <ac:chgData name="Varghese, Divin Mathew" userId="d275adfb-9228-4e5c-8735-f593586e7513" providerId="ADAL" clId="{2FD9C706-6D3F-48CA-A205-F6CE6B649A21}" dt="2022-03-13T16:10:16.541" v="593" actId="14100"/>
          <ac:spMkLst>
            <pc:docMk/>
            <pc:sldMk cId="477574555" sldId="274"/>
            <ac:spMk id="2" creationId="{75DC6842-BBE6-497D-B370-60F6A4458992}"/>
          </ac:spMkLst>
        </pc:spChg>
        <pc:spChg chg="mod">
          <ac:chgData name="Varghese, Divin Mathew" userId="d275adfb-9228-4e5c-8735-f593586e7513" providerId="ADAL" clId="{2FD9C706-6D3F-48CA-A205-F6CE6B649A21}" dt="2022-03-13T16:11:14.459" v="639" actId="1038"/>
          <ac:spMkLst>
            <pc:docMk/>
            <pc:sldMk cId="477574555" sldId="274"/>
            <ac:spMk id="3" creationId="{EB240236-E803-4480-ACD8-C9F865EF98D2}"/>
          </ac:spMkLst>
        </pc:spChg>
        <pc:spChg chg="mod">
          <ac:chgData name="Varghese, Divin Mathew" userId="d275adfb-9228-4e5c-8735-f593586e7513" providerId="ADAL" clId="{2FD9C706-6D3F-48CA-A205-F6CE6B649A21}" dt="2022-03-13T13:57:33.535" v="120" actId="1076"/>
          <ac:spMkLst>
            <pc:docMk/>
            <pc:sldMk cId="477574555" sldId="274"/>
            <ac:spMk id="4" creationId="{BF8B8850-9685-457E-9715-3C8A77CFC8C5}"/>
          </ac:spMkLst>
        </pc:spChg>
        <pc:spChg chg="mod">
          <ac:chgData name="Varghese, Divin Mathew" userId="d275adfb-9228-4e5c-8735-f593586e7513" providerId="ADAL" clId="{2FD9C706-6D3F-48CA-A205-F6CE6B649A21}" dt="2022-03-13T16:11:14.459" v="639" actId="1038"/>
          <ac:spMkLst>
            <pc:docMk/>
            <pc:sldMk cId="477574555" sldId="274"/>
            <ac:spMk id="12" creationId="{6E5B8280-EDFF-4C5F-BE50-5F4F49162315}"/>
          </ac:spMkLst>
        </pc:spChg>
        <pc:graphicFrameChg chg="mod">
          <ac:chgData name="Varghese, Divin Mathew" userId="d275adfb-9228-4e5c-8735-f593586e7513" providerId="ADAL" clId="{2FD9C706-6D3F-48CA-A205-F6CE6B649A21}" dt="2022-03-13T13:58:40.138" v="130" actId="1036"/>
          <ac:graphicFrameMkLst>
            <pc:docMk/>
            <pc:sldMk cId="477574555" sldId="274"/>
            <ac:graphicFrameMk id="11" creationId="{D0FCA73A-81FA-43D6-8129-728FF70C5F5A}"/>
          </ac:graphicFrameMkLst>
        </pc:graphicFrameChg>
        <pc:graphicFrameChg chg="mod">
          <ac:chgData name="Varghese, Divin Mathew" userId="d275adfb-9228-4e5c-8735-f593586e7513" providerId="ADAL" clId="{2FD9C706-6D3F-48CA-A205-F6CE6B649A21}" dt="2022-03-13T16:10:27.085" v="602" actId="1036"/>
          <ac:graphicFrameMkLst>
            <pc:docMk/>
            <pc:sldMk cId="477574555" sldId="274"/>
            <ac:graphicFrameMk id="21" creationId="{923C81D5-9FC6-4ABA-9319-645AF5DCA9DC}"/>
          </ac:graphicFrameMkLst>
        </pc:graphicFrameChg>
        <pc:graphicFrameChg chg="mod">
          <ac:chgData name="Varghese, Divin Mathew" userId="d275adfb-9228-4e5c-8735-f593586e7513" providerId="ADAL" clId="{2FD9C706-6D3F-48CA-A205-F6CE6B649A21}" dt="2022-03-13T16:10:58.226" v="631" actId="1038"/>
          <ac:graphicFrameMkLst>
            <pc:docMk/>
            <pc:sldMk cId="477574555" sldId="274"/>
            <ac:graphicFrameMk id="23" creationId="{8D17DE99-6CD3-41C6-AFCE-4AB91DBB8416}"/>
          </ac:graphicFrameMkLst>
        </pc:graphicFrameChg>
        <pc:picChg chg="mod">
          <ac:chgData name="Varghese, Divin Mathew" userId="d275adfb-9228-4e5c-8735-f593586e7513" providerId="ADAL" clId="{2FD9C706-6D3F-48CA-A205-F6CE6B649A21}" dt="2022-03-13T16:11:14.459" v="639" actId="1038"/>
          <ac:picMkLst>
            <pc:docMk/>
            <pc:sldMk cId="477574555" sldId="274"/>
            <ac:picMk id="5" creationId="{8AC25EB2-C837-44E4-ADB6-56C1AA5B1D47}"/>
          </ac:picMkLst>
        </pc:picChg>
        <pc:picChg chg="mod">
          <ac:chgData name="Varghese, Divin Mathew" userId="d275adfb-9228-4e5c-8735-f593586e7513" providerId="ADAL" clId="{2FD9C706-6D3F-48CA-A205-F6CE6B649A21}" dt="2022-03-13T16:11:14.459" v="639" actId="1038"/>
          <ac:picMkLst>
            <pc:docMk/>
            <pc:sldMk cId="477574555" sldId="274"/>
            <ac:picMk id="6" creationId="{B3AF77A5-A04A-490C-977B-AE18DE896D2E}"/>
          </ac:picMkLst>
        </pc:picChg>
      </pc:sldChg>
      <pc:sldChg chg="modSp mod">
        <pc:chgData name="Varghese, Divin Mathew" userId="d275adfb-9228-4e5c-8735-f593586e7513" providerId="ADAL" clId="{2FD9C706-6D3F-48CA-A205-F6CE6B649A21}" dt="2022-03-13T17:15:02.704" v="770"/>
        <pc:sldMkLst>
          <pc:docMk/>
          <pc:sldMk cId="2019018380" sldId="276"/>
        </pc:sldMkLst>
        <pc:spChg chg="mod">
          <ac:chgData name="Varghese, Divin Mathew" userId="d275adfb-9228-4e5c-8735-f593586e7513" providerId="ADAL" clId="{2FD9C706-6D3F-48CA-A205-F6CE6B649A21}" dt="2022-03-13T16:06:25.883" v="558" actId="14100"/>
          <ac:spMkLst>
            <pc:docMk/>
            <pc:sldMk cId="2019018380" sldId="276"/>
            <ac:spMk id="13" creationId="{72E2BF0A-881A-4724-AF0A-CBE9937EC645}"/>
          </ac:spMkLst>
        </pc:spChg>
        <pc:graphicFrameChg chg="mod modGraphic">
          <ac:chgData name="Varghese, Divin Mathew" userId="d275adfb-9228-4e5c-8735-f593586e7513" providerId="ADAL" clId="{2FD9C706-6D3F-48CA-A205-F6CE6B649A21}" dt="2022-03-13T17:15:02.704" v="770"/>
          <ac:graphicFrameMkLst>
            <pc:docMk/>
            <pc:sldMk cId="2019018380" sldId="276"/>
            <ac:graphicFrameMk id="9" creationId="{A32407F5-9379-4FC9-BA4A-F71DE377F3EB}"/>
          </ac:graphicFrameMkLst>
        </pc:graphicFrameChg>
      </pc:sldChg>
      <pc:sldChg chg="modSp mod">
        <pc:chgData name="Varghese, Divin Mathew" userId="d275adfb-9228-4e5c-8735-f593586e7513" providerId="ADAL" clId="{2FD9C706-6D3F-48CA-A205-F6CE6B649A21}" dt="2022-03-13T16:06:33.871" v="559" actId="14100"/>
        <pc:sldMkLst>
          <pc:docMk/>
          <pc:sldMk cId="2544355188" sldId="277"/>
        </pc:sldMkLst>
        <pc:spChg chg="mod">
          <ac:chgData name="Varghese, Divin Mathew" userId="d275adfb-9228-4e5c-8735-f593586e7513" providerId="ADAL" clId="{2FD9C706-6D3F-48CA-A205-F6CE6B649A21}" dt="2022-03-13T14:00:50.555" v="150" actId="1037"/>
          <ac:spMkLst>
            <pc:docMk/>
            <pc:sldMk cId="2544355188" sldId="277"/>
            <ac:spMk id="3" creationId="{5BA2A842-07C7-40C2-83F0-9681A9066160}"/>
          </ac:spMkLst>
        </pc:spChg>
        <pc:spChg chg="mod">
          <ac:chgData name="Varghese, Divin Mathew" userId="d275adfb-9228-4e5c-8735-f593586e7513" providerId="ADAL" clId="{2FD9C706-6D3F-48CA-A205-F6CE6B649A21}" dt="2022-03-13T16:06:33.871" v="559" actId="14100"/>
          <ac:spMkLst>
            <pc:docMk/>
            <pc:sldMk cId="2544355188" sldId="277"/>
            <ac:spMk id="9" creationId="{9E2E3A98-229F-4C53-AE7B-A1562C43A915}"/>
          </ac:spMkLst>
        </pc:spChg>
        <pc:picChg chg="mod">
          <ac:chgData name="Varghese, Divin Mathew" userId="d275adfb-9228-4e5c-8735-f593586e7513" providerId="ADAL" clId="{2FD9C706-6D3F-48CA-A205-F6CE6B649A21}" dt="2022-03-13T14:00:56.664" v="158" actId="1038"/>
          <ac:picMkLst>
            <pc:docMk/>
            <pc:sldMk cId="2544355188" sldId="277"/>
            <ac:picMk id="5122" creationId="{E156157B-5479-4C77-BB21-827F727F5FB5}"/>
          </ac:picMkLst>
        </pc:picChg>
      </pc:sldChg>
      <pc:sldChg chg="modSp mod">
        <pc:chgData name="Varghese, Divin Mathew" userId="d275adfb-9228-4e5c-8735-f593586e7513" providerId="ADAL" clId="{2FD9C706-6D3F-48CA-A205-F6CE6B649A21}" dt="2022-03-13T16:06:39.930" v="560" actId="14100"/>
        <pc:sldMkLst>
          <pc:docMk/>
          <pc:sldMk cId="147054952" sldId="278"/>
        </pc:sldMkLst>
        <pc:spChg chg="mod">
          <ac:chgData name="Varghese, Divin Mathew" userId="d275adfb-9228-4e5c-8735-f593586e7513" providerId="ADAL" clId="{2FD9C706-6D3F-48CA-A205-F6CE6B649A21}" dt="2022-03-13T16:06:39.930" v="560" actId="14100"/>
          <ac:spMkLst>
            <pc:docMk/>
            <pc:sldMk cId="147054952" sldId="278"/>
            <ac:spMk id="9" creationId="{7FFA27C7-19AA-4BBF-AC6C-836DE6FC21DD}"/>
          </ac:spMkLst>
        </pc:spChg>
        <pc:graphicFrameChg chg="mod">
          <ac:chgData name="Varghese, Divin Mathew" userId="d275adfb-9228-4e5c-8735-f593586e7513" providerId="ADAL" clId="{2FD9C706-6D3F-48CA-A205-F6CE6B649A21}" dt="2022-03-13T15:51:31.784" v="449" actId="2711"/>
          <ac:graphicFrameMkLst>
            <pc:docMk/>
            <pc:sldMk cId="147054952" sldId="278"/>
            <ac:graphicFrameMk id="4" creationId="{4489A178-C3FE-4879-B795-43FF7FCA3397}"/>
          </ac:graphicFrameMkLst>
        </pc:graphicFrameChg>
      </pc:sldChg>
      <pc:sldChg chg="modSp mod">
        <pc:chgData name="Varghese, Divin Mathew" userId="d275adfb-9228-4e5c-8735-f593586e7513" providerId="ADAL" clId="{2FD9C706-6D3F-48CA-A205-F6CE6B649A21}" dt="2022-03-13T16:06:46.086" v="561" actId="14100"/>
        <pc:sldMkLst>
          <pc:docMk/>
          <pc:sldMk cId="2878671378" sldId="279"/>
        </pc:sldMkLst>
        <pc:spChg chg="mod">
          <ac:chgData name="Varghese, Divin Mathew" userId="d275adfb-9228-4e5c-8735-f593586e7513" providerId="ADAL" clId="{2FD9C706-6D3F-48CA-A205-F6CE6B649A21}" dt="2022-03-13T16:06:46.086" v="561" actId="14100"/>
          <ac:spMkLst>
            <pc:docMk/>
            <pc:sldMk cId="2878671378" sldId="279"/>
            <ac:spMk id="13" creationId="{3A1A2A55-EA6B-4266-8BE7-A16B86078180}"/>
          </ac:spMkLst>
        </pc:spChg>
      </pc:sldChg>
      <pc:sldChg chg="modSp mod">
        <pc:chgData name="Varghese, Divin Mathew" userId="d275adfb-9228-4e5c-8735-f593586e7513" providerId="ADAL" clId="{2FD9C706-6D3F-48CA-A205-F6CE6B649A21}" dt="2022-03-13T16:06:51.284" v="562" actId="14100"/>
        <pc:sldMkLst>
          <pc:docMk/>
          <pc:sldMk cId="3946258471" sldId="280"/>
        </pc:sldMkLst>
        <pc:spChg chg="mod">
          <ac:chgData name="Varghese, Divin Mathew" userId="d275adfb-9228-4e5c-8735-f593586e7513" providerId="ADAL" clId="{2FD9C706-6D3F-48CA-A205-F6CE6B649A21}" dt="2022-03-13T16:06:51.284" v="562" actId="14100"/>
          <ac:spMkLst>
            <pc:docMk/>
            <pc:sldMk cId="3946258471" sldId="280"/>
            <ac:spMk id="18" creationId="{3EF92A43-8F67-4CFC-A329-65EC6D86A0C4}"/>
          </ac:spMkLst>
        </pc:spChg>
        <pc:graphicFrameChg chg="mod">
          <ac:chgData name="Varghese, Divin Mathew" userId="d275adfb-9228-4e5c-8735-f593586e7513" providerId="ADAL" clId="{2FD9C706-6D3F-48CA-A205-F6CE6B649A21}" dt="2022-03-13T14:02:06.016" v="183" actId="14100"/>
          <ac:graphicFrameMkLst>
            <pc:docMk/>
            <pc:sldMk cId="3946258471" sldId="280"/>
            <ac:graphicFrameMk id="10" creationId="{FAEDBC8C-9567-4FCF-9675-E33ECC800586}"/>
          </ac:graphicFrameMkLst>
        </pc:graphicFrameChg>
      </pc:sldChg>
      <pc:sldChg chg="modSp mod">
        <pc:chgData name="Varghese, Divin Mathew" userId="d275adfb-9228-4e5c-8735-f593586e7513" providerId="ADAL" clId="{2FD9C706-6D3F-48CA-A205-F6CE6B649A21}" dt="2022-03-13T16:50:23.321" v="739" actId="14100"/>
        <pc:sldMkLst>
          <pc:docMk/>
          <pc:sldMk cId="138788395" sldId="281"/>
        </pc:sldMkLst>
        <pc:spChg chg="mod">
          <ac:chgData name="Varghese, Divin Mathew" userId="d275adfb-9228-4e5c-8735-f593586e7513" providerId="ADAL" clId="{2FD9C706-6D3F-48CA-A205-F6CE6B649A21}" dt="2022-03-13T16:07:01.114" v="568" actId="14100"/>
          <ac:spMkLst>
            <pc:docMk/>
            <pc:sldMk cId="138788395" sldId="281"/>
            <ac:spMk id="2" creationId="{13EB8631-8544-4FEE-8AAA-852DABE96782}"/>
          </ac:spMkLst>
        </pc:spChg>
        <pc:graphicFrameChg chg="mod">
          <ac:chgData name="Varghese, Divin Mathew" userId="d275adfb-9228-4e5c-8735-f593586e7513" providerId="ADAL" clId="{2FD9C706-6D3F-48CA-A205-F6CE6B649A21}" dt="2022-03-13T16:50:23.321" v="739" actId="14100"/>
          <ac:graphicFrameMkLst>
            <pc:docMk/>
            <pc:sldMk cId="138788395" sldId="281"/>
            <ac:graphicFrameMk id="4" creationId="{6813D57F-7B33-4FA5-8B41-3DFF73018FF2}"/>
          </ac:graphicFrameMkLst>
        </pc:graphicFrameChg>
      </pc:sldChg>
      <pc:sldChg chg="modSp mod">
        <pc:chgData name="Varghese, Divin Mathew" userId="d275adfb-9228-4e5c-8735-f593586e7513" providerId="ADAL" clId="{2FD9C706-6D3F-48CA-A205-F6CE6B649A21}" dt="2022-03-13T15:34:08.243" v="430" actId="1037"/>
        <pc:sldMkLst>
          <pc:docMk/>
          <pc:sldMk cId="1929689963" sldId="282"/>
        </pc:sldMkLst>
        <pc:spChg chg="mod">
          <ac:chgData name="Varghese, Divin Mathew" userId="d275adfb-9228-4e5c-8735-f593586e7513" providerId="ADAL" clId="{2FD9C706-6D3F-48CA-A205-F6CE6B649A21}" dt="2022-03-13T15:33:51.680" v="373" actId="14100"/>
          <ac:spMkLst>
            <pc:docMk/>
            <pc:sldMk cId="1929689963" sldId="282"/>
            <ac:spMk id="3" creationId="{7D7D22FF-0C7A-48F9-B3CE-0C000A2D1D0A}"/>
          </ac:spMkLst>
        </pc:spChg>
        <pc:spChg chg="mod">
          <ac:chgData name="Varghese, Divin Mathew" userId="d275adfb-9228-4e5c-8735-f593586e7513" providerId="ADAL" clId="{2FD9C706-6D3F-48CA-A205-F6CE6B649A21}" dt="2022-03-13T15:34:08.243" v="430" actId="1037"/>
          <ac:spMkLst>
            <pc:docMk/>
            <pc:sldMk cId="1929689963" sldId="282"/>
            <ac:spMk id="7" creationId="{F45BB4D0-DAA1-4156-8326-0B528D1B3CF5}"/>
          </ac:spMkLst>
        </pc:spChg>
        <pc:picChg chg="mod">
          <ac:chgData name="Varghese, Divin Mathew" userId="d275adfb-9228-4e5c-8735-f593586e7513" providerId="ADAL" clId="{2FD9C706-6D3F-48CA-A205-F6CE6B649A21}" dt="2022-03-13T15:33:58.023" v="374" actId="14100"/>
          <ac:picMkLst>
            <pc:docMk/>
            <pc:sldMk cId="1929689963" sldId="282"/>
            <ac:picMk id="10" creationId="{8CE173D1-C0A1-4912-9F30-1C10C823C80E}"/>
          </ac:picMkLst>
        </pc:picChg>
      </pc:sldChg>
      <pc:sldChg chg="modSp mod">
        <pc:chgData name="Varghese, Divin Mathew" userId="d275adfb-9228-4e5c-8735-f593586e7513" providerId="ADAL" clId="{2FD9C706-6D3F-48CA-A205-F6CE6B649A21}" dt="2022-03-13T17:01:10.464" v="764" actId="1076"/>
        <pc:sldMkLst>
          <pc:docMk/>
          <pc:sldMk cId="1826657837" sldId="284"/>
        </pc:sldMkLst>
        <pc:spChg chg="mod">
          <ac:chgData name="Varghese, Divin Mathew" userId="d275adfb-9228-4e5c-8735-f593586e7513" providerId="ADAL" clId="{2FD9C706-6D3F-48CA-A205-F6CE6B649A21}" dt="2022-03-13T17:01:09.443" v="763" actId="14100"/>
          <ac:spMkLst>
            <pc:docMk/>
            <pc:sldMk cId="1826657837" sldId="284"/>
            <ac:spMk id="2" creationId="{AEF34AB6-0A74-4986-9189-9A72D5DD0E17}"/>
          </ac:spMkLst>
        </pc:spChg>
        <pc:spChg chg="mod">
          <ac:chgData name="Varghese, Divin Mathew" userId="d275adfb-9228-4e5c-8735-f593586e7513" providerId="ADAL" clId="{2FD9C706-6D3F-48CA-A205-F6CE6B649A21}" dt="2022-03-13T17:01:10.464" v="764" actId="1076"/>
          <ac:spMkLst>
            <pc:docMk/>
            <pc:sldMk cId="1826657837" sldId="284"/>
            <ac:spMk id="6" creationId="{DAE52708-8FFB-480E-A93F-FBA489F89C95}"/>
          </ac:spMkLst>
        </pc:spChg>
        <pc:graphicFrameChg chg="mod">
          <ac:chgData name="Varghese, Divin Mathew" userId="d275adfb-9228-4e5c-8735-f593586e7513" providerId="ADAL" clId="{2FD9C706-6D3F-48CA-A205-F6CE6B649A21}" dt="2022-03-13T16:55:30.630" v="762" actId="1037"/>
          <ac:graphicFrameMkLst>
            <pc:docMk/>
            <pc:sldMk cId="1826657837" sldId="284"/>
            <ac:graphicFrameMk id="4" creationId="{34AC8807-4C6F-43D6-8863-31074102F7B2}"/>
          </ac:graphicFrameMkLst>
        </pc:graphicFrameChg>
      </pc:sldChg>
      <pc:sldChg chg="modSp mod">
        <pc:chgData name="Varghese, Divin Mathew" userId="d275adfb-9228-4e5c-8735-f593586e7513" providerId="ADAL" clId="{2FD9C706-6D3F-48CA-A205-F6CE6B649A21}" dt="2022-03-13T16:18:37.378" v="724" actId="108"/>
        <pc:sldMkLst>
          <pc:docMk/>
          <pc:sldMk cId="753068733" sldId="285"/>
        </pc:sldMkLst>
        <pc:spChg chg="mod">
          <ac:chgData name="Varghese, Divin Mathew" userId="d275adfb-9228-4e5c-8735-f593586e7513" providerId="ADAL" clId="{2FD9C706-6D3F-48CA-A205-F6CE6B649A21}" dt="2022-03-13T16:07:20.152" v="578" actId="20577"/>
          <ac:spMkLst>
            <pc:docMk/>
            <pc:sldMk cId="753068733" sldId="285"/>
            <ac:spMk id="2" creationId="{13EB8631-8544-4FEE-8AAA-852DABE96782}"/>
          </ac:spMkLst>
        </pc:spChg>
        <pc:spChg chg="mod">
          <ac:chgData name="Varghese, Divin Mathew" userId="d275adfb-9228-4e5c-8735-f593586e7513" providerId="ADAL" clId="{2FD9C706-6D3F-48CA-A205-F6CE6B649A21}" dt="2022-03-13T14:04:14.069" v="261" actId="1035"/>
          <ac:spMkLst>
            <pc:docMk/>
            <pc:sldMk cId="753068733" sldId="285"/>
            <ac:spMk id="11" creationId="{8FFA6AB1-AB84-4D64-8880-6C1EFC4B18F6}"/>
          </ac:spMkLst>
        </pc:spChg>
        <pc:graphicFrameChg chg="mod">
          <ac:chgData name="Varghese, Divin Mathew" userId="d275adfb-9228-4e5c-8735-f593586e7513" providerId="ADAL" clId="{2FD9C706-6D3F-48CA-A205-F6CE6B649A21}" dt="2022-03-13T16:18:37.378" v="724" actId="108"/>
          <ac:graphicFrameMkLst>
            <pc:docMk/>
            <pc:sldMk cId="753068733" sldId="285"/>
            <ac:graphicFrameMk id="4" creationId="{8024D827-643A-45AB-A582-87E204FBFBA0}"/>
          </ac:graphicFrameMkLst>
        </pc:graphicFrameChg>
        <pc:picChg chg="mod">
          <ac:chgData name="Varghese, Divin Mathew" userId="d275adfb-9228-4e5c-8735-f593586e7513" providerId="ADAL" clId="{2FD9C706-6D3F-48CA-A205-F6CE6B649A21}" dt="2022-03-13T14:04:14.069" v="261" actId="1035"/>
          <ac:picMkLst>
            <pc:docMk/>
            <pc:sldMk cId="753068733" sldId="285"/>
            <ac:picMk id="8" creationId="{B4037DC5-D112-424D-8736-8639E40A3F8B}"/>
          </ac:picMkLst>
        </pc:picChg>
      </pc:sldChg>
      <pc:sldChg chg="modSp mod">
        <pc:chgData name="Varghese, Divin Mathew" userId="d275adfb-9228-4e5c-8735-f593586e7513" providerId="ADAL" clId="{2FD9C706-6D3F-48CA-A205-F6CE6B649A21}" dt="2022-03-13T16:07:11.341" v="573" actId="1035"/>
        <pc:sldMkLst>
          <pc:docMk/>
          <pc:sldMk cId="3500624234" sldId="286"/>
        </pc:sldMkLst>
        <pc:spChg chg="mod">
          <ac:chgData name="Varghese, Divin Mathew" userId="d275adfb-9228-4e5c-8735-f593586e7513" providerId="ADAL" clId="{2FD9C706-6D3F-48CA-A205-F6CE6B649A21}" dt="2022-03-13T16:07:11.341" v="573" actId="1035"/>
          <ac:spMkLst>
            <pc:docMk/>
            <pc:sldMk cId="3500624234" sldId="286"/>
            <ac:spMk id="11" creationId="{487BB25A-3DDF-1D42-BED9-02AA5D33D479}"/>
          </ac:spMkLst>
        </pc:spChg>
      </pc:sldChg>
      <pc:sldChg chg="modSp mod">
        <pc:chgData name="Varghese, Divin Mathew" userId="d275adfb-9228-4e5c-8735-f593586e7513" providerId="ADAL" clId="{2FD9C706-6D3F-48CA-A205-F6CE6B649A21}" dt="2022-03-13T16:08:45.901" v="581" actId="14100"/>
        <pc:sldMkLst>
          <pc:docMk/>
          <pc:sldMk cId="1638120877" sldId="287"/>
        </pc:sldMkLst>
        <pc:spChg chg="mod">
          <ac:chgData name="Varghese, Divin Mathew" userId="d275adfb-9228-4e5c-8735-f593586e7513" providerId="ADAL" clId="{2FD9C706-6D3F-48CA-A205-F6CE6B649A21}" dt="2022-03-13T16:08:45.901" v="581" actId="14100"/>
          <ac:spMkLst>
            <pc:docMk/>
            <pc:sldMk cId="1638120877" sldId="287"/>
            <ac:spMk id="11" creationId="{487BB25A-3DDF-1D42-BED9-02AA5D33D479}"/>
          </ac:spMkLst>
        </pc:spChg>
      </pc:sldChg>
    </pc:docChg>
  </pc:docChgLst>
  <pc:docChgLst>
    <pc:chgData name="Syed, Reena" userId="S::rs957@exeter.ac.uk::13c85b34-27bb-4439-8905-130b7077707e" providerId="AD" clId="Web-{53B7B215-AB65-4A02-B8C5-B0282CDD6411}"/>
    <pc:docChg chg="modSld">
      <pc:chgData name="Syed, Reena" userId="S::rs957@exeter.ac.uk::13c85b34-27bb-4439-8905-130b7077707e" providerId="AD" clId="Web-{53B7B215-AB65-4A02-B8C5-B0282CDD6411}" dt="2022-03-12T15:14:15.455" v="17"/>
      <pc:docMkLst>
        <pc:docMk/>
      </pc:docMkLst>
      <pc:sldChg chg="modSp">
        <pc:chgData name="Syed, Reena" userId="S::rs957@exeter.ac.uk::13c85b34-27bb-4439-8905-130b7077707e" providerId="AD" clId="Web-{53B7B215-AB65-4A02-B8C5-B0282CDD6411}" dt="2022-03-12T15:14:15.455" v="17"/>
        <pc:sldMkLst>
          <pc:docMk/>
          <pc:sldMk cId="1166820336" sldId="256"/>
        </pc:sldMkLst>
        <pc:graphicFrameChg chg="mod modGraphic">
          <ac:chgData name="Syed, Reena" userId="S::rs957@exeter.ac.uk::13c85b34-27bb-4439-8905-130b7077707e" providerId="AD" clId="Web-{53B7B215-AB65-4A02-B8C5-B0282CDD6411}" dt="2022-03-12T15:14:15.455" v="17"/>
          <ac:graphicFrameMkLst>
            <pc:docMk/>
            <pc:sldMk cId="1166820336" sldId="256"/>
            <ac:graphicFrameMk id="4" creationId="{7471C19E-03A7-4130-88C5-15A539D9E2A1}"/>
          </ac:graphicFrameMkLst>
        </pc:graphicFrameChg>
      </pc:sldChg>
    </pc:docChg>
  </pc:docChgLst>
  <pc:docChgLst>
    <pc:chgData clId="Web-{53B7B215-AB65-4A02-B8C5-B0282CDD6411}"/>
    <pc:docChg chg="modSld">
      <pc:chgData name="" userId="" providerId="" clId="Web-{53B7B215-AB65-4A02-B8C5-B0282CDD6411}" dt="2022-03-12T15:14:07.705" v="7"/>
      <pc:docMkLst>
        <pc:docMk/>
      </pc:docMkLst>
      <pc:sldChg chg="modSp">
        <pc:chgData name="" userId="" providerId="" clId="Web-{53B7B215-AB65-4A02-B8C5-B0282CDD6411}" dt="2022-03-12T15:14:07.705" v="7"/>
        <pc:sldMkLst>
          <pc:docMk/>
          <pc:sldMk cId="1166820336" sldId="256"/>
        </pc:sldMkLst>
        <pc:graphicFrameChg chg="mod modGraphic">
          <ac:chgData name="" userId="" providerId="" clId="Web-{53B7B215-AB65-4A02-B8C5-B0282CDD6411}" dt="2022-03-12T15:14:07.705" v="7"/>
          <ac:graphicFrameMkLst>
            <pc:docMk/>
            <pc:sldMk cId="1166820336" sldId="256"/>
            <ac:graphicFrameMk id="4" creationId="{7471C19E-03A7-4130-88C5-15A539D9E2A1}"/>
          </ac:graphicFrameMkLst>
        </pc:graphicFrameChg>
      </pc:sldChg>
    </pc:docChg>
  </pc:docChgLst>
  <pc:docChgLst>
    <pc:chgData name="Somboon, Nathabutra" userId="3567a2d7-a631-4ee1-ba7a-77513ed6ce77" providerId="ADAL" clId="{EA9460A7-69AE-9047-82E2-E3273756F852}"/>
    <pc:docChg chg="undo custSel modSld">
      <pc:chgData name="Somboon, Nathabutra" userId="3567a2d7-a631-4ee1-ba7a-77513ed6ce77" providerId="ADAL" clId="{EA9460A7-69AE-9047-82E2-E3273756F852}" dt="2022-03-12T15:29:49.517" v="13" actId="22"/>
      <pc:docMkLst>
        <pc:docMk/>
      </pc:docMkLst>
      <pc:sldChg chg="modSp">
        <pc:chgData name="Somboon, Nathabutra" userId="3567a2d7-a631-4ee1-ba7a-77513ed6ce77" providerId="ADAL" clId="{EA9460A7-69AE-9047-82E2-E3273756F852}" dt="2022-03-12T15:29:49.517" v="13" actId="22"/>
        <pc:sldMkLst>
          <pc:docMk/>
          <pc:sldMk cId="2514806471" sldId="270"/>
        </pc:sldMkLst>
        <pc:spChg chg="mod">
          <ac:chgData name="Somboon, Nathabutra" userId="3567a2d7-a631-4ee1-ba7a-77513ed6ce77" providerId="ADAL" clId="{EA9460A7-69AE-9047-82E2-E3273756F852}" dt="2022-03-12T15:28:31.758" v="12" actId="1076"/>
          <ac:spMkLst>
            <pc:docMk/>
            <pc:sldMk cId="2514806471" sldId="270"/>
            <ac:spMk id="2" creationId="{78274139-0D20-460F-9349-6F85637856FE}"/>
          </ac:spMkLst>
        </pc:spChg>
        <pc:spChg chg="mod">
          <ac:chgData name="Somboon, Nathabutra" userId="3567a2d7-a631-4ee1-ba7a-77513ed6ce77" providerId="ADAL" clId="{EA9460A7-69AE-9047-82E2-E3273756F852}" dt="2022-03-12T15:29:49.517" v="13" actId="22"/>
          <ac:spMkLst>
            <pc:docMk/>
            <pc:sldMk cId="2514806471" sldId="270"/>
            <ac:spMk id="3" creationId="{C45E8CF4-81BD-445E-BCD1-871CA672B552}"/>
          </ac:spMkLst>
        </pc:spChg>
      </pc:sldChg>
      <pc:sldChg chg="modSp">
        <pc:chgData name="Somboon, Nathabutra" userId="3567a2d7-a631-4ee1-ba7a-77513ed6ce77" providerId="ADAL" clId="{EA9460A7-69AE-9047-82E2-E3273756F852}" dt="2022-03-12T15:27:15.555" v="5" actId="22"/>
        <pc:sldMkLst>
          <pc:docMk/>
          <pc:sldMk cId="1936028400" sldId="272"/>
        </pc:sldMkLst>
        <pc:spChg chg="mod">
          <ac:chgData name="Somboon, Nathabutra" userId="3567a2d7-a631-4ee1-ba7a-77513ed6ce77" providerId="ADAL" clId="{EA9460A7-69AE-9047-82E2-E3273756F852}" dt="2022-03-12T15:27:15.555" v="5" actId="22"/>
          <ac:spMkLst>
            <pc:docMk/>
            <pc:sldMk cId="1936028400" sldId="272"/>
            <ac:spMk id="3" creationId="{9AA91F20-2AC1-444A-9E89-2E997434152D}"/>
          </ac:spMkLst>
        </pc:spChg>
      </pc:sldChg>
    </pc:docChg>
  </pc:docChgLst>
  <pc:docChgLst>
    <pc:chgData name="Tathavadkar, Sushrut" userId="S::st818@exeter.ac.uk::c1e8afaf-630b-42db-ac3c-fca5cc5ca39a" providerId="AD" clId="Web-{913B7137-91E0-42AF-9C37-3FEB977016FC}"/>
    <pc:docChg chg="addSld delSld modSld sldOrd">
      <pc:chgData name="Tathavadkar, Sushrut" userId="S::st818@exeter.ac.uk::c1e8afaf-630b-42db-ac3c-fca5cc5ca39a" providerId="AD" clId="Web-{913B7137-91E0-42AF-9C37-3FEB977016FC}" dt="2022-03-13T15:54:27.943" v="321" actId="20577"/>
      <pc:docMkLst>
        <pc:docMk/>
      </pc:docMkLst>
      <pc:sldChg chg="modSp">
        <pc:chgData name="Tathavadkar, Sushrut" userId="S::st818@exeter.ac.uk::c1e8afaf-630b-42db-ac3c-fca5cc5ca39a" providerId="AD" clId="Web-{913B7137-91E0-42AF-9C37-3FEB977016FC}" dt="2022-03-13T15:39:21.781" v="55" actId="20577"/>
        <pc:sldMkLst>
          <pc:docMk/>
          <pc:sldMk cId="2514806471" sldId="270"/>
        </pc:sldMkLst>
        <pc:spChg chg="mod">
          <ac:chgData name="Tathavadkar, Sushrut" userId="S::st818@exeter.ac.uk::c1e8afaf-630b-42db-ac3c-fca5cc5ca39a" providerId="AD" clId="Web-{913B7137-91E0-42AF-9C37-3FEB977016FC}" dt="2022-03-13T15:39:21.781" v="55" actId="20577"/>
          <ac:spMkLst>
            <pc:docMk/>
            <pc:sldMk cId="2514806471" sldId="270"/>
            <ac:spMk id="3" creationId="{C45E8CF4-81BD-445E-BCD1-871CA672B552}"/>
          </ac:spMkLst>
        </pc:spChg>
      </pc:sldChg>
      <pc:sldChg chg="modSp">
        <pc:chgData name="Tathavadkar, Sushrut" userId="S::st818@exeter.ac.uk::c1e8afaf-630b-42db-ac3c-fca5cc5ca39a" providerId="AD" clId="Web-{913B7137-91E0-42AF-9C37-3FEB977016FC}" dt="2022-03-13T15:30:23.646" v="40" actId="20577"/>
        <pc:sldMkLst>
          <pc:docMk/>
          <pc:sldMk cId="2019018380" sldId="276"/>
        </pc:sldMkLst>
        <pc:graphicFrameChg chg="modGraphic">
          <ac:chgData name="Tathavadkar, Sushrut" userId="S::st818@exeter.ac.uk::c1e8afaf-630b-42db-ac3c-fca5cc5ca39a" providerId="AD" clId="Web-{913B7137-91E0-42AF-9C37-3FEB977016FC}" dt="2022-03-13T15:30:23.646" v="40" actId="20577"/>
          <ac:graphicFrameMkLst>
            <pc:docMk/>
            <pc:sldMk cId="2019018380" sldId="276"/>
            <ac:graphicFrameMk id="9" creationId="{A32407F5-9379-4FC9-BA4A-F71DE377F3EB}"/>
          </ac:graphicFrameMkLst>
        </pc:graphicFrameChg>
      </pc:sldChg>
      <pc:sldChg chg="modSp">
        <pc:chgData name="Tathavadkar, Sushrut" userId="S::st818@exeter.ac.uk::c1e8afaf-630b-42db-ac3c-fca5cc5ca39a" providerId="AD" clId="Web-{913B7137-91E0-42AF-9C37-3FEB977016FC}" dt="2022-03-13T15:54:27.943" v="321" actId="20577"/>
        <pc:sldMkLst>
          <pc:docMk/>
          <pc:sldMk cId="2544355188" sldId="277"/>
        </pc:sldMkLst>
        <pc:spChg chg="mod">
          <ac:chgData name="Tathavadkar, Sushrut" userId="S::st818@exeter.ac.uk::c1e8afaf-630b-42db-ac3c-fca5cc5ca39a" providerId="AD" clId="Web-{913B7137-91E0-42AF-9C37-3FEB977016FC}" dt="2022-03-13T15:54:27.943" v="321" actId="20577"/>
          <ac:spMkLst>
            <pc:docMk/>
            <pc:sldMk cId="2544355188" sldId="277"/>
            <ac:spMk id="3" creationId="{5BA2A842-07C7-40C2-83F0-9681A9066160}"/>
          </ac:spMkLst>
        </pc:spChg>
        <pc:spChg chg="mod">
          <ac:chgData name="Tathavadkar, Sushrut" userId="S::st818@exeter.ac.uk::c1e8afaf-630b-42db-ac3c-fca5cc5ca39a" providerId="AD" clId="Web-{913B7137-91E0-42AF-9C37-3FEB977016FC}" dt="2022-03-13T15:46:14.543" v="178" actId="20577"/>
          <ac:spMkLst>
            <pc:docMk/>
            <pc:sldMk cId="2544355188" sldId="277"/>
            <ac:spMk id="12" creationId="{8643E6E6-7D0A-4D52-AA1B-8F51915914C8}"/>
          </ac:spMkLst>
        </pc:spChg>
      </pc:sldChg>
      <pc:sldChg chg="modSp">
        <pc:chgData name="Tathavadkar, Sushrut" userId="S::st818@exeter.ac.uk::c1e8afaf-630b-42db-ac3c-fca5cc5ca39a" providerId="AD" clId="Web-{913B7137-91E0-42AF-9C37-3FEB977016FC}" dt="2022-03-13T15:52:52.238" v="266" actId="20577"/>
        <pc:sldMkLst>
          <pc:docMk/>
          <pc:sldMk cId="147054952" sldId="278"/>
        </pc:sldMkLst>
        <pc:graphicFrameChg chg="mod modGraphic">
          <ac:chgData name="Tathavadkar, Sushrut" userId="S::st818@exeter.ac.uk::c1e8afaf-630b-42db-ac3c-fca5cc5ca39a" providerId="AD" clId="Web-{913B7137-91E0-42AF-9C37-3FEB977016FC}" dt="2022-03-13T15:52:52.238" v="266" actId="20577"/>
          <ac:graphicFrameMkLst>
            <pc:docMk/>
            <pc:sldMk cId="147054952" sldId="278"/>
            <ac:graphicFrameMk id="4" creationId="{4489A178-C3FE-4879-B795-43FF7FCA3397}"/>
          </ac:graphicFrameMkLst>
        </pc:graphicFrameChg>
      </pc:sldChg>
      <pc:sldChg chg="modSp del">
        <pc:chgData name="Tathavadkar, Sushrut" userId="S::st818@exeter.ac.uk::c1e8afaf-630b-42db-ac3c-fca5cc5ca39a" providerId="AD" clId="Web-{913B7137-91E0-42AF-9C37-3FEB977016FC}" dt="2022-03-13T15:44:37.745" v="172"/>
        <pc:sldMkLst>
          <pc:docMk/>
          <pc:sldMk cId="1905258283" sldId="283"/>
        </pc:sldMkLst>
        <pc:spChg chg="mod">
          <ac:chgData name="Tathavadkar, Sushrut" userId="S::st818@exeter.ac.uk::c1e8afaf-630b-42db-ac3c-fca5cc5ca39a" providerId="AD" clId="Web-{913B7137-91E0-42AF-9C37-3FEB977016FC}" dt="2022-03-13T15:43:43.587" v="139" actId="20577"/>
          <ac:spMkLst>
            <pc:docMk/>
            <pc:sldMk cId="1905258283" sldId="283"/>
            <ac:spMk id="2" creationId="{464B6BCD-1A6F-445C-A351-08882F75FD21}"/>
          </ac:spMkLst>
        </pc:spChg>
        <pc:spChg chg="mod">
          <ac:chgData name="Tathavadkar, Sushrut" userId="S::st818@exeter.ac.uk::c1e8afaf-630b-42db-ac3c-fca5cc5ca39a" providerId="AD" clId="Web-{913B7137-91E0-42AF-9C37-3FEB977016FC}" dt="2022-03-13T15:44:20.932" v="170" actId="20577"/>
          <ac:spMkLst>
            <pc:docMk/>
            <pc:sldMk cId="1905258283" sldId="283"/>
            <ac:spMk id="11" creationId="{487BB25A-3DDF-1D42-BED9-02AA5D33D479}"/>
          </ac:spMkLst>
        </pc:spChg>
        <pc:graphicFrameChg chg="mod modGraphic">
          <ac:chgData name="Tathavadkar, Sushrut" userId="S::st818@exeter.ac.uk::c1e8afaf-630b-42db-ac3c-fca5cc5ca39a" providerId="AD" clId="Web-{913B7137-91E0-42AF-9C37-3FEB977016FC}" dt="2022-03-13T15:43:28.587" v="117" actId="1076"/>
          <ac:graphicFrameMkLst>
            <pc:docMk/>
            <pc:sldMk cId="1905258283" sldId="283"/>
            <ac:graphicFrameMk id="8" creationId="{958D7BF0-A73C-EE47-9149-8ADA60EEA717}"/>
          </ac:graphicFrameMkLst>
        </pc:graphicFrameChg>
      </pc:sldChg>
      <pc:sldChg chg="modSp add ord replId">
        <pc:chgData name="Tathavadkar, Sushrut" userId="S::st818@exeter.ac.uk::c1e8afaf-630b-42db-ac3c-fca5cc5ca39a" providerId="AD" clId="Web-{913B7137-91E0-42AF-9C37-3FEB977016FC}" dt="2022-03-13T15:44:51.417" v="174"/>
        <pc:sldMkLst>
          <pc:docMk/>
          <pc:sldMk cId="3500624234" sldId="286"/>
        </pc:sldMkLst>
        <pc:spChg chg="mod">
          <ac:chgData name="Tathavadkar, Sushrut" userId="S::st818@exeter.ac.uk::c1e8afaf-630b-42db-ac3c-fca5cc5ca39a" providerId="AD" clId="Web-{913B7137-91E0-42AF-9C37-3FEB977016FC}" dt="2022-03-13T15:43:54.978" v="141" actId="1076"/>
          <ac:spMkLst>
            <pc:docMk/>
            <pc:sldMk cId="3500624234" sldId="286"/>
            <ac:spMk id="2" creationId="{464B6BCD-1A6F-445C-A351-08882F75FD21}"/>
          </ac:spMkLst>
        </pc:spChg>
        <pc:spChg chg="mod">
          <ac:chgData name="Tathavadkar, Sushrut" userId="S::st818@exeter.ac.uk::c1e8afaf-630b-42db-ac3c-fca5cc5ca39a" providerId="AD" clId="Web-{913B7137-91E0-42AF-9C37-3FEB977016FC}" dt="2022-03-13T15:41:52.768" v="76" actId="20577"/>
          <ac:spMkLst>
            <pc:docMk/>
            <pc:sldMk cId="3500624234" sldId="286"/>
            <ac:spMk id="11" creationId="{487BB25A-3DDF-1D42-BED9-02AA5D33D479}"/>
          </ac:spMkLst>
        </pc:spChg>
        <pc:graphicFrameChg chg="mod modGraphic">
          <ac:chgData name="Tathavadkar, Sushrut" userId="S::st818@exeter.ac.uk::c1e8afaf-630b-42db-ac3c-fca5cc5ca39a" providerId="AD" clId="Web-{913B7137-91E0-42AF-9C37-3FEB977016FC}" dt="2022-03-13T15:44:32.635" v="171" actId="1076"/>
          <ac:graphicFrameMkLst>
            <pc:docMk/>
            <pc:sldMk cId="3500624234" sldId="286"/>
            <ac:graphicFrameMk id="8" creationId="{958D7BF0-A73C-EE47-9149-8ADA60EEA717}"/>
          </ac:graphicFrameMkLst>
        </pc:graphicFrameChg>
      </pc:sldChg>
      <pc:sldChg chg="add ord">
        <pc:chgData name="Tathavadkar, Sushrut" userId="S::st818@exeter.ac.uk::c1e8afaf-630b-42db-ac3c-fca5cc5ca39a" providerId="AD" clId="Web-{913B7137-91E0-42AF-9C37-3FEB977016FC}" dt="2022-03-13T15:44:53.151" v="175"/>
        <pc:sldMkLst>
          <pc:docMk/>
          <pc:sldMk cId="1638120877" sldId="287"/>
        </pc:sldMkLst>
      </pc:sldChg>
    </pc:docChg>
  </pc:docChgLst>
  <pc:docChgLst>
    <pc:chgData name="Vijayakumar, Rithikaa" userId="S::rv293@exeter.ac.uk::e832071a-2c87-4ccd-9f9b-b8d528759cba" providerId="AD" clId="Web-{AC7BBE5D-74CB-44B4-851C-84859A0CA1B0}"/>
    <pc:docChg chg="modSld">
      <pc:chgData name="Vijayakumar, Rithikaa" userId="S::rv293@exeter.ac.uk::e832071a-2c87-4ccd-9f9b-b8d528759cba" providerId="AD" clId="Web-{AC7BBE5D-74CB-44B4-851C-84859A0CA1B0}" dt="2022-03-13T16:48:55.397" v="62" actId="20577"/>
      <pc:docMkLst>
        <pc:docMk/>
      </pc:docMkLst>
      <pc:sldChg chg="modSp">
        <pc:chgData name="Vijayakumar, Rithikaa" userId="S::rv293@exeter.ac.uk::e832071a-2c87-4ccd-9f9b-b8d528759cba" providerId="AD" clId="Web-{AC7BBE5D-74CB-44B4-851C-84859A0CA1B0}" dt="2022-03-13T16:48:55.397" v="62" actId="20577"/>
        <pc:sldMkLst>
          <pc:docMk/>
          <pc:sldMk cId="287628311" sldId="257"/>
        </pc:sldMkLst>
        <pc:graphicFrameChg chg="modGraphic">
          <ac:chgData name="Vijayakumar, Rithikaa" userId="S::rv293@exeter.ac.uk::e832071a-2c87-4ccd-9f9b-b8d528759cba" providerId="AD" clId="Web-{AC7BBE5D-74CB-44B4-851C-84859A0CA1B0}" dt="2022-03-13T16:48:55.397" v="62" actId="20577"/>
          <ac:graphicFrameMkLst>
            <pc:docMk/>
            <pc:sldMk cId="287628311" sldId="257"/>
            <ac:graphicFrameMk id="12" creationId="{25FED2E3-68EF-4BC5-BF52-6A3AA91DC4AF}"/>
          </ac:graphicFrameMkLst>
        </pc:graphicFrameChg>
      </pc:sldChg>
      <pc:sldChg chg="addSp delSp modSp">
        <pc:chgData name="Vijayakumar, Rithikaa" userId="S::rv293@exeter.ac.uk::e832071a-2c87-4ccd-9f9b-b8d528759cba" providerId="AD" clId="Web-{AC7BBE5D-74CB-44B4-851C-84859A0CA1B0}" dt="2022-03-13T16:16:25.641" v="47" actId="14100"/>
        <pc:sldMkLst>
          <pc:docMk/>
          <pc:sldMk cId="1936028400" sldId="272"/>
        </pc:sldMkLst>
        <pc:spChg chg="mod">
          <ac:chgData name="Vijayakumar, Rithikaa" userId="S::rv293@exeter.ac.uk::e832071a-2c87-4ccd-9f9b-b8d528759cba" providerId="AD" clId="Web-{AC7BBE5D-74CB-44B4-851C-84859A0CA1B0}" dt="2022-03-13T16:16:25.641" v="47" actId="14100"/>
          <ac:spMkLst>
            <pc:docMk/>
            <pc:sldMk cId="1936028400" sldId="272"/>
            <ac:spMk id="3" creationId="{9AA91F20-2AC1-444A-9E89-2E997434152D}"/>
          </ac:spMkLst>
        </pc:spChg>
        <pc:graphicFrameChg chg="add del modGraphic">
          <ac:chgData name="Vijayakumar, Rithikaa" userId="S::rv293@exeter.ac.uk::e832071a-2c87-4ccd-9f9b-b8d528759cba" providerId="AD" clId="Web-{AC7BBE5D-74CB-44B4-851C-84859A0CA1B0}" dt="2022-03-13T16:15:37.263" v="41"/>
          <ac:graphicFrameMkLst>
            <pc:docMk/>
            <pc:sldMk cId="1936028400" sldId="272"/>
            <ac:graphicFrameMk id="8" creationId="{3ACF0DEB-FDC7-45D3-8733-F80D866905A5}"/>
          </ac:graphicFrameMkLst>
        </pc:graphicFrameChg>
        <pc:picChg chg="mod">
          <ac:chgData name="Vijayakumar, Rithikaa" userId="S::rv293@exeter.ac.uk::e832071a-2c87-4ccd-9f9b-b8d528759cba" providerId="AD" clId="Web-{AC7BBE5D-74CB-44B4-851C-84859A0CA1B0}" dt="2022-03-13T16:15:48.451" v="44" actId="1076"/>
          <ac:picMkLst>
            <pc:docMk/>
            <pc:sldMk cId="1936028400" sldId="272"/>
            <ac:picMk id="3074" creationId="{3D56BB8A-EEF3-41E8-BCA9-75A1D5FDD947}"/>
          </ac:picMkLst>
        </pc:picChg>
      </pc:sldChg>
    </pc:docChg>
  </pc:docChgLst>
  <pc:docChgLst>
    <pc:chgData name="Rithikaa" userId="b03955b5b8155173" providerId="LiveId" clId="{4F4E7C13-EA54-4637-8E7C-F5F06750082C}"/>
    <pc:docChg chg="custSel modSld">
      <pc:chgData name="Rithikaa" userId="b03955b5b8155173" providerId="LiveId" clId="{4F4E7C13-EA54-4637-8E7C-F5F06750082C}" dt="2023-05-10T16:56:49.933" v="6" actId="14100"/>
      <pc:docMkLst>
        <pc:docMk/>
      </pc:docMkLst>
      <pc:sldChg chg="addSp delSp modSp mod">
        <pc:chgData name="Rithikaa" userId="b03955b5b8155173" providerId="LiveId" clId="{4F4E7C13-EA54-4637-8E7C-F5F06750082C}" dt="2023-05-10T16:56:49.933" v="6" actId="14100"/>
        <pc:sldMkLst>
          <pc:docMk/>
          <pc:sldMk cId="1166820336" sldId="256"/>
        </pc:sldMkLst>
        <pc:spChg chg="del">
          <ac:chgData name="Rithikaa" userId="b03955b5b8155173" providerId="LiveId" clId="{4F4E7C13-EA54-4637-8E7C-F5F06750082C}" dt="2023-05-10T16:56:23.139" v="2" actId="478"/>
          <ac:spMkLst>
            <pc:docMk/>
            <pc:sldMk cId="1166820336" sldId="256"/>
            <ac:spMk id="3" creationId="{FB365A29-2ED9-4678-AFCD-B762B5501DD1}"/>
          </ac:spMkLst>
        </pc:spChg>
        <pc:spChg chg="add del mod">
          <ac:chgData name="Rithikaa" userId="b03955b5b8155173" providerId="LiveId" clId="{4F4E7C13-EA54-4637-8E7C-F5F06750082C}" dt="2023-05-10T16:56:43.377" v="5" actId="478"/>
          <ac:spMkLst>
            <pc:docMk/>
            <pc:sldMk cId="1166820336" sldId="256"/>
            <ac:spMk id="7" creationId="{CB27C70C-E44A-12A8-36AE-0C9BC89531AE}"/>
          </ac:spMkLst>
        </pc:spChg>
        <pc:spChg chg="mod">
          <ac:chgData name="Rithikaa" userId="b03955b5b8155173" providerId="LiveId" clId="{4F4E7C13-EA54-4637-8E7C-F5F06750082C}" dt="2023-05-10T16:56:16.424" v="1" actId="20577"/>
          <ac:spMkLst>
            <pc:docMk/>
            <pc:sldMk cId="1166820336" sldId="256"/>
            <ac:spMk id="8" creationId="{DB967535-4E26-480F-AD87-5374BCD2D88C}"/>
          </ac:spMkLst>
        </pc:spChg>
        <pc:graphicFrameChg chg="del mod">
          <ac:chgData name="Rithikaa" userId="b03955b5b8155173" providerId="LiveId" clId="{4F4E7C13-EA54-4637-8E7C-F5F06750082C}" dt="2023-05-10T16:56:39.815" v="4" actId="21"/>
          <ac:graphicFrameMkLst>
            <pc:docMk/>
            <pc:sldMk cId="1166820336" sldId="256"/>
            <ac:graphicFrameMk id="4" creationId="{7471C19E-03A7-4130-88C5-15A539D9E2A1}"/>
          </ac:graphicFrameMkLst>
        </pc:graphicFrameChg>
        <pc:graphicFrameChg chg="modGraphic">
          <ac:chgData name="Rithikaa" userId="b03955b5b8155173" providerId="LiveId" clId="{4F4E7C13-EA54-4637-8E7C-F5F06750082C}" dt="2023-05-10T16:56:49.933" v="6" actId="14100"/>
          <ac:graphicFrameMkLst>
            <pc:docMk/>
            <pc:sldMk cId="1166820336" sldId="256"/>
            <ac:graphicFrameMk id="5" creationId="{8DBB0E18-B61D-4563-8164-39214519F85E}"/>
          </ac:graphicFrameMkLst>
        </pc:graphicFrameChg>
      </pc:sldChg>
    </pc:docChg>
  </pc:docChgLst>
  <pc:docChgLst>
    <pc:chgData name="Vijayakumar, Rithikaa" userId="S::rv293@exeter.ac.uk::e832071a-2c87-4ccd-9f9b-b8d528759cba" providerId="AD" clId="Web-{F7DFBD72-71A7-43B5-9F01-C8D89258029A}"/>
    <pc:docChg chg="modSld">
      <pc:chgData name="Vijayakumar, Rithikaa" userId="S::rv293@exeter.ac.uk::e832071a-2c87-4ccd-9f9b-b8d528759cba" providerId="AD" clId="Web-{F7DFBD72-71A7-43B5-9F01-C8D89258029A}" dt="2022-03-13T16:03:46.533" v="19" actId="20577"/>
      <pc:docMkLst>
        <pc:docMk/>
      </pc:docMkLst>
      <pc:sldChg chg="modSp">
        <pc:chgData name="Vijayakumar, Rithikaa" userId="S::rv293@exeter.ac.uk::e832071a-2c87-4ccd-9f9b-b8d528759cba" providerId="AD" clId="Web-{F7DFBD72-71A7-43B5-9F01-C8D89258029A}" dt="2022-03-13T16:03:46.533" v="19" actId="20577"/>
        <pc:sldMkLst>
          <pc:docMk/>
          <pc:sldMk cId="2427418158" sldId="259"/>
        </pc:sldMkLst>
        <pc:spChg chg="mod">
          <ac:chgData name="Vijayakumar, Rithikaa" userId="S::rv293@exeter.ac.uk::e832071a-2c87-4ccd-9f9b-b8d528759cba" providerId="AD" clId="Web-{F7DFBD72-71A7-43B5-9F01-C8D89258029A}" dt="2022-03-13T16:03:46.533" v="19" actId="20577"/>
          <ac:spMkLst>
            <pc:docMk/>
            <pc:sldMk cId="2427418158" sldId="259"/>
            <ac:spMk id="7" creationId="{B499D6EA-90CC-47E3-81FA-903012168408}"/>
          </ac:spMkLst>
        </pc:spChg>
        <pc:spChg chg="mod">
          <ac:chgData name="Vijayakumar, Rithikaa" userId="S::rv293@exeter.ac.uk::e832071a-2c87-4ccd-9f9b-b8d528759cba" providerId="AD" clId="Web-{F7DFBD72-71A7-43B5-9F01-C8D89258029A}" dt="2022-03-13T16:03:40.267" v="17" actId="1076"/>
          <ac:spMkLst>
            <pc:docMk/>
            <pc:sldMk cId="2427418158" sldId="259"/>
            <ac:spMk id="9" creationId="{17DE3FC3-4721-4105-84A2-EF6ED35EB8D5}"/>
          </ac:spMkLst>
        </pc:spChg>
        <pc:picChg chg="mod">
          <ac:chgData name="Vijayakumar, Rithikaa" userId="S::rv293@exeter.ac.uk::e832071a-2c87-4ccd-9f9b-b8d528759cba" providerId="AD" clId="Web-{F7DFBD72-71A7-43B5-9F01-C8D89258029A}" dt="2022-03-13T16:03:31.158" v="15" actId="1076"/>
          <ac:picMkLst>
            <pc:docMk/>
            <pc:sldMk cId="2427418158" sldId="259"/>
            <ac:picMk id="1026" creationId="{A37F6F62-FDD7-49AE-8319-C27FD538E5DE}"/>
          </ac:picMkLst>
        </pc:picChg>
      </pc:sldChg>
      <pc:sldChg chg="modSp">
        <pc:chgData name="Vijayakumar, Rithikaa" userId="S::rv293@exeter.ac.uk::e832071a-2c87-4ccd-9f9b-b8d528759cba" providerId="AD" clId="Web-{F7DFBD72-71A7-43B5-9F01-C8D89258029A}" dt="2022-03-13T15:34:18.430" v="11" actId="1076"/>
        <pc:sldMkLst>
          <pc:docMk/>
          <pc:sldMk cId="1929689963" sldId="282"/>
        </pc:sldMkLst>
        <pc:spChg chg="mod">
          <ac:chgData name="Vijayakumar, Rithikaa" userId="S::rv293@exeter.ac.uk::e832071a-2c87-4ccd-9f9b-b8d528759cba" providerId="AD" clId="Web-{F7DFBD72-71A7-43B5-9F01-C8D89258029A}" dt="2022-03-13T15:31:26.145" v="6" actId="1076"/>
          <ac:spMkLst>
            <pc:docMk/>
            <pc:sldMk cId="1929689963" sldId="282"/>
            <ac:spMk id="2" creationId="{4EB87CC5-577E-434B-88EA-05995D7C3E78}"/>
          </ac:spMkLst>
        </pc:spChg>
        <pc:spChg chg="mod">
          <ac:chgData name="Vijayakumar, Rithikaa" userId="S::rv293@exeter.ac.uk::e832071a-2c87-4ccd-9f9b-b8d528759cba" providerId="AD" clId="Web-{F7DFBD72-71A7-43B5-9F01-C8D89258029A}" dt="2022-03-13T15:34:18.430" v="11" actId="1076"/>
          <ac:spMkLst>
            <pc:docMk/>
            <pc:sldMk cId="1929689963" sldId="282"/>
            <ac:spMk id="3" creationId="{7D7D22FF-0C7A-48F9-B3CE-0C000A2D1D0A}"/>
          </ac:spMkLst>
        </pc:spChg>
        <pc:spChg chg="mod">
          <ac:chgData name="Vijayakumar, Rithikaa" userId="S::rv293@exeter.ac.uk::e832071a-2c87-4ccd-9f9b-b8d528759cba" providerId="AD" clId="Web-{F7DFBD72-71A7-43B5-9F01-C8D89258029A}" dt="2022-03-13T15:31:38.723" v="9" actId="1076"/>
          <ac:spMkLst>
            <pc:docMk/>
            <pc:sldMk cId="1929689963" sldId="282"/>
            <ac:spMk id="7" creationId="{F45BB4D0-DAA1-4156-8326-0B528D1B3CF5}"/>
          </ac:spMkLst>
        </pc:spChg>
        <pc:picChg chg="mod">
          <ac:chgData name="Vijayakumar, Rithikaa" userId="S::rv293@exeter.ac.uk::e832071a-2c87-4ccd-9f9b-b8d528759cba" providerId="AD" clId="Web-{F7DFBD72-71A7-43B5-9F01-C8D89258029A}" dt="2022-03-13T15:31:31.364" v="8" actId="1076"/>
          <ac:picMkLst>
            <pc:docMk/>
            <pc:sldMk cId="1929689963" sldId="282"/>
            <ac:picMk id="10" creationId="{8CE173D1-C0A1-4912-9F30-1C10C823C80E}"/>
          </ac:picMkLst>
        </pc:picChg>
      </pc:sldChg>
    </pc:docChg>
  </pc:docChgLst>
</pc:chgInfo>
</file>

<file path=ppt/comments/modernComment_11D_2CE2EABD.xml><?xml version="1.0" encoding="utf-8"?>
<p188:cmLst xmlns:a="http://schemas.openxmlformats.org/drawingml/2006/main" xmlns:r="http://schemas.openxmlformats.org/officeDocument/2006/relationships" xmlns:p188="http://schemas.microsoft.com/office/powerpoint/2018/8/main">
  <p188:cm id="{0012ADEF-D719-B643-81F5-BA68CDE90925}" authorId="{DD146E22-A097-1853-2333-59C034DDFC67}" created="2022-03-11T15:45:53.618">
    <ac:txMkLst xmlns:ac="http://schemas.microsoft.com/office/drawing/2013/main/command">
      <pc:docMk xmlns:pc="http://schemas.microsoft.com/office/powerpoint/2013/main/command"/>
      <pc:sldMk xmlns:pc="http://schemas.microsoft.com/office/powerpoint/2013/main/command" cId="753068733" sldId="285"/>
      <ac:spMk id="3" creationId="{85D6FF71-61F2-4CBF-914E-ECB2CBD25216}"/>
      <ac:txMk cp="159" len="10">
        <ac:context len="289" hash="254200902"/>
      </ac:txMk>
    </ac:txMkLst>
    <p188:txBody>
      <a:bodyPr/>
      <a:lstStyle/>
      <a:p>
        <a:r>
          <a:rPr lang="en-TH"/>
          <a:t>https://assets.publishing.service.gov.uk/government/uploads/system/uploads/attachment_data/file/923108/Data_Ethics_Framework_2020.pdf
</a:t>
        </a:r>
      </a:p>
    </p188:txBody>
  </p188:cm>
</p188:cmLst>
</file>

<file path=ppt/diagrams/_rels/data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025EC-24CD-4473-9DD0-BA4C5559A8B3}"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lang="en-US"/>
        </a:p>
      </dgm:t>
    </dgm:pt>
    <dgm:pt modelId="{0FB81B77-2D86-4333-8075-DF76B1EFBD9D}">
      <dgm:prSet phldrT="[Text]" custT="1"/>
      <dgm:spPr/>
      <dgm:t>
        <a:bodyPr/>
        <a:lstStyle/>
        <a:p>
          <a:r>
            <a:rPr lang="en-US" sz="1600"/>
            <a:t>About </a:t>
          </a:r>
          <a:r>
            <a:rPr lang="en-US" sz="1600" err="1"/>
            <a:t>Adatis</a:t>
          </a:r>
          <a:endParaRPr lang="en-US" sz="1600"/>
        </a:p>
      </dgm:t>
    </dgm:pt>
    <dgm:pt modelId="{77EF9976-4BE1-47A9-A87B-602D9266B557}" type="parTrans" cxnId="{A0561413-D02E-4FF1-9709-5D01CBB31ACD}">
      <dgm:prSet/>
      <dgm:spPr/>
      <dgm:t>
        <a:bodyPr/>
        <a:lstStyle/>
        <a:p>
          <a:endParaRPr lang="en-US"/>
        </a:p>
      </dgm:t>
    </dgm:pt>
    <dgm:pt modelId="{B2530999-23C2-46D7-8A35-3753BD3F5354}" type="sibTrans" cxnId="{A0561413-D02E-4FF1-9709-5D01CBB31ACD}">
      <dgm:prSet/>
      <dgm:spPr/>
      <dgm:t>
        <a:bodyPr/>
        <a:lstStyle/>
        <a:p>
          <a:endParaRPr lang="en-US"/>
        </a:p>
      </dgm:t>
    </dgm:pt>
    <dgm:pt modelId="{3427EC9B-E310-4D94-B9BD-7E47AC106F92}">
      <dgm:prSet custT="1"/>
      <dgm:spPr/>
      <dgm:t>
        <a:bodyPr/>
        <a:lstStyle/>
        <a:p>
          <a:r>
            <a:rPr lang="en-US" sz="1600">
              <a:latin typeface="Times New Roman"/>
              <a:cs typeface="Times New Roman"/>
            </a:rPr>
            <a:t>▪ </a:t>
          </a:r>
          <a:r>
            <a:rPr lang="en-US" sz="1600"/>
            <a:t>Data ethics and its </a:t>
          </a:r>
          <a:r>
            <a:rPr lang="en-US" sz="1600">
              <a:latin typeface="+mn-lt"/>
              <a:cs typeface="Times New Roman"/>
            </a:rPr>
            <a:t>Importance in digital economy</a:t>
          </a:r>
          <a:endParaRPr lang="en-US" sz="1600">
            <a:cs typeface="Times New Roman"/>
          </a:endParaRPr>
        </a:p>
      </dgm:t>
    </dgm:pt>
    <dgm:pt modelId="{07380D49-56DD-46E6-BB8F-01ED1859975A}" type="parTrans" cxnId="{ACAFBB20-F3FB-4996-A077-7A79F9DEA616}">
      <dgm:prSet/>
      <dgm:spPr/>
      <dgm:t>
        <a:bodyPr/>
        <a:lstStyle/>
        <a:p>
          <a:endParaRPr lang="en-US"/>
        </a:p>
      </dgm:t>
    </dgm:pt>
    <dgm:pt modelId="{536D7527-7FC3-4B56-9658-144124438A0F}" type="sibTrans" cxnId="{ACAFBB20-F3FB-4996-A077-7A79F9DEA616}">
      <dgm:prSet/>
      <dgm:spPr/>
      <dgm:t>
        <a:bodyPr/>
        <a:lstStyle/>
        <a:p>
          <a:endParaRPr lang="en-US"/>
        </a:p>
      </dgm:t>
    </dgm:pt>
    <dgm:pt modelId="{3A325729-B6A3-4C70-979E-F23EEE57A3EA}">
      <dgm:prSet custT="1"/>
      <dgm:spPr/>
      <dgm:t>
        <a:bodyPr/>
        <a:lstStyle/>
        <a:p>
          <a:r>
            <a:rPr lang="en-US" sz="1600">
              <a:latin typeface="Times New Roman"/>
              <a:cs typeface="Times New Roman"/>
            </a:rPr>
            <a:t>▪ </a:t>
          </a:r>
          <a:r>
            <a:rPr lang="en-US" sz="1600"/>
            <a:t>Emerging global ethical initiatives </a:t>
          </a:r>
          <a:br>
            <a:rPr lang="en-US" sz="1600"/>
          </a:br>
          <a:br>
            <a:rPr lang="en-US" sz="1600"/>
          </a:br>
          <a:r>
            <a:rPr lang="en-US" sz="1600">
              <a:latin typeface="Times New Roman"/>
              <a:cs typeface="Times New Roman"/>
            </a:rPr>
            <a:t>▪ </a:t>
          </a:r>
          <a:r>
            <a:rPr lang="en-US" sz="1600"/>
            <a:t>Industry Specific initiatives for data ethics</a:t>
          </a:r>
        </a:p>
      </dgm:t>
    </dgm:pt>
    <dgm:pt modelId="{969E277D-23B2-4CCE-9193-88E9914067C4}" type="parTrans" cxnId="{5DD9D624-67B4-4625-BB91-F29ABF83D81F}">
      <dgm:prSet/>
      <dgm:spPr/>
      <dgm:t>
        <a:bodyPr/>
        <a:lstStyle/>
        <a:p>
          <a:endParaRPr lang="en-US"/>
        </a:p>
      </dgm:t>
    </dgm:pt>
    <dgm:pt modelId="{932DC8C1-BA7B-4484-9BA8-29244DD87FE4}" type="sibTrans" cxnId="{5DD9D624-67B4-4625-BB91-F29ABF83D81F}">
      <dgm:prSet/>
      <dgm:spPr/>
      <dgm:t>
        <a:bodyPr/>
        <a:lstStyle/>
        <a:p>
          <a:endParaRPr lang="en-US"/>
        </a:p>
      </dgm:t>
    </dgm:pt>
    <dgm:pt modelId="{0FFB0785-5240-4C74-917F-536D5C97E5FF}">
      <dgm:prSet custT="1"/>
      <dgm:spPr/>
      <dgm:t>
        <a:bodyPr/>
        <a:lstStyle/>
        <a:p>
          <a:r>
            <a:rPr lang="en-US" sz="1600" err="1"/>
            <a:t>Adatis</a:t>
          </a:r>
          <a:r>
            <a:rPr lang="en-US" sz="1600"/>
            <a:t> and its competition</a:t>
          </a:r>
        </a:p>
      </dgm:t>
    </dgm:pt>
    <dgm:pt modelId="{E441C996-CECA-4885-A493-C843B5B343FA}" type="parTrans" cxnId="{2372FA1A-0CEA-48EC-A3E4-CC31A11E6BE2}">
      <dgm:prSet/>
      <dgm:spPr/>
      <dgm:t>
        <a:bodyPr/>
        <a:lstStyle/>
        <a:p>
          <a:endParaRPr lang="en-US"/>
        </a:p>
      </dgm:t>
    </dgm:pt>
    <dgm:pt modelId="{A8C26AAC-E675-4FA8-9711-D9B429CF94E2}" type="sibTrans" cxnId="{2372FA1A-0CEA-48EC-A3E4-CC31A11E6BE2}">
      <dgm:prSet/>
      <dgm:spPr/>
      <dgm:t>
        <a:bodyPr/>
        <a:lstStyle/>
        <a:p>
          <a:endParaRPr lang="en-US"/>
        </a:p>
      </dgm:t>
    </dgm:pt>
    <dgm:pt modelId="{87463380-8B06-4300-A9F7-CD4F36504A94}">
      <dgm:prSet custT="1"/>
      <dgm:spPr/>
      <dgm:t>
        <a:bodyPr/>
        <a:lstStyle/>
        <a:p>
          <a:r>
            <a:rPr lang="en-US" sz="1600">
              <a:latin typeface="Times New Roman"/>
              <a:cs typeface="Times New Roman"/>
            </a:rPr>
            <a:t>▪ </a:t>
          </a:r>
          <a:r>
            <a:rPr lang="en-US" sz="1600"/>
            <a:t>Microsoft Azures principles of responsible innovation</a:t>
          </a:r>
          <a:br>
            <a:rPr lang="en-US" sz="1600"/>
          </a:br>
          <a:br>
            <a:rPr lang="en-US" sz="1600"/>
          </a:br>
          <a:r>
            <a:rPr lang="en-US" sz="1600">
              <a:latin typeface="Times New Roman"/>
              <a:cs typeface="Times New Roman"/>
            </a:rPr>
            <a:t>▪ </a:t>
          </a:r>
          <a:r>
            <a:rPr lang="en-US" sz="1600"/>
            <a:t>Microsoft data policies</a:t>
          </a:r>
        </a:p>
      </dgm:t>
    </dgm:pt>
    <dgm:pt modelId="{48BF20B5-97B4-4B7C-AB96-4E6C555732E7}" type="parTrans" cxnId="{D1B25025-29BC-43C2-9369-9DCF8AAC2F38}">
      <dgm:prSet/>
      <dgm:spPr/>
      <dgm:t>
        <a:bodyPr/>
        <a:lstStyle/>
        <a:p>
          <a:endParaRPr lang="en-US"/>
        </a:p>
      </dgm:t>
    </dgm:pt>
    <dgm:pt modelId="{71317E45-46D5-44A6-BD45-19304E748E53}" type="sibTrans" cxnId="{D1B25025-29BC-43C2-9369-9DCF8AAC2F38}">
      <dgm:prSet/>
      <dgm:spPr/>
      <dgm:t>
        <a:bodyPr/>
        <a:lstStyle/>
        <a:p>
          <a:endParaRPr lang="en-US"/>
        </a:p>
      </dgm:t>
    </dgm:pt>
    <dgm:pt modelId="{A1126626-522F-4313-BBE4-CE6FAA307519}">
      <dgm:prSet custT="1"/>
      <dgm:spPr/>
      <dgm:t>
        <a:bodyPr/>
        <a:lstStyle/>
        <a:p>
          <a:r>
            <a:rPr lang="en-US" sz="1600">
              <a:latin typeface="Times New Roman"/>
              <a:cs typeface="Times New Roman"/>
            </a:rPr>
            <a:t>▪ </a:t>
          </a:r>
          <a:r>
            <a:rPr lang="en-US" sz="1600"/>
            <a:t>Accenture's ethical framework</a:t>
          </a:r>
          <a:br>
            <a:rPr lang="en-US" sz="1600"/>
          </a:br>
          <a:br>
            <a:rPr lang="en-US" sz="1600"/>
          </a:br>
          <a:r>
            <a:rPr lang="en-US" sz="1600">
              <a:latin typeface="Times New Roman"/>
              <a:cs typeface="Times New Roman"/>
            </a:rPr>
            <a:t>▪ </a:t>
          </a:r>
          <a:r>
            <a:rPr lang="en-US" sz="1600"/>
            <a:t>Government of UK ethical framework</a:t>
          </a:r>
        </a:p>
      </dgm:t>
    </dgm:pt>
    <dgm:pt modelId="{44E2B66B-4094-4377-B79B-EFF5351A4AC1}" type="parTrans" cxnId="{39C4F5C0-EC74-471F-AFF7-7E140884CA1C}">
      <dgm:prSet/>
      <dgm:spPr/>
      <dgm:t>
        <a:bodyPr/>
        <a:lstStyle/>
        <a:p>
          <a:endParaRPr lang="en-US"/>
        </a:p>
      </dgm:t>
    </dgm:pt>
    <dgm:pt modelId="{18DCC83C-5F49-42D2-BD4B-F8AF0583ED5A}" type="sibTrans" cxnId="{39C4F5C0-EC74-471F-AFF7-7E140884CA1C}">
      <dgm:prSet/>
      <dgm:spPr/>
      <dgm:t>
        <a:bodyPr/>
        <a:lstStyle/>
        <a:p>
          <a:endParaRPr lang="en-US"/>
        </a:p>
      </dgm:t>
    </dgm:pt>
    <dgm:pt modelId="{D049C5AF-EB72-4B2E-83D7-0122D721CE3E}">
      <dgm:prSet custT="1"/>
      <dgm:spPr/>
      <dgm:t>
        <a:bodyPr/>
        <a:lstStyle/>
        <a:p>
          <a:r>
            <a:rPr lang="en-US" sz="1600"/>
            <a:t>Review of ethical frameworks</a:t>
          </a:r>
        </a:p>
      </dgm:t>
    </dgm:pt>
    <dgm:pt modelId="{C8E87F99-737A-4331-AA09-862CE9B806A9}" type="parTrans" cxnId="{B53C9631-A791-4681-87EE-2A9BCE1F9DAB}">
      <dgm:prSet/>
      <dgm:spPr/>
      <dgm:t>
        <a:bodyPr/>
        <a:lstStyle/>
        <a:p>
          <a:endParaRPr lang="en-US"/>
        </a:p>
      </dgm:t>
    </dgm:pt>
    <dgm:pt modelId="{5C576009-14B5-4DBA-B826-51054BD177FD}" type="sibTrans" cxnId="{B53C9631-A791-4681-87EE-2A9BCE1F9DAB}">
      <dgm:prSet/>
      <dgm:spPr/>
      <dgm:t>
        <a:bodyPr/>
        <a:lstStyle/>
        <a:p>
          <a:endParaRPr lang="en-US"/>
        </a:p>
      </dgm:t>
    </dgm:pt>
    <dgm:pt modelId="{4D4E2840-89B7-448B-840F-E44E3E8BB8FD}">
      <dgm:prSet custT="1"/>
      <dgm:spPr/>
      <dgm:t>
        <a:bodyPr/>
        <a:lstStyle/>
        <a:p>
          <a:r>
            <a:rPr lang="en-US" sz="1600">
              <a:latin typeface="Times New Roman"/>
              <a:cs typeface="Times New Roman"/>
            </a:rPr>
            <a:t>▪ </a:t>
          </a:r>
          <a:r>
            <a:rPr lang="en-US" sz="1600"/>
            <a:t>Adatis data ethics framework blueprint</a:t>
          </a:r>
          <a:br>
            <a:rPr lang="en-US" sz="1600"/>
          </a:br>
          <a:br>
            <a:rPr lang="en-US" sz="1600"/>
          </a:br>
          <a:r>
            <a:rPr lang="en-US" sz="1600">
              <a:latin typeface="Times New Roman"/>
              <a:cs typeface="Times New Roman"/>
            </a:rPr>
            <a:t>▪ </a:t>
          </a:r>
          <a:r>
            <a:rPr lang="en-US" sz="1600"/>
            <a:t>Recommendations for Adatis</a:t>
          </a:r>
        </a:p>
      </dgm:t>
    </dgm:pt>
    <dgm:pt modelId="{C74FA33D-6CBE-4099-B440-8C72A873E34C}" type="parTrans" cxnId="{1315D2E3-7A02-4200-B80E-6C92C37D2605}">
      <dgm:prSet/>
      <dgm:spPr/>
      <dgm:t>
        <a:bodyPr/>
        <a:lstStyle/>
        <a:p>
          <a:endParaRPr lang="en-US"/>
        </a:p>
      </dgm:t>
    </dgm:pt>
    <dgm:pt modelId="{4F32E8D3-F2AC-4E14-83E1-AFA8A90005C2}" type="sibTrans" cxnId="{1315D2E3-7A02-4200-B80E-6C92C37D2605}">
      <dgm:prSet/>
      <dgm:spPr/>
      <dgm:t>
        <a:bodyPr/>
        <a:lstStyle/>
        <a:p>
          <a:endParaRPr lang="en-US"/>
        </a:p>
      </dgm:t>
    </dgm:pt>
    <dgm:pt modelId="{0CC9EE47-2F0B-4AA3-A6DE-E5FC42BA6D6D}">
      <dgm:prSet custT="1"/>
      <dgm:spPr/>
      <dgm:t>
        <a:bodyPr/>
        <a:lstStyle/>
        <a:p>
          <a:r>
            <a:rPr lang="en-US" sz="1600">
              <a:latin typeface="Times New Roman"/>
              <a:cs typeface="Times New Roman"/>
            </a:rPr>
            <a:t>▪ </a:t>
          </a:r>
          <a:r>
            <a:rPr lang="en-US" sz="1600"/>
            <a:t>Conclusion</a:t>
          </a:r>
          <a:endParaRPr lang="en-US" sz="1600">
            <a:latin typeface="Calibri Light"/>
            <a:cs typeface="Calibri Light"/>
          </a:endParaRPr>
        </a:p>
      </dgm:t>
    </dgm:pt>
    <dgm:pt modelId="{83D1F753-FDA6-433F-9FC3-E12804564C49}" type="parTrans" cxnId="{95EE059C-9C72-43C5-B7B9-65670C29D7C8}">
      <dgm:prSet/>
      <dgm:spPr/>
      <dgm:t>
        <a:bodyPr/>
        <a:lstStyle/>
        <a:p>
          <a:endParaRPr lang="en-US"/>
        </a:p>
      </dgm:t>
    </dgm:pt>
    <dgm:pt modelId="{3F07D261-2589-490E-81B5-7730C7832B5A}" type="sibTrans" cxnId="{95EE059C-9C72-43C5-B7B9-65670C29D7C8}">
      <dgm:prSet/>
      <dgm:spPr/>
      <dgm:t>
        <a:bodyPr/>
        <a:lstStyle/>
        <a:p>
          <a:endParaRPr lang="en-US"/>
        </a:p>
      </dgm:t>
    </dgm:pt>
    <dgm:pt modelId="{E86C0B40-F757-4AD9-B778-3544AB2D5EE8}">
      <dgm:prSet custT="1"/>
      <dgm:spPr/>
      <dgm:t>
        <a:bodyPr/>
        <a:lstStyle/>
        <a:p>
          <a:pPr rtl="0"/>
          <a:r>
            <a:rPr lang="en-US" sz="1600">
              <a:latin typeface="Times New Roman"/>
              <a:cs typeface="Times New Roman"/>
            </a:rPr>
            <a:t> </a:t>
          </a:r>
          <a:r>
            <a:rPr lang="en-US" sz="1600"/>
            <a:t>Responsible innovation</a:t>
          </a:r>
        </a:p>
      </dgm:t>
    </dgm:pt>
    <dgm:pt modelId="{E482677A-E682-4926-85CC-6D404DEE963C}" type="parTrans" cxnId="{24E8931D-1834-4D21-8E6D-A4EA875A616B}">
      <dgm:prSet/>
      <dgm:spPr/>
      <dgm:t>
        <a:bodyPr/>
        <a:lstStyle/>
        <a:p>
          <a:endParaRPr lang="en-US"/>
        </a:p>
      </dgm:t>
    </dgm:pt>
    <dgm:pt modelId="{E44045DB-A227-4626-AB1C-8473C074DA0B}" type="sibTrans" cxnId="{24E8931D-1834-4D21-8E6D-A4EA875A616B}">
      <dgm:prSet/>
      <dgm:spPr/>
      <dgm:t>
        <a:bodyPr/>
        <a:lstStyle/>
        <a:p>
          <a:endParaRPr lang="en-US"/>
        </a:p>
      </dgm:t>
    </dgm:pt>
    <dgm:pt modelId="{7CB18E8A-E7BF-462C-8E1C-FAF5BAA26EBA}" type="pres">
      <dgm:prSet presAssocID="{DC5025EC-24CD-4473-9DD0-BA4C5559A8B3}" presName="Name0" presStyleCnt="0">
        <dgm:presLayoutVars>
          <dgm:dir/>
          <dgm:resizeHandles val="exact"/>
        </dgm:presLayoutVars>
      </dgm:prSet>
      <dgm:spPr/>
    </dgm:pt>
    <dgm:pt modelId="{5A24EFCB-1E35-4A4C-A6CD-3FB5CC40FDEA}" type="pres">
      <dgm:prSet presAssocID="{0FB81B77-2D86-4333-8075-DF76B1EFBD9D}" presName="node" presStyleLbl="node1" presStyleIdx="0" presStyleCnt="10">
        <dgm:presLayoutVars>
          <dgm:bulletEnabled val="1"/>
        </dgm:presLayoutVars>
      </dgm:prSet>
      <dgm:spPr/>
    </dgm:pt>
    <dgm:pt modelId="{4103C891-41BA-4EF7-A490-5C899D392DD3}" type="pres">
      <dgm:prSet presAssocID="{B2530999-23C2-46D7-8A35-3753BD3F5354}" presName="sibTrans" presStyleLbl="sibTrans1D1" presStyleIdx="0" presStyleCnt="9"/>
      <dgm:spPr/>
    </dgm:pt>
    <dgm:pt modelId="{F696B523-3942-4975-B807-4196E0F17513}" type="pres">
      <dgm:prSet presAssocID="{B2530999-23C2-46D7-8A35-3753BD3F5354}" presName="connectorText" presStyleLbl="sibTrans1D1" presStyleIdx="0" presStyleCnt="9"/>
      <dgm:spPr/>
    </dgm:pt>
    <dgm:pt modelId="{CFF34771-A62A-4603-A1E1-DE5746231D17}" type="pres">
      <dgm:prSet presAssocID="{3427EC9B-E310-4D94-B9BD-7E47AC106F92}" presName="node" presStyleLbl="node1" presStyleIdx="1" presStyleCnt="10" custScaleX="106293" custLinFactNeighborY="-404">
        <dgm:presLayoutVars>
          <dgm:bulletEnabled val="1"/>
        </dgm:presLayoutVars>
      </dgm:prSet>
      <dgm:spPr/>
    </dgm:pt>
    <dgm:pt modelId="{03BD7C32-74F5-42CD-854F-8371284EFFCD}" type="pres">
      <dgm:prSet presAssocID="{536D7527-7FC3-4B56-9658-144124438A0F}" presName="sibTrans" presStyleLbl="sibTrans1D1" presStyleIdx="1" presStyleCnt="9"/>
      <dgm:spPr/>
    </dgm:pt>
    <dgm:pt modelId="{3C6B6EBC-6A62-45EB-BECC-507C1FA9EB3D}" type="pres">
      <dgm:prSet presAssocID="{536D7527-7FC3-4B56-9658-144124438A0F}" presName="connectorText" presStyleLbl="sibTrans1D1" presStyleIdx="1" presStyleCnt="9"/>
      <dgm:spPr/>
    </dgm:pt>
    <dgm:pt modelId="{B001AC0A-4EB1-4BE3-8FCB-566B22916213}" type="pres">
      <dgm:prSet presAssocID="{E86C0B40-F757-4AD9-B778-3544AB2D5EE8}" presName="node" presStyleLbl="node1" presStyleIdx="2" presStyleCnt="10">
        <dgm:presLayoutVars>
          <dgm:bulletEnabled val="1"/>
        </dgm:presLayoutVars>
      </dgm:prSet>
      <dgm:spPr/>
    </dgm:pt>
    <dgm:pt modelId="{48461156-7ADC-475D-89D3-4E9ECFF209B4}" type="pres">
      <dgm:prSet presAssocID="{E44045DB-A227-4626-AB1C-8473C074DA0B}" presName="sibTrans" presStyleLbl="sibTrans1D1" presStyleIdx="2" presStyleCnt="9"/>
      <dgm:spPr/>
    </dgm:pt>
    <dgm:pt modelId="{6EA79196-C56B-4D11-8868-C79A725D2F8E}" type="pres">
      <dgm:prSet presAssocID="{E44045DB-A227-4626-AB1C-8473C074DA0B}" presName="connectorText" presStyleLbl="sibTrans1D1" presStyleIdx="2" presStyleCnt="9"/>
      <dgm:spPr/>
    </dgm:pt>
    <dgm:pt modelId="{15C81CD5-20DA-49E5-9AFC-D4857108DE1A}" type="pres">
      <dgm:prSet presAssocID="{3A325729-B6A3-4C70-979E-F23EEE57A3EA}" presName="node" presStyleLbl="node1" presStyleIdx="3" presStyleCnt="10" custScaleX="110849">
        <dgm:presLayoutVars>
          <dgm:bulletEnabled val="1"/>
        </dgm:presLayoutVars>
      </dgm:prSet>
      <dgm:spPr/>
    </dgm:pt>
    <dgm:pt modelId="{770A6DA6-1822-407F-8DA8-9023DBCA4DD7}" type="pres">
      <dgm:prSet presAssocID="{932DC8C1-BA7B-4484-9BA8-29244DD87FE4}" presName="sibTrans" presStyleLbl="sibTrans1D1" presStyleIdx="3" presStyleCnt="9"/>
      <dgm:spPr/>
    </dgm:pt>
    <dgm:pt modelId="{F6C0F54B-F4EA-4830-9CBA-65E5001AE148}" type="pres">
      <dgm:prSet presAssocID="{932DC8C1-BA7B-4484-9BA8-29244DD87FE4}" presName="connectorText" presStyleLbl="sibTrans1D1" presStyleIdx="3" presStyleCnt="9"/>
      <dgm:spPr/>
    </dgm:pt>
    <dgm:pt modelId="{A4825AE5-CCF2-442E-A831-B270700EFBE1}" type="pres">
      <dgm:prSet presAssocID="{0FFB0785-5240-4C74-917F-536D5C97E5FF}" presName="node" presStyleLbl="node1" presStyleIdx="4" presStyleCnt="10">
        <dgm:presLayoutVars>
          <dgm:bulletEnabled val="1"/>
        </dgm:presLayoutVars>
      </dgm:prSet>
      <dgm:spPr/>
    </dgm:pt>
    <dgm:pt modelId="{FF270BBC-A6F7-4D2D-A354-5710F9339D49}" type="pres">
      <dgm:prSet presAssocID="{A8C26AAC-E675-4FA8-9711-D9B429CF94E2}" presName="sibTrans" presStyleLbl="sibTrans1D1" presStyleIdx="4" presStyleCnt="9"/>
      <dgm:spPr/>
    </dgm:pt>
    <dgm:pt modelId="{63F9F928-C4CD-4B52-B808-67005B3F9843}" type="pres">
      <dgm:prSet presAssocID="{A8C26AAC-E675-4FA8-9711-D9B429CF94E2}" presName="connectorText" presStyleLbl="sibTrans1D1" presStyleIdx="4" presStyleCnt="9"/>
      <dgm:spPr/>
    </dgm:pt>
    <dgm:pt modelId="{AD42985B-54A0-4812-895C-7C8C85CDEF69}" type="pres">
      <dgm:prSet presAssocID="{87463380-8B06-4300-A9F7-CD4F36504A94}" presName="node" presStyleLbl="node1" presStyleIdx="5" presStyleCnt="10" custScaleX="106293" custLinFactNeighborY="-404">
        <dgm:presLayoutVars>
          <dgm:bulletEnabled val="1"/>
        </dgm:presLayoutVars>
      </dgm:prSet>
      <dgm:spPr/>
    </dgm:pt>
    <dgm:pt modelId="{58DE8820-2D22-41D3-8848-5ABE16FF8F95}" type="pres">
      <dgm:prSet presAssocID="{71317E45-46D5-44A6-BD45-19304E748E53}" presName="sibTrans" presStyleLbl="sibTrans1D1" presStyleIdx="5" presStyleCnt="9"/>
      <dgm:spPr/>
    </dgm:pt>
    <dgm:pt modelId="{9AFF7AAE-115C-4215-85AF-561A141893DD}" type="pres">
      <dgm:prSet presAssocID="{71317E45-46D5-44A6-BD45-19304E748E53}" presName="connectorText" presStyleLbl="sibTrans1D1" presStyleIdx="5" presStyleCnt="9"/>
      <dgm:spPr/>
    </dgm:pt>
    <dgm:pt modelId="{D2B70746-8438-45AB-B3CD-C4D79208E304}" type="pres">
      <dgm:prSet presAssocID="{A1126626-522F-4313-BBE4-CE6FAA307519}" presName="node" presStyleLbl="node1" presStyleIdx="6" presStyleCnt="10">
        <dgm:presLayoutVars>
          <dgm:bulletEnabled val="1"/>
        </dgm:presLayoutVars>
      </dgm:prSet>
      <dgm:spPr/>
    </dgm:pt>
    <dgm:pt modelId="{3DD2D439-AB6D-440B-B7D8-5DD4ABAEB135}" type="pres">
      <dgm:prSet presAssocID="{18DCC83C-5F49-42D2-BD4B-F8AF0583ED5A}" presName="sibTrans" presStyleLbl="sibTrans1D1" presStyleIdx="6" presStyleCnt="9"/>
      <dgm:spPr/>
    </dgm:pt>
    <dgm:pt modelId="{800E5D3C-4171-4E64-A754-332B7DE0E2A9}" type="pres">
      <dgm:prSet presAssocID="{18DCC83C-5F49-42D2-BD4B-F8AF0583ED5A}" presName="connectorText" presStyleLbl="sibTrans1D1" presStyleIdx="6" presStyleCnt="9"/>
      <dgm:spPr/>
    </dgm:pt>
    <dgm:pt modelId="{058A9B1F-5020-475A-81B4-9F8FA9BEA5EF}" type="pres">
      <dgm:prSet presAssocID="{D049C5AF-EB72-4B2E-83D7-0122D721CE3E}" presName="node" presStyleLbl="node1" presStyleIdx="7" presStyleCnt="10" custScaleX="110849">
        <dgm:presLayoutVars>
          <dgm:bulletEnabled val="1"/>
        </dgm:presLayoutVars>
      </dgm:prSet>
      <dgm:spPr/>
    </dgm:pt>
    <dgm:pt modelId="{45C7428E-2A49-4E06-B6B8-A3948A0ECBB7}" type="pres">
      <dgm:prSet presAssocID="{5C576009-14B5-4DBA-B826-51054BD177FD}" presName="sibTrans" presStyleLbl="sibTrans1D1" presStyleIdx="7" presStyleCnt="9"/>
      <dgm:spPr/>
    </dgm:pt>
    <dgm:pt modelId="{36B427C3-D1D1-413D-ACDC-1DAD2CCB0F6F}" type="pres">
      <dgm:prSet presAssocID="{5C576009-14B5-4DBA-B826-51054BD177FD}" presName="connectorText" presStyleLbl="sibTrans1D1" presStyleIdx="7" presStyleCnt="9"/>
      <dgm:spPr/>
    </dgm:pt>
    <dgm:pt modelId="{59DBCAAB-1C2D-48A4-B8F8-5A65FD0535B3}" type="pres">
      <dgm:prSet presAssocID="{4D4E2840-89B7-448B-840F-E44E3E8BB8FD}" presName="node" presStyleLbl="node1" presStyleIdx="8" presStyleCnt="10">
        <dgm:presLayoutVars>
          <dgm:bulletEnabled val="1"/>
        </dgm:presLayoutVars>
      </dgm:prSet>
      <dgm:spPr/>
    </dgm:pt>
    <dgm:pt modelId="{67827316-490F-474C-84C9-34ACC5CABF87}" type="pres">
      <dgm:prSet presAssocID="{4F32E8D3-F2AC-4E14-83E1-AFA8A90005C2}" presName="sibTrans" presStyleLbl="sibTrans1D1" presStyleIdx="8" presStyleCnt="9"/>
      <dgm:spPr/>
    </dgm:pt>
    <dgm:pt modelId="{DEA89415-563A-45A6-8FB2-66FD6B03E1E7}" type="pres">
      <dgm:prSet presAssocID="{4F32E8D3-F2AC-4E14-83E1-AFA8A90005C2}" presName="connectorText" presStyleLbl="sibTrans1D1" presStyleIdx="8" presStyleCnt="9"/>
      <dgm:spPr/>
    </dgm:pt>
    <dgm:pt modelId="{049CE92D-E71C-4A77-A4C9-E2688DF40CFE}" type="pres">
      <dgm:prSet presAssocID="{0CC9EE47-2F0B-4AA3-A6DE-E5FC42BA6D6D}" presName="node" presStyleLbl="node1" presStyleIdx="9" presStyleCnt="10" custScaleX="106293" custLinFactNeighborY="-404">
        <dgm:presLayoutVars>
          <dgm:bulletEnabled val="1"/>
        </dgm:presLayoutVars>
      </dgm:prSet>
      <dgm:spPr/>
    </dgm:pt>
  </dgm:ptLst>
  <dgm:cxnLst>
    <dgm:cxn modelId="{E38B7A0A-6D8F-46C0-8D17-4910934FB0C3}" type="presOf" srcId="{B2530999-23C2-46D7-8A35-3753BD3F5354}" destId="{4103C891-41BA-4EF7-A490-5C899D392DD3}" srcOrd="0" destOrd="0" presId="urn:microsoft.com/office/officeart/2005/8/layout/bProcess3"/>
    <dgm:cxn modelId="{A0561413-D02E-4FF1-9709-5D01CBB31ACD}" srcId="{DC5025EC-24CD-4473-9DD0-BA4C5559A8B3}" destId="{0FB81B77-2D86-4333-8075-DF76B1EFBD9D}" srcOrd="0" destOrd="0" parTransId="{77EF9976-4BE1-47A9-A87B-602D9266B557}" sibTransId="{B2530999-23C2-46D7-8A35-3753BD3F5354}"/>
    <dgm:cxn modelId="{7CC4E417-9A4F-43D7-951A-2902177A5EA8}" type="presOf" srcId="{3A325729-B6A3-4C70-979E-F23EEE57A3EA}" destId="{15C81CD5-20DA-49E5-9AFC-D4857108DE1A}" srcOrd="0" destOrd="0" presId="urn:microsoft.com/office/officeart/2005/8/layout/bProcess3"/>
    <dgm:cxn modelId="{2372FA1A-0CEA-48EC-A3E4-CC31A11E6BE2}" srcId="{DC5025EC-24CD-4473-9DD0-BA4C5559A8B3}" destId="{0FFB0785-5240-4C74-917F-536D5C97E5FF}" srcOrd="4" destOrd="0" parTransId="{E441C996-CECA-4885-A493-C843B5B343FA}" sibTransId="{A8C26AAC-E675-4FA8-9711-D9B429CF94E2}"/>
    <dgm:cxn modelId="{24E8931D-1834-4D21-8E6D-A4EA875A616B}" srcId="{DC5025EC-24CD-4473-9DD0-BA4C5559A8B3}" destId="{E86C0B40-F757-4AD9-B778-3544AB2D5EE8}" srcOrd="2" destOrd="0" parTransId="{E482677A-E682-4926-85CC-6D404DEE963C}" sibTransId="{E44045DB-A227-4626-AB1C-8473C074DA0B}"/>
    <dgm:cxn modelId="{37CDAC1D-3099-4D99-8092-3DE846C801A4}" type="presOf" srcId="{A1126626-522F-4313-BBE4-CE6FAA307519}" destId="{D2B70746-8438-45AB-B3CD-C4D79208E304}" srcOrd="0" destOrd="0" presId="urn:microsoft.com/office/officeart/2005/8/layout/bProcess3"/>
    <dgm:cxn modelId="{8738E91D-38E0-4BCB-BE24-BC4A70D8D53C}" type="presOf" srcId="{A8C26AAC-E675-4FA8-9711-D9B429CF94E2}" destId="{63F9F928-C4CD-4B52-B808-67005B3F9843}" srcOrd="1" destOrd="0" presId="urn:microsoft.com/office/officeart/2005/8/layout/bProcess3"/>
    <dgm:cxn modelId="{ACAFBB20-F3FB-4996-A077-7A79F9DEA616}" srcId="{DC5025EC-24CD-4473-9DD0-BA4C5559A8B3}" destId="{3427EC9B-E310-4D94-B9BD-7E47AC106F92}" srcOrd="1" destOrd="0" parTransId="{07380D49-56DD-46E6-BB8F-01ED1859975A}" sibTransId="{536D7527-7FC3-4B56-9658-144124438A0F}"/>
    <dgm:cxn modelId="{5DD9D624-67B4-4625-BB91-F29ABF83D81F}" srcId="{DC5025EC-24CD-4473-9DD0-BA4C5559A8B3}" destId="{3A325729-B6A3-4C70-979E-F23EEE57A3EA}" srcOrd="3" destOrd="0" parTransId="{969E277D-23B2-4CCE-9193-88E9914067C4}" sibTransId="{932DC8C1-BA7B-4484-9BA8-29244DD87FE4}"/>
    <dgm:cxn modelId="{D1B25025-29BC-43C2-9369-9DCF8AAC2F38}" srcId="{DC5025EC-24CD-4473-9DD0-BA4C5559A8B3}" destId="{87463380-8B06-4300-A9F7-CD4F36504A94}" srcOrd="5" destOrd="0" parTransId="{48BF20B5-97B4-4B7C-AB96-4E6C555732E7}" sibTransId="{71317E45-46D5-44A6-BD45-19304E748E53}"/>
    <dgm:cxn modelId="{EAF1212D-5EFF-4F03-80A4-F246913246C0}" type="presOf" srcId="{A8C26AAC-E675-4FA8-9711-D9B429CF94E2}" destId="{FF270BBC-A6F7-4D2D-A354-5710F9339D49}" srcOrd="0" destOrd="0" presId="urn:microsoft.com/office/officeart/2005/8/layout/bProcess3"/>
    <dgm:cxn modelId="{47D1882E-C22E-4094-9ADF-3AD940F18D97}" type="presOf" srcId="{DC5025EC-24CD-4473-9DD0-BA4C5559A8B3}" destId="{7CB18E8A-E7BF-462C-8E1C-FAF5BAA26EBA}" srcOrd="0" destOrd="0" presId="urn:microsoft.com/office/officeart/2005/8/layout/bProcess3"/>
    <dgm:cxn modelId="{30546C2F-686E-4BA4-B306-FC2151B37496}" type="presOf" srcId="{0FFB0785-5240-4C74-917F-536D5C97E5FF}" destId="{A4825AE5-CCF2-442E-A831-B270700EFBE1}" srcOrd="0" destOrd="0" presId="urn:microsoft.com/office/officeart/2005/8/layout/bProcess3"/>
    <dgm:cxn modelId="{B53C9631-A791-4681-87EE-2A9BCE1F9DAB}" srcId="{DC5025EC-24CD-4473-9DD0-BA4C5559A8B3}" destId="{D049C5AF-EB72-4B2E-83D7-0122D721CE3E}" srcOrd="7" destOrd="0" parTransId="{C8E87F99-737A-4331-AA09-862CE9B806A9}" sibTransId="{5C576009-14B5-4DBA-B826-51054BD177FD}"/>
    <dgm:cxn modelId="{D1F21132-7678-4ED0-8917-BD40E4E145DB}" type="presOf" srcId="{932DC8C1-BA7B-4484-9BA8-29244DD87FE4}" destId="{F6C0F54B-F4EA-4830-9CBA-65E5001AE148}" srcOrd="1" destOrd="0" presId="urn:microsoft.com/office/officeart/2005/8/layout/bProcess3"/>
    <dgm:cxn modelId="{DA5F2E36-1B0F-42D7-A198-1829A288109F}" type="presOf" srcId="{4F32E8D3-F2AC-4E14-83E1-AFA8A90005C2}" destId="{DEA89415-563A-45A6-8FB2-66FD6B03E1E7}" srcOrd="1" destOrd="0" presId="urn:microsoft.com/office/officeart/2005/8/layout/bProcess3"/>
    <dgm:cxn modelId="{D4F8925E-7859-4E69-8A87-AFD62B9EBDFB}" type="presOf" srcId="{B2530999-23C2-46D7-8A35-3753BD3F5354}" destId="{F696B523-3942-4975-B807-4196E0F17513}" srcOrd="1" destOrd="0" presId="urn:microsoft.com/office/officeart/2005/8/layout/bProcess3"/>
    <dgm:cxn modelId="{548C2E60-BCF5-44FD-B11E-35A38D07D1C8}" type="presOf" srcId="{E44045DB-A227-4626-AB1C-8473C074DA0B}" destId="{48461156-7ADC-475D-89D3-4E9ECFF209B4}" srcOrd="0" destOrd="0" presId="urn:microsoft.com/office/officeart/2005/8/layout/bProcess3"/>
    <dgm:cxn modelId="{4592F943-E099-483D-9FB0-E9E54AD52F10}" type="presOf" srcId="{4F32E8D3-F2AC-4E14-83E1-AFA8A90005C2}" destId="{67827316-490F-474C-84C9-34ACC5CABF87}" srcOrd="0" destOrd="0" presId="urn:microsoft.com/office/officeart/2005/8/layout/bProcess3"/>
    <dgm:cxn modelId="{3CC57A45-9570-4BA7-B8AA-5BA546E4F7D5}" type="presOf" srcId="{18DCC83C-5F49-42D2-BD4B-F8AF0583ED5A}" destId="{800E5D3C-4171-4E64-A754-332B7DE0E2A9}" srcOrd="1" destOrd="0" presId="urn:microsoft.com/office/officeart/2005/8/layout/bProcess3"/>
    <dgm:cxn modelId="{77A70846-948D-405A-AE71-490981A82EF2}" type="presOf" srcId="{5C576009-14B5-4DBA-B826-51054BD177FD}" destId="{36B427C3-D1D1-413D-ACDC-1DAD2CCB0F6F}" srcOrd="1" destOrd="0" presId="urn:microsoft.com/office/officeart/2005/8/layout/bProcess3"/>
    <dgm:cxn modelId="{F6D21149-8E48-4288-8293-09F547137F44}" type="presOf" srcId="{E44045DB-A227-4626-AB1C-8473C074DA0B}" destId="{6EA79196-C56B-4D11-8868-C79A725D2F8E}" srcOrd="1" destOrd="0" presId="urn:microsoft.com/office/officeart/2005/8/layout/bProcess3"/>
    <dgm:cxn modelId="{2ABBAB6C-B386-466A-88E4-480D0B75996E}" type="presOf" srcId="{5C576009-14B5-4DBA-B826-51054BD177FD}" destId="{45C7428E-2A49-4E06-B6B8-A3948A0ECBB7}" srcOrd="0" destOrd="0" presId="urn:microsoft.com/office/officeart/2005/8/layout/bProcess3"/>
    <dgm:cxn modelId="{6E279373-2EB7-4403-B1FE-50067B0311EB}" type="presOf" srcId="{0CC9EE47-2F0B-4AA3-A6DE-E5FC42BA6D6D}" destId="{049CE92D-E71C-4A77-A4C9-E2688DF40CFE}" srcOrd="0" destOrd="0" presId="urn:microsoft.com/office/officeart/2005/8/layout/bProcess3"/>
    <dgm:cxn modelId="{CDFBEC75-0D56-42FA-97DA-E784DFF5A145}" type="presOf" srcId="{536D7527-7FC3-4B56-9658-144124438A0F}" destId="{3C6B6EBC-6A62-45EB-BECC-507C1FA9EB3D}" srcOrd="1" destOrd="0" presId="urn:microsoft.com/office/officeart/2005/8/layout/bProcess3"/>
    <dgm:cxn modelId="{46817D79-0BD2-41B3-8982-0FD73E31032F}" type="presOf" srcId="{932DC8C1-BA7B-4484-9BA8-29244DD87FE4}" destId="{770A6DA6-1822-407F-8DA8-9023DBCA4DD7}" srcOrd="0" destOrd="0" presId="urn:microsoft.com/office/officeart/2005/8/layout/bProcess3"/>
    <dgm:cxn modelId="{D0FFE98B-5380-4218-86F6-3FF9D1CAFABA}" type="presOf" srcId="{87463380-8B06-4300-A9F7-CD4F36504A94}" destId="{AD42985B-54A0-4812-895C-7C8C85CDEF69}" srcOrd="0" destOrd="0" presId="urn:microsoft.com/office/officeart/2005/8/layout/bProcess3"/>
    <dgm:cxn modelId="{B53CD893-03C3-44F1-934C-E809A30623E0}" type="presOf" srcId="{536D7527-7FC3-4B56-9658-144124438A0F}" destId="{03BD7C32-74F5-42CD-854F-8371284EFFCD}" srcOrd="0" destOrd="0" presId="urn:microsoft.com/office/officeart/2005/8/layout/bProcess3"/>
    <dgm:cxn modelId="{41CBFC97-DED6-4814-BBC7-CE806B384269}" type="presOf" srcId="{0FB81B77-2D86-4333-8075-DF76B1EFBD9D}" destId="{5A24EFCB-1E35-4A4C-A6CD-3FB5CC40FDEA}" srcOrd="0" destOrd="0" presId="urn:microsoft.com/office/officeart/2005/8/layout/bProcess3"/>
    <dgm:cxn modelId="{95EE059C-9C72-43C5-B7B9-65670C29D7C8}" srcId="{DC5025EC-24CD-4473-9DD0-BA4C5559A8B3}" destId="{0CC9EE47-2F0B-4AA3-A6DE-E5FC42BA6D6D}" srcOrd="9" destOrd="0" parTransId="{83D1F753-FDA6-433F-9FC3-E12804564C49}" sibTransId="{3F07D261-2589-490E-81B5-7730C7832B5A}"/>
    <dgm:cxn modelId="{869D7DA9-C9E1-4FFD-8CFA-D3C7A8D6756C}" type="presOf" srcId="{4D4E2840-89B7-448B-840F-E44E3E8BB8FD}" destId="{59DBCAAB-1C2D-48A4-B8F8-5A65FD0535B3}" srcOrd="0" destOrd="0" presId="urn:microsoft.com/office/officeart/2005/8/layout/bProcess3"/>
    <dgm:cxn modelId="{1288A2AC-1C77-4D6A-83F6-1BADA2E1BECF}" type="presOf" srcId="{3427EC9B-E310-4D94-B9BD-7E47AC106F92}" destId="{CFF34771-A62A-4603-A1E1-DE5746231D17}" srcOrd="0" destOrd="0" presId="urn:microsoft.com/office/officeart/2005/8/layout/bProcess3"/>
    <dgm:cxn modelId="{335130BA-B2F5-4EFE-8897-A349D522AE04}" type="presOf" srcId="{E86C0B40-F757-4AD9-B778-3544AB2D5EE8}" destId="{B001AC0A-4EB1-4BE3-8FCB-566B22916213}" srcOrd="0" destOrd="0" presId="urn:microsoft.com/office/officeart/2005/8/layout/bProcess3"/>
    <dgm:cxn modelId="{39C4F5C0-EC74-471F-AFF7-7E140884CA1C}" srcId="{DC5025EC-24CD-4473-9DD0-BA4C5559A8B3}" destId="{A1126626-522F-4313-BBE4-CE6FAA307519}" srcOrd="6" destOrd="0" parTransId="{44E2B66B-4094-4377-B79B-EFF5351A4AC1}" sibTransId="{18DCC83C-5F49-42D2-BD4B-F8AF0583ED5A}"/>
    <dgm:cxn modelId="{C43483C1-BB7A-41FA-A43A-EB463F42C10C}" type="presOf" srcId="{71317E45-46D5-44A6-BD45-19304E748E53}" destId="{58DE8820-2D22-41D3-8848-5ABE16FF8F95}" srcOrd="0" destOrd="0" presId="urn:microsoft.com/office/officeart/2005/8/layout/bProcess3"/>
    <dgm:cxn modelId="{8FB283C5-CCA7-4483-AEBB-3694E82505E7}" type="presOf" srcId="{18DCC83C-5F49-42D2-BD4B-F8AF0583ED5A}" destId="{3DD2D439-AB6D-440B-B7D8-5DD4ABAEB135}" srcOrd="0" destOrd="0" presId="urn:microsoft.com/office/officeart/2005/8/layout/bProcess3"/>
    <dgm:cxn modelId="{E5A7FFDB-DBF3-485A-94FA-2DC51A29B2B2}" type="presOf" srcId="{71317E45-46D5-44A6-BD45-19304E748E53}" destId="{9AFF7AAE-115C-4215-85AF-561A141893DD}" srcOrd="1" destOrd="0" presId="urn:microsoft.com/office/officeart/2005/8/layout/bProcess3"/>
    <dgm:cxn modelId="{1315D2E3-7A02-4200-B80E-6C92C37D2605}" srcId="{DC5025EC-24CD-4473-9DD0-BA4C5559A8B3}" destId="{4D4E2840-89B7-448B-840F-E44E3E8BB8FD}" srcOrd="8" destOrd="0" parTransId="{C74FA33D-6CBE-4099-B440-8C72A873E34C}" sibTransId="{4F32E8D3-F2AC-4E14-83E1-AFA8A90005C2}"/>
    <dgm:cxn modelId="{E709ADF5-7063-477B-BEC2-F8168B4CECB1}" type="presOf" srcId="{D049C5AF-EB72-4B2E-83D7-0122D721CE3E}" destId="{058A9B1F-5020-475A-81B4-9F8FA9BEA5EF}" srcOrd="0" destOrd="0" presId="urn:microsoft.com/office/officeart/2005/8/layout/bProcess3"/>
    <dgm:cxn modelId="{CD2EED38-26A8-4300-8441-C1EC226CEAB4}" type="presParOf" srcId="{7CB18E8A-E7BF-462C-8E1C-FAF5BAA26EBA}" destId="{5A24EFCB-1E35-4A4C-A6CD-3FB5CC40FDEA}" srcOrd="0" destOrd="0" presId="urn:microsoft.com/office/officeart/2005/8/layout/bProcess3"/>
    <dgm:cxn modelId="{A68F12AB-0645-45CE-BEEB-23DD63F33979}" type="presParOf" srcId="{7CB18E8A-E7BF-462C-8E1C-FAF5BAA26EBA}" destId="{4103C891-41BA-4EF7-A490-5C899D392DD3}" srcOrd="1" destOrd="0" presId="urn:microsoft.com/office/officeart/2005/8/layout/bProcess3"/>
    <dgm:cxn modelId="{E72F4E86-AA5C-442E-AC98-5DAA125EC4BA}" type="presParOf" srcId="{4103C891-41BA-4EF7-A490-5C899D392DD3}" destId="{F696B523-3942-4975-B807-4196E0F17513}" srcOrd="0" destOrd="0" presId="urn:microsoft.com/office/officeart/2005/8/layout/bProcess3"/>
    <dgm:cxn modelId="{45CA350B-197C-4D9E-A07C-FD26DCF90CB8}" type="presParOf" srcId="{7CB18E8A-E7BF-462C-8E1C-FAF5BAA26EBA}" destId="{CFF34771-A62A-4603-A1E1-DE5746231D17}" srcOrd="2" destOrd="0" presId="urn:microsoft.com/office/officeart/2005/8/layout/bProcess3"/>
    <dgm:cxn modelId="{6CFA0D0E-5AF3-4265-84DB-19AB78345C0D}" type="presParOf" srcId="{7CB18E8A-E7BF-462C-8E1C-FAF5BAA26EBA}" destId="{03BD7C32-74F5-42CD-854F-8371284EFFCD}" srcOrd="3" destOrd="0" presId="urn:microsoft.com/office/officeart/2005/8/layout/bProcess3"/>
    <dgm:cxn modelId="{D387A22A-4583-4D8E-A983-9CAF194AC0FF}" type="presParOf" srcId="{03BD7C32-74F5-42CD-854F-8371284EFFCD}" destId="{3C6B6EBC-6A62-45EB-BECC-507C1FA9EB3D}" srcOrd="0" destOrd="0" presId="urn:microsoft.com/office/officeart/2005/8/layout/bProcess3"/>
    <dgm:cxn modelId="{CACACC76-654B-47A8-BF90-1BC8C480D99D}" type="presParOf" srcId="{7CB18E8A-E7BF-462C-8E1C-FAF5BAA26EBA}" destId="{B001AC0A-4EB1-4BE3-8FCB-566B22916213}" srcOrd="4" destOrd="0" presId="urn:microsoft.com/office/officeart/2005/8/layout/bProcess3"/>
    <dgm:cxn modelId="{DD43E99B-9F73-4DFD-B50B-D5AB398377EE}" type="presParOf" srcId="{7CB18E8A-E7BF-462C-8E1C-FAF5BAA26EBA}" destId="{48461156-7ADC-475D-89D3-4E9ECFF209B4}" srcOrd="5" destOrd="0" presId="urn:microsoft.com/office/officeart/2005/8/layout/bProcess3"/>
    <dgm:cxn modelId="{9186780D-B240-45F5-B2B4-055D80B9090D}" type="presParOf" srcId="{48461156-7ADC-475D-89D3-4E9ECFF209B4}" destId="{6EA79196-C56B-4D11-8868-C79A725D2F8E}" srcOrd="0" destOrd="0" presId="urn:microsoft.com/office/officeart/2005/8/layout/bProcess3"/>
    <dgm:cxn modelId="{4D8717B1-3AB0-4A28-9F2C-8A6689E18D6B}" type="presParOf" srcId="{7CB18E8A-E7BF-462C-8E1C-FAF5BAA26EBA}" destId="{15C81CD5-20DA-49E5-9AFC-D4857108DE1A}" srcOrd="6" destOrd="0" presId="urn:microsoft.com/office/officeart/2005/8/layout/bProcess3"/>
    <dgm:cxn modelId="{D9BA1E6E-5D43-4FD0-81BF-8193EB0A2CAC}" type="presParOf" srcId="{7CB18E8A-E7BF-462C-8E1C-FAF5BAA26EBA}" destId="{770A6DA6-1822-407F-8DA8-9023DBCA4DD7}" srcOrd="7" destOrd="0" presId="urn:microsoft.com/office/officeart/2005/8/layout/bProcess3"/>
    <dgm:cxn modelId="{02DEAA9D-20DE-478A-8A30-75C70BD3FB21}" type="presParOf" srcId="{770A6DA6-1822-407F-8DA8-9023DBCA4DD7}" destId="{F6C0F54B-F4EA-4830-9CBA-65E5001AE148}" srcOrd="0" destOrd="0" presId="urn:microsoft.com/office/officeart/2005/8/layout/bProcess3"/>
    <dgm:cxn modelId="{30B0F47D-36B6-4CDF-A9D2-122593459C40}" type="presParOf" srcId="{7CB18E8A-E7BF-462C-8E1C-FAF5BAA26EBA}" destId="{A4825AE5-CCF2-442E-A831-B270700EFBE1}" srcOrd="8" destOrd="0" presId="urn:microsoft.com/office/officeart/2005/8/layout/bProcess3"/>
    <dgm:cxn modelId="{AC98B70E-F1BE-413A-AE8F-152450C553BC}" type="presParOf" srcId="{7CB18E8A-E7BF-462C-8E1C-FAF5BAA26EBA}" destId="{FF270BBC-A6F7-4D2D-A354-5710F9339D49}" srcOrd="9" destOrd="0" presId="urn:microsoft.com/office/officeart/2005/8/layout/bProcess3"/>
    <dgm:cxn modelId="{5641CB25-6990-42E5-AFC4-6CBC39B49FF1}" type="presParOf" srcId="{FF270BBC-A6F7-4D2D-A354-5710F9339D49}" destId="{63F9F928-C4CD-4B52-B808-67005B3F9843}" srcOrd="0" destOrd="0" presId="urn:microsoft.com/office/officeart/2005/8/layout/bProcess3"/>
    <dgm:cxn modelId="{F1B380E3-62FC-4508-9189-68E163AC6BC5}" type="presParOf" srcId="{7CB18E8A-E7BF-462C-8E1C-FAF5BAA26EBA}" destId="{AD42985B-54A0-4812-895C-7C8C85CDEF69}" srcOrd="10" destOrd="0" presId="urn:microsoft.com/office/officeart/2005/8/layout/bProcess3"/>
    <dgm:cxn modelId="{DFF1FF5E-BE40-4FEF-B5B5-11501CFA9E5A}" type="presParOf" srcId="{7CB18E8A-E7BF-462C-8E1C-FAF5BAA26EBA}" destId="{58DE8820-2D22-41D3-8848-5ABE16FF8F95}" srcOrd="11" destOrd="0" presId="urn:microsoft.com/office/officeart/2005/8/layout/bProcess3"/>
    <dgm:cxn modelId="{0CD7941F-F19A-4902-87A9-1B22D4C03BD2}" type="presParOf" srcId="{58DE8820-2D22-41D3-8848-5ABE16FF8F95}" destId="{9AFF7AAE-115C-4215-85AF-561A141893DD}" srcOrd="0" destOrd="0" presId="urn:microsoft.com/office/officeart/2005/8/layout/bProcess3"/>
    <dgm:cxn modelId="{DAC76846-9207-452F-9E22-E8EA3B803564}" type="presParOf" srcId="{7CB18E8A-E7BF-462C-8E1C-FAF5BAA26EBA}" destId="{D2B70746-8438-45AB-B3CD-C4D79208E304}" srcOrd="12" destOrd="0" presId="urn:microsoft.com/office/officeart/2005/8/layout/bProcess3"/>
    <dgm:cxn modelId="{214ED929-4C88-4303-A55B-1A9D2D9D9BA0}" type="presParOf" srcId="{7CB18E8A-E7BF-462C-8E1C-FAF5BAA26EBA}" destId="{3DD2D439-AB6D-440B-B7D8-5DD4ABAEB135}" srcOrd="13" destOrd="0" presId="urn:microsoft.com/office/officeart/2005/8/layout/bProcess3"/>
    <dgm:cxn modelId="{332D62FC-EB3F-46A2-B24D-0E479BCA7B2E}" type="presParOf" srcId="{3DD2D439-AB6D-440B-B7D8-5DD4ABAEB135}" destId="{800E5D3C-4171-4E64-A754-332B7DE0E2A9}" srcOrd="0" destOrd="0" presId="urn:microsoft.com/office/officeart/2005/8/layout/bProcess3"/>
    <dgm:cxn modelId="{C43760A2-D1D5-48D7-ABE5-BEA591D42DA4}" type="presParOf" srcId="{7CB18E8A-E7BF-462C-8E1C-FAF5BAA26EBA}" destId="{058A9B1F-5020-475A-81B4-9F8FA9BEA5EF}" srcOrd="14" destOrd="0" presId="urn:microsoft.com/office/officeart/2005/8/layout/bProcess3"/>
    <dgm:cxn modelId="{BA8E96DA-4EB1-4336-9039-1C5D444747F9}" type="presParOf" srcId="{7CB18E8A-E7BF-462C-8E1C-FAF5BAA26EBA}" destId="{45C7428E-2A49-4E06-B6B8-A3948A0ECBB7}" srcOrd="15" destOrd="0" presId="urn:microsoft.com/office/officeart/2005/8/layout/bProcess3"/>
    <dgm:cxn modelId="{80D120E2-EC5C-49FC-B6F3-6F5721F12F82}" type="presParOf" srcId="{45C7428E-2A49-4E06-B6B8-A3948A0ECBB7}" destId="{36B427C3-D1D1-413D-ACDC-1DAD2CCB0F6F}" srcOrd="0" destOrd="0" presId="urn:microsoft.com/office/officeart/2005/8/layout/bProcess3"/>
    <dgm:cxn modelId="{770BC6CC-C819-449E-B5E3-2A8398007EC3}" type="presParOf" srcId="{7CB18E8A-E7BF-462C-8E1C-FAF5BAA26EBA}" destId="{59DBCAAB-1C2D-48A4-B8F8-5A65FD0535B3}" srcOrd="16" destOrd="0" presId="urn:microsoft.com/office/officeart/2005/8/layout/bProcess3"/>
    <dgm:cxn modelId="{2444A01D-6509-4630-9651-16A5613437C3}" type="presParOf" srcId="{7CB18E8A-E7BF-462C-8E1C-FAF5BAA26EBA}" destId="{67827316-490F-474C-84C9-34ACC5CABF87}" srcOrd="17" destOrd="0" presId="urn:microsoft.com/office/officeart/2005/8/layout/bProcess3"/>
    <dgm:cxn modelId="{82C47736-3841-4ED3-8476-2D944AF8C2E4}" type="presParOf" srcId="{67827316-490F-474C-84C9-34ACC5CABF87}" destId="{DEA89415-563A-45A6-8FB2-66FD6B03E1E7}" srcOrd="0" destOrd="0" presId="urn:microsoft.com/office/officeart/2005/8/layout/bProcess3"/>
    <dgm:cxn modelId="{A3D145C7-CCBA-465B-B609-30C9C1FF8E77}" type="presParOf" srcId="{7CB18E8A-E7BF-462C-8E1C-FAF5BAA26EBA}" destId="{049CE92D-E71C-4A77-A4C9-E2688DF40CFE}"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BC45113-B101-46BF-82B5-9F582C1DE0BE}" type="doc">
      <dgm:prSet loTypeId="urn:microsoft.com/office/officeart/2005/8/layout/hierarchy4" loCatId="list" qsTypeId="urn:microsoft.com/office/officeart/2005/8/quickstyle/simple1" qsCatId="simple" csTypeId="urn:microsoft.com/office/officeart/2005/8/colors/accent0_1" csCatId="mainScheme" phldr="1"/>
      <dgm:spPr/>
      <dgm:t>
        <a:bodyPr/>
        <a:lstStyle/>
        <a:p>
          <a:endParaRPr lang="en-US"/>
        </a:p>
      </dgm:t>
    </dgm:pt>
    <dgm:pt modelId="{9F1221F6-E7B3-4F38-B3E8-B942C49A58C3}">
      <dgm:prSet phldrT="[Text]" custT="1"/>
      <dgm:spPr/>
      <dgm:t>
        <a:bodyPr/>
        <a:lstStyle/>
        <a:p>
          <a:r>
            <a:rPr lang="en-US" sz="1400">
              <a:ea typeface="+mn-lt"/>
              <a:cs typeface="+mn-lt"/>
            </a:rPr>
            <a:t>1.The highest priority is to respect the persons behind the data. </a:t>
          </a:r>
          <a:endParaRPr lang="en-US" sz="1400"/>
        </a:p>
      </dgm:t>
    </dgm:pt>
    <dgm:pt modelId="{0EB34632-7600-469E-9697-8EF75989FCD8}" type="parTrans" cxnId="{0FD6ECD0-D4B9-4E49-BD1E-1CC38489545B}">
      <dgm:prSet/>
      <dgm:spPr/>
      <dgm:t>
        <a:bodyPr/>
        <a:lstStyle/>
        <a:p>
          <a:endParaRPr lang="en-US"/>
        </a:p>
      </dgm:t>
    </dgm:pt>
    <dgm:pt modelId="{C21A2D5A-4CDD-4A27-9A90-132EBDF27F7F}" type="sibTrans" cxnId="{0FD6ECD0-D4B9-4E49-BD1E-1CC38489545B}">
      <dgm:prSet/>
      <dgm:spPr/>
      <dgm:t>
        <a:bodyPr/>
        <a:lstStyle/>
        <a:p>
          <a:endParaRPr lang="en-US"/>
        </a:p>
      </dgm:t>
    </dgm:pt>
    <dgm:pt modelId="{1251920B-EC06-4C9A-BDED-A60F644DCF27}">
      <dgm:prSet custT="1"/>
      <dgm:spPr/>
      <dgm:t>
        <a:bodyPr/>
        <a:lstStyle/>
        <a:p>
          <a:r>
            <a:rPr lang="en-US" sz="1400">
              <a:ea typeface="+mn-lt"/>
              <a:cs typeface="+mn-lt"/>
            </a:rPr>
            <a:t>2.Account for the downstream uses of datasets. </a:t>
          </a:r>
          <a:endParaRPr lang="en-US" sz="1400"/>
        </a:p>
      </dgm:t>
    </dgm:pt>
    <dgm:pt modelId="{F8A1312D-A78C-4822-9863-6395EB618BE6}" type="parTrans" cxnId="{5B3C5570-9E65-4D14-B152-F204C0AD87BD}">
      <dgm:prSet/>
      <dgm:spPr/>
      <dgm:t>
        <a:bodyPr/>
        <a:lstStyle/>
        <a:p>
          <a:endParaRPr lang="en-US"/>
        </a:p>
      </dgm:t>
    </dgm:pt>
    <dgm:pt modelId="{B0119DCC-63CF-43B0-A41B-AAE542186C74}" type="sibTrans" cxnId="{5B3C5570-9E65-4D14-B152-F204C0AD87BD}">
      <dgm:prSet/>
      <dgm:spPr/>
      <dgm:t>
        <a:bodyPr/>
        <a:lstStyle/>
        <a:p>
          <a:endParaRPr lang="en-US"/>
        </a:p>
      </dgm:t>
    </dgm:pt>
    <dgm:pt modelId="{8347BA64-E952-4985-BE4E-668F70BA9380}">
      <dgm:prSet custT="1"/>
      <dgm:spPr/>
      <dgm:t>
        <a:bodyPr/>
        <a:lstStyle/>
        <a:p>
          <a:r>
            <a:rPr lang="en-US" sz="1400">
              <a:ea typeface="+mn-lt"/>
              <a:cs typeface="+mn-lt"/>
            </a:rPr>
            <a:t>3.The consequences of utilizing data and analytical tools today are shaped by how they’ve been used in the past.</a:t>
          </a:r>
          <a:endParaRPr lang="en-US" sz="1400"/>
        </a:p>
      </dgm:t>
    </dgm:pt>
    <dgm:pt modelId="{41E0E823-DBEA-4FEE-8CF2-E64A9228037C}" type="parTrans" cxnId="{632D4FC0-2CF6-4FE2-97D2-E9ABD542D087}">
      <dgm:prSet/>
      <dgm:spPr/>
      <dgm:t>
        <a:bodyPr/>
        <a:lstStyle/>
        <a:p>
          <a:endParaRPr lang="en-US"/>
        </a:p>
      </dgm:t>
    </dgm:pt>
    <dgm:pt modelId="{18989CB0-5D3C-4BDB-A21F-B95D1CE1A2D4}" type="sibTrans" cxnId="{632D4FC0-2CF6-4FE2-97D2-E9ABD542D087}">
      <dgm:prSet/>
      <dgm:spPr/>
      <dgm:t>
        <a:bodyPr/>
        <a:lstStyle/>
        <a:p>
          <a:endParaRPr lang="en-US"/>
        </a:p>
      </dgm:t>
    </dgm:pt>
    <dgm:pt modelId="{3667542B-2990-483B-B2BE-E82A12C83E52}">
      <dgm:prSet custT="1"/>
      <dgm:spPr/>
      <dgm:t>
        <a:bodyPr/>
        <a:lstStyle/>
        <a:p>
          <a:r>
            <a:rPr lang="en-US" sz="1400">
              <a:ea typeface="+mn-lt"/>
              <a:cs typeface="+mn-lt"/>
            </a:rPr>
            <a:t>4.Seek to match privacy and security safeguards with privacy and security expectations. </a:t>
          </a:r>
          <a:endParaRPr lang="en-US" sz="1400"/>
        </a:p>
      </dgm:t>
    </dgm:pt>
    <dgm:pt modelId="{2CF90A5B-9505-47BD-BD9C-BC05A940A511}" type="parTrans" cxnId="{BDBF2B30-B2FE-49DA-B49C-5EABB95A5FDB}">
      <dgm:prSet/>
      <dgm:spPr/>
      <dgm:t>
        <a:bodyPr/>
        <a:lstStyle/>
        <a:p>
          <a:endParaRPr lang="en-US"/>
        </a:p>
      </dgm:t>
    </dgm:pt>
    <dgm:pt modelId="{D15E26BC-9289-4DA2-9CCF-8990E742C15A}" type="sibTrans" cxnId="{BDBF2B30-B2FE-49DA-B49C-5EABB95A5FDB}">
      <dgm:prSet/>
      <dgm:spPr/>
      <dgm:t>
        <a:bodyPr/>
        <a:lstStyle/>
        <a:p>
          <a:endParaRPr lang="en-US"/>
        </a:p>
      </dgm:t>
    </dgm:pt>
    <dgm:pt modelId="{3922A933-46AE-4DAE-A69C-5CA99AF2F6DB}">
      <dgm:prSet custT="1"/>
      <dgm:spPr/>
      <dgm:t>
        <a:bodyPr/>
        <a:lstStyle/>
        <a:p>
          <a:r>
            <a:rPr lang="en-US" sz="1400">
              <a:ea typeface="+mn-lt"/>
              <a:cs typeface="+mn-lt"/>
            </a:rPr>
            <a:t>5.Always follow the law but understand that the law is often a minimum bar. </a:t>
          </a:r>
          <a:endParaRPr lang="en-US" sz="1400"/>
        </a:p>
      </dgm:t>
    </dgm:pt>
    <dgm:pt modelId="{2C254126-2169-457B-B021-239310E58A1B}" type="parTrans" cxnId="{FF861772-61BD-4BA5-AA28-4388A7364475}">
      <dgm:prSet/>
      <dgm:spPr/>
      <dgm:t>
        <a:bodyPr/>
        <a:lstStyle/>
        <a:p>
          <a:endParaRPr lang="en-US"/>
        </a:p>
      </dgm:t>
    </dgm:pt>
    <dgm:pt modelId="{AC4C044E-BE6B-451A-8E8E-6AD1D868BDC6}" type="sibTrans" cxnId="{FF861772-61BD-4BA5-AA28-4388A7364475}">
      <dgm:prSet/>
      <dgm:spPr/>
      <dgm:t>
        <a:bodyPr/>
        <a:lstStyle/>
        <a:p>
          <a:endParaRPr lang="en-US"/>
        </a:p>
      </dgm:t>
    </dgm:pt>
    <dgm:pt modelId="{4D2A6E04-3E22-412A-A49F-E7FC1B66F637}">
      <dgm:prSet custT="1"/>
      <dgm:spPr/>
      <dgm:t>
        <a:bodyPr/>
        <a:lstStyle/>
        <a:p>
          <a:r>
            <a:rPr lang="en-US" sz="1400">
              <a:ea typeface="+mn-lt"/>
              <a:cs typeface="+mn-lt"/>
            </a:rPr>
            <a:t>6.Be wary of collecting data just for the sake of having more data. </a:t>
          </a:r>
          <a:endParaRPr lang="en-US" sz="1400"/>
        </a:p>
      </dgm:t>
    </dgm:pt>
    <dgm:pt modelId="{8AA26D8E-DC81-4922-8793-14360231F095}" type="parTrans" cxnId="{8730015E-586E-470C-94F1-31050BC8759A}">
      <dgm:prSet/>
      <dgm:spPr/>
      <dgm:t>
        <a:bodyPr/>
        <a:lstStyle/>
        <a:p>
          <a:endParaRPr lang="en-US"/>
        </a:p>
      </dgm:t>
    </dgm:pt>
    <dgm:pt modelId="{5510F543-1605-4920-A75D-900D19F8A27A}" type="sibTrans" cxnId="{8730015E-586E-470C-94F1-31050BC8759A}">
      <dgm:prSet/>
      <dgm:spPr/>
      <dgm:t>
        <a:bodyPr/>
        <a:lstStyle/>
        <a:p>
          <a:endParaRPr lang="en-US"/>
        </a:p>
      </dgm:t>
    </dgm:pt>
    <dgm:pt modelId="{B0BE9656-2642-47BA-9598-8E4121B28613}">
      <dgm:prSet custT="1"/>
      <dgm:spPr/>
      <dgm:t>
        <a:bodyPr/>
        <a:lstStyle/>
        <a:p>
          <a:r>
            <a:rPr lang="en-US" sz="1400">
              <a:ea typeface="+mn-lt"/>
              <a:cs typeface="+mn-lt"/>
            </a:rPr>
            <a:t>7.Data can be a tool of both inclusion and exclusion. </a:t>
          </a:r>
          <a:endParaRPr lang="en-US" sz="1400"/>
        </a:p>
      </dgm:t>
    </dgm:pt>
    <dgm:pt modelId="{B045C73F-8C35-4BF0-B6B5-0CA3B52C0C83}" type="parTrans" cxnId="{9F20B747-A93B-47E4-9AC5-549511F7AF6C}">
      <dgm:prSet/>
      <dgm:spPr/>
      <dgm:t>
        <a:bodyPr/>
        <a:lstStyle/>
        <a:p>
          <a:endParaRPr lang="en-US"/>
        </a:p>
      </dgm:t>
    </dgm:pt>
    <dgm:pt modelId="{0106F3DF-A7E6-4AC6-A559-3F1D1DBB4634}" type="sibTrans" cxnId="{9F20B747-A93B-47E4-9AC5-549511F7AF6C}">
      <dgm:prSet/>
      <dgm:spPr/>
      <dgm:t>
        <a:bodyPr/>
        <a:lstStyle/>
        <a:p>
          <a:endParaRPr lang="en-US"/>
        </a:p>
      </dgm:t>
    </dgm:pt>
    <dgm:pt modelId="{CA5C5CCC-5B19-410B-9689-E2A4AB79FB3B}">
      <dgm:prSet custT="1"/>
      <dgm:spPr/>
      <dgm:t>
        <a:bodyPr/>
        <a:lstStyle/>
        <a:p>
          <a:r>
            <a:rPr lang="en-US" sz="1400">
              <a:ea typeface="+mn-lt"/>
              <a:cs typeface="+mn-lt"/>
            </a:rPr>
            <a:t>8.As far as possible, explain methods for analysis and marketing to data disclosers.</a:t>
          </a:r>
          <a:endParaRPr lang="en-US" sz="1400"/>
        </a:p>
      </dgm:t>
    </dgm:pt>
    <dgm:pt modelId="{C3FA5DF8-C2CC-4E13-BA70-0BB11ACBDAC5}" type="parTrans" cxnId="{B1F40B13-6169-4112-8225-4AAF8A7FA10F}">
      <dgm:prSet/>
      <dgm:spPr/>
      <dgm:t>
        <a:bodyPr/>
        <a:lstStyle/>
        <a:p>
          <a:endParaRPr lang="en-US"/>
        </a:p>
      </dgm:t>
    </dgm:pt>
    <dgm:pt modelId="{52F5EB2B-D0A8-4938-8908-58178B1AFC77}" type="sibTrans" cxnId="{B1F40B13-6169-4112-8225-4AAF8A7FA10F}">
      <dgm:prSet/>
      <dgm:spPr/>
      <dgm:t>
        <a:bodyPr/>
        <a:lstStyle/>
        <a:p>
          <a:endParaRPr lang="en-US"/>
        </a:p>
      </dgm:t>
    </dgm:pt>
    <dgm:pt modelId="{B303B853-8E69-4CF4-A6E5-F932A152CC99}">
      <dgm:prSet custT="1"/>
      <dgm:spPr/>
      <dgm:t>
        <a:bodyPr/>
        <a:lstStyle/>
        <a:p>
          <a:r>
            <a:rPr lang="en-US" sz="1400">
              <a:ea typeface="+mn-lt"/>
              <a:cs typeface="+mn-lt"/>
            </a:rPr>
            <a:t>9.Data scientists and practitioners should accurately represent their qualifications (and limits to their expertise), adhere to professional standards, and strive for peer accountability. </a:t>
          </a:r>
          <a:endParaRPr lang="en-US" sz="1400"/>
        </a:p>
      </dgm:t>
    </dgm:pt>
    <dgm:pt modelId="{7A94520D-F8A4-4A79-8C08-C2EE5A82A96E}" type="parTrans" cxnId="{80A48BC0-EC3B-41D5-B681-C1221FB79552}">
      <dgm:prSet/>
      <dgm:spPr/>
      <dgm:t>
        <a:bodyPr/>
        <a:lstStyle/>
        <a:p>
          <a:endParaRPr lang="en-US"/>
        </a:p>
      </dgm:t>
    </dgm:pt>
    <dgm:pt modelId="{303A3DB7-CBA5-4BC3-9A7D-D93CD685927E}" type="sibTrans" cxnId="{80A48BC0-EC3B-41D5-B681-C1221FB79552}">
      <dgm:prSet/>
      <dgm:spPr/>
      <dgm:t>
        <a:bodyPr/>
        <a:lstStyle/>
        <a:p>
          <a:endParaRPr lang="en-US"/>
        </a:p>
      </dgm:t>
    </dgm:pt>
    <dgm:pt modelId="{D568ED5F-3AD9-4F6F-9445-5CD96B6679DD}">
      <dgm:prSet custT="1"/>
      <dgm:spPr/>
      <dgm:t>
        <a:bodyPr/>
        <a:lstStyle/>
        <a:p>
          <a:r>
            <a:rPr lang="en-US" sz="1400">
              <a:ea typeface="+mn-lt"/>
              <a:cs typeface="+mn-lt"/>
            </a:rPr>
            <a:t>10.Aspire to design practices that incorporate transparency, configurability, accountability, and auditability. </a:t>
          </a:r>
          <a:endParaRPr lang="en-US" sz="1400"/>
        </a:p>
      </dgm:t>
    </dgm:pt>
    <dgm:pt modelId="{6D025069-40D1-47D6-82F8-3E06CAB7BC7D}" type="parTrans" cxnId="{D75CED7C-5554-432E-8673-1030C3FE3C30}">
      <dgm:prSet/>
      <dgm:spPr/>
      <dgm:t>
        <a:bodyPr/>
        <a:lstStyle/>
        <a:p>
          <a:endParaRPr lang="en-US"/>
        </a:p>
      </dgm:t>
    </dgm:pt>
    <dgm:pt modelId="{3EA5A85D-7338-4C81-A9F3-4373A94648C3}" type="sibTrans" cxnId="{D75CED7C-5554-432E-8673-1030C3FE3C30}">
      <dgm:prSet/>
      <dgm:spPr/>
      <dgm:t>
        <a:bodyPr/>
        <a:lstStyle/>
        <a:p>
          <a:endParaRPr lang="en-US"/>
        </a:p>
      </dgm:t>
    </dgm:pt>
    <dgm:pt modelId="{CEC7E991-352B-48A8-8BEE-D9202E726FF2}">
      <dgm:prSet custT="1"/>
      <dgm:spPr/>
      <dgm:t>
        <a:bodyPr/>
        <a:lstStyle/>
        <a:p>
          <a:r>
            <a:rPr lang="en-US" sz="1400">
              <a:ea typeface="+mn-lt"/>
              <a:cs typeface="+mn-lt"/>
            </a:rPr>
            <a:t>11.Products and research practices should be subject to internal (and potentially external) ethical review.</a:t>
          </a:r>
          <a:endParaRPr lang="en-US" sz="1400"/>
        </a:p>
      </dgm:t>
    </dgm:pt>
    <dgm:pt modelId="{1BE12445-57F3-48A1-AD3D-2AEE01D9C8F4}" type="parTrans" cxnId="{2DB1FBDD-CBFB-4957-8E7C-7FABF1158A7F}">
      <dgm:prSet/>
      <dgm:spPr/>
      <dgm:t>
        <a:bodyPr/>
        <a:lstStyle/>
        <a:p>
          <a:endParaRPr lang="en-US"/>
        </a:p>
      </dgm:t>
    </dgm:pt>
    <dgm:pt modelId="{6D674351-2A1A-40D3-8160-A66F35B33ABC}" type="sibTrans" cxnId="{2DB1FBDD-CBFB-4957-8E7C-7FABF1158A7F}">
      <dgm:prSet/>
      <dgm:spPr/>
      <dgm:t>
        <a:bodyPr/>
        <a:lstStyle/>
        <a:p>
          <a:endParaRPr lang="en-US"/>
        </a:p>
      </dgm:t>
    </dgm:pt>
    <dgm:pt modelId="{CE1AFEC5-DE4C-49B2-B511-844676548307}">
      <dgm:prSet custT="1"/>
      <dgm:spPr/>
      <dgm:t>
        <a:bodyPr/>
        <a:lstStyle/>
        <a:p>
          <a:r>
            <a:rPr lang="en-US" sz="1400">
              <a:ea typeface="+mn-lt"/>
              <a:cs typeface="+mn-lt"/>
            </a:rPr>
            <a:t>12. Governance practices should be robust, known to all team members and regularly reviewed. </a:t>
          </a:r>
          <a:endParaRPr lang="en-US" sz="1400"/>
        </a:p>
      </dgm:t>
    </dgm:pt>
    <dgm:pt modelId="{E41B598D-E487-45C6-A6E5-BA285911AB22}" type="parTrans" cxnId="{D2E894B2-FF4A-4540-854F-5311643202BB}">
      <dgm:prSet/>
      <dgm:spPr/>
      <dgm:t>
        <a:bodyPr/>
        <a:lstStyle/>
        <a:p>
          <a:endParaRPr lang="en-US"/>
        </a:p>
      </dgm:t>
    </dgm:pt>
    <dgm:pt modelId="{249D9418-4A7D-468B-811B-D72C16B50844}" type="sibTrans" cxnId="{D2E894B2-FF4A-4540-854F-5311643202BB}">
      <dgm:prSet/>
      <dgm:spPr/>
      <dgm:t>
        <a:bodyPr/>
        <a:lstStyle/>
        <a:p>
          <a:endParaRPr lang="en-US"/>
        </a:p>
      </dgm:t>
    </dgm:pt>
    <dgm:pt modelId="{19124F68-C3F1-40D3-AE3A-45352DD7A362}" type="pres">
      <dgm:prSet presAssocID="{DBC45113-B101-46BF-82B5-9F582C1DE0BE}" presName="Name0" presStyleCnt="0">
        <dgm:presLayoutVars>
          <dgm:chPref val="1"/>
          <dgm:dir/>
          <dgm:animOne val="branch"/>
          <dgm:animLvl val="lvl"/>
          <dgm:resizeHandles/>
        </dgm:presLayoutVars>
      </dgm:prSet>
      <dgm:spPr/>
    </dgm:pt>
    <dgm:pt modelId="{A6CD0262-E805-4B74-9954-B3791E934B9F}" type="pres">
      <dgm:prSet presAssocID="{9F1221F6-E7B3-4F38-B3E8-B942C49A58C3}" presName="vertOne" presStyleCnt="0"/>
      <dgm:spPr/>
    </dgm:pt>
    <dgm:pt modelId="{168D0F1B-1397-442F-BD0B-278D8DA4892C}" type="pres">
      <dgm:prSet presAssocID="{9F1221F6-E7B3-4F38-B3E8-B942C49A58C3}" presName="txOne" presStyleLbl="node0" presStyleIdx="0" presStyleCnt="3">
        <dgm:presLayoutVars>
          <dgm:chPref val="3"/>
        </dgm:presLayoutVars>
      </dgm:prSet>
      <dgm:spPr/>
    </dgm:pt>
    <dgm:pt modelId="{658B3513-6DAE-4744-A858-A4F3BDD7EF29}" type="pres">
      <dgm:prSet presAssocID="{9F1221F6-E7B3-4F38-B3E8-B942C49A58C3}" presName="parTransOne" presStyleCnt="0"/>
      <dgm:spPr/>
    </dgm:pt>
    <dgm:pt modelId="{2FA74EF8-9BA2-4AF7-A4AC-17D01986A66D}" type="pres">
      <dgm:prSet presAssocID="{9F1221F6-E7B3-4F38-B3E8-B942C49A58C3}" presName="horzOne" presStyleCnt="0"/>
      <dgm:spPr/>
    </dgm:pt>
    <dgm:pt modelId="{66A6D96A-A5F9-454E-BD22-8F00C02A64C2}" type="pres">
      <dgm:prSet presAssocID="{1251920B-EC06-4C9A-BDED-A60F644DCF27}" presName="vertTwo" presStyleCnt="0"/>
      <dgm:spPr/>
    </dgm:pt>
    <dgm:pt modelId="{30F127AD-73A3-45E9-B4FC-18B3B896916F}" type="pres">
      <dgm:prSet presAssocID="{1251920B-EC06-4C9A-BDED-A60F644DCF27}" presName="txTwo" presStyleLbl="node2" presStyleIdx="0" presStyleCnt="3">
        <dgm:presLayoutVars>
          <dgm:chPref val="3"/>
        </dgm:presLayoutVars>
      </dgm:prSet>
      <dgm:spPr/>
    </dgm:pt>
    <dgm:pt modelId="{1A6591E2-BC5A-4E65-A9E1-90124B462261}" type="pres">
      <dgm:prSet presAssocID="{1251920B-EC06-4C9A-BDED-A60F644DCF27}" presName="parTransTwo" presStyleCnt="0"/>
      <dgm:spPr/>
    </dgm:pt>
    <dgm:pt modelId="{A9FBCE4D-2F86-46A2-8EC5-C8D4E810F8FF}" type="pres">
      <dgm:prSet presAssocID="{1251920B-EC06-4C9A-BDED-A60F644DCF27}" presName="horzTwo" presStyleCnt="0"/>
      <dgm:spPr/>
    </dgm:pt>
    <dgm:pt modelId="{A3FCB5E4-EBB2-460C-90A4-1D17C9D6276E}" type="pres">
      <dgm:prSet presAssocID="{8347BA64-E952-4985-BE4E-668F70BA9380}" presName="vertThree" presStyleCnt="0"/>
      <dgm:spPr/>
    </dgm:pt>
    <dgm:pt modelId="{0AE5C8B0-8014-4B29-BF7E-09257993E697}" type="pres">
      <dgm:prSet presAssocID="{8347BA64-E952-4985-BE4E-668F70BA9380}" presName="txThree" presStyleLbl="node3" presStyleIdx="0" presStyleCnt="3">
        <dgm:presLayoutVars>
          <dgm:chPref val="3"/>
        </dgm:presLayoutVars>
      </dgm:prSet>
      <dgm:spPr/>
    </dgm:pt>
    <dgm:pt modelId="{470318AB-6EC5-4E6E-AE53-7E83E38414A3}" type="pres">
      <dgm:prSet presAssocID="{8347BA64-E952-4985-BE4E-668F70BA9380}" presName="parTransThree" presStyleCnt="0"/>
      <dgm:spPr/>
    </dgm:pt>
    <dgm:pt modelId="{35562689-06D5-489E-8373-271931BA9C16}" type="pres">
      <dgm:prSet presAssocID="{8347BA64-E952-4985-BE4E-668F70BA9380}" presName="horzThree" presStyleCnt="0"/>
      <dgm:spPr/>
    </dgm:pt>
    <dgm:pt modelId="{07480895-E9A8-46F2-8BE4-3C510D4D22D9}" type="pres">
      <dgm:prSet presAssocID="{3667542B-2990-483B-B2BE-E82A12C83E52}" presName="vertFour" presStyleCnt="0">
        <dgm:presLayoutVars>
          <dgm:chPref val="3"/>
        </dgm:presLayoutVars>
      </dgm:prSet>
      <dgm:spPr/>
    </dgm:pt>
    <dgm:pt modelId="{42D2F118-C1DE-4113-A3AB-3FDC557601B0}" type="pres">
      <dgm:prSet presAssocID="{3667542B-2990-483B-B2BE-E82A12C83E52}" presName="txFour" presStyleLbl="node4" presStyleIdx="0" presStyleCnt="3">
        <dgm:presLayoutVars>
          <dgm:chPref val="3"/>
        </dgm:presLayoutVars>
      </dgm:prSet>
      <dgm:spPr/>
    </dgm:pt>
    <dgm:pt modelId="{38CE2740-D2E0-485B-9489-DDDA393FB729}" type="pres">
      <dgm:prSet presAssocID="{3667542B-2990-483B-B2BE-E82A12C83E52}" presName="horzFour" presStyleCnt="0"/>
      <dgm:spPr/>
    </dgm:pt>
    <dgm:pt modelId="{E9D2FE82-1BA8-4FED-98CA-36B67902A298}" type="pres">
      <dgm:prSet presAssocID="{C21A2D5A-4CDD-4A27-9A90-132EBDF27F7F}" presName="sibSpaceOne" presStyleCnt="0"/>
      <dgm:spPr/>
    </dgm:pt>
    <dgm:pt modelId="{4716DF21-75DF-46C9-A14C-EB7E3EDCD184}" type="pres">
      <dgm:prSet presAssocID="{3922A933-46AE-4DAE-A69C-5CA99AF2F6DB}" presName="vertOne" presStyleCnt="0"/>
      <dgm:spPr/>
    </dgm:pt>
    <dgm:pt modelId="{A4B363A8-2F6B-4711-B4C2-A3BFE7F630AE}" type="pres">
      <dgm:prSet presAssocID="{3922A933-46AE-4DAE-A69C-5CA99AF2F6DB}" presName="txOne" presStyleLbl="node0" presStyleIdx="1" presStyleCnt="3">
        <dgm:presLayoutVars>
          <dgm:chPref val="3"/>
        </dgm:presLayoutVars>
      </dgm:prSet>
      <dgm:spPr/>
    </dgm:pt>
    <dgm:pt modelId="{C0898193-E682-42F4-9978-C4A3DFA106FC}" type="pres">
      <dgm:prSet presAssocID="{3922A933-46AE-4DAE-A69C-5CA99AF2F6DB}" presName="parTransOne" presStyleCnt="0"/>
      <dgm:spPr/>
    </dgm:pt>
    <dgm:pt modelId="{6B685F25-36B5-4EC4-844E-F40485FF287B}" type="pres">
      <dgm:prSet presAssocID="{3922A933-46AE-4DAE-A69C-5CA99AF2F6DB}" presName="horzOne" presStyleCnt="0"/>
      <dgm:spPr/>
    </dgm:pt>
    <dgm:pt modelId="{43BB0948-31BC-48B8-B923-03427E35AE14}" type="pres">
      <dgm:prSet presAssocID="{4D2A6E04-3E22-412A-A49F-E7FC1B66F637}" presName="vertTwo" presStyleCnt="0"/>
      <dgm:spPr/>
    </dgm:pt>
    <dgm:pt modelId="{F16F57B2-F30F-4C52-9FF5-DF0961AB5063}" type="pres">
      <dgm:prSet presAssocID="{4D2A6E04-3E22-412A-A49F-E7FC1B66F637}" presName="txTwo" presStyleLbl="node2" presStyleIdx="1" presStyleCnt="3">
        <dgm:presLayoutVars>
          <dgm:chPref val="3"/>
        </dgm:presLayoutVars>
      </dgm:prSet>
      <dgm:spPr/>
    </dgm:pt>
    <dgm:pt modelId="{D129B887-6FAB-42FF-828E-2FB185B40D4E}" type="pres">
      <dgm:prSet presAssocID="{4D2A6E04-3E22-412A-A49F-E7FC1B66F637}" presName="parTransTwo" presStyleCnt="0"/>
      <dgm:spPr/>
    </dgm:pt>
    <dgm:pt modelId="{00660775-D870-4D61-A72F-F3E00AEFB596}" type="pres">
      <dgm:prSet presAssocID="{4D2A6E04-3E22-412A-A49F-E7FC1B66F637}" presName="horzTwo" presStyleCnt="0"/>
      <dgm:spPr/>
    </dgm:pt>
    <dgm:pt modelId="{09E55B38-7976-4833-8177-D3115DE96128}" type="pres">
      <dgm:prSet presAssocID="{B0BE9656-2642-47BA-9598-8E4121B28613}" presName="vertThree" presStyleCnt="0"/>
      <dgm:spPr/>
    </dgm:pt>
    <dgm:pt modelId="{2AF083B7-CFF2-4BB0-A557-E67E90C6DE9C}" type="pres">
      <dgm:prSet presAssocID="{B0BE9656-2642-47BA-9598-8E4121B28613}" presName="txThree" presStyleLbl="node3" presStyleIdx="1" presStyleCnt="3">
        <dgm:presLayoutVars>
          <dgm:chPref val="3"/>
        </dgm:presLayoutVars>
      </dgm:prSet>
      <dgm:spPr/>
    </dgm:pt>
    <dgm:pt modelId="{E4911315-308F-4361-BABD-00816F4C38FC}" type="pres">
      <dgm:prSet presAssocID="{B0BE9656-2642-47BA-9598-8E4121B28613}" presName="parTransThree" presStyleCnt="0"/>
      <dgm:spPr/>
    </dgm:pt>
    <dgm:pt modelId="{BC49F17D-CEE8-411C-88D4-488E618CCC8A}" type="pres">
      <dgm:prSet presAssocID="{B0BE9656-2642-47BA-9598-8E4121B28613}" presName="horzThree" presStyleCnt="0"/>
      <dgm:spPr/>
    </dgm:pt>
    <dgm:pt modelId="{1AED34FB-DB2D-4A18-B824-E37984D0A15F}" type="pres">
      <dgm:prSet presAssocID="{CA5C5CCC-5B19-410B-9689-E2A4AB79FB3B}" presName="vertFour" presStyleCnt="0">
        <dgm:presLayoutVars>
          <dgm:chPref val="3"/>
        </dgm:presLayoutVars>
      </dgm:prSet>
      <dgm:spPr/>
    </dgm:pt>
    <dgm:pt modelId="{36D99508-C3A1-440C-AD34-47A17E9CA241}" type="pres">
      <dgm:prSet presAssocID="{CA5C5CCC-5B19-410B-9689-E2A4AB79FB3B}" presName="txFour" presStyleLbl="node4" presStyleIdx="1" presStyleCnt="3">
        <dgm:presLayoutVars>
          <dgm:chPref val="3"/>
        </dgm:presLayoutVars>
      </dgm:prSet>
      <dgm:spPr/>
    </dgm:pt>
    <dgm:pt modelId="{2D25FD50-182A-4A5A-8F67-D82BBEE88E2E}" type="pres">
      <dgm:prSet presAssocID="{CA5C5CCC-5B19-410B-9689-E2A4AB79FB3B}" presName="horzFour" presStyleCnt="0"/>
      <dgm:spPr/>
    </dgm:pt>
    <dgm:pt modelId="{705371B1-F864-41AE-ADC8-74DF29F85170}" type="pres">
      <dgm:prSet presAssocID="{AC4C044E-BE6B-451A-8E8E-6AD1D868BDC6}" presName="sibSpaceOne" presStyleCnt="0"/>
      <dgm:spPr/>
    </dgm:pt>
    <dgm:pt modelId="{1585BAAA-E86B-47C8-B1EA-B251A47E9017}" type="pres">
      <dgm:prSet presAssocID="{B303B853-8E69-4CF4-A6E5-F932A152CC99}" presName="vertOne" presStyleCnt="0"/>
      <dgm:spPr/>
    </dgm:pt>
    <dgm:pt modelId="{EF56AD52-1A72-492E-A706-B59B9B7F1EDD}" type="pres">
      <dgm:prSet presAssocID="{B303B853-8E69-4CF4-A6E5-F932A152CC99}" presName="txOne" presStyleLbl="node0" presStyleIdx="2" presStyleCnt="3">
        <dgm:presLayoutVars>
          <dgm:chPref val="3"/>
        </dgm:presLayoutVars>
      </dgm:prSet>
      <dgm:spPr/>
    </dgm:pt>
    <dgm:pt modelId="{986487DB-9E8A-4E23-AC6A-CFFA024365F6}" type="pres">
      <dgm:prSet presAssocID="{B303B853-8E69-4CF4-A6E5-F932A152CC99}" presName="parTransOne" presStyleCnt="0"/>
      <dgm:spPr/>
    </dgm:pt>
    <dgm:pt modelId="{D0613D0D-6CAF-43CA-91D2-5E76D30078A0}" type="pres">
      <dgm:prSet presAssocID="{B303B853-8E69-4CF4-A6E5-F932A152CC99}" presName="horzOne" presStyleCnt="0"/>
      <dgm:spPr/>
    </dgm:pt>
    <dgm:pt modelId="{95DFB3CF-8156-4CDC-94B5-39637157AF3B}" type="pres">
      <dgm:prSet presAssocID="{D568ED5F-3AD9-4F6F-9445-5CD96B6679DD}" presName="vertTwo" presStyleCnt="0"/>
      <dgm:spPr/>
    </dgm:pt>
    <dgm:pt modelId="{25BCC69D-8AC5-4BA1-A4C0-227037019EE4}" type="pres">
      <dgm:prSet presAssocID="{D568ED5F-3AD9-4F6F-9445-5CD96B6679DD}" presName="txTwo" presStyleLbl="node2" presStyleIdx="2" presStyleCnt="3">
        <dgm:presLayoutVars>
          <dgm:chPref val="3"/>
        </dgm:presLayoutVars>
      </dgm:prSet>
      <dgm:spPr/>
    </dgm:pt>
    <dgm:pt modelId="{54FF9133-1D3D-4810-BD7F-EC08DEB32A6B}" type="pres">
      <dgm:prSet presAssocID="{D568ED5F-3AD9-4F6F-9445-5CD96B6679DD}" presName="parTransTwo" presStyleCnt="0"/>
      <dgm:spPr/>
    </dgm:pt>
    <dgm:pt modelId="{6AEB0BCF-F50F-4953-AF1D-BB0F919C161F}" type="pres">
      <dgm:prSet presAssocID="{D568ED5F-3AD9-4F6F-9445-5CD96B6679DD}" presName="horzTwo" presStyleCnt="0"/>
      <dgm:spPr/>
    </dgm:pt>
    <dgm:pt modelId="{928D2541-E23C-41CB-AA59-9A04F422F9C2}" type="pres">
      <dgm:prSet presAssocID="{CEC7E991-352B-48A8-8BEE-D9202E726FF2}" presName="vertThree" presStyleCnt="0"/>
      <dgm:spPr/>
    </dgm:pt>
    <dgm:pt modelId="{170D7F56-4C61-4893-9A4B-EB7799EA880B}" type="pres">
      <dgm:prSet presAssocID="{CEC7E991-352B-48A8-8BEE-D9202E726FF2}" presName="txThree" presStyleLbl="node3" presStyleIdx="2" presStyleCnt="3">
        <dgm:presLayoutVars>
          <dgm:chPref val="3"/>
        </dgm:presLayoutVars>
      </dgm:prSet>
      <dgm:spPr/>
    </dgm:pt>
    <dgm:pt modelId="{C66B7D26-2C89-4ADD-843B-A912FAE22DCE}" type="pres">
      <dgm:prSet presAssocID="{CEC7E991-352B-48A8-8BEE-D9202E726FF2}" presName="parTransThree" presStyleCnt="0"/>
      <dgm:spPr/>
    </dgm:pt>
    <dgm:pt modelId="{8895D667-0EC8-4651-8E5E-BE775763ADB9}" type="pres">
      <dgm:prSet presAssocID="{CEC7E991-352B-48A8-8BEE-D9202E726FF2}" presName="horzThree" presStyleCnt="0"/>
      <dgm:spPr/>
    </dgm:pt>
    <dgm:pt modelId="{2246B454-8CAE-4184-9C84-2E41310179B6}" type="pres">
      <dgm:prSet presAssocID="{CE1AFEC5-DE4C-49B2-B511-844676548307}" presName="vertFour" presStyleCnt="0">
        <dgm:presLayoutVars>
          <dgm:chPref val="3"/>
        </dgm:presLayoutVars>
      </dgm:prSet>
      <dgm:spPr/>
    </dgm:pt>
    <dgm:pt modelId="{60B443A8-99BA-4F10-A5B2-FB7C3263CA1D}" type="pres">
      <dgm:prSet presAssocID="{CE1AFEC5-DE4C-49B2-B511-844676548307}" presName="txFour" presStyleLbl="node4" presStyleIdx="2" presStyleCnt="3">
        <dgm:presLayoutVars>
          <dgm:chPref val="3"/>
        </dgm:presLayoutVars>
      </dgm:prSet>
      <dgm:spPr/>
    </dgm:pt>
    <dgm:pt modelId="{4B9F5083-E26C-4D9E-B152-AEF0C14E1566}" type="pres">
      <dgm:prSet presAssocID="{CE1AFEC5-DE4C-49B2-B511-844676548307}" presName="horzFour" presStyleCnt="0"/>
      <dgm:spPr/>
    </dgm:pt>
  </dgm:ptLst>
  <dgm:cxnLst>
    <dgm:cxn modelId="{B1F40B13-6169-4112-8225-4AAF8A7FA10F}" srcId="{B0BE9656-2642-47BA-9598-8E4121B28613}" destId="{CA5C5CCC-5B19-410B-9689-E2A4AB79FB3B}" srcOrd="0" destOrd="0" parTransId="{C3FA5DF8-C2CC-4E13-BA70-0BB11ACBDAC5}" sibTransId="{52F5EB2B-D0A8-4938-8908-58178B1AFC77}"/>
    <dgm:cxn modelId="{FFDD1E18-43A9-4B33-AC28-C9421E515422}" type="presOf" srcId="{CEC7E991-352B-48A8-8BEE-D9202E726FF2}" destId="{170D7F56-4C61-4893-9A4B-EB7799EA880B}" srcOrd="0" destOrd="0" presId="urn:microsoft.com/office/officeart/2005/8/layout/hierarchy4"/>
    <dgm:cxn modelId="{97C06128-B36A-4F9A-8AF3-B39710A7B3D3}" type="presOf" srcId="{B0BE9656-2642-47BA-9598-8E4121B28613}" destId="{2AF083B7-CFF2-4BB0-A557-E67E90C6DE9C}" srcOrd="0" destOrd="0" presId="urn:microsoft.com/office/officeart/2005/8/layout/hierarchy4"/>
    <dgm:cxn modelId="{BDBF2B30-B2FE-49DA-B49C-5EABB95A5FDB}" srcId="{8347BA64-E952-4985-BE4E-668F70BA9380}" destId="{3667542B-2990-483B-B2BE-E82A12C83E52}" srcOrd="0" destOrd="0" parTransId="{2CF90A5B-9505-47BD-BD9C-BC05A940A511}" sibTransId="{D15E26BC-9289-4DA2-9CCF-8990E742C15A}"/>
    <dgm:cxn modelId="{7C05013E-ED43-4EB5-A275-7C1C7D95DAA8}" type="presOf" srcId="{CA5C5CCC-5B19-410B-9689-E2A4AB79FB3B}" destId="{36D99508-C3A1-440C-AD34-47A17E9CA241}" srcOrd="0" destOrd="0" presId="urn:microsoft.com/office/officeart/2005/8/layout/hierarchy4"/>
    <dgm:cxn modelId="{5A51FA5B-C2E3-49B4-BDF4-11961E33F194}" type="presOf" srcId="{B303B853-8E69-4CF4-A6E5-F932A152CC99}" destId="{EF56AD52-1A72-492E-A706-B59B9B7F1EDD}" srcOrd="0" destOrd="0" presId="urn:microsoft.com/office/officeart/2005/8/layout/hierarchy4"/>
    <dgm:cxn modelId="{8730015E-586E-470C-94F1-31050BC8759A}" srcId="{3922A933-46AE-4DAE-A69C-5CA99AF2F6DB}" destId="{4D2A6E04-3E22-412A-A49F-E7FC1B66F637}" srcOrd="0" destOrd="0" parTransId="{8AA26D8E-DC81-4922-8793-14360231F095}" sibTransId="{5510F543-1605-4920-A75D-900D19F8A27A}"/>
    <dgm:cxn modelId="{9F1B4463-D97D-494F-8D1A-C5598B401574}" type="presOf" srcId="{4D2A6E04-3E22-412A-A49F-E7FC1B66F637}" destId="{F16F57B2-F30F-4C52-9FF5-DF0961AB5063}" srcOrd="0" destOrd="0" presId="urn:microsoft.com/office/officeart/2005/8/layout/hierarchy4"/>
    <dgm:cxn modelId="{9F20B747-A93B-47E4-9AC5-549511F7AF6C}" srcId="{4D2A6E04-3E22-412A-A49F-E7FC1B66F637}" destId="{B0BE9656-2642-47BA-9598-8E4121B28613}" srcOrd="0" destOrd="0" parTransId="{B045C73F-8C35-4BF0-B6B5-0CA3B52C0C83}" sibTransId="{0106F3DF-A7E6-4AC6-A559-3F1D1DBB4634}"/>
    <dgm:cxn modelId="{052CF46B-82D6-41D4-824A-F6C531E14407}" type="presOf" srcId="{3922A933-46AE-4DAE-A69C-5CA99AF2F6DB}" destId="{A4B363A8-2F6B-4711-B4C2-A3BFE7F630AE}" srcOrd="0" destOrd="0" presId="urn:microsoft.com/office/officeart/2005/8/layout/hierarchy4"/>
    <dgm:cxn modelId="{5B3C5570-9E65-4D14-B152-F204C0AD87BD}" srcId="{9F1221F6-E7B3-4F38-B3E8-B942C49A58C3}" destId="{1251920B-EC06-4C9A-BDED-A60F644DCF27}" srcOrd="0" destOrd="0" parTransId="{F8A1312D-A78C-4822-9863-6395EB618BE6}" sibTransId="{B0119DCC-63CF-43B0-A41B-AAE542186C74}"/>
    <dgm:cxn modelId="{FF861772-61BD-4BA5-AA28-4388A7364475}" srcId="{DBC45113-B101-46BF-82B5-9F582C1DE0BE}" destId="{3922A933-46AE-4DAE-A69C-5CA99AF2F6DB}" srcOrd="1" destOrd="0" parTransId="{2C254126-2169-457B-B021-239310E58A1B}" sibTransId="{AC4C044E-BE6B-451A-8E8E-6AD1D868BDC6}"/>
    <dgm:cxn modelId="{C1654676-EDDD-4666-96B8-938D019FC7B0}" type="presOf" srcId="{DBC45113-B101-46BF-82B5-9F582C1DE0BE}" destId="{19124F68-C3F1-40D3-AE3A-45352DD7A362}" srcOrd="0" destOrd="0" presId="urn:microsoft.com/office/officeart/2005/8/layout/hierarchy4"/>
    <dgm:cxn modelId="{D75CED7C-5554-432E-8673-1030C3FE3C30}" srcId="{B303B853-8E69-4CF4-A6E5-F932A152CC99}" destId="{D568ED5F-3AD9-4F6F-9445-5CD96B6679DD}" srcOrd="0" destOrd="0" parTransId="{6D025069-40D1-47D6-82F8-3E06CAB7BC7D}" sibTransId="{3EA5A85D-7338-4C81-A9F3-4373A94648C3}"/>
    <dgm:cxn modelId="{1226CB8E-DEF6-456A-A274-318581F7D528}" type="presOf" srcId="{9F1221F6-E7B3-4F38-B3E8-B942C49A58C3}" destId="{168D0F1B-1397-442F-BD0B-278D8DA4892C}" srcOrd="0" destOrd="0" presId="urn:microsoft.com/office/officeart/2005/8/layout/hierarchy4"/>
    <dgm:cxn modelId="{007371A8-DBB1-4F4C-A208-3E0999C8F6CE}" type="presOf" srcId="{CE1AFEC5-DE4C-49B2-B511-844676548307}" destId="{60B443A8-99BA-4F10-A5B2-FB7C3263CA1D}" srcOrd="0" destOrd="0" presId="urn:microsoft.com/office/officeart/2005/8/layout/hierarchy4"/>
    <dgm:cxn modelId="{73616DAE-5208-4710-83F8-37440BDB2406}" type="presOf" srcId="{1251920B-EC06-4C9A-BDED-A60F644DCF27}" destId="{30F127AD-73A3-45E9-B4FC-18B3B896916F}" srcOrd="0" destOrd="0" presId="urn:microsoft.com/office/officeart/2005/8/layout/hierarchy4"/>
    <dgm:cxn modelId="{B6FD07B1-F994-4FB0-93AC-35F73C6D7231}" type="presOf" srcId="{8347BA64-E952-4985-BE4E-668F70BA9380}" destId="{0AE5C8B0-8014-4B29-BF7E-09257993E697}" srcOrd="0" destOrd="0" presId="urn:microsoft.com/office/officeart/2005/8/layout/hierarchy4"/>
    <dgm:cxn modelId="{3D1FA1B1-7059-43E6-B550-589DC9F25EFF}" type="presOf" srcId="{3667542B-2990-483B-B2BE-E82A12C83E52}" destId="{42D2F118-C1DE-4113-A3AB-3FDC557601B0}" srcOrd="0" destOrd="0" presId="urn:microsoft.com/office/officeart/2005/8/layout/hierarchy4"/>
    <dgm:cxn modelId="{D2E894B2-FF4A-4540-854F-5311643202BB}" srcId="{CEC7E991-352B-48A8-8BEE-D9202E726FF2}" destId="{CE1AFEC5-DE4C-49B2-B511-844676548307}" srcOrd="0" destOrd="0" parTransId="{E41B598D-E487-45C6-A6E5-BA285911AB22}" sibTransId="{249D9418-4A7D-468B-811B-D72C16B50844}"/>
    <dgm:cxn modelId="{632D4FC0-2CF6-4FE2-97D2-E9ABD542D087}" srcId="{1251920B-EC06-4C9A-BDED-A60F644DCF27}" destId="{8347BA64-E952-4985-BE4E-668F70BA9380}" srcOrd="0" destOrd="0" parTransId="{41E0E823-DBEA-4FEE-8CF2-E64A9228037C}" sibTransId="{18989CB0-5D3C-4BDB-A21F-B95D1CE1A2D4}"/>
    <dgm:cxn modelId="{80A48BC0-EC3B-41D5-B681-C1221FB79552}" srcId="{DBC45113-B101-46BF-82B5-9F582C1DE0BE}" destId="{B303B853-8E69-4CF4-A6E5-F932A152CC99}" srcOrd="2" destOrd="0" parTransId="{7A94520D-F8A4-4A79-8C08-C2EE5A82A96E}" sibTransId="{303A3DB7-CBA5-4BC3-9A7D-D93CD685927E}"/>
    <dgm:cxn modelId="{0FD6ECD0-D4B9-4E49-BD1E-1CC38489545B}" srcId="{DBC45113-B101-46BF-82B5-9F582C1DE0BE}" destId="{9F1221F6-E7B3-4F38-B3E8-B942C49A58C3}" srcOrd="0" destOrd="0" parTransId="{0EB34632-7600-469E-9697-8EF75989FCD8}" sibTransId="{C21A2D5A-4CDD-4A27-9A90-132EBDF27F7F}"/>
    <dgm:cxn modelId="{2DB1FBDD-CBFB-4957-8E7C-7FABF1158A7F}" srcId="{D568ED5F-3AD9-4F6F-9445-5CD96B6679DD}" destId="{CEC7E991-352B-48A8-8BEE-D9202E726FF2}" srcOrd="0" destOrd="0" parTransId="{1BE12445-57F3-48A1-AD3D-2AEE01D9C8F4}" sibTransId="{6D674351-2A1A-40D3-8160-A66F35B33ABC}"/>
    <dgm:cxn modelId="{ED543AF4-15D7-4658-916A-5E9E52882A81}" type="presOf" srcId="{D568ED5F-3AD9-4F6F-9445-5CD96B6679DD}" destId="{25BCC69D-8AC5-4BA1-A4C0-227037019EE4}" srcOrd="0" destOrd="0" presId="urn:microsoft.com/office/officeart/2005/8/layout/hierarchy4"/>
    <dgm:cxn modelId="{46B47090-CB7E-4B50-9481-A74DD447A654}" type="presParOf" srcId="{19124F68-C3F1-40D3-AE3A-45352DD7A362}" destId="{A6CD0262-E805-4B74-9954-B3791E934B9F}" srcOrd="0" destOrd="0" presId="urn:microsoft.com/office/officeart/2005/8/layout/hierarchy4"/>
    <dgm:cxn modelId="{921E27D8-60F9-46D2-A193-EB0362C7FBA5}" type="presParOf" srcId="{A6CD0262-E805-4B74-9954-B3791E934B9F}" destId="{168D0F1B-1397-442F-BD0B-278D8DA4892C}" srcOrd="0" destOrd="0" presId="urn:microsoft.com/office/officeart/2005/8/layout/hierarchy4"/>
    <dgm:cxn modelId="{36C0E07D-2FDE-4574-B36E-3317C82E2CB9}" type="presParOf" srcId="{A6CD0262-E805-4B74-9954-B3791E934B9F}" destId="{658B3513-6DAE-4744-A858-A4F3BDD7EF29}" srcOrd="1" destOrd="0" presId="urn:microsoft.com/office/officeart/2005/8/layout/hierarchy4"/>
    <dgm:cxn modelId="{05135B36-8669-479E-930C-A1AED0563CFD}" type="presParOf" srcId="{A6CD0262-E805-4B74-9954-B3791E934B9F}" destId="{2FA74EF8-9BA2-4AF7-A4AC-17D01986A66D}" srcOrd="2" destOrd="0" presId="urn:microsoft.com/office/officeart/2005/8/layout/hierarchy4"/>
    <dgm:cxn modelId="{F4CEEC7B-C1EF-476B-AAD3-55323878A8FF}" type="presParOf" srcId="{2FA74EF8-9BA2-4AF7-A4AC-17D01986A66D}" destId="{66A6D96A-A5F9-454E-BD22-8F00C02A64C2}" srcOrd="0" destOrd="0" presId="urn:microsoft.com/office/officeart/2005/8/layout/hierarchy4"/>
    <dgm:cxn modelId="{EA6B2449-22EB-4294-A757-04DFB95B24FC}" type="presParOf" srcId="{66A6D96A-A5F9-454E-BD22-8F00C02A64C2}" destId="{30F127AD-73A3-45E9-B4FC-18B3B896916F}" srcOrd="0" destOrd="0" presId="urn:microsoft.com/office/officeart/2005/8/layout/hierarchy4"/>
    <dgm:cxn modelId="{94E10B47-74DB-4A76-9033-F636766C84DF}" type="presParOf" srcId="{66A6D96A-A5F9-454E-BD22-8F00C02A64C2}" destId="{1A6591E2-BC5A-4E65-A9E1-90124B462261}" srcOrd="1" destOrd="0" presId="urn:microsoft.com/office/officeart/2005/8/layout/hierarchy4"/>
    <dgm:cxn modelId="{02C026C3-DB99-47DC-9202-D9EC0D77FC18}" type="presParOf" srcId="{66A6D96A-A5F9-454E-BD22-8F00C02A64C2}" destId="{A9FBCE4D-2F86-46A2-8EC5-C8D4E810F8FF}" srcOrd="2" destOrd="0" presId="urn:microsoft.com/office/officeart/2005/8/layout/hierarchy4"/>
    <dgm:cxn modelId="{0827C088-B6F2-4383-B02A-3DD4A4669966}" type="presParOf" srcId="{A9FBCE4D-2F86-46A2-8EC5-C8D4E810F8FF}" destId="{A3FCB5E4-EBB2-460C-90A4-1D17C9D6276E}" srcOrd="0" destOrd="0" presId="urn:microsoft.com/office/officeart/2005/8/layout/hierarchy4"/>
    <dgm:cxn modelId="{F5B5E6B7-326B-4255-80E1-2A788AC2025B}" type="presParOf" srcId="{A3FCB5E4-EBB2-460C-90A4-1D17C9D6276E}" destId="{0AE5C8B0-8014-4B29-BF7E-09257993E697}" srcOrd="0" destOrd="0" presId="urn:microsoft.com/office/officeart/2005/8/layout/hierarchy4"/>
    <dgm:cxn modelId="{34E86E7B-0E80-4A2A-9824-CAF2A56FE44F}" type="presParOf" srcId="{A3FCB5E4-EBB2-460C-90A4-1D17C9D6276E}" destId="{470318AB-6EC5-4E6E-AE53-7E83E38414A3}" srcOrd="1" destOrd="0" presId="urn:microsoft.com/office/officeart/2005/8/layout/hierarchy4"/>
    <dgm:cxn modelId="{CBA92827-370A-42F5-879B-965EB7F34605}" type="presParOf" srcId="{A3FCB5E4-EBB2-460C-90A4-1D17C9D6276E}" destId="{35562689-06D5-489E-8373-271931BA9C16}" srcOrd="2" destOrd="0" presId="urn:microsoft.com/office/officeart/2005/8/layout/hierarchy4"/>
    <dgm:cxn modelId="{C90F1221-7185-43D0-B27F-BE7716A6EF3B}" type="presParOf" srcId="{35562689-06D5-489E-8373-271931BA9C16}" destId="{07480895-E9A8-46F2-8BE4-3C510D4D22D9}" srcOrd="0" destOrd="0" presId="urn:microsoft.com/office/officeart/2005/8/layout/hierarchy4"/>
    <dgm:cxn modelId="{4356C424-F76E-4A29-B0D3-5841B84FF4E5}" type="presParOf" srcId="{07480895-E9A8-46F2-8BE4-3C510D4D22D9}" destId="{42D2F118-C1DE-4113-A3AB-3FDC557601B0}" srcOrd="0" destOrd="0" presId="urn:microsoft.com/office/officeart/2005/8/layout/hierarchy4"/>
    <dgm:cxn modelId="{92870193-E6EB-461E-8B9F-2605E8E09322}" type="presParOf" srcId="{07480895-E9A8-46F2-8BE4-3C510D4D22D9}" destId="{38CE2740-D2E0-485B-9489-DDDA393FB729}" srcOrd="1" destOrd="0" presId="urn:microsoft.com/office/officeart/2005/8/layout/hierarchy4"/>
    <dgm:cxn modelId="{2D01BB79-963E-4D0C-800B-AD2D78615868}" type="presParOf" srcId="{19124F68-C3F1-40D3-AE3A-45352DD7A362}" destId="{E9D2FE82-1BA8-4FED-98CA-36B67902A298}" srcOrd="1" destOrd="0" presId="urn:microsoft.com/office/officeart/2005/8/layout/hierarchy4"/>
    <dgm:cxn modelId="{6AE3CCF2-E038-4FAD-93A1-10E65EFA4799}" type="presParOf" srcId="{19124F68-C3F1-40D3-AE3A-45352DD7A362}" destId="{4716DF21-75DF-46C9-A14C-EB7E3EDCD184}" srcOrd="2" destOrd="0" presId="urn:microsoft.com/office/officeart/2005/8/layout/hierarchy4"/>
    <dgm:cxn modelId="{06E91238-3546-48A4-A883-22A760E881FC}" type="presParOf" srcId="{4716DF21-75DF-46C9-A14C-EB7E3EDCD184}" destId="{A4B363A8-2F6B-4711-B4C2-A3BFE7F630AE}" srcOrd="0" destOrd="0" presId="urn:microsoft.com/office/officeart/2005/8/layout/hierarchy4"/>
    <dgm:cxn modelId="{C99D9F8D-AD75-4557-B5E7-48253D9F916B}" type="presParOf" srcId="{4716DF21-75DF-46C9-A14C-EB7E3EDCD184}" destId="{C0898193-E682-42F4-9978-C4A3DFA106FC}" srcOrd="1" destOrd="0" presId="urn:microsoft.com/office/officeart/2005/8/layout/hierarchy4"/>
    <dgm:cxn modelId="{8A3C789F-F470-4179-B905-845C5767CF58}" type="presParOf" srcId="{4716DF21-75DF-46C9-A14C-EB7E3EDCD184}" destId="{6B685F25-36B5-4EC4-844E-F40485FF287B}" srcOrd="2" destOrd="0" presId="urn:microsoft.com/office/officeart/2005/8/layout/hierarchy4"/>
    <dgm:cxn modelId="{3BC0A9B8-E7EF-433B-9875-A7504B160C60}" type="presParOf" srcId="{6B685F25-36B5-4EC4-844E-F40485FF287B}" destId="{43BB0948-31BC-48B8-B923-03427E35AE14}" srcOrd="0" destOrd="0" presId="urn:microsoft.com/office/officeart/2005/8/layout/hierarchy4"/>
    <dgm:cxn modelId="{1052F2D6-4829-4B31-A5A1-41A559627077}" type="presParOf" srcId="{43BB0948-31BC-48B8-B923-03427E35AE14}" destId="{F16F57B2-F30F-4C52-9FF5-DF0961AB5063}" srcOrd="0" destOrd="0" presId="urn:microsoft.com/office/officeart/2005/8/layout/hierarchy4"/>
    <dgm:cxn modelId="{492AF547-9B9B-4EFA-810C-3FF6182C4C4D}" type="presParOf" srcId="{43BB0948-31BC-48B8-B923-03427E35AE14}" destId="{D129B887-6FAB-42FF-828E-2FB185B40D4E}" srcOrd="1" destOrd="0" presId="urn:microsoft.com/office/officeart/2005/8/layout/hierarchy4"/>
    <dgm:cxn modelId="{5038F7B8-A51F-403A-A55A-D34E2C22B5FB}" type="presParOf" srcId="{43BB0948-31BC-48B8-B923-03427E35AE14}" destId="{00660775-D870-4D61-A72F-F3E00AEFB596}" srcOrd="2" destOrd="0" presId="urn:microsoft.com/office/officeart/2005/8/layout/hierarchy4"/>
    <dgm:cxn modelId="{99D737E8-DF06-4AEF-B566-AAE51388CDCE}" type="presParOf" srcId="{00660775-D870-4D61-A72F-F3E00AEFB596}" destId="{09E55B38-7976-4833-8177-D3115DE96128}" srcOrd="0" destOrd="0" presId="urn:microsoft.com/office/officeart/2005/8/layout/hierarchy4"/>
    <dgm:cxn modelId="{3E3F1FD7-4C7C-4E6E-A8A0-1A62A8E52213}" type="presParOf" srcId="{09E55B38-7976-4833-8177-D3115DE96128}" destId="{2AF083B7-CFF2-4BB0-A557-E67E90C6DE9C}" srcOrd="0" destOrd="0" presId="urn:microsoft.com/office/officeart/2005/8/layout/hierarchy4"/>
    <dgm:cxn modelId="{D1FC4D64-341E-4798-AA46-ADBBA1615687}" type="presParOf" srcId="{09E55B38-7976-4833-8177-D3115DE96128}" destId="{E4911315-308F-4361-BABD-00816F4C38FC}" srcOrd="1" destOrd="0" presId="urn:microsoft.com/office/officeart/2005/8/layout/hierarchy4"/>
    <dgm:cxn modelId="{10D86A57-B333-42A1-AFFB-301E3493918B}" type="presParOf" srcId="{09E55B38-7976-4833-8177-D3115DE96128}" destId="{BC49F17D-CEE8-411C-88D4-488E618CCC8A}" srcOrd="2" destOrd="0" presId="urn:microsoft.com/office/officeart/2005/8/layout/hierarchy4"/>
    <dgm:cxn modelId="{55B3F35D-FC3D-4DBA-BA29-E875FF85F007}" type="presParOf" srcId="{BC49F17D-CEE8-411C-88D4-488E618CCC8A}" destId="{1AED34FB-DB2D-4A18-B824-E37984D0A15F}" srcOrd="0" destOrd="0" presId="urn:microsoft.com/office/officeart/2005/8/layout/hierarchy4"/>
    <dgm:cxn modelId="{8AC0D61C-7A68-461E-BDA7-EDCBFA325556}" type="presParOf" srcId="{1AED34FB-DB2D-4A18-B824-E37984D0A15F}" destId="{36D99508-C3A1-440C-AD34-47A17E9CA241}" srcOrd="0" destOrd="0" presId="urn:microsoft.com/office/officeart/2005/8/layout/hierarchy4"/>
    <dgm:cxn modelId="{048B5584-0A68-44E4-BA9E-A82BA8F49B4E}" type="presParOf" srcId="{1AED34FB-DB2D-4A18-B824-E37984D0A15F}" destId="{2D25FD50-182A-4A5A-8F67-D82BBEE88E2E}" srcOrd="1" destOrd="0" presId="urn:microsoft.com/office/officeart/2005/8/layout/hierarchy4"/>
    <dgm:cxn modelId="{8DBE5CC3-785A-4489-B895-973A15D6EC9C}" type="presParOf" srcId="{19124F68-C3F1-40D3-AE3A-45352DD7A362}" destId="{705371B1-F864-41AE-ADC8-74DF29F85170}" srcOrd="3" destOrd="0" presId="urn:microsoft.com/office/officeart/2005/8/layout/hierarchy4"/>
    <dgm:cxn modelId="{FC95A99B-B2AB-4A99-BD1E-F594489BC9BA}" type="presParOf" srcId="{19124F68-C3F1-40D3-AE3A-45352DD7A362}" destId="{1585BAAA-E86B-47C8-B1EA-B251A47E9017}" srcOrd="4" destOrd="0" presId="urn:microsoft.com/office/officeart/2005/8/layout/hierarchy4"/>
    <dgm:cxn modelId="{A19762E6-F4F5-4E34-AA1B-ECB643AF9DF3}" type="presParOf" srcId="{1585BAAA-E86B-47C8-B1EA-B251A47E9017}" destId="{EF56AD52-1A72-492E-A706-B59B9B7F1EDD}" srcOrd="0" destOrd="0" presId="urn:microsoft.com/office/officeart/2005/8/layout/hierarchy4"/>
    <dgm:cxn modelId="{6146A914-2C6E-46B4-A640-8E8372815308}" type="presParOf" srcId="{1585BAAA-E86B-47C8-B1EA-B251A47E9017}" destId="{986487DB-9E8A-4E23-AC6A-CFFA024365F6}" srcOrd="1" destOrd="0" presId="urn:microsoft.com/office/officeart/2005/8/layout/hierarchy4"/>
    <dgm:cxn modelId="{781F6DA7-52AF-462C-9C74-81A1198F3D44}" type="presParOf" srcId="{1585BAAA-E86B-47C8-B1EA-B251A47E9017}" destId="{D0613D0D-6CAF-43CA-91D2-5E76D30078A0}" srcOrd="2" destOrd="0" presId="urn:microsoft.com/office/officeart/2005/8/layout/hierarchy4"/>
    <dgm:cxn modelId="{44DDF938-C8C4-4239-9CB1-DC1A953A30B3}" type="presParOf" srcId="{D0613D0D-6CAF-43CA-91D2-5E76D30078A0}" destId="{95DFB3CF-8156-4CDC-94B5-39637157AF3B}" srcOrd="0" destOrd="0" presId="urn:microsoft.com/office/officeart/2005/8/layout/hierarchy4"/>
    <dgm:cxn modelId="{47623212-D6F6-46A9-B64D-3557DB8B00FE}" type="presParOf" srcId="{95DFB3CF-8156-4CDC-94B5-39637157AF3B}" destId="{25BCC69D-8AC5-4BA1-A4C0-227037019EE4}" srcOrd="0" destOrd="0" presId="urn:microsoft.com/office/officeart/2005/8/layout/hierarchy4"/>
    <dgm:cxn modelId="{14464A8F-362C-4E8B-AAB9-D3EC800E20C2}" type="presParOf" srcId="{95DFB3CF-8156-4CDC-94B5-39637157AF3B}" destId="{54FF9133-1D3D-4810-BD7F-EC08DEB32A6B}" srcOrd="1" destOrd="0" presId="urn:microsoft.com/office/officeart/2005/8/layout/hierarchy4"/>
    <dgm:cxn modelId="{A14656B3-847F-4DE9-B0FD-20B532501FFA}" type="presParOf" srcId="{95DFB3CF-8156-4CDC-94B5-39637157AF3B}" destId="{6AEB0BCF-F50F-4953-AF1D-BB0F919C161F}" srcOrd="2" destOrd="0" presId="urn:microsoft.com/office/officeart/2005/8/layout/hierarchy4"/>
    <dgm:cxn modelId="{109C2574-0D19-4499-ABFA-A1FC228BF04E}" type="presParOf" srcId="{6AEB0BCF-F50F-4953-AF1D-BB0F919C161F}" destId="{928D2541-E23C-41CB-AA59-9A04F422F9C2}" srcOrd="0" destOrd="0" presId="urn:microsoft.com/office/officeart/2005/8/layout/hierarchy4"/>
    <dgm:cxn modelId="{AEB88D92-2F36-4861-A4E2-B8D6254FCC18}" type="presParOf" srcId="{928D2541-E23C-41CB-AA59-9A04F422F9C2}" destId="{170D7F56-4C61-4893-9A4B-EB7799EA880B}" srcOrd="0" destOrd="0" presId="urn:microsoft.com/office/officeart/2005/8/layout/hierarchy4"/>
    <dgm:cxn modelId="{6B40A6DB-2785-4283-86D3-2A0B6308504E}" type="presParOf" srcId="{928D2541-E23C-41CB-AA59-9A04F422F9C2}" destId="{C66B7D26-2C89-4ADD-843B-A912FAE22DCE}" srcOrd="1" destOrd="0" presId="urn:microsoft.com/office/officeart/2005/8/layout/hierarchy4"/>
    <dgm:cxn modelId="{CAD0866B-C138-453E-A3C9-189ED0F0DD9C}" type="presParOf" srcId="{928D2541-E23C-41CB-AA59-9A04F422F9C2}" destId="{8895D667-0EC8-4651-8E5E-BE775763ADB9}" srcOrd="2" destOrd="0" presId="urn:microsoft.com/office/officeart/2005/8/layout/hierarchy4"/>
    <dgm:cxn modelId="{7735FAA9-E89F-47CB-9B4B-CBC71C7E33CE}" type="presParOf" srcId="{8895D667-0EC8-4651-8E5E-BE775763ADB9}" destId="{2246B454-8CAE-4184-9C84-2E41310179B6}" srcOrd="0" destOrd="0" presId="urn:microsoft.com/office/officeart/2005/8/layout/hierarchy4"/>
    <dgm:cxn modelId="{C16AADED-E827-4D3F-A1E7-B1BCEDBD3FB6}" type="presParOf" srcId="{2246B454-8CAE-4184-9C84-2E41310179B6}" destId="{60B443A8-99BA-4F10-A5B2-FB7C3263CA1D}" srcOrd="0" destOrd="0" presId="urn:microsoft.com/office/officeart/2005/8/layout/hierarchy4"/>
    <dgm:cxn modelId="{F4BB84E3-F2D3-48DF-BE0A-1CC34DB26949}" type="presParOf" srcId="{2246B454-8CAE-4184-9C84-2E41310179B6}" destId="{4B9F5083-E26C-4D9E-B152-AEF0C14E156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5B8B210-5923-4D3B-8294-63E622C4C05A}" type="doc">
      <dgm:prSet loTypeId="urn:microsoft.com/office/officeart/2005/8/layout/hierarchy4" loCatId="list" qsTypeId="urn:microsoft.com/office/officeart/2005/8/quickstyle/simple1" qsCatId="simple" csTypeId="urn:microsoft.com/office/officeart/2005/8/colors/accent0_1" csCatId="mainScheme" phldr="1"/>
      <dgm:spPr/>
      <dgm:t>
        <a:bodyPr/>
        <a:lstStyle/>
        <a:p>
          <a:endParaRPr lang="en-US"/>
        </a:p>
      </dgm:t>
    </dgm:pt>
    <dgm:pt modelId="{AF34C7A4-C885-4C43-92F0-3D797E700252}">
      <dgm:prSet phldrT="[Text]" custT="1"/>
      <dgm:spPr/>
      <dgm:t>
        <a:bodyPr/>
        <a:lstStyle/>
        <a:p>
          <a:r>
            <a:rPr lang="en-US" sz="1600">
              <a:latin typeface="Calibri Light" panose="020F0302020204030204"/>
              <a:cs typeface="Calibri"/>
            </a:rPr>
            <a:t>1) A</a:t>
          </a:r>
          <a:r>
            <a:rPr lang="en-US" sz="1600">
              <a:cs typeface="Calibri"/>
            </a:rPr>
            <a:t> framework designed for public companies on how to use data responsibly while building company policies</a:t>
          </a:r>
          <a:endParaRPr lang="en-US" sz="1600"/>
        </a:p>
      </dgm:t>
    </dgm:pt>
    <dgm:pt modelId="{8A586B93-CB3F-44E4-A387-3A5449534353}" type="parTrans" cxnId="{D88F68CC-C77F-4C4A-91D3-18B8D74C7F54}">
      <dgm:prSet/>
      <dgm:spPr/>
      <dgm:t>
        <a:bodyPr/>
        <a:lstStyle/>
        <a:p>
          <a:endParaRPr lang="en-US"/>
        </a:p>
      </dgm:t>
    </dgm:pt>
    <dgm:pt modelId="{0790AFFB-47C3-4994-92AB-F6E17CCE01DC}" type="sibTrans" cxnId="{D88F68CC-C77F-4C4A-91D3-18B8D74C7F54}">
      <dgm:prSet/>
      <dgm:spPr/>
      <dgm:t>
        <a:bodyPr/>
        <a:lstStyle/>
        <a:p>
          <a:endParaRPr lang="en-US"/>
        </a:p>
      </dgm:t>
    </dgm:pt>
    <dgm:pt modelId="{BFDFD738-F5E8-4275-8B17-CA521A811828}">
      <dgm:prSet custT="1"/>
      <dgm:spPr/>
      <dgm:t>
        <a:bodyPr/>
        <a:lstStyle/>
        <a:p>
          <a:pPr rtl="0"/>
          <a:r>
            <a:rPr lang="en-US" sz="1600" kern="1200">
              <a:latin typeface="Calibri Light" panose="020F0302020204030204"/>
              <a:cs typeface="Calibri"/>
            </a:rPr>
            <a:t>2) </a:t>
          </a:r>
          <a:r>
            <a:rPr lang="en-US" sz="1600" kern="1200">
              <a:solidFill>
                <a:prstClr val="black">
                  <a:hueOff val="0"/>
                  <a:satOff val="0"/>
                  <a:lumOff val="0"/>
                  <a:alphaOff val="0"/>
                </a:prstClr>
              </a:solidFill>
              <a:latin typeface="Calibri" panose="020F0502020204030204"/>
              <a:ea typeface="+mn-ea"/>
              <a:cs typeface="Calibri"/>
            </a:rPr>
            <a:t>Defines public benefit and user need </a:t>
          </a:r>
        </a:p>
      </dgm:t>
    </dgm:pt>
    <dgm:pt modelId="{63559986-0679-445C-916F-6E644BC96FBD}" type="parTrans" cxnId="{ABC44AC3-27D6-40E5-ABE7-ECD1ADE0368A}">
      <dgm:prSet/>
      <dgm:spPr/>
      <dgm:t>
        <a:bodyPr/>
        <a:lstStyle/>
        <a:p>
          <a:endParaRPr lang="en-US"/>
        </a:p>
      </dgm:t>
    </dgm:pt>
    <dgm:pt modelId="{5B94C0E0-3A54-4941-8826-D2C2DA5F9E84}" type="sibTrans" cxnId="{ABC44AC3-27D6-40E5-ABE7-ECD1ADE0368A}">
      <dgm:prSet/>
      <dgm:spPr/>
      <dgm:t>
        <a:bodyPr/>
        <a:lstStyle/>
        <a:p>
          <a:endParaRPr lang="en-US"/>
        </a:p>
      </dgm:t>
    </dgm:pt>
    <dgm:pt modelId="{7E22505E-DAB0-4E98-AFC7-7A2F7585C44F}">
      <dgm:prSet custT="1"/>
      <dgm:spPr/>
      <dgm:t>
        <a:bodyPr/>
        <a:lstStyle/>
        <a:p>
          <a:pPr rtl="0"/>
          <a:r>
            <a:rPr lang="en-US" sz="1600" kern="1200">
              <a:latin typeface="Calibri Light" panose="020F0302020204030204"/>
              <a:cs typeface="Calibri"/>
            </a:rPr>
            <a:t>3) </a:t>
          </a:r>
          <a:r>
            <a:rPr lang="en-US" sz="1600" kern="1200">
              <a:solidFill>
                <a:prstClr val="black">
                  <a:hueOff val="0"/>
                  <a:satOff val="0"/>
                  <a:lumOff val="0"/>
                  <a:alphaOff val="0"/>
                </a:prstClr>
              </a:solidFill>
              <a:latin typeface="Calibri" panose="020F0502020204030204"/>
              <a:ea typeface="+mn-ea"/>
              <a:cs typeface="Calibri"/>
            </a:rPr>
            <a:t>Involve diverse expertise </a:t>
          </a:r>
        </a:p>
      </dgm:t>
    </dgm:pt>
    <dgm:pt modelId="{B08D4EDC-1A08-4235-9F01-63ADF43159DB}" type="parTrans" cxnId="{1608BB44-37D6-4B8B-BE91-FF2E6B142053}">
      <dgm:prSet/>
      <dgm:spPr/>
      <dgm:t>
        <a:bodyPr/>
        <a:lstStyle/>
        <a:p>
          <a:endParaRPr lang="en-US"/>
        </a:p>
      </dgm:t>
    </dgm:pt>
    <dgm:pt modelId="{A4BE45FB-A36F-4FB6-8C71-CD6596547948}" type="sibTrans" cxnId="{1608BB44-37D6-4B8B-BE91-FF2E6B142053}">
      <dgm:prSet/>
      <dgm:spPr/>
      <dgm:t>
        <a:bodyPr/>
        <a:lstStyle/>
        <a:p>
          <a:endParaRPr lang="en-US"/>
        </a:p>
      </dgm:t>
    </dgm:pt>
    <dgm:pt modelId="{4733ADB6-1D95-401F-B5D4-9D40833CE0EF}">
      <dgm:prSet custT="1"/>
      <dgm:spPr/>
      <dgm:t>
        <a:bodyPr/>
        <a:lstStyle/>
        <a:p>
          <a:pPr rtl="0"/>
          <a:r>
            <a:rPr lang="en-US" sz="1600" kern="1200">
              <a:latin typeface="Calibri Light" panose="020F0302020204030204"/>
              <a:cs typeface="Calibri"/>
            </a:rPr>
            <a:t>4) </a:t>
          </a:r>
          <a:r>
            <a:rPr lang="en-US" sz="1600" kern="1200">
              <a:solidFill>
                <a:prstClr val="black">
                  <a:hueOff val="0"/>
                  <a:satOff val="0"/>
                  <a:lumOff val="0"/>
                  <a:alphaOff val="0"/>
                </a:prstClr>
              </a:solidFill>
              <a:latin typeface="Calibri" panose="020F0502020204030204"/>
              <a:ea typeface="+mn-ea"/>
              <a:cs typeface="Calibri"/>
            </a:rPr>
            <a:t>Comply with the law </a:t>
          </a:r>
        </a:p>
      </dgm:t>
    </dgm:pt>
    <dgm:pt modelId="{3227B5B1-3354-4E83-A5BA-481BE82455EA}" type="parTrans" cxnId="{D9733B31-18D5-42E3-808B-5C89D25647BB}">
      <dgm:prSet/>
      <dgm:spPr/>
      <dgm:t>
        <a:bodyPr/>
        <a:lstStyle/>
        <a:p>
          <a:endParaRPr lang="en-US"/>
        </a:p>
      </dgm:t>
    </dgm:pt>
    <dgm:pt modelId="{5C1EA46C-C845-4B27-A4CC-63A34F7B0996}" type="sibTrans" cxnId="{D9733B31-18D5-42E3-808B-5C89D25647BB}">
      <dgm:prSet/>
      <dgm:spPr/>
      <dgm:t>
        <a:bodyPr/>
        <a:lstStyle/>
        <a:p>
          <a:endParaRPr lang="en-US"/>
        </a:p>
      </dgm:t>
    </dgm:pt>
    <dgm:pt modelId="{B89EB2ED-8D2C-4ADF-B7F3-14D521E7E4E7}">
      <dgm:prSet custT="1"/>
      <dgm:spPr/>
      <dgm:t>
        <a:bodyPr/>
        <a:lstStyle/>
        <a:p>
          <a:pPr rtl="0"/>
          <a:r>
            <a:rPr lang="en-US" sz="1600" kern="1200">
              <a:latin typeface="Calibri Light" panose="020F0302020204030204"/>
              <a:cs typeface="Calibri"/>
            </a:rPr>
            <a:t>5) </a:t>
          </a:r>
          <a:r>
            <a:rPr lang="en-US" sz="1600" kern="1200">
              <a:solidFill>
                <a:prstClr val="black">
                  <a:hueOff val="0"/>
                  <a:satOff val="0"/>
                  <a:lumOff val="0"/>
                  <a:alphaOff val="0"/>
                </a:prstClr>
              </a:solidFill>
              <a:latin typeface="Calibri" panose="020F0502020204030204"/>
              <a:ea typeface="+mn-ea"/>
              <a:cs typeface="Calibri"/>
            </a:rPr>
            <a:t>Review the quality and limitations of the data </a:t>
          </a:r>
        </a:p>
      </dgm:t>
    </dgm:pt>
    <dgm:pt modelId="{260D377A-5D19-446D-830D-F01ACDAD4A58}" type="parTrans" cxnId="{25545057-BB52-4D13-9211-12B074825926}">
      <dgm:prSet/>
      <dgm:spPr/>
      <dgm:t>
        <a:bodyPr/>
        <a:lstStyle/>
        <a:p>
          <a:endParaRPr lang="en-US"/>
        </a:p>
      </dgm:t>
    </dgm:pt>
    <dgm:pt modelId="{5621CA78-41BB-4CFE-87DD-74D126EE044E}" type="sibTrans" cxnId="{25545057-BB52-4D13-9211-12B074825926}">
      <dgm:prSet/>
      <dgm:spPr/>
      <dgm:t>
        <a:bodyPr/>
        <a:lstStyle/>
        <a:p>
          <a:endParaRPr lang="en-US"/>
        </a:p>
      </dgm:t>
    </dgm:pt>
    <dgm:pt modelId="{54E20E1C-E1C2-4728-AA6C-341B4AB90086}">
      <dgm:prSet custT="1"/>
      <dgm:spPr/>
      <dgm:t>
        <a:bodyPr/>
        <a:lstStyle/>
        <a:p>
          <a:pPr rtl="0"/>
          <a:r>
            <a:rPr lang="en-US" sz="1600" kern="1200">
              <a:latin typeface="Calibri Light" panose="020F0302020204030204"/>
              <a:cs typeface="Calibri"/>
            </a:rPr>
            <a:t>6) </a:t>
          </a:r>
          <a:r>
            <a:rPr lang="en-US" sz="1600" kern="1200">
              <a:solidFill>
                <a:prstClr val="black">
                  <a:hueOff val="0"/>
                  <a:satOff val="0"/>
                  <a:lumOff val="0"/>
                  <a:alphaOff val="0"/>
                </a:prstClr>
              </a:solidFill>
              <a:latin typeface="Calibri" panose="020F0502020204030204"/>
              <a:ea typeface="+mn-ea"/>
              <a:cs typeface="Calibri"/>
            </a:rPr>
            <a:t>Evaluate and consider wider policy implications </a:t>
          </a:r>
        </a:p>
      </dgm:t>
    </dgm:pt>
    <dgm:pt modelId="{64314E54-F6B0-4822-8826-057E410F0A72}" type="parTrans" cxnId="{C7BF2AEF-2527-47EC-B8A9-8B1796126046}">
      <dgm:prSet/>
      <dgm:spPr/>
      <dgm:t>
        <a:bodyPr/>
        <a:lstStyle/>
        <a:p>
          <a:endParaRPr lang="en-US"/>
        </a:p>
      </dgm:t>
    </dgm:pt>
    <dgm:pt modelId="{C37FEB34-3D5F-42FF-A053-10D120D928E0}" type="sibTrans" cxnId="{C7BF2AEF-2527-47EC-B8A9-8B1796126046}">
      <dgm:prSet/>
      <dgm:spPr/>
      <dgm:t>
        <a:bodyPr/>
        <a:lstStyle/>
        <a:p>
          <a:endParaRPr lang="en-US"/>
        </a:p>
      </dgm:t>
    </dgm:pt>
    <dgm:pt modelId="{CC1BE3FA-9651-4F0B-99EA-E860C161D006}" type="pres">
      <dgm:prSet presAssocID="{35B8B210-5923-4D3B-8294-63E622C4C05A}" presName="Name0" presStyleCnt="0">
        <dgm:presLayoutVars>
          <dgm:chPref val="1"/>
          <dgm:dir/>
          <dgm:animOne val="branch"/>
          <dgm:animLvl val="lvl"/>
          <dgm:resizeHandles/>
        </dgm:presLayoutVars>
      </dgm:prSet>
      <dgm:spPr/>
    </dgm:pt>
    <dgm:pt modelId="{11B3C398-DAFD-4CA7-9B96-CAE665EC54CA}" type="pres">
      <dgm:prSet presAssocID="{AF34C7A4-C885-4C43-92F0-3D797E700252}" presName="vertOne" presStyleCnt="0"/>
      <dgm:spPr/>
    </dgm:pt>
    <dgm:pt modelId="{82BCF999-1909-4DDB-A652-0CBDAFF0205B}" type="pres">
      <dgm:prSet presAssocID="{AF34C7A4-C885-4C43-92F0-3D797E700252}" presName="txOne" presStyleLbl="node0" presStyleIdx="0" presStyleCnt="1">
        <dgm:presLayoutVars>
          <dgm:chPref val="3"/>
        </dgm:presLayoutVars>
      </dgm:prSet>
      <dgm:spPr/>
    </dgm:pt>
    <dgm:pt modelId="{3A7128D7-ABA7-4214-B6F8-3C4C413B1716}" type="pres">
      <dgm:prSet presAssocID="{AF34C7A4-C885-4C43-92F0-3D797E700252}" presName="parTransOne" presStyleCnt="0"/>
      <dgm:spPr/>
    </dgm:pt>
    <dgm:pt modelId="{2D7DDE67-39DC-425F-8E7F-353F22819664}" type="pres">
      <dgm:prSet presAssocID="{AF34C7A4-C885-4C43-92F0-3D797E700252}" presName="horzOne" presStyleCnt="0"/>
      <dgm:spPr/>
    </dgm:pt>
    <dgm:pt modelId="{C1EF3985-1232-4B95-BF69-05B59E2E95F0}" type="pres">
      <dgm:prSet presAssocID="{BFDFD738-F5E8-4275-8B17-CA521A811828}" presName="vertTwo" presStyleCnt="0"/>
      <dgm:spPr/>
    </dgm:pt>
    <dgm:pt modelId="{5282CDFF-926D-4B1A-8D44-D323AEAB5CB4}" type="pres">
      <dgm:prSet presAssocID="{BFDFD738-F5E8-4275-8B17-CA521A811828}" presName="txTwo" presStyleLbl="node2" presStyleIdx="0" presStyleCnt="5">
        <dgm:presLayoutVars>
          <dgm:chPref val="3"/>
        </dgm:presLayoutVars>
      </dgm:prSet>
      <dgm:spPr/>
    </dgm:pt>
    <dgm:pt modelId="{8E76594A-5DB3-47D7-9AD6-2EBD89373F89}" type="pres">
      <dgm:prSet presAssocID="{BFDFD738-F5E8-4275-8B17-CA521A811828}" presName="horzTwo" presStyleCnt="0"/>
      <dgm:spPr/>
    </dgm:pt>
    <dgm:pt modelId="{F2E939D4-2CEA-42D7-9968-41359A1A22A9}" type="pres">
      <dgm:prSet presAssocID="{5B94C0E0-3A54-4941-8826-D2C2DA5F9E84}" presName="sibSpaceTwo" presStyleCnt="0"/>
      <dgm:spPr/>
    </dgm:pt>
    <dgm:pt modelId="{61B01281-9C00-4407-8F2A-C033FB393A57}" type="pres">
      <dgm:prSet presAssocID="{7E22505E-DAB0-4E98-AFC7-7A2F7585C44F}" presName="vertTwo" presStyleCnt="0"/>
      <dgm:spPr/>
    </dgm:pt>
    <dgm:pt modelId="{9F65F3FF-2F27-4559-A807-58D421B36A61}" type="pres">
      <dgm:prSet presAssocID="{7E22505E-DAB0-4E98-AFC7-7A2F7585C44F}" presName="txTwo" presStyleLbl="node2" presStyleIdx="1" presStyleCnt="5">
        <dgm:presLayoutVars>
          <dgm:chPref val="3"/>
        </dgm:presLayoutVars>
      </dgm:prSet>
      <dgm:spPr/>
    </dgm:pt>
    <dgm:pt modelId="{12B5AA2C-6874-47AB-8BB3-777E66179FD4}" type="pres">
      <dgm:prSet presAssocID="{7E22505E-DAB0-4E98-AFC7-7A2F7585C44F}" presName="horzTwo" presStyleCnt="0"/>
      <dgm:spPr/>
    </dgm:pt>
    <dgm:pt modelId="{ADF6CB4F-CE16-41DC-A7E2-337DD262C686}" type="pres">
      <dgm:prSet presAssocID="{A4BE45FB-A36F-4FB6-8C71-CD6596547948}" presName="sibSpaceTwo" presStyleCnt="0"/>
      <dgm:spPr/>
    </dgm:pt>
    <dgm:pt modelId="{3E3A4C15-CEC5-476B-9B45-BB7A5FDE3BEB}" type="pres">
      <dgm:prSet presAssocID="{4733ADB6-1D95-401F-B5D4-9D40833CE0EF}" presName="vertTwo" presStyleCnt="0"/>
      <dgm:spPr/>
    </dgm:pt>
    <dgm:pt modelId="{CE8CF606-A40E-4A92-9147-AE12E7E9FA22}" type="pres">
      <dgm:prSet presAssocID="{4733ADB6-1D95-401F-B5D4-9D40833CE0EF}" presName="txTwo" presStyleLbl="node2" presStyleIdx="2" presStyleCnt="5">
        <dgm:presLayoutVars>
          <dgm:chPref val="3"/>
        </dgm:presLayoutVars>
      </dgm:prSet>
      <dgm:spPr/>
    </dgm:pt>
    <dgm:pt modelId="{060162BC-B032-49D0-8495-D23EB47FB4C2}" type="pres">
      <dgm:prSet presAssocID="{4733ADB6-1D95-401F-B5D4-9D40833CE0EF}" presName="horzTwo" presStyleCnt="0"/>
      <dgm:spPr/>
    </dgm:pt>
    <dgm:pt modelId="{062B88FC-418E-4004-8ABA-430B207DC18E}" type="pres">
      <dgm:prSet presAssocID="{5C1EA46C-C845-4B27-A4CC-63A34F7B0996}" presName="sibSpaceTwo" presStyleCnt="0"/>
      <dgm:spPr/>
    </dgm:pt>
    <dgm:pt modelId="{189A4B44-AE0F-41E6-BD2B-01D3D36B2198}" type="pres">
      <dgm:prSet presAssocID="{B89EB2ED-8D2C-4ADF-B7F3-14D521E7E4E7}" presName="vertTwo" presStyleCnt="0"/>
      <dgm:spPr/>
    </dgm:pt>
    <dgm:pt modelId="{D7827B92-EC7D-406C-92CD-15A682A28716}" type="pres">
      <dgm:prSet presAssocID="{B89EB2ED-8D2C-4ADF-B7F3-14D521E7E4E7}" presName="txTwo" presStyleLbl="node2" presStyleIdx="3" presStyleCnt="5">
        <dgm:presLayoutVars>
          <dgm:chPref val="3"/>
        </dgm:presLayoutVars>
      </dgm:prSet>
      <dgm:spPr/>
    </dgm:pt>
    <dgm:pt modelId="{72C9F1F4-9DDF-4A61-86FA-C35992CD9AB1}" type="pres">
      <dgm:prSet presAssocID="{B89EB2ED-8D2C-4ADF-B7F3-14D521E7E4E7}" presName="horzTwo" presStyleCnt="0"/>
      <dgm:spPr/>
    </dgm:pt>
    <dgm:pt modelId="{8CB1E681-DB58-4568-8A8D-1502B84B916C}" type="pres">
      <dgm:prSet presAssocID="{5621CA78-41BB-4CFE-87DD-74D126EE044E}" presName="sibSpaceTwo" presStyleCnt="0"/>
      <dgm:spPr/>
    </dgm:pt>
    <dgm:pt modelId="{C3F44646-03FE-4616-90AB-102A97525C4F}" type="pres">
      <dgm:prSet presAssocID="{54E20E1C-E1C2-4728-AA6C-341B4AB90086}" presName="vertTwo" presStyleCnt="0"/>
      <dgm:spPr/>
    </dgm:pt>
    <dgm:pt modelId="{874D72B0-EDD0-4C92-9280-90640E613B07}" type="pres">
      <dgm:prSet presAssocID="{54E20E1C-E1C2-4728-AA6C-341B4AB90086}" presName="txTwo" presStyleLbl="node2" presStyleIdx="4" presStyleCnt="5">
        <dgm:presLayoutVars>
          <dgm:chPref val="3"/>
        </dgm:presLayoutVars>
      </dgm:prSet>
      <dgm:spPr/>
    </dgm:pt>
    <dgm:pt modelId="{D0B75FF9-F805-4395-B022-7A3B987924E8}" type="pres">
      <dgm:prSet presAssocID="{54E20E1C-E1C2-4728-AA6C-341B4AB90086}" presName="horzTwo" presStyleCnt="0"/>
      <dgm:spPr/>
    </dgm:pt>
  </dgm:ptLst>
  <dgm:cxnLst>
    <dgm:cxn modelId="{D9733B31-18D5-42E3-808B-5C89D25647BB}" srcId="{AF34C7A4-C885-4C43-92F0-3D797E700252}" destId="{4733ADB6-1D95-401F-B5D4-9D40833CE0EF}" srcOrd="2" destOrd="0" parTransId="{3227B5B1-3354-4E83-A5BA-481BE82455EA}" sibTransId="{5C1EA46C-C845-4B27-A4CC-63A34F7B0996}"/>
    <dgm:cxn modelId="{143B493C-976A-4BFA-9BF0-B03305270241}" type="presOf" srcId="{54E20E1C-E1C2-4728-AA6C-341B4AB90086}" destId="{874D72B0-EDD0-4C92-9280-90640E613B07}" srcOrd="0" destOrd="0" presId="urn:microsoft.com/office/officeart/2005/8/layout/hierarchy4"/>
    <dgm:cxn modelId="{D417E941-F549-41AE-AC41-B0B1CB722A65}" type="presOf" srcId="{35B8B210-5923-4D3B-8294-63E622C4C05A}" destId="{CC1BE3FA-9651-4F0B-99EA-E860C161D006}" srcOrd="0" destOrd="0" presId="urn:microsoft.com/office/officeart/2005/8/layout/hierarchy4"/>
    <dgm:cxn modelId="{1608BB44-37D6-4B8B-BE91-FF2E6B142053}" srcId="{AF34C7A4-C885-4C43-92F0-3D797E700252}" destId="{7E22505E-DAB0-4E98-AFC7-7A2F7585C44F}" srcOrd="1" destOrd="0" parTransId="{B08D4EDC-1A08-4235-9F01-63ADF43159DB}" sibTransId="{A4BE45FB-A36F-4FB6-8C71-CD6596547948}"/>
    <dgm:cxn modelId="{25545057-BB52-4D13-9211-12B074825926}" srcId="{AF34C7A4-C885-4C43-92F0-3D797E700252}" destId="{B89EB2ED-8D2C-4ADF-B7F3-14D521E7E4E7}" srcOrd="3" destOrd="0" parTransId="{260D377A-5D19-446D-830D-F01ACDAD4A58}" sibTransId="{5621CA78-41BB-4CFE-87DD-74D126EE044E}"/>
    <dgm:cxn modelId="{D3F8DFA0-D0B7-4F85-818A-6E7A6DAFE8DB}" type="presOf" srcId="{4733ADB6-1D95-401F-B5D4-9D40833CE0EF}" destId="{CE8CF606-A40E-4A92-9147-AE12E7E9FA22}" srcOrd="0" destOrd="0" presId="urn:microsoft.com/office/officeart/2005/8/layout/hierarchy4"/>
    <dgm:cxn modelId="{370A66A4-495A-40EC-9BD4-D893DE75B86F}" type="presOf" srcId="{AF34C7A4-C885-4C43-92F0-3D797E700252}" destId="{82BCF999-1909-4DDB-A652-0CBDAFF0205B}" srcOrd="0" destOrd="0" presId="urn:microsoft.com/office/officeart/2005/8/layout/hierarchy4"/>
    <dgm:cxn modelId="{BFF40FBD-2865-447B-8D45-9FEF6DC32326}" type="presOf" srcId="{B89EB2ED-8D2C-4ADF-B7F3-14D521E7E4E7}" destId="{D7827B92-EC7D-406C-92CD-15A682A28716}" srcOrd="0" destOrd="0" presId="urn:microsoft.com/office/officeart/2005/8/layout/hierarchy4"/>
    <dgm:cxn modelId="{ABC44AC3-27D6-40E5-ABE7-ECD1ADE0368A}" srcId="{AF34C7A4-C885-4C43-92F0-3D797E700252}" destId="{BFDFD738-F5E8-4275-8B17-CA521A811828}" srcOrd="0" destOrd="0" parTransId="{63559986-0679-445C-916F-6E644BC96FBD}" sibTransId="{5B94C0E0-3A54-4941-8826-D2C2DA5F9E84}"/>
    <dgm:cxn modelId="{D88F68CC-C77F-4C4A-91D3-18B8D74C7F54}" srcId="{35B8B210-5923-4D3B-8294-63E622C4C05A}" destId="{AF34C7A4-C885-4C43-92F0-3D797E700252}" srcOrd="0" destOrd="0" parTransId="{8A586B93-CB3F-44E4-A387-3A5449534353}" sibTransId="{0790AFFB-47C3-4994-92AB-F6E17CCE01DC}"/>
    <dgm:cxn modelId="{009A29DD-2991-41B4-9D91-DF1D17E62E76}" type="presOf" srcId="{7E22505E-DAB0-4E98-AFC7-7A2F7585C44F}" destId="{9F65F3FF-2F27-4559-A807-58D421B36A61}" srcOrd="0" destOrd="0" presId="urn:microsoft.com/office/officeart/2005/8/layout/hierarchy4"/>
    <dgm:cxn modelId="{98EA74E4-5199-4BF2-8230-785D64CA9B68}" type="presOf" srcId="{BFDFD738-F5E8-4275-8B17-CA521A811828}" destId="{5282CDFF-926D-4B1A-8D44-D323AEAB5CB4}" srcOrd="0" destOrd="0" presId="urn:microsoft.com/office/officeart/2005/8/layout/hierarchy4"/>
    <dgm:cxn modelId="{C7BF2AEF-2527-47EC-B8A9-8B1796126046}" srcId="{AF34C7A4-C885-4C43-92F0-3D797E700252}" destId="{54E20E1C-E1C2-4728-AA6C-341B4AB90086}" srcOrd="4" destOrd="0" parTransId="{64314E54-F6B0-4822-8826-057E410F0A72}" sibTransId="{C37FEB34-3D5F-42FF-A053-10D120D928E0}"/>
    <dgm:cxn modelId="{523BB1EF-4BE0-44FF-BFAD-710EFD05BAC5}" type="presParOf" srcId="{CC1BE3FA-9651-4F0B-99EA-E860C161D006}" destId="{11B3C398-DAFD-4CA7-9B96-CAE665EC54CA}" srcOrd="0" destOrd="0" presId="urn:microsoft.com/office/officeart/2005/8/layout/hierarchy4"/>
    <dgm:cxn modelId="{17921000-6B14-4029-98F7-8B9CD2871AB0}" type="presParOf" srcId="{11B3C398-DAFD-4CA7-9B96-CAE665EC54CA}" destId="{82BCF999-1909-4DDB-A652-0CBDAFF0205B}" srcOrd="0" destOrd="0" presId="urn:microsoft.com/office/officeart/2005/8/layout/hierarchy4"/>
    <dgm:cxn modelId="{EF1F2D6A-21B3-4E8B-B267-A4059EC91733}" type="presParOf" srcId="{11B3C398-DAFD-4CA7-9B96-CAE665EC54CA}" destId="{3A7128D7-ABA7-4214-B6F8-3C4C413B1716}" srcOrd="1" destOrd="0" presId="urn:microsoft.com/office/officeart/2005/8/layout/hierarchy4"/>
    <dgm:cxn modelId="{3EA19C24-DE80-4B89-ADA2-F0659C23D191}" type="presParOf" srcId="{11B3C398-DAFD-4CA7-9B96-CAE665EC54CA}" destId="{2D7DDE67-39DC-425F-8E7F-353F22819664}" srcOrd="2" destOrd="0" presId="urn:microsoft.com/office/officeart/2005/8/layout/hierarchy4"/>
    <dgm:cxn modelId="{28B7EC1F-DB8B-4200-A062-D5C44A529DB7}" type="presParOf" srcId="{2D7DDE67-39DC-425F-8E7F-353F22819664}" destId="{C1EF3985-1232-4B95-BF69-05B59E2E95F0}" srcOrd="0" destOrd="0" presId="urn:microsoft.com/office/officeart/2005/8/layout/hierarchy4"/>
    <dgm:cxn modelId="{0AE2E325-08A3-410D-B80A-61D52E57EC32}" type="presParOf" srcId="{C1EF3985-1232-4B95-BF69-05B59E2E95F0}" destId="{5282CDFF-926D-4B1A-8D44-D323AEAB5CB4}" srcOrd="0" destOrd="0" presId="urn:microsoft.com/office/officeart/2005/8/layout/hierarchy4"/>
    <dgm:cxn modelId="{F6FD7713-7830-4D4B-8E90-53837E1D870A}" type="presParOf" srcId="{C1EF3985-1232-4B95-BF69-05B59E2E95F0}" destId="{8E76594A-5DB3-47D7-9AD6-2EBD89373F89}" srcOrd="1" destOrd="0" presId="urn:microsoft.com/office/officeart/2005/8/layout/hierarchy4"/>
    <dgm:cxn modelId="{FB798117-AFCC-4E42-AD40-C4D2E51FC829}" type="presParOf" srcId="{2D7DDE67-39DC-425F-8E7F-353F22819664}" destId="{F2E939D4-2CEA-42D7-9968-41359A1A22A9}" srcOrd="1" destOrd="0" presId="urn:microsoft.com/office/officeart/2005/8/layout/hierarchy4"/>
    <dgm:cxn modelId="{8C5FBBFB-5C92-4B5C-92D4-7C46A1F68A4C}" type="presParOf" srcId="{2D7DDE67-39DC-425F-8E7F-353F22819664}" destId="{61B01281-9C00-4407-8F2A-C033FB393A57}" srcOrd="2" destOrd="0" presId="urn:microsoft.com/office/officeart/2005/8/layout/hierarchy4"/>
    <dgm:cxn modelId="{A4E2E86A-4D4E-40C8-B04C-B2F848D34180}" type="presParOf" srcId="{61B01281-9C00-4407-8F2A-C033FB393A57}" destId="{9F65F3FF-2F27-4559-A807-58D421B36A61}" srcOrd="0" destOrd="0" presId="urn:microsoft.com/office/officeart/2005/8/layout/hierarchy4"/>
    <dgm:cxn modelId="{6939BA5F-56A7-4C6C-B04C-558D08D0B5EE}" type="presParOf" srcId="{61B01281-9C00-4407-8F2A-C033FB393A57}" destId="{12B5AA2C-6874-47AB-8BB3-777E66179FD4}" srcOrd="1" destOrd="0" presId="urn:microsoft.com/office/officeart/2005/8/layout/hierarchy4"/>
    <dgm:cxn modelId="{E449B160-9A8B-45EB-9C6A-3A53CF2711ED}" type="presParOf" srcId="{2D7DDE67-39DC-425F-8E7F-353F22819664}" destId="{ADF6CB4F-CE16-41DC-A7E2-337DD262C686}" srcOrd="3" destOrd="0" presId="urn:microsoft.com/office/officeart/2005/8/layout/hierarchy4"/>
    <dgm:cxn modelId="{E1D3D1BA-5EA6-4F65-AAF0-45C8168EF000}" type="presParOf" srcId="{2D7DDE67-39DC-425F-8E7F-353F22819664}" destId="{3E3A4C15-CEC5-476B-9B45-BB7A5FDE3BEB}" srcOrd="4" destOrd="0" presId="urn:microsoft.com/office/officeart/2005/8/layout/hierarchy4"/>
    <dgm:cxn modelId="{869FE5CD-343B-4EBB-AD08-386C57019FA0}" type="presParOf" srcId="{3E3A4C15-CEC5-476B-9B45-BB7A5FDE3BEB}" destId="{CE8CF606-A40E-4A92-9147-AE12E7E9FA22}" srcOrd="0" destOrd="0" presId="urn:microsoft.com/office/officeart/2005/8/layout/hierarchy4"/>
    <dgm:cxn modelId="{0FCA9A7E-E850-41AC-B8AE-2931B5786C0D}" type="presParOf" srcId="{3E3A4C15-CEC5-476B-9B45-BB7A5FDE3BEB}" destId="{060162BC-B032-49D0-8495-D23EB47FB4C2}" srcOrd="1" destOrd="0" presId="urn:microsoft.com/office/officeart/2005/8/layout/hierarchy4"/>
    <dgm:cxn modelId="{16BAE341-A634-42FC-8B12-AEA9EE7088B1}" type="presParOf" srcId="{2D7DDE67-39DC-425F-8E7F-353F22819664}" destId="{062B88FC-418E-4004-8ABA-430B207DC18E}" srcOrd="5" destOrd="0" presId="urn:microsoft.com/office/officeart/2005/8/layout/hierarchy4"/>
    <dgm:cxn modelId="{1070EBCC-C57E-4C9D-8AA5-D387C93FC592}" type="presParOf" srcId="{2D7DDE67-39DC-425F-8E7F-353F22819664}" destId="{189A4B44-AE0F-41E6-BD2B-01D3D36B2198}" srcOrd="6" destOrd="0" presId="urn:microsoft.com/office/officeart/2005/8/layout/hierarchy4"/>
    <dgm:cxn modelId="{F3CD1E06-F390-4E2E-94CA-1876658FE1BC}" type="presParOf" srcId="{189A4B44-AE0F-41E6-BD2B-01D3D36B2198}" destId="{D7827B92-EC7D-406C-92CD-15A682A28716}" srcOrd="0" destOrd="0" presId="urn:microsoft.com/office/officeart/2005/8/layout/hierarchy4"/>
    <dgm:cxn modelId="{79C89975-F6DD-45FB-9BEF-C199313789EC}" type="presParOf" srcId="{189A4B44-AE0F-41E6-BD2B-01D3D36B2198}" destId="{72C9F1F4-9DDF-4A61-86FA-C35992CD9AB1}" srcOrd="1" destOrd="0" presId="urn:microsoft.com/office/officeart/2005/8/layout/hierarchy4"/>
    <dgm:cxn modelId="{DAB3BDF4-7D12-4961-BC1A-44325A242B28}" type="presParOf" srcId="{2D7DDE67-39DC-425F-8E7F-353F22819664}" destId="{8CB1E681-DB58-4568-8A8D-1502B84B916C}" srcOrd="7" destOrd="0" presId="urn:microsoft.com/office/officeart/2005/8/layout/hierarchy4"/>
    <dgm:cxn modelId="{C26B5231-2255-494E-92BB-B5FF1FD355C6}" type="presParOf" srcId="{2D7DDE67-39DC-425F-8E7F-353F22819664}" destId="{C3F44646-03FE-4616-90AB-102A97525C4F}" srcOrd="8" destOrd="0" presId="urn:microsoft.com/office/officeart/2005/8/layout/hierarchy4"/>
    <dgm:cxn modelId="{CFCB7DC2-0009-430A-9ABE-1D61C293D4FB}" type="presParOf" srcId="{C3F44646-03FE-4616-90AB-102A97525C4F}" destId="{874D72B0-EDD0-4C92-9280-90640E613B07}" srcOrd="0" destOrd="0" presId="urn:microsoft.com/office/officeart/2005/8/layout/hierarchy4"/>
    <dgm:cxn modelId="{279DE554-7650-46B9-98D5-B7BE78E167B5}" type="presParOf" srcId="{C3F44646-03FE-4616-90AB-102A97525C4F}" destId="{D0B75FF9-F805-4395-B022-7A3B987924E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614EF76-6032-42A9-BB24-D4273465D0A7}" type="doc">
      <dgm:prSet loTypeId="urn:microsoft.com/office/officeart/2005/8/layout/hierarchy4" loCatId="hierarchy" qsTypeId="urn:microsoft.com/office/officeart/2005/8/quickstyle/simple1" qsCatId="simple" csTypeId="urn:microsoft.com/office/officeart/2005/8/colors/accent0_1" csCatId="mainScheme" phldr="1"/>
      <dgm:spPr/>
      <dgm:t>
        <a:bodyPr/>
        <a:lstStyle/>
        <a:p>
          <a:endParaRPr lang="en-US"/>
        </a:p>
      </dgm:t>
    </dgm:pt>
    <dgm:pt modelId="{33CAF127-5A88-46B0-B6B1-3FE251735615}">
      <dgm:prSet phldr="0" custT="1"/>
      <dgm:spPr/>
      <dgm:t>
        <a:bodyPr/>
        <a:lstStyle/>
        <a:p>
          <a:pPr rtl="0"/>
          <a:r>
            <a:rPr lang="en-US" sz="1600">
              <a:latin typeface="+mn-lt"/>
            </a:rPr>
            <a:t>Prioritize the Safety of Users</a:t>
          </a:r>
        </a:p>
      </dgm:t>
    </dgm:pt>
    <dgm:pt modelId="{9C8F2D78-EB2D-4E6D-972C-F548387C7180}" type="parTrans" cxnId="{D93A8BE7-4D4E-41E3-98C3-C23F1138B3DD}">
      <dgm:prSet/>
      <dgm:spPr/>
      <dgm:t>
        <a:bodyPr/>
        <a:lstStyle/>
        <a:p>
          <a:endParaRPr lang="en-US"/>
        </a:p>
      </dgm:t>
    </dgm:pt>
    <dgm:pt modelId="{C402D398-528A-4D6F-BB91-A079AFABB5F1}" type="sibTrans" cxnId="{D93A8BE7-4D4E-41E3-98C3-C23F1138B3DD}">
      <dgm:prSet/>
      <dgm:spPr/>
      <dgm:t>
        <a:bodyPr/>
        <a:lstStyle/>
        <a:p>
          <a:endParaRPr lang="en-US"/>
        </a:p>
      </dgm:t>
    </dgm:pt>
    <dgm:pt modelId="{4C80EA85-7D7A-4FD0-946F-6246B873E08C}">
      <dgm:prSet phldr="0" custT="1"/>
      <dgm:spPr/>
      <dgm:t>
        <a:bodyPr/>
        <a:lstStyle/>
        <a:p>
          <a:r>
            <a:rPr lang="en-US" sz="1600">
              <a:latin typeface="+mn-lt"/>
            </a:rPr>
            <a:t>Accounting Potential Misuse</a:t>
          </a:r>
        </a:p>
      </dgm:t>
    </dgm:pt>
    <dgm:pt modelId="{BE5B9C5A-8636-4B37-A550-EC58D5809AA8}" type="parTrans" cxnId="{968EB697-1E7B-4937-898D-3DB28281E12D}">
      <dgm:prSet/>
      <dgm:spPr/>
      <dgm:t>
        <a:bodyPr/>
        <a:lstStyle/>
        <a:p>
          <a:endParaRPr lang="en-US"/>
        </a:p>
      </dgm:t>
    </dgm:pt>
    <dgm:pt modelId="{27A6E9F4-D425-41B7-9084-8E73FF213163}" type="sibTrans" cxnId="{968EB697-1E7B-4937-898D-3DB28281E12D}">
      <dgm:prSet/>
      <dgm:spPr/>
      <dgm:t>
        <a:bodyPr/>
        <a:lstStyle/>
        <a:p>
          <a:endParaRPr lang="en-US"/>
        </a:p>
      </dgm:t>
    </dgm:pt>
    <dgm:pt modelId="{D2D5D948-2EFB-45E5-AFB0-59E279FEBBF2}">
      <dgm:prSet phldr="0" custT="1"/>
      <dgm:spPr/>
      <dgm:t>
        <a:bodyPr/>
        <a:lstStyle/>
        <a:p>
          <a:r>
            <a:rPr lang="en-US" sz="1600">
              <a:latin typeface="+mn-lt"/>
            </a:rPr>
            <a:t>Tracking the entire method of obtaining the data</a:t>
          </a:r>
        </a:p>
      </dgm:t>
    </dgm:pt>
    <dgm:pt modelId="{38845B56-2E07-4FFC-A39F-1619D0C83B48}" type="parTrans" cxnId="{C319B028-21EB-4CAB-BBC6-B4F1F7EB0302}">
      <dgm:prSet/>
      <dgm:spPr/>
      <dgm:t>
        <a:bodyPr/>
        <a:lstStyle/>
        <a:p>
          <a:endParaRPr lang="en-US"/>
        </a:p>
      </dgm:t>
    </dgm:pt>
    <dgm:pt modelId="{54659186-5456-4D76-B3D6-58BA5156FEC7}" type="sibTrans" cxnId="{C319B028-21EB-4CAB-BBC6-B4F1F7EB0302}">
      <dgm:prSet/>
      <dgm:spPr/>
      <dgm:t>
        <a:bodyPr/>
        <a:lstStyle/>
        <a:p>
          <a:endParaRPr lang="en-US"/>
        </a:p>
      </dgm:t>
    </dgm:pt>
    <dgm:pt modelId="{8300F35A-3531-4350-B060-71938BC7D4A6}">
      <dgm:prSet phldr="0" custT="1"/>
      <dgm:spPr/>
      <dgm:t>
        <a:bodyPr/>
        <a:lstStyle/>
        <a:p>
          <a:r>
            <a:rPr lang="en-US" sz="1600">
              <a:latin typeface="+mn-lt"/>
            </a:rPr>
            <a:t>Quality and Accuracy of Data</a:t>
          </a:r>
        </a:p>
      </dgm:t>
    </dgm:pt>
    <dgm:pt modelId="{52B29DA3-9021-4B19-9CFE-A474B521980D}" type="parTrans" cxnId="{43F7EA0B-AAB3-44CF-9AEB-7DC31BC2C2A7}">
      <dgm:prSet/>
      <dgm:spPr/>
      <dgm:t>
        <a:bodyPr/>
        <a:lstStyle/>
        <a:p>
          <a:endParaRPr lang="en-US"/>
        </a:p>
      </dgm:t>
    </dgm:pt>
    <dgm:pt modelId="{B3EC7666-067E-4AC0-92B9-D8EEB10A6B2F}" type="sibTrans" cxnId="{43F7EA0B-AAB3-44CF-9AEB-7DC31BC2C2A7}">
      <dgm:prSet/>
      <dgm:spPr/>
      <dgm:t>
        <a:bodyPr/>
        <a:lstStyle/>
        <a:p>
          <a:endParaRPr lang="en-US"/>
        </a:p>
      </dgm:t>
    </dgm:pt>
    <dgm:pt modelId="{03D1F024-4EA1-4780-AA6F-3752311DFD4D}">
      <dgm:prSet phldr="0" custT="1"/>
      <dgm:spPr/>
      <dgm:t>
        <a:bodyPr/>
        <a:lstStyle/>
        <a:p>
          <a:pPr rtl="0"/>
          <a:r>
            <a:rPr lang="en-US" sz="1600">
              <a:latin typeface="+mn-lt"/>
            </a:rPr>
            <a:t>Security Expectations of Users</a:t>
          </a:r>
        </a:p>
      </dgm:t>
    </dgm:pt>
    <dgm:pt modelId="{49DCC691-0D3A-45AA-AE96-5792DF1B848F}" type="parTrans" cxnId="{6A6676DC-FE11-4E1A-831D-E7621EA323EB}">
      <dgm:prSet/>
      <dgm:spPr/>
      <dgm:t>
        <a:bodyPr/>
        <a:lstStyle/>
        <a:p>
          <a:endParaRPr lang="en-US"/>
        </a:p>
      </dgm:t>
    </dgm:pt>
    <dgm:pt modelId="{414246F3-6B90-4DC7-9820-B35ED7B1D9D6}" type="sibTrans" cxnId="{6A6676DC-FE11-4E1A-831D-E7621EA323EB}">
      <dgm:prSet/>
      <dgm:spPr/>
      <dgm:t>
        <a:bodyPr/>
        <a:lstStyle/>
        <a:p>
          <a:endParaRPr lang="en-US"/>
        </a:p>
      </dgm:t>
    </dgm:pt>
    <dgm:pt modelId="{8A171C03-87BA-48AC-ADD6-C899DDAB54AD}">
      <dgm:prSet phldr="0" custT="1"/>
      <dgm:spPr/>
      <dgm:t>
        <a:bodyPr/>
        <a:lstStyle/>
        <a:p>
          <a:r>
            <a:rPr lang="en-US" sz="1600">
              <a:latin typeface="+mn-lt"/>
            </a:rPr>
            <a:t>Law is often a minimum bar</a:t>
          </a:r>
        </a:p>
      </dgm:t>
    </dgm:pt>
    <dgm:pt modelId="{BA15FA59-EDD3-4791-98F6-53F8599B1C35}" type="parTrans" cxnId="{05BC5C57-63E1-4DC0-BB0D-2D542A54161D}">
      <dgm:prSet/>
      <dgm:spPr/>
      <dgm:t>
        <a:bodyPr/>
        <a:lstStyle/>
        <a:p>
          <a:endParaRPr lang="en-US"/>
        </a:p>
      </dgm:t>
    </dgm:pt>
    <dgm:pt modelId="{E95BAE7A-97F8-480D-BA91-D676364B05BF}" type="sibTrans" cxnId="{05BC5C57-63E1-4DC0-BB0D-2D542A54161D}">
      <dgm:prSet/>
      <dgm:spPr/>
      <dgm:t>
        <a:bodyPr/>
        <a:lstStyle/>
        <a:p>
          <a:endParaRPr lang="en-US"/>
        </a:p>
      </dgm:t>
    </dgm:pt>
    <dgm:pt modelId="{60442331-9361-46F4-8B4E-9EC4BC66E61E}">
      <dgm:prSet phldr="0" custT="1"/>
      <dgm:spPr/>
      <dgm:t>
        <a:bodyPr/>
        <a:lstStyle/>
        <a:p>
          <a:r>
            <a:rPr lang="en-US" sz="1600">
              <a:latin typeface="+mn-lt"/>
            </a:rPr>
            <a:t>Explain the Methods for Analysis and Marketing the Data</a:t>
          </a:r>
        </a:p>
      </dgm:t>
    </dgm:pt>
    <dgm:pt modelId="{0CA3BC3B-2B9D-46DD-B779-87BE56B8C52C}" type="parTrans" cxnId="{DD53BD8B-7896-43EA-8AAD-9F50F6D6CE88}">
      <dgm:prSet/>
      <dgm:spPr/>
      <dgm:t>
        <a:bodyPr/>
        <a:lstStyle/>
        <a:p>
          <a:endParaRPr lang="en-US"/>
        </a:p>
      </dgm:t>
    </dgm:pt>
    <dgm:pt modelId="{AE3DB7D0-10BF-45A2-AF7A-24ACDDF93A23}" type="sibTrans" cxnId="{DD53BD8B-7896-43EA-8AAD-9F50F6D6CE88}">
      <dgm:prSet/>
      <dgm:spPr/>
      <dgm:t>
        <a:bodyPr/>
        <a:lstStyle/>
        <a:p>
          <a:endParaRPr lang="en-US"/>
        </a:p>
      </dgm:t>
    </dgm:pt>
    <dgm:pt modelId="{DB33B049-F08E-4FC9-B30D-E3AF3ABAED48}">
      <dgm:prSet phldr="0" custT="1"/>
      <dgm:spPr/>
      <dgm:t>
        <a:bodyPr/>
        <a:lstStyle/>
        <a:p>
          <a:r>
            <a:rPr lang="en-US" sz="1600">
              <a:latin typeface="+mn-lt"/>
            </a:rPr>
            <a:t>Accurate representation of the qualifications of Data Professionals</a:t>
          </a:r>
        </a:p>
      </dgm:t>
    </dgm:pt>
    <dgm:pt modelId="{46A2F243-60BB-4043-9045-5E58205E1320}" type="parTrans" cxnId="{F886FDCD-40BE-49E2-8D5C-87E5A69A1FED}">
      <dgm:prSet/>
      <dgm:spPr/>
      <dgm:t>
        <a:bodyPr/>
        <a:lstStyle/>
        <a:p>
          <a:endParaRPr lang="en-US"/>
        </a:p>
      </dgm:t>
    </dgm:pt>
    <dgm:pt modelId="{4A78A135-B6F0-4AE2-BD5A-6A783D5E8B9E}" type="sibTrans" cxnId="{F886FDCD-40BE-49E2-8D5C-87E5A69A1FED}">
      <dgm:prSet/>
      <dgm:spPr/>
      <dgm:t>
        <a:bodyPr/>
        <a:lstStyle/>
        <a:p>
          <a:endParaRPr lang="en-US"/>
        </a:p>
      </dgm:t>
    </dgm:pt>
    <dgm:pt modelId="{17197918-56D5-4C0C-A7B9-7FE4ECF6BE01}">
      <dgm:prSet phldr="0" custT="1"/>
      <dgm:spPr/>
      <dgm:t>
        <a:bodyPr/>
        <a:lstStyle/>
        <a:p>
          <a:pPr rtl="0"/>
          <a:r>
            <a:rPr lang="en-US" sz="1600">
              <a:latin typeface="+mn-lt"/>
            </a:rPr>
            <a:t>Incorporate Transparency, Accountability, Configurability, Auditability.</a:t>
          </a:r>
        </a:p>
      </dgm:t>
    </dgm:pt>
    <dgm:pt modelId="{7E57DA6C-7C09-4F99-B32F-55CD3C1B5DF6}" type="parTrans" cxnId="{B3E6EB89-02F1-441C-A36D-A2FC432AE479}">
      <dgm:prSet/>
      <dgm:spPr/>
      <dgm:t>
        <a:bodyPr/>
        <a:lstStyle/>
        <a:p>
          <a:endParaRPr lang="en-US"/>
        </a:p>
      </dgm:t>
    </dgm:pt>
    <dgm:pt modelId="{82FC4C85-062D-41F9-B40A-7DF1AFE1FE9F}" type="sibTrans" cxnId="{B3E6EB89-02F1-441C-A36D-A2FC432AE479}">
      <dgm:prSet/>
      <dgm:spPr/>
      <dgm:t>
        <a:bodyPr/>
        <a:lstStyle/>
        <a:p>
          <a:endParaRPr lang="en-US"/>
        </a:p>
      </dgm:t>
    </dgm:pt>
    <dgm:pt modelId="{C0C20753-B0AA-42A7-B7F1-D2ABB4DA462B}">
      <dgm:prSet phldr="0" custT="1"/>
      <dgm:spPr/>
      <dgm:t>
        <a:bodyPr/>
        <a:lstStyle/>
        <a:p>
          <a:pPr rtl="0"/>
          <a:r>
            <a:rPr lang="en-US" sz="1600">
              <a:latin typeface="+mn-lt"/>
            </a:rPr>
            <a:t>Internal and External Ethical Review</a:t>
          </a:r>
        </a:p>
      </dgm:t>
    </dgm:pt>
    <dgm:pt modelId="{21896963-36A0-4D14-B6D8-79E622E4F997}" type="parTrans" cxnId="{B2391D7B-BA8A-4229-8B02-9A38E79603BF}">
      <dgm:prSet/>
      <dgm:spPr/>
      <dgm:t>
        <a:bodyPr/>
        <a:lstStyle/>
        <a:p>
          <a:endParaRPr lang="en-US"/>
        </a:p>
      </dgm:t>
    </dgm:pt>
    <dgm:pt modelId="{08B022B3-6827-4D70-85C8-F2A24EF373F6}" type="sibTrans" cxnId="{B2391D7B-BA8A-4229-8B02-9A38E79603BF}">
      <dgm:prSet/>
      <dgm:spPr/>
      <dgm:t>
        <a:bodyPr/>
        <a:lstStyle/>
        <a:p>
          <a:endParaRPr lang="en-US"/>
        </a:p>
      </dgm:t>
    </dgm:pt>
    <dgm:pt modelId="{149F4AB2-5EF0-46B1-A4FE-36D0F352A16B}">
      <dgm:prSet phldr="0" custT="1"/>
      <dgm:spPr/>
      <dgm:t>
        <a:bodyPr/>
        <a:lstStyle/>
        <a:p>
          <a:pPr rtl="0"/>
          <a:r>
            <a:rPr lang="en-US" sz="1600">
              <a:latin typeface="+mn-lt"/>
            </a:rPr>
            <a:t>Team should be regularly informed about governance practices</a:t>
          </a:r>
        </a:p>
      </dgm:t>
    </dgm:pt>
    <dgm:pt modelId="{D7AED383-7567-4EE6-BE82-1F6DA6B5329F}" type="parTrans" cxnId="{518D9AE1-42B8-4CB2-8367-33B152357C59}">
      <dgm:prSet/>
      <dgm:spPr/>
      <dgm:t>
        <a:bodyPr/>
        <a:lstStyle/>
        <a:p>
          <a:endParaRPr lang="en-US"/>
        </a:p>
      </dgm:t>
    </dgm:pt>
    <dgm:pt modelId="{819C73DB-D650-43E8-91F5-7E8EF35B0F3F}" type="sibTrans" cxnId="{518D9AE1-42B8-4CB2-8367-33B152357C59}">
      <dgm:prSet/>
      <dgm:spPr/>
      <dgm:t>
        <a:bodyPr/>
        <a:lstStyle/>
        <a:p>
          <a:endParaRPr lang="en-US"/>
        </a:p>
      </dgm:t>
    </dgm:pt>
    <dgm:pt modelId="{0900A67B-3195-48F6-993C-38DFB8ECF5A2}">
      <dgm:prSet phldr="0" custT="1"/>
      <dgm:spPr/>
      <dgm:t>
        <a:bodyPr/>
        <a:lstStyle/>
        <a:p>
          <a:pPr rtl="0"/>
          <a:r>
            <a:rPr lang="en-US" sz="1600">
              <a:latin typeface="+mn-lt"/>
            </a:rPr>
            <a:t>Consulting users throughout the innovation process</a:t>
          </a:r>
        </a:p>
      </dgm:t>
    </dgm:pt>
    <dgm:pt modelId="{04F6D225-8165-47C2-BAF4-49D7E7B44AAD}" type="parTrans" cxnId="{A57FA8CE-0CC6-4D05-98C6-2C1947DD5A98}">
      <dgm:prSet/>
      <dgm:spPr/>
      <dgm:t>
        <a:bodyPr/>
        <a:lstStyle/>
        <a:p>
          <a:endParaRPr lang="en-US"/>
        </a:p>
      </dgm:t>
    </dgm:pt>
    <dgm:pt modelId="{0233E73F-49A2-4C0D-9439-4258C895DA2A}" type="sibTrans" cxnId="{A57FA8CE-0CC6-4D05-98C6-2C1947DD5A98}">
      <dgm:prSet/>
      <dgm:spPr/>
      <dgm:t>
        <a:bodyPr/>
        <a:lstStyle/>
        <a:p>
          <a:endParaRPr lang="en-US"/>
        </a:p>
      </dgm:t>
    </dgm:pt>
    <dgm:pt modelId="{955CAF2E-3109-4D13-BC26-D21A65846866}">
      <dgm:prSet phldr="0" custT="1"/>
      <dgm:spPr/>
      <dgm:t>
        <a:bodyPr/>
        <a:lstStyle/>
        <a:p>
          <a:pPr rtl="0"/>
          <a:r>
            <a:rPr lang="en-US" sz="1600">
              <a:latin typeface="+mn-lt"/>
            </a:rPr>
            <a:t>Considering a Long-Time Frame</a:t>
          </a:r>
        </a:p>
      </dgm:t>
    </dgm:pt>
    <dgm:pt modelId="{5842EE60-97D5-4670-8EBF-E96F0A18F28C}" type="parTrans" cxnId="{688F6BC1-EBBA-4DFB-8BF3-CA217FA3A987}">
      <dgm:prSet/>
      <dgm:spPr/>
      <dgm:t>
        <a:bodyPr/>
        <a:lstStyle/>
        <a:p>
          <a:endParaRPr lang="en-US"/>
        </a:p>
      </dgm:t>
    </dgm:pt>
    <dgm:pt modelId="{B19787D9-CC17-4964-B24D-DCD9C58B8407}" type="sibTrans" cxnId="{688F6BC1-EBBA-4DFB-8BF3-CA217FA3A987}">
      <dgm:prSet/>
      <dgm:spPr/>
      <dgm:t>
        <a:bodyPr/>
        <a:lstStyle/>
        <a:p>
          <a:endParaRPr lang="en-US"/>
        </a:p>
      </dgm:t>
    </dgm:pt>
    <dgm:pt modelId="{73A92BFC-A96E-4C1B-AD7C-F0BA4A7C0BD9}">
      <dgm:prSet phldr="0" custT="1"/>
      <dgm:spPr/>
      <dgm:t>
        <a:bodyPr/>
        <a:lstStyle/>
        <a:p>
          <a:pPr rtl="0"/>
          <a:r>
            <a:rPr lang="en-US" sz="1600">
              <a:latin typeface="+mn-lt"/>
            </a:rPr>
            <a:t>Self-assessment scores for data practices.</a:t>
          </a:r>
        </a:p>
      </dgm:t>
    </dgm:pt>
    <dgm:pt modelId="{1D0C7351-A492-474F-BBD7-3B80F622292E}" type="parTrans" cxnId="{108EC519-D369-4475-81D8-B9434C7B3CCD}">
      <dgm:prSet/>
      <dgm:spPr/>
      <dgm:t>
        <a:bodyPr/>
        <a:lstStyle/>
        <a:p>
          <a:endParaRPr lang="en-US"/>
        </a:p>
      </dgm:t>
    </dgm:pt>
    <dgm:pt modelId="{6C639BBC-7316-44C8-AFEF-6A8E08199989}" type="sibTrans" cxnId="{108EC519-D369-4475-81D8-B9434C7B3CCD}">
      <dgm:prSet/>
      <dgm:spPr/>
      <dgm:t>
        <a:bodyPr/>
        <a:lstStyle/>
        <a:p>
          <a:endParaRPr lang="en-US"/>
        </a:p>
      </dgm:t>
    </dgm:pt>
    <dgm:pt modelId="{61470164-B67A-464B-93FE-BDDBD73B0429}" type="pres">
      <dgm:prSet presAssocID="{D614EF76-6032-42A9-BB24-D4273465D0A7}" presName="Name0" presStyleCnt="0">
        <dgm:presLayoutVars>
          <dgm:chPref val="1"/>
          <dgm:dir/>
          <dgm:animOne val="branch"/>
          <dgm:animLvl val="lvl"/>
          <dgm:resizeHandles/>
        </dgm:presLayoutVars>
      </dgm:prSet>
      <dgm:spPr/>
    </dgm:pt>
    <dgm:pt modelId="{20A542EF-591B-4DB6-A791-3CB23F0FD362}" type="pres">
      <dgm:prSet presAssocID="{33CAF127-5A88-46B0-B6B1-3FE251735615}" presName="vertOne" presStyleCnt="0"/>
      <dgm:spPr/>
    </dgm:pt>
    <dgm:pt modelId="{1DFCCA03-4C80-493D-BDA2-D65EF455AAAA}" type="pres">
      <dgm:prSet presAssocID="{33CAF127-5A88-46B0-B6B1-3FE251735615}" presName="txOne" presStyleLbl="node0" presStyleIdx="0" presStyleCnt="7">
        <dgm:presLayoutVars>
          <dgm:chPref val="3"/>
        </dgm:presLayoutVars>
      </dgm:prSet>
      <dgm:spPr/>
    </dgm:pt>
    <dgm:pt modelId="{A59107BA-9DBA-4823-B046-320583F2E676}" type="pres">
      <dgm:prSet presAssocID="{33CAF127-5A88-46B0-B6B1-3FE251735615}" presName="parTransOne" presStyleCnt="0"/>
      <dgm:spPr/>
    </dgm:pt>
    <dgm:pt modelId="{023F20FE-2EFC-4007-88EC-92FE5E49637C}" type="pres">
      <dgm:prSet presAssocID="{33CAF127-5A88-46B0-B6B1-3FE251735615}" presName="horzOne" presStyleCnt="0"/>
      <dgm:spPr/>
    </dgm:pt>
    <dgm:pt modelId="{ED994666-B03C-449D-A90C-E7989710E88B}" type="pres">
      <dgm:prSet presAssocID="{4C80EA85-7D7A-4FD0-946F-6246B873E08C}" presName="vertTwo" presStyleCnt="0"/>
      <dgm:spPr/>
    </dgm:pt>
    <dgm:pt modelId="{9576A511-79DD-4AAA-B6BB-DD3D5DE310C1}" type="pres">
      <dgm:prSet presAssocID="{4C80EA85-7D7A-4FD0-946F-6246B873E08C}" presName="txTwo" presStyleLbl="node2" presStyleIdx="0" presStyleCnt="7">
        <dgm:presLayoutVars>
          <dgm:chPref val="3"/>
        </dgm:presLayoutVars>
      </dgm:prSet>
      <dgm:spPr/>
    </dgm:pt>
    <dgm:pt modelId="{1A64A0E8-F9D0-4EE1-B6B9-0A18C579F7BF}" type="pres">
      <dgm:prSet presAssocID="{4C80EA85-7D7A-4FD0-946F-6246B873E08C}" presName="horzTwo" presStyleCnt="0"/>
      <dgm:spPr/>
    </dgm:pt>
    <dgm:pt modelId="{289D1147-AA2A-401D-86B7-DB608C50B280}" type="pres">
      <dgm:prSet presAssocID="{C402D398-528A-4D6F-BB91-A079AFABB5F1}" presName="sibSpaceOne" presStyleCnt="0"/>
      <dgm:spPr/>
    </dgm:pt>
    <dgm:pt modelId="{6A3135E3-D703-4269-A531-298C670E0BD9}" type="pres">
      <dgm:prSet presAssocID="{D2D5D948-2EFB-45E5-AFB0-59E279FEBBF2}" presName="vertOne" presStyleCnt="0"/>
      <dgm:spPr/>
    </dgm:pt>
    <dgm:pt modelId="{789B88AC-A7FD-40EB-91FB-4A36BA666658}" type="pres">
      <dgm:prSet presAssocID="{D2D5D948-2EFB-45E5-AFB0-59E279FEBBF2}" presName="txOne" presStyleLbl="node0" presStyleIdx="1" presStyleCnt="7">
        <dgm:presLayoutVars>
          <dgm:chPref val="3"/>
        </dgm:presLayoutVars>
      </dgm:prSet>
      <dgm:spPr/>
    </dgm:pt>
    <dgm:pt modelId="{CF3EFBD8-46FB-4F9D-A716-D2D129889AF1}" type="pres">
      <dgm:prSet presAssocID="{D2D5D948-2EFB-45E5-AFB0-59E279FEBBF2}" presName="parTransOne" presStyleCnt="0"/>
      <dgm:spPr/>
    </dgm:pt>
    <dgm:pt modelId="{17265FBA-CC9C-484F-9B67-5C431CFC861A}" type="pres">
      <dgm:prSet presAssocID="{D2D5D948-2EFB-45E5-AFB0-59E279FEBBF2}" presName="horzOne" presStyleCnt="0"/>
      <dgm:spPr/>
    </dgm:pt>
    <dgm:pt modelId="{3836ED9B-D768-4CDD-9D71-5F3297555EB5}" type="pres">
      <dgm:prSet presAssocID="{8300F35A-3531-4350-B060-71938BC7D4A6}" presName="vertTwo" presStyleCnt="0"/>
      <dgm:spPr/>
    </dgm:pt>
    <dgm:pt modelId="{72688FAC-2777-4C48-AFDD-86F5342B6E30}" type="pres">
      <dgm:prSet presAssocID="{8300F35A-3531-4350-B060-71938BC7D4A6}" presName="txTwo" presStyleLbl="node2" presStyleIdx="1" presStyleCnt="7">
        <dgm:presLayoutVars>
          <dgm:chPref val="3"/>
        </dgm:presLayoutVars>
      </dgm:prSet>
      <dgm:spPr/>
    </dgm:pt>
    <dgm:pt modelId="{63AB4DFB-9103-470E-A8BB-5469937F7C15}" type="pres">
      <dgm:prSet presAssocID="{8300F35A-3531-4350-B060-71938BC7D4A6}" presName="horzTwo" presStyleCnt="0"/>
      <dgm:spPr/>
    </dgm:pt>
    <dgm:pt modelId="{901B4568-E684-47B4-8A66-F973D0513210}" type="pres">
      <dgm:prSet presAssocID="{54659186-5456-4D76-B3D6-58BA5156FEC7}" presName="sibSpaceOne" presStyleCnt="0"/>
      <dgm:spPr/>
    </dgm:pt>
    <dgm:pt modelId="{9951F45B-65B5-4563-A015-FED13A6EE7C3}" type="pres">
      <dgm:prSet presAssocID="{03D1F024-4EA1-4780-AA6F-3752311DFD4D}" presName="vertOne" presStyleCnt="0"/>
      <dgm:spPr/>
    </dgm:pt>
    <dgm:pt modelId="{FBFF03B8-4E3E-44D9-AA02-93ABB9700F92}" type="pres">
      <dgm:prSet presAssocID="{03D1F024-4EA1-4780-AA6F-3752311DFD4D}" presName="txOne" presStyleLbl="node0" presStyleIdx="2" presStyleCnt="7">
        <dgm:presLayoutVars>
          <dgm:chPref val="3"/>
        </dgm:presLayoutVars>
      </dgm:prSet>
      <dgm:spPr/>
    </dgm:pt>
    <dgm:pt modelId="{C3570826-83EF-4DE3-A278-1CF0384CEEB6}" type="pres">
      <dgm:prSet presAssocID="{03D1F024-4EA1-4780-AA6F-3752311DFD4D}" presName="parTransOne" presStyleCnt="0"/>
      <dgm:spPr/>
    </dgm:pt>
    <dgm:pt modelId="{DF5793CC-2048-4ADA-BBC4-E0641F83ED8E}" type="pres">
      <dgm:prSet presAssocID="{03D1F024-4EA1-4780-AA6F-3752311DFD4D}" presName="horzOne" presStyleCnt="0"/>
      <dgm:spPr/>
    </dgm:pt>
    <dgm:pt modelId="{FA6DD065-89C0-4043-8857-9F32E14B25F9}" type="pres">
      <dgm:prSet presAssocID="{8A171C03-87BA-48AC-ADD6-C899DDAB54AD}" presName="vertTwo" presStyleCnt="0"/>
      <dgm:spPr/>
    </dgm:pt>
    <dgm:pt modelId="{E4DA5934-4E36-4023-985E-335FD14133EC}" type="pres">
      <dgm:prSet presAssocID="{8A171C03-87BA-48AC-ADD6-C899DDAB54AD}" presName="txTwo" presStyleLbl="node2" presStyleIdx="2" presStyleCnt="7">
        <dgm:presLayoutVars>
          <dgm:chPref val="3"/>
        </dgm:presLayoutVars>
      </dgm:prSet>
      <dgm:spPr/>
    </dgm:pt>
    <dgm:pt modelId="{22FC398E-DB53-4682-B8C1-21A3BB65C37A}" type="pres">
      <dgm:prSet presAssocID="{8A171C03-87BA-48AC-ADD6-C899DDAB54AD}" presName="horzTwo" presStyleCnt="0"/>
      <dgm:spPr/>
    </dgm:pt>
    <dgm:pt modelId="{589CDC30-DA3D-4342-A5FF-D5B2BB1FA7C0}" type="pres">
      <dgm:prSet presAssocID="{414246F3-6B90-4DC7-9820-B35ED7B1D9D6}" presName="sibSpaceOne" presStyleCnt="0"/>
      <dgm:spPr/>
    </dgm:pt>
    <dgm:pt modelId="{46577E54-30B2-4ECC-B095-8227BDBC8E9C}" type="pres">
      <dgm:prSet presAssocID="{60442331-9361-46F4-8B4E-9EC4BC66E61E}" presName="vertOne" presStyleCnt="0"/>
      <dgm:spPr/>
    </dgm:pt>
    <dgm:pt modelId="{7B0BB331-01B5-4229-9E77-53EE3C5648D1}" type="pres">
      <dgm:prSet presAssocID="{60442331-9361-46F4-8B4E-9EC4BC66E61E}" presName="txOne" presStyleLbl="node0" presStyleIdx="3" presStyleCnt="7">
        <dgm:presLayoutVars>
          <dgm:chPref val="3"/>
        </dgm:presLayoutVars>
      </dgm:prSet>
      <dgm:spPr/>
    </dgm:pt>
    <dgm:pt modelId="{622434A3-71CC-412B-803D-EE118E707F8C}" type="pres">
      <dgm:prSet presAssocID="{60442331-9361-46F4-8B4E-9EC4BC66E61E}" presName="parTransOne" presStyleCnt="0"/>
      <dgm:spPr/>
    </dgm:pt>
    <dgm:pt modelId="{967C8375-3B4C-48CF-9F51-6114E39755E6}" type="pres">
      <dgm:prSet presAssocID="{60442331-9361-46F4-8B4E-9EC4BC66E61E}" presName="horzOne" presStyleCnt="0"/>
      <dgm:spPr/>
    </dgm:pt>
    <dgm:pt modelId="{60A874F9-F996-42EB-92A5-002D504BDBD8}" type="pres">
      <dgm:prSet presAssocID="{DB33B049-F08E-4FC9-B30D-E3AF3ABAED48}" presName="vertTwo" presStyleCnt="0"/>
      <dgm:spPr/>
    </dgm:pt>
    <dgm:pt modelId="{0F0EA6C0-004F-41BF-A776-554E8EA4016E}" type="pres">
      <dgm:prSet presAssocID="{DB33B049-F08E-4FC9-B30D-E3AF3ABAED48}" presName="txTwo" presStyleLbl="node2" presStyleIdx="3" presStyleCnt="7">
        <dgm:presLayoutVars>
          <dgm:chPref val="3"/>
        </dgm:presLayoutVars>
      </dgm:prSet>
      <dgm:spPr/>
    </dgm:pt>
    <dgm:pt modelId="{DAD48FD6-1075-4AAF-8337-65BE604CBA50}" type="pres">
      <dgm:prSet presAssocID="{DB33B049-F08E-4FC9-B30D-E3AF3ABAED48}" presName="horzTwo" presStyleCnt="0"/>
      <dgm:spPr/>
    </dgm:pt>
    <dgm:pt modelId="{4857E779-2F58-4F36-B382-DE85B08D4A5D}" type="pres">
      <dgm:prSet presAssocID="{AE3DB7D0-10BF-45A2-AF7A-24ACDDF93A23}" presName="sibSpaceOne" presStyleCnt="0"/>
      <dgm:spPr/>
    </dgm:pt>
    <dgm:pt modelId="{DAA21C94-368C-4381-92CC-A5FD093641BE}" type="pres">
      <dgm:prSet presAssocID="{17197918-56D5-4C0C-A7B9-7FE4ECF6BE01}" presName="vertOne" presStyleCnt="0"/>
      <dgm:spPr/>
    </dgm:pt>
    <dgm:pt modelId="{69656D5A-0C98-472C-89EA-ECA4816EF168}" type="pres">
      <dgm:prSet presAssocID="{17197918-56D5-4C0C-A7B9-7FE4ECF6BE01}" presName="txOne" presStyleLbl="node0" presStyleIdx="4" presStyleCnt="7">
        <dgm:presLayoutVars>
          <dgm:chPref val="3"/>
        </dgm:presLayoutVars>
      </dgm:prSet>
      <dgm:spPr/>
    </dgm:pt>
    <dgm:pt modelId="{AC63C264-BC79-44C7-910F-3907CCC44E75}" type="pres">
      <dgm:prSet presAssocID="{17197918-56D5-4C0C-A7B9-7FE4ECF6BE01}" presName="parTransOne" presStyleCnt="0"/>
      <dgm:spPr/>
    </dgm:pt>
    <dgm:pt modelId="{B833AFD4-98AD-4067-9DF8-56D4EA73D564}" type="pres">
      <dgm:prSet presAssocID="{17197918-56D5-4C0C-A7B9-7FE4ECF6BE01}" presName="horzOne" presStyleCnt="0"/>
      <dgm:spPr/>
    </dgm:pt>
    <dgm:pt modelId="{825BB682-E1B5-4561-9264-6B5EB990738C}" type="pres">
      <dgm:prSet presAssocID="{C0C20753-B0AA-42A7-B7F1-D2ABB4DA462B}" presName="vertTwo" presStyleCnt="0"/>
      <dgm:spPr/>
    </dgm:pt>
    <dgm:pt modelId="{B3CC5CE7-BB7C-445D-8591-839995BF9BDE}" type="pres">
      <dgm:prSet presAssocID="{C0C20753-B0AA-42A7-B7F1-D2ABB4DA462B}" presName="txTwo" presStyleLbl="node2" presStyleIdx="4" presStyleCnt="7">
        <dgm:presLayoutVars>
          <dgm:chPref val="3"/>
        </dgm:presLayoutVars>
      </dgm:prSet>
      <dgm:spPr/>
    </dgm:pt>
    <dgm:pt modelId="{F5ABC27E-1E6D-4EAF-A637-390A70A3277A}" type="pres">
      <dgm:prSet presAssocID="{C0C20753-B0AA-42A7-B7F1-D2ABB4DA462B}" presName="horzTwo" presStyleCnt="0"/>
      <dgm:spPr/>
    </dgm:pt>
    <dgm:pt modelId="{12418231-D37F-4B7C-899F-4857021E895B}" type="pres">
      <dgm:prSet presAssocID="{82FC4C85-062D-41F9-B40A-7DF1AFE1FE9F}" presName="sibSpaceOne" presStyleCnt="0"/>
      <dgm:spPr/>
    </dgm:pt>
    <dgm:pt modelId="{26C63895-880F-4D8B-BC69-48798EE59A08}" type="pres">
      <dgm:prSet presAssocID="{149F4AB2-5EF0-46B1-A4FE-36D0F352A16B}" presName="vertOne" presStyleCnt="0"/>
      <dgm:spPr/>
    </dgm:pt>
    <dgm:pt modelId="{CD4CA513-CBA3-46A6-80E5-5A18CBC8D195}" type="pres">
      <dgm:prSet presAssocID="{149F4AB2-5EF0-46B1-A4FE-36D0F352A16B}" presName="txOne" presStyleLbl="node0" presStyleIdx="5" presStyleCnt="7">
        <dgm:presLayoutVars>
          <dgm:chPref val="3"/>
        </dgm:presLayoutVars>
      </dgm:prSet>
      <dgm:spPr/>
    </dgm:pt>
    <dgm:pt modelId="{FFAF23CF-8872-4A3F-A4DA-7E62A50285A4}" type="pres">
      <dgm:prSet presAssocID="{149F4AB2-5EF0-46B1-A4FE-36D0F352A16B}" presName="parTransOne" presStyleCnt="0"/>
      <dgm:spPr/>
    </dgm:pt>
    <dgm:pt modelId="{C4865B5C-A6A9-4C33-A6E6-B4FAB04FE505}" type="pres">
      <dgm:prSet presAssocID="{149F4AB2-5EF0-46B1-A4FE-36D0F352A16B}" presName="horzOne" presStyleCnt="0"/>
      <dgm:spPr/>
    </dgm:pt>
    <dgm:pt modelId="{25B873E8-C9D4-49AF-9FB6-A8B32D149DD3}" type="pres">
      <dgm:prSet presAssocID="{0900A67B-3195-48F6-993C-38DFB8ECF5A2}" presName="vertTwo" presStyleCnt="0"/>
      <dgm:spPr/>
    </dgm:pt>
    <dgm:pt modelId="{30585B7A-2E28-4E39-9D55-8A71C7F149D6}" type="pres">
      <dgm:prSet presAssocID="{0900A67B-3195-48F6-993C-38DFB8ECF5A2}" presName="txTwo" presStyleLbl="node2" presStyleIdx="5" presStyleCnt="7">
        <dgm:presLayoutVars>
          <dgm:chPref val="3"/>
        </dgm:presLayoutVars>
      </dgm:prSet>
      <dgm:spPr/>
    </dgm:pt>
    <dgm:pt modelId="{491598CD-7163-4D3B-84B9-073CB38D611A}" type="pres">
      <dgm:prSet presAssocID="{0900A67B-3195-48F6-993C-38DFB8ECF5A2}" presName="horzTwo" presStyleCnt="0"/>
      <dgm:spPr/>
    </dgm:pt>
    <dgm:pt modelId="{28297B8A-F725-4322-8DCD-E9294CB451FD}" type="pres">
      <dgm:prSet presAssocID="{819C73DB-D650-43E8-91F5-7E8EF35B0F3F}" presName="sibSpaceOne" presStyleCnt="0"/>
      <dgm:spPr/>
    </dgm:pt>
    <dgm:pt modelId="{D182E1C0-8E73-4FB6-BF64-E57A0E5FD57C}" type="pres">
      <dgm:prSet presAssocID="{955CAF2E-3109-4D13-BC26-D21A65846866}" presName="vertOne" presStyleCnt="0"/>
      <dgm:spPr/>
    </dgm:pt>
    <dgm:pt modelId="{C7CE8A5B-02C3-441F-8F33-F1D796709968}" type="pres">
      <dgm:prSet presAssocID="{955CAF2E-3109-4D13-BC26-D21A65846866}" presName="txOne" presStyleLbl="node0" presStyleIdx="6" presStyleCnt="7">
        <dgm:presLayoutVars>
          <dgm:chPref val="3"/>
        </dgm:presLayoutVars>
      </dgm:prSet>
      <dgm:spPr/>
    </dgm:pt>
    <dgm:pt modelId="{8C13BB86-5DD9-482F-B833-99EAFE40C2D1}" type="pres">
      <dgm:prSet presAssocID="{955CAF2E-3109-4D13-BC26-D21A65846866}" presName="parTransOne" presStyleCnt="0"/>
      <dgm:spPr/>
    </dgm:pt>
    <dgm:pt modelId="{0A5092E3-80DE-4042-B347-359CE7201B25}" type="pres">
      <dgm:prSet presAssocID="{955CAF2E-3109-4D13-BC26-D21A65846866}" presName="horzOne" presStyleCnt="0"/>
      <dgm:spPr/>
    </dgm:pt>
    <dgm:pt modelId="{22DA93C9-D7BE-497D-A0FD-62E00AA7B0C4}" type="pres">
      <dgm:prSet presAssocID="{73A92BFC-A96E-4C1B-AD7C-F0BA4A7C0BD9}" presName="vertTwo" presStyleCnt="0"/>
      <dgm:spPr/>
    </dgm:pt>
    <dgm:pt modelId="{78623073-F2D3-4C9A-894C-A73E7D013F6F}" type="pres">
      <dgm:prSet presAssocID="{73A92BFC-A96E-4C1B-AD7C-F0BA4A7C0BD9}" presName="txTwo" presStyleLbl="node2" presStyleIdx="6" presStyleCnt="7">
        <dgm:presLayoutVars>
          <dgm:chPref val="3"/>
        </dgm:presLayoutVars>
      </dgm:prSet>
      <dgm:spPr/>
    </dgm:pt>
    <dgm:pt modelId="{0A0122F9-A6B5-4A98-9F29-5E261EDD9D35}" type="pres">
      <dgm:prSet presAssocID="{73A92BFC-A96E-4C1B-AD7C-F0BA4A7C0BD9}" presName="horzTwo" presStyleCnt="0"/>
      <dgm:spPr/>
    </dgm:pt>
  </dgm:ptLst>
  <dgm:cxnLst>
    <dgm:cxn modelId="{FBB0F506-7E66-4243-8001-D876420F7285}" type="presOf" srcId="{C0C20753-B0AA-42A7-B7F1-D2ABB4DA462B}" destId="{B3CC5CE7-BB7C-445D-8591-839995BF9BDE}" srcOrd="0" destOrd="0" presId="urn:microsoft.com/office/officeart/2005/8/layout/hierarchy4"/>
    <dgm:cxn modelId="{3E65600B-0FF3-4F42-AE22-48E2A64C9676}" type="presOf" srcId="{8300F35A-3531-4350-B060-71938BC7D4A6}" destId="{72688FAC-2777-4C48-AFDD-86F5342B6E30}" srcOrd="0" destOrd="0" presId="urn:microsoft.com/office/officeart/2005/8/layout/hierarchy4"/>
    <dgm:cxn modelId="{43F7EA0B-AAB3-44CF-9AEB-7DC31BC2C2A7}" srcId="{D2D5D948-2EFB-45E5-AFB0-59E279FEBBF2}" destId="{8300F35A-3531-4350-B060-71938BC7D4A6}" srcOrd="0" destOrd="0" parTransId="{52B29DA3-9021-4B19-9CFE-A474B521980D}" sibTransId="{B3EC7666-067E-4AC0-92B9-D8EEB10A6B2F}"/>
    <dgm:cxn modelId="{ADEEC60D-D408-441B-9228-5229E6593C89}" type="presOf" srcId="{33CAF127-5A88-46B0-B6B1-3FE251735615}" destId="{1DFCCA03-4C80-493D-BDA2-D65EF455AAAA}" srcOrd="0" destOrd="0" presId="urn:microsoft.com/office/officeart/2005/8/layout/hierarchy4"/>
    <dgm:cxn modelId="{108EC519-D369-4475-81D8-B9434C7B3CCD}" srcId="{955CAF2E-3109-4D13-BC26-D21A65846866}" destId="{73A92BFC-A96E-4C1B-AD7C-F0BA4A7C0BD9}" srcOrd="0" destOrd="0" parTransId="{1D0C7351-A492-474F-BBD7-3B80F622292E}" sibTransId="{6C639BBC-7316-44C8-AFEF-6A8E08199989}"/>
    <dgm:cxn modelId="{C319B028-21EB-4CAB-BBC6-B4F1F7EB0302}" srcId="{D614EF76-6032-42A9-BB24-D4273465D0A7}" destId="{D2D5D948-2EFB-45E5-AFB0-59E279FEBBF2}" srcOrd="1" destOrd="0" parTransId="{38845B56-2E07-4FFC-A39F-1619D0C83B48}" sibTransId="{54659186-5456-4D76-B3D6-58BA5156FEC7}"/>
    <dgm:cxn modelId="{3617953F-53A6-44E7-9947-A5171068E139}" type="presOf" srcId="{03D1F024-4EA1-4780-AA6F-3752311DFD4D}" destId="{FBFF03B8-4E3E-44D9-AA02-93ABB9700F92}" srcOrd="0" destOrd="0" presId="urn:microsoft.com/office/officeart/2005/8/layout/hierarchy4"/>
    <dgm:cxn modelId="{EC447C72-7A6C-4193-9C02-0D42BBFB0D66}" type="presOf" srcId="{0900A67B-3195-48F6-993C-38DFB8ECF5A2}" destId="{30585B7A-2E28-4E39-9D55-8A71C7F149D6}" srcOrd="0" destOrd="0" presId="urn:microsoft.com/office/officeart/2005/8/layout/hierarchy4"/>
    <dgm:cxn modelId="{05BC5C57-63E1-4DC0-BB0D-2D542A54161D}" srcId="{03D1F024-4EA1-4780-AA6F-3752311DFD4D}" destId="{8A171C03-87BA-48AC-ADD6-C899DDAB54AD}" srcOrd="0" destOrd="0" parTransId="{BA15FA59-EDD3-4791-98F6-53F8599B1C35}" sibTransId="{E95BAE7A-97F8-480D-BA91-D676364B05BF}"/>
    <dgm:cxn modelId="{431C7C77-8883-40E4-807D-53047E29E606}" type="presOf" srcId="{4C80EA85-7D7A-4FD0-946F-6246B873E08C}" destId="{9576A511-79DD-4AAA-B6BB-DD3D5DE310C1}" srcOrd="0" destOrd="0" presId="urn:microsoft.com/office/officeart/2005/8/layout/hierarchy4"/>
    <dgm:cxn modelId="{62A4E258-E032-4847-A218-FA092B0AD08E}" type="presOf" srcId="{955CAF2E-3109-4D13-BC26-D21A65846866}" destId="{C7CE8A5B-02C3-441F-8F33-F1D796709968}" srcOrd="0" destOrd="0" presId="urn:microsoft.com/office/officeart/2005/8/layout/hierarchy4"/>
    <dgm:cxn modelId="{48F78E79-780E-4FB0-A106-2CEBEA6F006B}" type="presOf" srcId="{60442331-9361-46F4-8B4E-9EC4BC66E61E}" destId="{7B0BB331-01B5-4229-9E77-53EE3C5648D1}" srcOrd="0" destOrd="0" presId="urn:microsoft.com/office/officeart/2005/8/layout/hierarchy4"/>
    <dgm:cxn modelId="{B2391D7B-BA8A-4229-8B02-9A38E79603BF}" srcId="{17197918-56D5-4C0C-A7B9-7FE4ECF6BE01}" destId="{C0C20753-B0AA-42A7-B7F1-D2ABB4DA462B}" srcOrd="0" destOrd="0" parTransId="{21896963-36A0-4D14-B6D8-79E622E4F997}" sibTransId="{08B022B3-6827-4D70-85C8-F2A24EF373F6}"/>
    <dgm:cxn modelId="{B3E6EB89-02F1-441C-A36D-A2FC432AE479}" srcId="{D614EF76-6032-42A9-BB24-D4273465D0A7}" destId="{17197918-56D5-4C0C-A7B9-7FE4ECF6BE01}" srcOrd="4" destOrd="0" parTransId="{7E57DA6C-7C09-4F99-B32F-55CD3C1B5DF6}" sibTransId="{82FC4C85-062D-41F9-B40A-7DF1AFE1FE9F}"/>
    <dgm:cxn modelId="{DD53BD8B-7896-43EA-8AAD-9F50F6D6CE88}" srcId="{D614EF76-6032-42A9-BB24-D4273465D0A7}" destId="{60442331-9361-46F4-8B4E-9EC4BC66E61E}" srcOrd="3" destOrd="0" parTransId="{0CA3BC3B-2B9D-46DD-B779-87BE56B8C52C}" sibTransId="{AE3DB7D0-10BF-45A2-AF7A-24ACDDF93A23}"/>
    <dgm:cxn modelId="{14BD268C-1C47-43DC-809C-788C08B88555}" type="presOf" srcId="{17197918-56D5-4C0C-A7B9-7FE4ECF6BE01}" destId="{69656D5A-0C98-472C-89EA-ECA4816EF168}" srcOrd="0" destOrd="0" presId="urn:microsoft.com/office/officeart/2005/8/layout/hierarchy4"/>
    <dgm:cxn modelId="{3737988C-A02E-40E5-91FC-341D199495B5}" type="presOf" srcId="{73A92BFC-A96E-4C1B-AD7C-F0BA4A7C0BD9}" destId="{78623073-F2D3-4C9A-894C-A73E7D013F6F}" srcOrd="0" destOrd="0" presId="urn:microsoft.com/office/officeart/2005/8/layout/hierarchy4"/>
    <dgm:cxn modelId="{968EB697-1E7B-4937-898D-3DB28281E12D}" srcId="{33CAF127-5A88-46B0-B6B1-3FE251735615}" destId="{4C80EA85-7D7A-4FD0-946F-6246B873E08C}" srcOrd="0" destOrd="0" parTransId="{BE5B9C5A-8636-4B37-A550-EC58D5809AA8}" sibTransId="{27A6E9F4-D425-41B7-9084-8E73FF213163}"/>
    <dgm:cxn modelId="{91D4ACA2-6FCB-473D-9610-9AFFEAB2E46A}" type="presOf" srcId="{DB33B049-F08E-4FC9-B30D-E3AF3ABAED48}" destId="{0F0EA6C0-004F-41BF-A776-554E8EA4016E}" srcOrd="0" destOrd="0" presId="urn:microsoft.com/office/officeart/2005/8/layout/hierarchy4"/>
    <dgm:cxn modelId="{9AF412BE-DF73-4515-892A-AE20F82539FD}" type="presOf" srcId="{8A171C03-87BA-48AC-ADD6-C899DDAB54AD}" destId="{E4DA5934-4E36-4023-985E-335FD14133EC}" srcOrd="0" destOrd="0" presId="urn:microsoft.com/office/officeart/2005/8/layout/hierarchy4"/>
    <dgm:cxn modelId="{688F6BC1-EBBA-4DFB-8BF3-CA217FA3A987}" srcId="{D614EF76-6032-42A9-BB24-D4273465D0A7}" destId="{955CAF2E-3109-4D13-BC26-D21A65846866}" srcOrd="6" destOrd="0" parTransId="{5842EE60-97D5-4670-8EBF-E96F0A18F28C}" sibTransId="{B19787D9-CC17-4964-B24D-DCD9C58B8407}"/>
    <dgm:cxn modelId="{F886FDCD-40BE-49E2-8D5C-87E5A69A1FED}" srcId="{60442331-9361-46F4-8B4E-9EC4BC66E61E}" destId="{DB33B049-F08E-4FC9-B30D-E3AF3ABAED48}" srcOrd="0" destOrd="0" parTransId="{46A2F243-60BB-4043-9045-5E58205E1320}" sibTransId="{4A78A135-B6F0-4AE2-BD5A-6A783D5E8B9E}"/>
    <dgm:cxn modelId="{A57FA8CE-0CC6-4D05-98C6-2C1947DD5A98}" srcId="{149F4AB2-5EF0-46B1-A4FE-36D0F352A16B}" destId="{0900A67B-3195-48F6-993C-38DFB8ECF5A2}" srcOrd="0" destOrd="0" parTransId="{04F6D225-8165-47C2-BAF4-49D7E7B44AAD}" sibTransId="{0233E73F-49A2-4C0D-9439-4258C895DA2A}"/>
    <dgm:cxn modelId="{6A6676DC-FE11-4E1A-831D-E7621EA323EB}" srcId="{D614EF76-6032-42A9-BB24-D4273465D0A7}" destId="{03D1F024-4EA1-4780-AA6F-3752311DFD4D}" srcOrd="2" destOrd="0" parTransId="{49DCC691-0D3A-45AA-AE96-5792DF1B848F}" sibTransId="{414246F3-6B90-4DC7-9820-B35ED7B1D9D6}"/>
    <dgm:cxn modelId="{518D9AE1-42B8-4CB2-8367-33B152357C59}" srcId="{D614EF76-6032-42A9-BB24-D4273465D0A7}" destId="{149F4AB2-5EF0-46B1-A4FE-36D0F352A16B}" srcOrd="5" destOrd="0" parTransId="{D7AED383-7567-4EE6-BE82-1F6DA6B5329F}" sibTransId="{819C73DB-D650-43E8-91F5-7E8EF35B0F3F}"/>
    <dgm:cxn modelId="{76B4FAE5-8C60-427E-84EB-15BD071BE9A6}" type="presOf" srcId="{D2D5D948-2EFB-45E5-AFB0-59E279FEBBF2}" destId="{789B88AC-A7FD-40EB-91FB-4A36BA666658}" srcOrd="0" destOrd="0" presId="urn:microsoft.com/office/officeart/2005/8/layout/hierarchy4"/>
    <dgm:cxn modelId="{D93A8BE7-4D4E-41E3-98C3-C23F1138B3DD}" srcId="{D614EF76-6032-42A9-BB24-D4273465D0A7}" destId="{33CAF127-5A88-46B0-B6B1-3FE251735615}" srcOrd="0" destOrd="0" parTransId="{9C8F2D78-EB2D-4E6D-972C-F548387C7180}" sibTransId="{C402D398-528A-4D6F-BB91-A079AFABB5F1}"/>
    <dgm:cxn modelId="{D01A7CE8-5B51-4BF9-98FB-CAF7FF4F770E}" type="presOf" srcId="{149F4AB2-5EF0-46B1-A4FE-36D0F352A16B}" destId="{CD4CA513-CBA3-46A6-80E5-5A18CBC8D195}" srcOrd="0" destOrd="0" presId="urn:microsoft.com/office/officeart/2005/8/layout/hierarchy4"/>
    <dgm:cxn modelId="{800F55ED-C778-49A5-B011-F324943A0161}" type="presOf" srcId="{D614EF76-6032-42A9-BB24-D4273465D0A7}" destId="{61470164-B67A-464B-93FE-BDDBD73B0429}" srcOrd="0" destOrd="0" presId="urn:microsoft.com/office/officeart/2005/8/layout/hierarchy4"/>
    <dgm:cxn modelId="{792BE2CF-C4A8-4DE2-A418-66B6C9D83F77}" type="presParOf" srcId="{61470164-B67A-464B-93FE-BDDBD73B0429}" destId="{20A542EF-591B-4DB6-A791-3CB23F0FD362}" srcOrd="0" destOrd="0" presId="urn:microsoft.com/office/officeart/2005/8/layout/hierarchy4"/>
    <dgm:cxn modelId="{A01A4D65-6864-4E8A-AA9B-A2ADE0012E5F}" type="presParOf" srcId="{20A542EF-591B-4DB6-A791-3CB23F0FD362}" destId="{1DFCCA03-4C80-493D-BDA2-D65EF455AAAA}" srcOrd="0" destOrd="0" presId="urn:microsoft.com/office/officeart/2005/8/layout/hierarchy4"/>
    <dgm:cxn modelId="{CA3815B2-2F27-481B-A355-825D7B8EBC56}" type="presParOf" srcId="{20A542EF-591B-4DB6-A791-3CB23F0FD362}" destId="{A59107BA-9DBA-4823-B046-320583F2E676}" srcOrd="1" destOrd="0" presId="urn:microsoft.com/office/officeart/2005/8/layout/hierarchy4"/>
    <dgm:cxn modelId="{F81A1487-B0E4-4772-AEF2-E1614715FDC1}" type="presParOf" srcId="{20A542EF-591B-4DB6-A791-3CB23F0FD362}" destId="{023F20FE-2EFC-4007-88EC-92FE5E49637C}" srcOrd="2" destOrd="0" presId="urn:microsoft.com/office/officeart/2005/8/layout/hierarchy4"/>
    <dgm:cxn modelId="{7ED03F28-D2B5-4C4E-8A27-533C3A5BE74E}" type="presParOf" srcId="{023F20FE-2EFC-4007-88EC-92FE5E49637C}" destId="{ED994666-B03C-449D-A90C-E7989710E88B}" srcOrd="0" destOrd="0" presId="urn:microsoft.com/office/officeart/2005/8/layout/hierarchy4"/>
    <dgm:cxn modelId="{0BBA9171-5846-4624-9E46-D55620F27179}" type="presParOf" srcId="{ED994666-B03C-449D-A90C-E7989710E88B}" destId="{9576A511-79DD-4AAA-B6BB-DD3D5DE310C1}" srcOrd="0" destOrd="0" presId="urn:microsoft.com/office/officeart/2005/8/layout/hierarchy4"/>
    <dgm:cxn modelId="{DDBCDA60-D27E-4BBD-A5A3-09C296D5ABF9}" type="presParOf" srcId="{ED994666-B03C-449D-A90C-E7989710E88B}" destId="{1A64A0E8-F9D0-4EE1-B6B9-0A18C579F7BF}" srcOrd="1" destOrd="0" presId="urn:microsoft.com/office/officeart/2005/8/layout/hierarchy4"/>
    <dgm:cxn modelId="{1537F02B-8642-4D5C-BEF1-BD2581EF88E5}" type="presParOf" srcId="{61470164-B67A-464B-93FE-BDDBD73B0429}" destId="{289D1147-AA2A-401D-86B7-DB608C50B280}" srcOrd="1" destOrd="0" presId="urn:microsoft.com/office/officeart/2005/8/layout/hierarchy4"/>
    <dgm:cxn modelId="{06DDC0C5-F294-48DE-A815-F451F94B359A}" type="presParOf" srcId="{61470164-B67A-464B-93FE-BDDBD73B0429}" destId="{6A3135E3-D703-4269-A531-298C670E0BD9}" srcOrd="2" destOrd="0" presId="urn:microsoft.com/office/officeart/2005/8/layout/hierarchy4"/>
    <dgm:cxn modelId="{FC2F49F4-8AF3-4644-BF55-1B4EA70D2E85}" type="presParOf" srcId="{6A3135E3-D703-4269-A531-298C670E0BD9}" destId="{789B88AC-A7FD-40EB-91FB-4A36BA666658}" srcOrd="0" destOrd="0" presId="urn:microsoft.com/office/officeart/2005/8/layout/hierarchy4"/>
    <dgm:cxn modelId="{CBFB8EB7-2050-4736-82CA-172367CD8950}" type="presParOf" srcId="{6A3135E3-D703-4269-A531-298C670E0BD9}" destId="{CF3EFBD8-46FB-4F9D-A716-D2D129889AF1}" srcOrd="1" destOrd="0" presId="urn:microsoft.com/office/officeart/2005/8/layout/hierarchy4"/>
    <dgm:cxn modelId="{BE41E117-5C1D-4756-BDB6-7DB3E12E7D44}" type="presParOf" srcId="{6A3135E3-D703-4269-A531-298C670E0BD9}" destId="{17265FBA-CC9C-484F-9B67-5C431CFC861A}" srcOrd="2" destOrd="0" presId="urn:microsoft.com/office/officeart/2005/8/layout/hierarchy4"/>
    <dgm:cxn modelId="{19D4DCDA-B21F-4FA4-8A17-DD5B70BFAF90}" type="presParOf" srcId="{17265FBA-CC9C-484F-9B67-5C431CFC861A}" destId="{3836ED9B-D768-4CDD-9D71-5F3297555EB5}" srcOrd="0" destOrd="0" presId="urn:microsoft.com/office/officeart/2005/8/layout/hierarchy4"/>
    <dgm:cxn modelId="{AF6E27FC-40CD-44B1-8F6E-92EA7132CD63}" type="presParOf" srcId="{3836ED9B-D768-4CDD-9D71-5F3297555EB5}" destId="{72688FAC-2777-4C48-AFDD-86F5342B6E30}" srcOrd="0" destOrd="0" presId="urn:microsoft.com/office/officeart/2005/8/layout/hierarchy4"/>
    <dgm:cxn modelId="{9AD21641-7707-4F51-9608-6D2553CB7CB6}" type="presParOf" srcId="{3836ED9B-D768-4CDD-9D71-5F3297555EB5}" destId="{63AB4DFB-9103-470E-A8BB-5469937F7C15}" srcOrd="1" destOrd="0" presId="urn:microsoft.com/office/officeart/2005/8/layout/hierarchy4"/>
    <dgm:cxn modelId="{3C497187-BFBA-4E8B-952D-FCE699D5D9BA}" type="presParOf" srcId="{61470164-B67A-464B-93FE-BDDBD73B0429}" destId="{901B4568-E684-47B4-8A66-F973D0513210}" srcOrd="3" destOrd="0" presId="urn:microsoft.com/office/officeart/2005/8/layout/hierarchy4"/>
    <dgm:cxn modelId="{0A64FBD6-6078-46E0-9F1F-55C955216513}" type="presParOf" srcId="{61470164-B67A-464B-93FE-BDDBD73B0429}" destId="{9951F45B-65B5-4563-A015-FED13A6EE7C3}" srcOrd="4" destOrd="0" presId="urn:microsoft.com/office/officeart/2005/8/layout/hierarchy4"/>
    <dgm:cxn modelId="{0BF6C5F3-282B-40B2-AD52-FE5137DF36AF}" type="presParOf" srcId="{9951F45B-65B5-4563-A015-FED13A6EE7C3}" destId="{FBFF03B8-4E3E-44D9-AA02-93ABB9700F92}" srcOrd="0" destOrd="0" presId="urn:microsoft.com/office/officeart/2005/8/layout/hierarchy4"/>
    <dgm:cxn modelId="{23281509-E05A-46DE-BF35-C2669CF83F91}" type="presParOf" srcId="{9951F45B-65B5-4563-A015-FED13A6EE7C3}" destId="{C3570826-83EF-4DE3-A278-1CF0384CEEB6}" srcOrd="1" destOrd="0" presId="urn:microsoft.com/office/officeart/2005/8/layout/hierarchy4"/>
    <dgm:cxn modelId="{84E6D266-BB08-4505-8515-94630EA32697}" type="presParOf" srcId="{9951F45B-65B5-4563-A015-FED13A6EE7C3}" destId="{DF5793CC-2048-4ADA-BBC4-E0641F83ED8E}" srcOrd="2" destOrd="0" presId="urn:microsoft.com/office/officeart/2005/8/layout/hierarchy4"/>
    <dgm:cxn modelId="{8D0DBD8D-3896-40AA-9CB3-94D40B14BF73}" type="presParOf" srcId="{DF5793CC-2048-4ADA-BBC4-E0641F83ED8E}" destId="{FA6DD065-89C0-4043-8857-9F32E14B25F9}" srcOrd="0" destOrd="0" presId="urn:microsoft.com/office/officeart/2005/8/layout/hierarchy4"/>
    <dgm:cxn modelId="{830DC4DC-7279-4C99-B4EE-DD9B78B0C9CB}" type="presParOf" srcId="{FA6DD065-89C0-4043-8857-9F32E14B25F9}" destId="{E4DA5934-4E36-4023-985E-335FD14133EC}" srcOrd="0" destOrd="0" presId="urn:microsoft.com/office/officeart/2005/8/layout/hierarchy4"/>
    <dgm:cxn modelId="{B1E2DF7F-C6D1-40E7-9E2B-4DBF7BA48979}" type="presParOf" srcId="{FA6DD065-89C0-4043-8857-9F32E14B25F9}" destId="{22FC398E-DB53-4682-B8C1-21A3BB65C37A}" srcOrd="1" destOrd="0" presId="urn:microsoft.com/office/officeart/2005/8/layout/hierarchy4"/>
    <dgm:cxn modelId="{CB228AEC-4F5A-49B9-BBDA-CF80344CD4B5}" type="presParOf" srcId="{61470164-B67A-464B-93FE-BDDBD73B0429}" destId="{589CDC30-DA3D-4342-A5FF-D5B2BB1FA7C0}" srcOrd="5" destOrd="0" presId="urn:microsoft.com/office/officeart/2005/8/layout/hierarchy4"/>
    <dgm:cxn modelId="{AEB8F3AD-AFD2-46AD-BBEF-E67DCC5007E2}" type="presParOf" srcId="{61470164-B67A-464B-93FE-BDDBD73B0429}" destId="{46577E54-30B2-4ECC-B095-8227BDBC8E9C}" srcOrd="6" destOrd="0" presId="urn:microsoft.com/office/officeart/2005/8/layout/hierarchy4"/>
    <dgm:cxn modelId="{D001998B-2FCE-46C4-8241-7B0DDE67F765}" type="presParOf" srcId="{46577E54-30B2-4ECC-B095-8227BDBC8E9C}" destId="{7B0BB331-01B5-4229-9E77-53EE3C5648D1}" srcOrd="0" destOrd="0" presId="urn:microsoft.com/office/officeart/2005/8/layout/hierarchy4"/>
    <dgm:cxn modelId="{A14E586A-10A2-4F8E-BA13-5E2CB8886091}" type="presParOf" srcId="{46577E54-30B2-4ECC-B095-8227BDBC8E9C}" destId="{622434A3-71CC-412B-803D-EE118E707F8C}" srcOrd="1" destOrd="0" presId="urn:microsoft.com/office/officeart/2005/8/layout/hierarchy4"/>
    <dgm:cxn modelId="{D041E1F4-DDF0-4EB4-88FC-4F0AB14269D0}" type="presParOf" srcId="{46577E54-30B2-4ECC-B095-8227BDBC8E9C}" destId="{967C8375-3B4C-48CF-9F51-6114E39755E6}" srcOrd="2" destOrd="0" presId="urn:microsoft.com/office/officeart/2005/8/layout/hierarchy4"/>
    <dgm:cxn modelId="{CC2D8265-A2FA-47B4-90D7-403DDEA34E36}" type="presParOf" srcId="{967C8375-3B4C-48CF-9F51-6114E39755E6}" destId="{60A874F9-F996-42EB-92A5-002D504BDBD8}" srcOrd="0" destOrd="0" presId="urn:microsoft.com/office/officeart/2005/8/layout/hierarchy4"/>
    <dgm:cxn modelId="{07E343DA-2DCE-40B1-B974-09F2F0335A6E}" type="presParOf" srcId="{60A874F9-F996-42EB-92A5-002D504BDBD8}" destId="{0F0EA6C0-004F-41BF-A776-554E8EA4016E}" srcOrd="0" destOrd="0" presId="urn:microsoft.com/office/officeart/2005/8/layout/hierarchy4"/>
    <dgm:cxn modelId="{1095AA45-D263-49CE-AC26-1AE6508519CE}" type="presParOf" srcId="{60A874F9-F996-42EB-92A5-002D504BDBD8}" destId="{DAD48FD6-1075-4AAF-8337-65BE604CBA50}" srcOrd="1" destOrd="0" presId="urn:microsoft.com/office/officeart/2005/8/layout/hierarchy4"/>
    <dgm:cxn modelId="{A50F089F-8F0C-43E6-A57D-C982589B7CAF}" type="presParOf" srcId="{61470164-B67A-464B-93FE-BDDBD73B0429}" destId="{4857E779-2F58-4F36-B382-DE85B08D4A5D}" srcOrd="7" destOrd="0" presId="urn:microsoft.com/office/officeart/2005/8/layout/hierarchy4"/>
    <dgm:cxn modelId="{DD1B50E5-C577-46E3-B257-DEDCAD561998}" type="presParOf" srcId="{61470164-B67A-464B-93FE-BDDBD73B0429}" destId="{DAA21C94-368C-4381-92CC-A5FD093641BE}" srcOrd="8" destOrd="0" presId="urn:microsoft.com/office/officeart/2005/8/layout/hierarchy4"/>
    <dgm:cxn modelId="{CB54C859-2F0E-4834-82BC-5CD0DA847830}" type="presParOf" srcId="{DAA21C94-368C-4381-92CC-A5FD093641BE}" destId="{69656D5A-0C98-472C-89EA-ECA4816EF168}" srcOrd="0" destOrd="0" presId="urn:microsoft.com/office/officeart/2005/8/layout/hierarchy4"/>
    <dgm:cxn modelId="{5A57B21D-D858-4242-BA5B-950A24B73E0C}" type="presParOf" srcId="{DAA21C94-368C-4381-92CC-A5FD093641BE}" destId="{AC63C264-BC79-44C7-910F-3907CCC44E75}" srcOrd="1" destOrd="0" presId="urn:microsoft.com/office/officeart/2005/8/layout/hierarchy4"/>
    <dgm:cxn modelId="{925C908E-203D-4D3F-B43C-E7F324BD1822}" type="presParOf" srcId="{DAA21C94-368C-4381-92CC-A5FD093641BE}" destId="{B833AFD4-98AD-4067-9DF8-56D4EA73D564}" srcOrd="2" destOrd="0" presId="urn:microsoft.com/office/officeart/2005/8/layout/hierarchy4"/>
    <dgm:cxn modelId="{74AA3FAA-7347-41B3-A1F7-EE8475C9DEE5}" type="presParOf" srcId="{B833AFD4-98AD-4067-9DF8-56D4EA73D564}" destId="{825BB682-E1B5-4561-9264-6B5EB990738C}" srcOrd="0" destOrd="0" presId="urn:microsoft.com/office/officeart/2005/8/layout/hierarchy4"/>
    <dgm:cxn modelId="{F4B31438-1F58-490B-991E-3DA69F317D4F}" type="presParOf" srcId="{825BB682-E1B5-4561-9264-6B5EB990738C}" destId="{B3CC5CE7-BB7C-445D-8591-839995BF9BDE}" srcOrd="0" destOrd="0" presId="urn:microsoft.com/office/officeart/2005/8/layout/hierarchy4"/>
    <dgm:cxn modelId="{B7835894-8AE0-49DE-AC37-4C9E52D0942D}" type="presParOf" srcId="{825BB682-E1B5-4561-9264-6B5EB990738C}" destId="{F5ABC27E-1E6D-4EAF-A637-390A70A3277A}" srcOrd="1" destOrd="0" presId="urn:microsoft.com/office/officeart/2005/8/layout/hierarchy4"/>
    <dgm:cxn modelId="{49BA3131-9CDE-403C-95C3-8E10067AE183}" type="presParOf" srcId="{61470164-B67A-464B-93FE-BDDBD73B0429}" destId="{12418231-D37F-4B7C-899F-4857021E895B}" srcOrd="9" destOrd="0" presId="urn:microsoft.com/office/officeart/2005/8/layout/hierarchy4"/>
    <dgm:cxn modelId="{EEAA6667-79B3-49DA-AB52-36E1331653D1}" type="presParOf" srcId="{61470164-B67A-464B-93FE-BDDBD73B0429}" destId="{26C63895-880F-4D8B-BC69-48798EE59A08}" srcOrd="10" destOrd="0" presId="urn:microsoft.com/office/officeart/2005/8/layout/hierarchy4"/>
    <dgm:cxn modelId="{420A930F-30C2-40F5-9C0F-4FAD03B12A74}" type="presParOf" srcId="{26C63895-880F-4D8B-BC69-48798EE59A08}" destId="{CD4CA513-CBA3-46A6-80E5-5A18CBC8D195}" srcOrd="0" destOrd="0" presId="urn:microsoft.com/office/officeart/2005/8/layout/hierarchy4"/>
    <dgm:cxn modelId="{29124A69-104E-41E8-814D-9983F1E290F3}" type="presParOf" srcId="{26C63895-880F-4D8B-BC69-48798EE59A08}" destId="{FFAF23CF-8872-4A3F-A4DA-7E62A50285A4}" srcOrd="1" destOrd="0" presId="urn:microsoft.com/office/officeart/2005/8/layout/hierarchy4"/>
    <dgm:cxn modelId="{378D6210-0513-492F-923C-55E41C6E5FBC}" type="presParOf" srcId="{26C63895-880F-4D8B-BC69-48798EE59A08}" destId="{C4865B5C-A6A9-4C33-A6E6-B4FAB04FE505}" srcOrd="2" destOrd="0" presId="urn:microsoft.com/office/officeart/2005/8/layout/hierarchy4"/>
    <dgm:cxn modelId="{90A11AB9-D46C-4147-B8E5-693294D5DDC9}" type="presParOf" srcId="{C4865B5C-A6A9-4C33-A6E6-B4FAB04FE505}" destId="{25B873E8-C9D4-49AF-9FB6-A8B32D149DD3}" srcOrd="0" destOrd="0" presId="urn:microsoft.com/office/officeart/2005/8/layout/hierarchy4"/>
    <dgm:cxn modelId="{3939A290-70DD-41EE-BF9A-77C718D091C9}" type="presParOf" srcId="{25B873E8-C9D4-49AF-9FB6-A8B32D149DD3}" destId="{30585B7A-2E28-4E39-9D55-8A71C7F149D6}" srcOrd="0" destOrd="0" presId="urn:microsoft.com/office/officeart/2005/8/layout/hierarchy4"/>
    <dgm:cxn modelId="{ED0FF877-42FF-416F-8A7A-3B310D8F73F1}" type="presParOf" srcId="{25B873E8-C9D4-49AF-9FB6-A8B32D149DD3}" destId="{491598CD-7163-4D3B-84B9-073CB38D611A}" srcOrd="1" destOrd="0" presId="urn:microsoft.com/office/officeart/2005/8/layout/hierarchy4"/>
    <dgm:cxn modelId="{8B33134B-3691-416C-84CD-D07F98659EDD}" type="presParOf" srcId="{61470164-B67A-464B-93FE-BDDBD73B0429}" destId="{28297B8A-F725-4322-8DCD-E9294CB451FD}" srcOrd="11" destOrd="0" presId="urn:microsoft.com/office/officeart/2005/8/layout/hierarchy4"/>
    <dgm:cxn modelId="{311C11E6-1903-4999-8844-F7130A5051CD}" type="presParOf" srcId="{61470164-B67A-464B-93FE-BDDBD73B0429}" destId="{D182E1C0-8E73-4FB6-BF64-E57A0E5FD57C}" srcOrd="12" destOrd="0" presId="urn:microsoft.com/office/officeart/2005/8/layout/hierarchy4"/>
    <dgm:cxn modelId="{32FC783B-9C5B-4A0F-96BA-8169BC8470F6}" type="presParOf" srcId="{D182E1C0-8E73-4FB6-BF64-E57A0E5FD57C}" destId="{C7CE8A5B-02C3-441F-8F33-F1D796709968}" srcOrd="0" destOrd="0" presId="urn:microsoft.com/office/officeart/2005/8/layout/hierarchy4"/>
    <dgm:cxn modelId="{45158FF8-8D36-4F0A-A6B6-AA33B9F1E945}" type="presParOf" srcId="{D182E1C0-8E73-4FB6-BF64-E57A0E5FD57C}" destId="{8C13BB86-5DD9-482F-B833-99EAFE40C2D1}" srcOrd="1" destOrd="0" presId="urn:microsoft.com/office/officeart/2005/8/layout/hierarchy4"/>
    <dgm:cxn modelId="{BC49D5E1-12D4-4ACB-8711-4B5B9755051E}" type="presParOf" srcId="{D182E1C0-8E73-4FB6-BF64-E57A0E5FD57C}" destId="{0A5092E3-80DE-4042-B347-359CE7201B25}" srcOrd="2" destOrd="0" presId="urn:microsoft.com/office/officeart/2005/8/layout/hierarchy4"/>
    <dgm:cxn modelId="{21466BDB-E801-45D9-A79A-C04C2859269C}" type="presParOf" srcId="{0A5092E3-80DE-4042-B347-359CE7201B25}" destId="{22DA93C9-D7BE-497D-A0FD-62E00AA7B0C4}" srcOrd="0" destOrd="0" presId="urn:microsoft.com/office/officeart/2005/8/layout/hierarchy4"/>
    <dgm:cxn modelId="{03DDAF60-9E27-4A54-9D04-E6222D280394}" type="presParOf" srcId="{22DA93C9-D7BE-497D-A0FD-62E00AA7B0C4}" destId="{78623073-F2D3-4C9A-894C-A73E7D013F6F}" srcOrd="0" destOrd="0" presId="urn:microsoft.com/office/officeart/2005/8/layout/hierarchy4"/>
    <dgm:cxn modelId="{F2FC877A-0F20-430A-B89B-376911CBAF51}" type="presParOf" srcId="{22DA93C9-D7BE-497D-A0FD-62E00AA7B0C4}" destId="{0A0122F9-A6B5-4A98-9F29-5E261EDD9D35}"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9FC3B35-3346-4CA3-A83E-148719C3608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E2A8875-7E92-41C5-9799-D6676C6CDB81}">
      <dgm:prSet phldrT="[Text]" custT="1"/>
      <dgm:spPr/>
      <dgm:t>
        <a:bodyPr/>
        <a:lstStyle/>
        <a:p>
          <a:r>
            <a:rPr lang="en-US" sz="1600">
              <a:cs typeface="Calibri"/>
            </a:rPr>
            <a:t>I</a:t>
          </a:r>
          <a:r>
            <a:rPr lang="en-US" sz="1600" b="1">
              <a:cs typeface="Calibri"/>
            </a:rPr>
            <a:t>nformation on Cookies</a:t>
          </a:r>
          <a:endParaRPr lang="en-US" sz="1600" b="1"/>
        </a:p>
      </dgm:t>
    </dgm:pt>
    <dgm:pt modelId="{5EEAAAC9-0CE3-4AE8-9DB8-A5ABFE3739C0}" type="parTrans" cxnId="{1139D936-72F8-4AB8-9AB0-71D6B1F194E8}">
      <dgm:prSet/>
      <dgm:spPr/>
      <dgm:t>
        <a:bodyPr/>
        <a:lstStyle/>
        <a:p>
          <a:endParaRPr lang="en-US"/>
        </a:p>
      </dgm:t>
    </dgm:pt>
    <dgm:pt modelId="{6394B006-3F24-4CDE-AA4C-98776D255F7D}" type="sibTrans" cxnId="{1139D936-72F8-4AB8-9AB0-71D6B1F194E8}">
      <dgm:prSet/>
      <dgm:spPr/>
      <dgm:t>
        <a:bodyPr/>
        <a:lstStyle/>
        <a:p>
          <a:endParaRPr lang="en-US"/>
        </a:p>
      </dgm:t>
    </dgm:pt>
    <dgm:pt modelId="{2DB365E2-DEE5-4F27-BB38-7A75F926EC0F}">
      <dgm:prSet custT="1"/>
      <dgm:spPr/>
      <dgm:t>
        <a:bodyPr/>
        <a:lstStyle/>
        <a:p>
          <a:r>
            <a:rPr lang="en-US" sz="1600" b="1">
              <a:cs typeface="Calibri"/>
            </a:rPr>
            <a:t>Ethics committee		</a:t>
          </a:r>
        </a:p>
      </dgm:t>
    </dgm:pt>
    <dgm:pt modelId="{01F161E4-07FF-4FA9-8F04-54257274D01A}" type="parTrans" cxnId="{1C4B1766-C8DF-4FC2-BFE7-A9736197619F}">
      <dgm:prSet/>
      <dgm:spPr/>
      <dgm:t>
        <a:bodyPr/>
        <a:lstStyle/>
        <a:p>
          <a:endParaRPr lang="en-US"/>
        </a:p>
      </dgm:t>
    </dgm:pt>
    <dgm:pt modelId="{008F0C3A-9293-49B7-98F5-04BDC8BF1F17}" type="sibTrans" cxnId="{1C4B1766-C8DF-4FC2-BFE7-A9736197619F}">
      <dgm:prSet/>
      <dgm:spPr/>
      <dgm:t>
        <a:bodyPr/>
        <a:lstStyle/>
        <a:p>
          <a:endParaRPr lang="en-US"/>
        </a:p>
      </dgm:t>
    </dgm:pt>
    <dgm:pt modelId="{2153C62D-938F-45FE-A3EF-3E327F5B433F}">
      <dgm:prSet custT="1"/>
      <dgm:spPr/>
      <dgm:t>
        <a:bodyPr/>
        <a:lstStyle/>
        <a:p>
          <a:r>
            <a:rPr lang="en-US" sz="1600" b="1">
              <a:cs typeface="Calibri"/>
            </a:rPr>
            <a:t>Adding ethical framework on the website</a:t>
          </a:r>
        </a:p>
      </dgm:t>
    </dgm:pt>
    <dgm:pt modelId="{6AF34FD2-2F96-431D-9060-539FF50D191F}" type="parTrans" cxnId="{3E4941F9-926F-4C94-811E-F3A70367A7CA}">
      <dgm:prSet/>
      <dgm:spPr/>
      <dgm:t>
        <a:bodyPr/>
        <a:lstStyle/>
        <a:p>
          <a:endParaRPr lang="en-US"/>
        </a:p>
      </dgm:t>
    </dgm:pt>
    <dgm:pt modelId="{46B83E94-AC6A-4A24-ABD0-FD9B49BB5953}" type="sibTrans" cxnId="{3E4941F9-926F-4C94-811E-F3A70367A7CA}">
      <dgm:prSet/>
      <dgm:spPr/>
      <dgm:t>
        <a:bodyPr/>
        <a:lstStyle/>
        <a:p>
          <a:endParaRPr lang="en-US"/>
        </a:p>
      </dgm:t>
    </dgm:pt>
    <dgm:pt modelId="{A2A171ED-4DC9-48A0-AD2D-3057567B1AEF}">
      <dgm:prSet custT="1"/>
      <dgm:spPr/>
      <dgm:t>
        <a:bodyPr/>
        <a:lstStyle/>
        <a:p>
          <a:r>
            <a:rPr lang="en-US" sz="1600" b="1">
              <a:cs typeface="Calibri"/>
            </a:rPr>
            <a:t>Events and newsletters</a:t>
          </a:r>
        </a:p>
      </dgm:t>
    </dgm:pt>
    <dgm:pt modelId="{AD48CD22-73F6-42AB-A840-BF5711089376}" type="parTrans" cxnId="{F31DF208-9E24-46ED-B1DD-F9E0763D4DC7}">
      <dgm:prSet/>
      <dgm:spPr/>
      <dgm:t>
        <a:bodyPr/>
        <a:lstStyle/>
        <a:p>
          <a:endParaRPr lang="en-US"/>
        </a:p>
      </dgm:t>
    </dgm:pt>
    <dgm:pt modelId="{26D21559-A0D0-4ECB-962D-DAD8B0A58A1C}" type="sibTrans" cxnId="{F31DF208-9E24-46ED-B1DD-F9E0763D4DC7}">
      <dgm:prSet/>
      <dgm:spPr/>
      <dgm:t>
        <a:bodyPr/>
        <a:lstStyle/>
        <a:p>
          <a:endParaRPr lang="en-US"/>
        </a:p>
      </dgm:t>
    </dgm:pt>
    <dgm:pt modelId="{045B2663-D566-4791-AEBB-941FC58EAF1C}">
      <dgm:prSet phldrT="[Text]" custT="1"/>
      <dgm:spPr/>
      <dgm:t>
        <a:bodyPr/>
        <a:lstStyle/>
        <a:p>
          <a:r>
            <a:rPr lang="en-US" sz="1600"/>
            <a:t>While using the company website, customers should be informed of the various data policies used while using various browser cookies and how they use this data appropriately. </a:t>
          </a:r>
        </a:p>
      </dgm:t>
    </dgm:pt>
    <dgm:pt modelId="{F17499D7-DC66-409D-87DA-39F72FD3FCC9}" type="parTrans" cxnId="{BB756539-D186-4C69-BCDC-6904F4BD3747}">
      <dgm:prSet/>
      <dgm:spPr/>
      <dgm:t>
        <a:bodyPr/>
        <a:lstStyle/>
        <a:p>
          <a:endParaRPr lang="en-US"/>
        </a:p>
      </dgm:t>
    </dgm:pt>
    <dgm:pt modelId="{8E453B8E-17B3-4527-B655-C7EFE184EB8C}" type="sibTrans" cxnId="{BB756539-D186-4C69-BCDC-6904F4BD3747}">
      <dgm:prSet/>
      <dgm:spPr/>
      <dgm:t>
        <a:bodyPr/>
        <a:lstStyle/>
        <a:p>
          <a:endParaRPr lang="en-US"/>
        </a:p>
      </dgm:t>
    </dgm:pt>
    <dgm:pt modelId="{A39866D9-9E57-4A66-935A-49B82CAAFB47}">
      <dgm:prSet custT="1"/>
      <dgm:spPr/>
      <dgm:t>
        <a:bodyPr/>
        <a:lstStyle/>
        <a:p>
          <a:r>
            <a:rPr lang="en-US" sz="1600">
              <a:cs typeface="Calibri"/>
            </a:rPr>
            <a:t>An executive team of ethics officers and policy makers can be formed in order to understand and continually develop on the data ethics practices within the company, so they stay in line with the government and standard practices of the industry</a:t>
          </a:r>
        </a:p>
      </dgm:t>
    </dgm:pt>
    <dgm:pt modelId="{5BCC4F15-7AA6-4B32-BCDB-0D39B2CD28BD}" type="parTrans" cxnId="{7B4FEFF7-CBC2-4F28-95A3-613A0872050A}">
      <dgm:prSet/>
      <dgm:spPr/>
      <dgm:t>
        <a:bodyPr/>
        <a:lstStyle/>
        <a:p>
          <a:endParaRPr lang="en-US"/>
        </a:p>
      </dgm:t>
    </dgm:pt>
    <dgm:pt modelId="{6F9B3970-0FF9-4E6A-B1C3-F5F792F562A3}" type="sibTrans" cxnId="{7B4FEFF7-CBC2-4F28-95A3-613A0872050A}">
      <dgm:prSet/>
      <dgm:spPr/>
      <dgm:t>
        <a:bodyPr/>
        <a:lstStyle/>
        <a:p>
          <a:endParaRPr lang="en-US"/>
        </a:p>
      </dgm:t>
    </dgm:pt>
    <dgm:pt modelId="{06DE865E-A60E-46C8-8868-4996DA711314}">
      <dgm:prSet custT="1"/>
      <dgm:spPr/>
      <dgm:t>
        <a:bodyPr/>
        <a:lstStyle/>
        <a:p>
          <a:r>
            <a:rPr lang="en-US" sz="1600">
              <a:cs typeface="Calibri"/>
            </a:rPr>
            <a:t>This will provide transparency for all the employees, clients and stakeholders of </a:t>
          </a:r>
          <a:r>
            <a:rPr lang="en-US" sz="1600" err="1">
              <a:cs typeface="Calibri"/>
            </a:rPr>
            <a:t>Adatis</a:t>
          </a:r>
          <a:r>
            <a:rPr lang="en-US" sz="1600">
              <a:cs typeface="Calibri"/>
            </a:rPr>
            <a:t> about how they company follows ethical practices</a:t>
          </a:r>
        </a:p>
      </dgm:t>
    </dgm:pt>
    <dgm:pt modelId="{31F8ADF2-FDC9-4C16-A1F9-69636EF8ED0F}" type="parTrans" cxnId="{08387E50-D765-46A3-87B5-6E3A738B4F54}">
      <dgm:prSet/>
      <dgm:spPr/>
      <dgm:t>
        <a:bodyPr/>
        <a:lstStyle/>
        <a:p>
          <a:endParaRPr lang="en-US"/>
        </a:p>
      </dgm:t>
    </dgm:pt>
    <dgm:pt modelId="{AE76ABF1-9DC1-42C1-AB09-6FD597A64D13}" type="sibTrans" cxnId="{08387E50-D765-46A3-87B5-6E3A738B4F54}">
      <dgm:prSet/>
      <dgm:spPr/>
      <dgm:t>
        <a:bodyPr/>
        <a:lstStyle/>
        <a:p>
          <a:endParaRPr lang="en-US"/>
        </a:p>
      </dgm:t>
    </dgm:pt>
    <dgm:pt modelId="{41F3DCF8-A1FD-4EE2-9FB8-828FB5D54678}">
      <dgm:prSet custT="1"/>
      <dgm:spPr/>
      <dgm:t>
        <a:bodyPr/>
        <a:lstStyle/>
        <a:p>
          <a:r>
            <a:rPr lang="en-US" sz="1600">
              <a:cs typeface="Calibri"/>
            </a:rPr>
            <a:t>An internal newsletter for the employees will provide adequate information regarding how the company adheres be the data policies set for progress.</a:t>
          </a:r>
        </a:p>
      </dgm:t>
    </dgm:pt>
    <dgm:pt modelId="{02016108-659C-4896-9A64-FACB9B462885}" type="parTrans" cxnId="{2216BDA1-9839-4098-8D1D-8DA3AA37A995}">
      <dgm:prSet/>
      <dgm:spPr/>
      <dgm:t>
        <a:bodyPr/>
        <a:lstStyle/>
        <a:p>
          <a:endParaRPr lang="en-US"/>
        </a:p>
      </dgm:t>
    </dgm:pt>
    <dgm:pt modelId="{5223D697-9962-48A4-B9B0-268ADF9D48E6}" type="sibTrans" cxnId="{2216BDA1-9839-4098-8D1D-8DA3AA37A995}">
      <dgm:prSet/>
      <dgm:spPr/>
      <dgm:t>
        <a:bodyPr/>
        <a:lstStyle/>
        <a:p>
          <a:endParaRPr lang="en-US"/>
        </a:p>
      </dgm:t>
    </dgm:pt>
    <dgm:pt modelId="{1AD2F5F8-9F80-4112-B306-6DC98ED50EEA}" type="pres">
      <dgm:prSet presAssocID="{A9FC3B35-3346-4CA3-A83E-148719C36087}" presName="vert0" presStyleCnt="0">
        <dgm:presLayoutVars>
          <dgm:dir/>
          <dgm:animOne val="branch"/>
          <dgm:animLvl val="lvl"/>
        </dgm:presLayoutVars>
      </dgm:prSet>
      <dgm:spPr/>
    </dgm:pt>
    <dgm:pt modelId="{7B73721B-237D-48AC-B3FF-E64D5604F908}" type="pres">
      <dgm:prSet presAssocID="{BE2A8875-7E92-41C5-9799-D6676C6CDB81}" presName="thickLine" presStyleLbl="alignNode1" presStyleIdx="0" presStyleCnt="4"/>
      <dgm:spPr/>
    </dgm:pt>
    <dgm:pt modelId="{0C48850D-02CD-40ED-BD55-F4361D7B8C38}" type="pres">
      <dgm:prSet presAssocID="{BE2A8875-7E92-41C5-9799-D6676C6CDB81}" presName="horz1" presStyleCnt="0"/>
      <dgm:spPr/>
    </dgm:pt>
    <dgm:pt modelId="{2D362CDB-E6FC-4739-899A-2D3B4C700A8D}" type="pres">
      <dgm:prSet presAssocID="{BE2A8875-7E92-41C5-9799-D6676C6CDB81}" presName="tx1" presStyleLbl="revTx" presStyleIdx="0" presStyleCnt="8"/>
      <dgm:spPr/>
    </dgm:pt>
    <dgm:pt modelId="{EF3D6B3D-FEEA-45DE-A308-10383B0223A5}" type="pres">
      <dgm:prSet presAssocID="{BE2A8875-7E92-41C5-9799-D6676C6CDB81}" presName="vert1" presStyleCnt="0"/>
      <dgm:spPr/>
    </dgm:pt>
    <dgm:pt modelId="{FE25EDF2-F279-4348-8FA9-552229F6CE03}" type="pres">
      <dgm:prSet presAssocID="{045B2663-D566-4791-AEBB-941FC58EAF1C}" presName="vertSpace2a" presStyleCnt="0"/>
      <dgm:spPr/>
    </dgm:pt>
    <dgm:pt modelId="{1EC01CBA-10F3-477A-AFD9-8A39A925AD18}" type="pres">
      <dgm:prSet presAssocID="{045B2663-D566-4791-AEBB-941FC58EAF1C}" presName="horz2" presStyleCnt="0"/>
      <dgm:spPr/>
    </dgm:pt>
    <dgm:pt modelId="{E60B9E02-F289-4832-8907-19B3F390052F}" type="pres">
      <dgm:prSet presAssocID="{045B2663-D566-4791-AEBB-941FC58EAF1C}" presName="horzSpace2" presStyleCnt="0"/>
      <dgm:spPr/>
    </dgm:pt>
    <dgm:pt modelId="{1399BAF1-9F1A-4BC6-9B9A-D3E480247AB2}" type="pres">
      <dgm:prSet presAssocID="{045B2663-D566-4791-AEBB-941FC58EAF1C}" presName="tx2" presStyleLbl="revTx" presStyleIdx="1" presStyleCnt="8"/>
      <dgm:spPr/>
    </dgm:pt>
    <dgm:pt modelId="{76C7ED8D-DCC0-4088-95E6-A58AD1F14AFC}" type="pres">
      <dgm:prSet presAssocID="{045B2663-D566-4791-AEBB-941FC58EAF1C}" presName="vert2" presStyleCnt="0"/>
      <dgm:spPr/>
    </dgm:pt>
    <dgm:pt modelId="{2DED9C77-86C2-458F-8F85-87C90D52E921}" type="pres">
      <dgm:prSet presAssocID="{045B2663-D566-4791-AEBB-941FC58EAF1C}" presName="thinLine2b" presStyleLbl="callout" presStyleIdx="0" presStyleCnt="4"/>
      <dgm:spPr/>
    </dgm:pt>
    <dgm:pt modelId="{9DD15D75-60C9-4574-B9CC-9D23DE9DCC24}" type="pres">
      <dgm:prSet presAssocID="{045B2663-D566-4791-AEBB-941FC58EAF1C}" presName="vertSpace2b" presStyleCnt="0"/>
      <dgm:spPr/>
    </dgm:pt>
    <dgm:pt modelId="{0CB52D3B-FB76-4FC1-A18F-FB5CBD8B02CD}" type="pres">
      <dgm:prSet presAssocID="{2DB365E2-DEE5-4F27-BB38-7A75F926EC0F}" presName="thickLine" presStyleLbl="alignNode1" presStyleIdx="1" presStyleCnt="4"/>
      <dgm:spPr/>
    </dgm:pt>
    <dgm:pt modelId="{603AD900-DF75-4A70-8C70-A4A286A4BE71}" type="pres">
      <dgm:prSet presAssocID="{2DB365E2-DEE5-4F27-BB38-7A75F926EC0F}" presName="horz1" presStyleCnt="0"/>
      <dgm:spPr/>
    </dgm:pt>
    <dgm:pt modelId="{3542F3CE-9433-4652-81F5-E9793100A208}" type="pres">
      <dgm:prSet presAssocID="{2DB365E2-DEE5-4F27-BB38-7A75F926EC0F}" presName="tx1" presStyleLbl="revTx" presStyleIdx="2" presStyleCnt="8"/>
      <dgm:spPr/>
    </dgm:pt>
    <dgm:pt modelId="{D83450DD-83C6-4F85-BFB4-2334A51D017D}" type="pres">
      <dgm:prSet presAssocID="{2DB365E2-DEE5-4F27-BB38-7A75F926EC0F}" presName="vert1" presStyleCnt="0"/>
      <dgm:spPr/>
    </dgm:pt>
    <dgm:pt modelId="{F97D0388-90BD-4012-9DE1-8A764861E5BD}" type="pres">
      <dgm:prSet presAssocID="{A39866D9-9E57-4A66-935A-49B82CAAFB47}" presName="vertSpace2a" presStyleCnt="0"/>
      <dgm:spPr/>
    </dgm:pt>
    <dgm:pt modelId="{B26310C2-C88A-4AE8-837B-0A78DF3A8E83}" type="pres">
      <dgm:prSet presAssocID="{A39866D9-9E57-4A66-935A-49B82CAAFB47}" presName="horz2" presStyleCnt="0"/>
      <dgm:spPr/>
    </dgm:pt>
    <dgm:pt modelId="{AA4B7F94-AF48-4FDC-9D01-DF958D5D2F61}" type="pres">
      <dgm:prSet presAssocID="{A39866D9-9E57-4A66-935A-49B82CAAFB47}" presName="horzSpace2" presStyleCnt="0"/>
      <dgm:spPr/>
    </dgm:pt>
    <dgm:pt modelId="{DEF79FCC-6360-4E9D-A526-8DF791710387}" type="pres">
      <dgm:prSet presAssocID="{A39866D9-9E57-4A66-935A-49B82CAAFB47}" presName="tx2" presStyleLbl="revTx" presStyleIdx="3" presStyleCnt="8"/>
      <dgm:spPr/>
    </dgm:pt>
    <dgm:pt modelId="{82678B16-946B-469B-9DF9-59876AF8EDBC}" type="pres">
      <dgm:prSet presAssocID="{A39866D9-9E57-4A66-935A-49B82CAAFB47}" presName="vert2" presStyleCnt="0"/>
      <dgm:spPr/>
    </dgm:pt>
    <dgm:pt modelId="{8D5F0B33-4ED4-465C-8CE1-559B76AF50B4}" type="pres">
      <dgm:prSet presAssocID="{A39866D9-9E57-4A66-935A-49B82CAAFB47}" presName="thinLine2b" presStyleLbl="callout" presStyleIdx="1" presStyleCnt="4"/>
      <dgm:spPr/>
    </dgm:pt>
    <dgm:pt modelId="{56A607CE-3762-4678-87EF-EB700B54F7AE}" type="pres">
      <dgm:prSet presAssocID="{A39866D9-9E57-4A66-935A-49B82CAAFB47}" presName="vertSpace2b" presStyleCnt="0"/>
      <dgm:spPr/>
    </dgm:pt>
    <dgm:pt modelId="{97A92B04-8C58-4147-996E-55EC3B18E72E}" type="pres">
      <dgm:prSet presAssocID="{2153C62D-938F-45FE-A3EF-3E327F5B433F}" presName="thickLine" presStyleLbl="alignNode1" presStyleIdx="2" presStyleCnt="4"/>
      <dgm:spPr/>
    </dgm:pt>
    <dgm:pt modelId="{44D2ABD7-233D-4837-B0BB-6421255C68FD}" type="pres">
      <dgm:prSet presAssocID="{2153C62D-938F-45FE-A3EF-3E327F5B433F}" presName="horz1" presStyleCnt="0"/>
      <dgm:spPr/>
    </dgm:pt>
    <dgm:pt modelId="{8A96CE72-BD3F-4FD1-B1BF-9FCE1A8249A4}" type="pres">
      <dgm:prSet presAssocID="{2153C62D-938F-45FE-A3EF-3E327F5B433F}" presName="tx1" presStyleLbl="revTx" presStyleIdx="4" presStyleCnt="8"/>
      <dgm:spPr/>
    </dgm:pt>
    <dgm:pt modelId="{36807A9B-E842-4B21-A32A-3CA067B7A6EF}" type="pres">
      <dgm:prSet presAssocID="{2153C62D-938F-45FE-A3EF-3E327F5B433F}" presName="vert1" presStyleCnt="0"/>
      <dgm:spPr/>
    </dgm:pt>
    <dgm:pt modelId="{F4D82365-2D38-4C3C-B17D-DFEB32F691F2}" type="pres">
      <dgm:prSet presAssocID="{06DE865E-A60E-46C8-8868-4996DA711314}" presName="vertSpace2a" presStyleCnt="0"/>
      <dgm:spPr/>
    </dgm:pt>
    <dgm:pt modelId="{8B7F87C4-3CB0-49A1-B293-145D1946F047}" type="pres">
      <dgm:prSet presAssocID="{06DE865E-A60E-46C8-8868-4996DA711314}" presName="horz2" presStyleCnt="0"/>
      <dgm:spPr/>
    </dgm:pt>
    <dgm:pt modelId="{E2D936F5-C262-40A8-9EDB-85DEB607F142}" type="pres">
      <dgm:prSet presAssocID="{06DE865E-A60E-46C8-8868-4996DA711314}" presName="horzSpace2" presStyleCnt="0"/>
      <dgm:spPr/>
    </dgm:pt>
    <dgm:pt modelId="{12C37DCD-5250-4C65-8F56-32CD3AF916A9}" type="pres">
      <dgm:prSet presAssocID="{06DE865E-A60E-46C8-8868-4996DA711314}" presName="tx2" presStyleLbl="revTx" presStyleIdx="5" presStyleCnt="8"/>
      <dgm:spPr/>
    </dgm:pt>
    <dgm:pt modelId="{80250534-535D-418F-8290-AA60419E77E7}" type="pres">
      <dgm:prSet presAssocID="{06DE865E-A60E-46C8-8868-4996DA711314}" presName="vert2" presStyleCnt="0"/>
      <dgm:spPr/>
    </dgm:pt>
    <dgm:pt modelId="{015C6528-8B02-43E7-B7D5-170224D353BF}" type="pres">
      <dgm:prSet presAssocID="{06DE865E-A60E-46C8-8868-4996DA711314}" presName="thinLine2b" presStyleLbl="callout" presStyleIdx="2" presStyleCnt="4"/>
      <dgm:spPr/>
    </dgm:pt>
    <dgm:pt modelId="{8C44D546-E01A-476E-9CF8-812020F22160}" type="pres">
      <dgm:prSet presAssocID="{06DE865E-A60E-46C8-8868-4996DA711314}" presName="vertSpace2b" presStyleCnt="0"/>
      <dgm:spPr/>
    </dgm:pt>
    <dgm:pt modelId="{AAC3BD67-9743-48A3-A388-6D4747A1E528}" type="pres">
      <dgm:prSet presAssocID="{A2A171ED-4DC9-48A0-AD2D-3057567B1AEF}" presName="thickLine" presStyleLbl="alignNode1" presStyleIdx="3" presStyleCnt="4"/>
      <dgm:spPr/>
    </dgm:pt>
    <dgm:pt modelId="{4A2AF6BC-13E0-4FD5-8178-12F4A979BF81}" type="pres">
      <dgm:prSet presAssocID="{A2A171ED-4DC9-48A0-AD2D-3057567B1AEF}" presName="horz1" presStyleCnt="0"/>
      <dgm:spPr/>
    </dgm:pt>
    <dgm:pt modelId="{41374FC5-2F80-430A-98CD-9DAA9C9E06E2}" type="pres">
      <dgm:prSet presAssocID="{A2A171ED-4DC9-48A0-AD2D-3057567B1AEF}" presName="tx1" presStyleLbl="revTx" presStyleIdx="6" presStyleCnt="8"/>
      <dgm:spPr/>
    </dgm:pt>
    <dgm:pt modelId="{D11BDEBA-69FF-4640-84EA-26BD4C556995}" type="pres">
      <dgm:prSet presAssocID="{A2A171ED-4DC9-48A0-AD2D-3057567B1AEF}" presName="vert1" presStyleCnt="0"/>
      <dgm:spPr/>
    </dgm:pt>
    <dgm:pt modelId="{76BE5B3F-EA34-489C-A7E3-3BBA2461DC32}" type="pres">
      <dgm:prSet presAssocID="{41F3DCF8-A1FD-4EE2-9FB8-828FB5D54678}" presName="vertSpace2a" presStyleCnt="0"/>
      <dgm:spPr/>
    </dgm:pt>
    <dgm:pt modelId="{D45B9D46-91BD-483A-81CE-EBD49D8EAB1C}" type="pres">
      <dgm:prSet presAssocID="{41F3DCF8-A1FD-4EE2-9FB8-828FB5D54678}" presName="horz2" presStyleCnt="0"/>
      <dgm:spPr/>
    </dgm:pt>
    <dgm:pt modelId="{C578A2EB-159E-454B-BE07-03304DB55276}" type="pres">
      <dgm:prSet presAssocID="{41F3DCF8-A1FD-4EE2-9FB8-828FB5D54678}" presName="horzSpace2" presStyleCnt="0"/>
      <dgm:spPr/>
    </dgm:pt>
    <dgm:pt modelId="{74FA282B-E7A7-407F-87AB-AD83122A5F2E}" type="pres">
      <dgm:prSet presAssocID="{41F3DCF8-A1FD-4EE2-9FB8-828FB5D54678}" presName="tx2" presStyleLbl="revTx" presStyleIdx="7" presStyleCnt="8"/>
      <dgm:spPr/>
    </dgm:pt>
    <dgm:pt modelId="{E8A04A3F-6DDE-4858-8E2D-FB222D90EC26}" type="pres">
      <dgm:prSet presAssocID="{41F3DCF8-A1FD-4EE2-9FB8-828FB5D54678}" presName="vert2" presStyleCnt="0"/>
      <dgm:spPr/>
    </dgm:pt>
    <dgm:pt modelId="{C885E31F-A680-49B2-97AB-4069EA050C61}" type="pres">
      <dgm:prSet presAssocID="{41F3DCF8-A1FD-4EE2-9FB8-828FB5D54678}" presName="thinLine2b" presStyleLbl="callout" presStyleIdx="3" presStyleCnt="4"/>
      <dgm:spPr/>
    </dgm:pt>
    <dgm:pt modelId="{48C467AA-1282-4016-BEF7-0C74CCB40E15}" type="pres">
      <dgm:prSet presAssocID="{41F3DCF8-A1FD-4EE2-9FB8-828FB5D54678}" presName="vertSpace2b" presStyleCnt="0"/>
      <dgm:spPr/>
    </dgm:pt>
  </dgm:ptLst>
  <dgm:cxnLst>
    <dgm:cxn modelId="{F31DF208-9E24-46ED-B1DD-F9E0763D4DC7}" srcId="{A9FC3B35-3346-4CA3-A83E-148719C36087}" destId="{A2A171ED-4DC9-48A0-AD2D-3057567B1AEF}" srcOrd="3" destOrd="0" parTransId="{AD48CD22-73F6-42AB-A840-BF5711089376}" sibTransId="{26D21559-A0D0-4ECB-962D-DAD8B0A58A1C}"/>
    <dgm:cxn modelId="{BB895C31-F617-4536-9110-4E2514ECD159}" type="presOf" srcId="{2DB365E2-DEE5-4F27-BB38-7A75F926EC0F}" destId="{3542F3CE-9433-4652-81F5-E9793100A208}" srcOrd="0" destOrd="0" presId="urn:microsoft.com/office/officeart/2008/layout/LinedList"/>
    <dgm:cxn modelId="{1139D936-72F8-4AB8-9AB0-71D6B1F194E8}" srcId="{A9FC3B35-3346-4CA3-A83E-148719C36087}" destId="{BE2A8875-7E92-41C5-9799-D6676C6CDB81}" srcOrd="0" destOrd="0" parTransId="{5EEAAAC9-0CE3-4AE8-9DB8-A5ABFE3739C0}" sibTransId="{6394B006-3F24-4CDE-AA4C-98776D255F7D}"/>
    <dgm:cxn modelId="{BB756539-D186-4C69-BCDC-6904F4BD3747}" srcId="{BE2A8875-7E92-41C5-9799-D6676C6CDB81}" destId="{045B2663-D566-4791-AEBB-941FC58EAF1C}" srcOrd="0" destOrd="0" parTransId="{F17499D7-DC66-409D-87DA-39F72FD3FCC9}" sibTransId="{8E453B8E-17B3-4527-B655-C7EFE184EB8C}"/>
    <dgm:cxn modelId="{1C4B1766-C8DF-4FC2-BFE7-A9736197619F}" srcId="{A9FC3B35-3346-4CA3-A83E-148719C36087}" destId="{2DB365E2-DEE5-4F27-BB38-7A75F926EC0F}" srcOrd="1" destOrd="0" parTransId="{01F161E4-07FF-4FA9-8F04-54257274D01A}" sibTransId="{008F0C3A-9293-49B7-98F5-04BDC8BF1F17}"/>
    <dgm:cxn modelId="{38888F67-C429-43E1-9485-A562DB8D8619}" type="presOf" srcId="{A9FC3B35-3346-4CA3-A83E-148719C36087}" destId="{1AD2F5F8-9F80-4112-B306-6DC98ED50EEA}" srcOrd="0" destOrd="0" presId="urn:microsoft.com/office/officeart/2008/layout/LinedList"/>
    <dgm:cxn modelId="{F75D184A-CD74-4088-91FB-AEAF7F2ADBFA}" type="presOf" srcId="{BE2A8875-7E92-41C5-9799-D6676C6CDB81}" destId="{2D362CDB-E6FC-4739-899A-2D3B4C700A8D}" srcOrd="0" destOrd="0" presId="urn:microsoft.com/office/officeart/2008/layout/LinedList"/>
    <dgm:cxn modelId="{08387E50-D765-46A3-87B5-6E3A738B4F54}" srcId="{2153C62D-938F-45FE-A3EF-3E327F5B433F}" destId="{06DE865E-A60E-46C8-8868-4996DA711314}" srcOrd="0" destOrd="0" parTransId="{31F8ADF2-FDC9-4C16-A1F9-69636EF8ED0F}" sibTransId="{AE76ABF1-9DC1-42C1-AB09-6FD597A64D13}"/>
    <dgm:cxn modelId="{8A1BB058-B7C1-4F6B-8CD7-33169C98110B}" type="presOf" srcId="{2153C62D-938F-45FE-A3EF-3E327F5B433F}" destId="{8A96CE72-BD3F-4FD1-B1BF-9FCE1A8249A4}" srcOrd="0" destOrd="0" presId="urn:microsoft.com/office/officeart/2008/layout/LinedList"/>
    <dgm:cxn modelId="{2216BDA1-9839-4098-8D1D-8DA3AA37A995}" srcId="{A2A171ED-4DC9-48A0-AD2D-3057567B1AEF}" destId="{41F3DCF8-A1FD-4EE2-9FB8-828FB5D54678}" srcOrd="0" destOrd="0" parTransId="{02016108-659C-4896-9A64-FACB9B462885}" sibTransId="{5223D697-9962-48A4-B9B0-268ADF9D48E6}"/>
    <dgm:cxn modelId="{9CDAF1B2-6ECC-4C41-826B-473A5853ED25}" type="presOf" srcId="{045B2663-D566-4791-AEBB-941FC58EAF1C}" destId="{1399BAF1-9F1A-4BC6-9B9A-D3E480247AB2}" srcOrd="0" destOrd="0" presId="urn:microsoft.com/office/officeart/2008/layout/LinedList"/>
    <dgm:cxn modelId="{9824D4C7-F92C-43AB-9DE4-616B2E8B06B4}" type="presOf" srcId="{A39866D9-9E57-4A66-935A-49B82CAAFB47}" destId="{DEF79FCC-6360-4E9D-A526-8DF791710387}" srcOrd="0" destOrd="0" presId="urn:microsoft.com/office/officeart/2008/layout/LinedList"/>
    <dgm:cxn modelId="{CA7622EC-FCEC-4232-9E03-7948EAF0EDC2}" type="presOf" srcId="{41F3DCF8-A1FD-4EE2-9FB8-828FB5D54678}" destId="{74FA282B-E7A7-407F-87AB-AD83122A5F2E}" srcOrd="0" destOrd="0" presId="urn:microsoft.com/office/officeart/2008/layout/LinedList"/>
    <dgm:cxn modelId="{B29391EE-124F-4E51-8C15-15C4AD3298BC}" type="presOf" srcId="{06DE865E-A60E-46C8-8868-4996DA711314}" destId="{12C37DCD-5250-4C65-8F56-32CD3AF916A9}" srcOrd="0" destOrd="0" presId="urn:microsoft.com/office/officeart/2008/layout/LinedList"/>
    <dgm:cxn modelId="{64FD7BF3-60A9-488B-8D64-B4F8A05B325F}" type="presOf" srcId="{A2A171ED-4DC9-48A0-AD2D-3057567B1AEF}" destId="{41374FC5-2F80-430A-98CD-9DAA9C9E06E2}" srcOrd="0" destOrd="0" presId="urn:microsoft.com/office/officeart/2008/layout/LinedList"/>
    <dgm:cxn modelId="{7B4FEFF7-CBC2-4F28-95A3-613A0872050A}" srcId="{2DB365E2-DEE5-4F27-BB38-7A75F926EC0F}" destId="{A39866D9-9E57-4A66-935A-49B82CAAFB47}" srcOrd="0" destOrd="0" parTransId="{5BCC4F15-7AA6-4B32-BCDB-0D39B2CD28BD}" sibTransId="{6F9B3970-0FF9-4E6A-B1C3-F5F792F562A3}"/>
    <dgm:cxn modelId="{3E4941F9-926F-4C94-811E-F3A70367A7CA}" srcId="{A9FC3B35-3346-4CA3-A83E-148719C36087}" destId="{2153C62D-938F-45FE-A3EF-3E327F5B433F}" srcOrd="2" destOrd="0" parTransId="{6AF34FD2-2F96-431D-9060-539FF50D191F}" sibTransId="{46B83E94-AC6A-4A24-ABD0-FD9B49BB5953}"/>
    <dgm:cxn modelId="{57E39C1D-EAD8-4397-88DD-C866EDDFC5D8}" type="presParOf" srcId="{1AD2F5F8-9F80-4112-B306-6DC98ED50EEA}" destId="{7B73721B-237D-48AC-B3FF-E64D5604F908}" srcOrd="0" destOrd="0" presId="urn:microsoft.com/office/officeart/2008/layout/LinedList"/>
    <dgm:cxn modelId="{B2250072-98BE-43A3-8468-9F34D40531D5}" type="presParOf" srcId="{1AD2F5F8-9F80-4112-B306-6DC98ED50EEA}" destId="{0C48850D-02CD-40ED-BD55-F4361D7B8C38}" srcOrd="1" destOrd="0" presId="urn:microsoft.com/office/officeart/2008/layout/LinedList"/>
    <dgm:cxn modelId="{3C60F45C-3620-4231-AB64-2F22295A51E1}" type="presParOf" srcId="{0C48850D-02CD-40ED-BD55-F4361D7B8C38}" destId="{2D362CDB-E6FC-4739-899A-2D3B4C700A8D}" srcOrd="0" destOrd="0" presId="urn:microsoft.com/office/officeart/2008/layout/LinedList"/>
    <dgm:cxn modelId="{1DA9F5E2-BB1C-4A89-8D90-6EC5280FCCCF}" type="presParOf" srcId="{0C48850D-02CD-40ED-BD55-F4361D7B8C38}" destId="{EF3D6B3D-FEEA-45DE-A308-10383B0223A5}" srcOrd="1" destOrd="0" presId="urn:microsoft.com/office/officeart/2008/layout/LinedList"/>
    <dgm:cxn modelId="{DB2B8772-C543-4C75-8B2C-015766550C64}" type="presParOf" srcId="{EF3D6B3D-FEEA-45DE-A308-10383B0223A5}" destId="{FE25EDF2-F279-4348-8FA9-552229F6CE03}" srcOrd="0" destOrd="0" presId="urn:microsoft.com/office/officeart/2008/layout/LinedList"/>
    <dgm:cxn modelId="{1BB86503-6902-4D8E-AB94-8E60205C6D03}" type="presParOf" srcId="{EF3D6B3D-FEEA-45DE-A308-10383B0223A5}" destId="{1EC01CBA-10F3-477A-AFD9-8A39A925AD18}" srcOrd="1" destOrd="0" presId="urn:microsoft.com/office/officeart/2008/layout/LinedList"/>
    <dgm:cxn modelId="{8BEBA1DB-4282-4A90-9CAD-62EF6109D9C4}" type="presParOf" srcId="{1EC01CBA-10F3-477A-AFD9-8A39A925AD18}" destId="{E60B9E02-F289-4832-8907-19B3F390052F}" srcOrd="0" destOrd="0" presId="urn:microsoft.com/office/officeart/2008/layout/LinedList"/>
    <dgm:cxn modelId="{361C918A-4FE7-412D-AE90-167302C98EB1}" type="presParOf" srcId="{1EC01CBA-10F3-477A-AFD9-8A39A925AD18}" destId="{1399BAF1-9F1A-4BC6-9B9A-D3E480247AB2}" srcOrd="1" destOrd="0" presId="urn:microsoft.com/office/officeart/2008/layout/LinedList"/>
    <dgm:cxn modelId="{4F5FB623-CBA8-40C6-A45A-2F7FCC2E30AE}" type="presParOf" srcId="{1EC01CBA-10F3-477A-AFD9-8A39A925AD18}" destId="{76C7ED8D-DCC0-4088-95E6-A58AD1F14AFC}" srcOrd="2" destOrd="0" presId="urn:microsoft.com/office/officeart/2008/layout/LinedList"/>
    <dgm:cxn modelId="{CCBE5D46-4043-4A91-8A88-5223A7D88E2A}" type="presParOf" srcId="{EF3D6B3D-FEEA-45DE-A308-10383B0223A5}" destId="{2DED9C77-86C2-458F-8F85-87C90D52E921}" srcOrd="2" destOrd="0" presId="urn:microsoft.com/office/officeart/2008/layout/LinedList"/>
    <dgm:cxn modelId="{8A620185-54BC-49F2-A136-F89B1753F66F}" type="presParOf" srcId="{EF3D6B3D-FEEA-45DE-A308-10383B0223A5}" destId="{9DD15D75-60C9-4574-B9CC-9D23DE9DCC24}" srcOrd="3" destOrd="0" presId="urn:microsoft.com/office/officeart/2008/layout/LinedList"/>
    <dgm:cxn modelId="{F4916AAC-0266-48AF-878F-919EAA8F4377}" type="presParOf" srcId="{1AD2F5F8-9F80-4112-B306-6DC98ED50EEA}" destId="{0CB52D3B-FB76-4FC1-A18F-FB5CBD8B02CD}" srcOrd="2" destOrd="0" presId="urn:microsoft.com/office/officeart/2008/layout/LinedList"/>
    <dgm:cxn modelId="{D277C8AA-FA02-4D57-B944-5683AEB0B1A8}" type="presParOf" srcId="{1AD2F5F8-9F80-4112-B306-6DC98ED50EEA}" destId="{603AD900-DF75-4A70-8C70-A4A286A4BE71}" srcOrd="3" destOrd="0" presId="urn:microsoft.com/office/officeart/2008/layout/LinedList"/>
    <dgm:cxn modelId="{C2A29947-8B08-4360-B0D1-0386C7227A85}" type="presParOf" srcId="{603AD900-DF75-4A70-8C70-A4A286A4BE71}" destId="{3542F3CE-9433-4652-81F5-E9793100A208}" srcOrd="0" destOrd="0" presId="urn:microsoft.com/office/officeart/2008/layout/LinedList"/>
    <dgm:cxn modelId="{2024D150-A12A-42AE-9837-61401AA3C93F}" type="presParOf" srcId="{603AD900-DF75-4A70-8C70-A4A286A4BE71}" destId="{D83450DD-83C6-4F85-BFB4-2334A51D017D}" srcOrd="1" destOrd="0" presId="urn:microsoft.com/office/officeart/2008/layout/LinedList"/>
    <dgm:cxn modelId="{9B0E1992-BB92-40C1-BEAF-1B356AD01CC3}" type="presParOf" srcId="{D83450DD-83C6-4F85-BFB4-2334A51D017D}" destId="{F97D0388-90BD-4012-9DE1-8A764861E5BD}" srcOrd="0" destOrd="0" presId="urn:microsoft.com/office/officeart/2008/layout/LinedList"/>
    <dgm:cxn modelId="{ADE74960-1000-4F80-B0A8-4C7D594418F2}" type="presParOf" srcId="{D83450DD-83C6-4F85-BFB4-2334A51D017D}" destId="{B26310C2-C88A-4AE8-837B-0A78DF3A8E83}" srcOrd="1" destOrd="0" presId="urn:microsoft.com/office/officeart/2008/layout/LinedList"/>
    <dgm:cxn modelId="{689AFD6F-B84A-41A7-9982-CE37B0060868}" type="presParOf" srcId="{B26310C2-C88A-4AE8-837B-0A78DF3A8E83}" destId="{AA4B7F94-AF48-4FDC-9D01-DF958D5D2F61}" srcOrd="0" destOrd="0" presId="urn:microsoft.com/office/officeart/2008/layout/LinedList"/>
    <dgm:cxn modelId="{ED157BE5-5218-4082-B43E-A1CB6309B39C}" type="presParOf" srcId="{B26310C2-C88A-4AE8-837B-0A78DF3A8E83}" destId="{DEF79FCC-6360-4E9D-A526-8DF791710387}" srcOrd="1" destOrd="0" presId="urn:microsoft.com/office/officeart/2008/layout/LinedList"/>
    <dgm:cxn modelId="{28CC1B6C-D250-41C6-9EAC-5833AC2F7102}" type="presParOf" srcId="{B26310C2-C88A-4AE8-837B-0A78DF3A8E83}" destId="{82678B16-946B-469B-9DF9-59876AF8EDBC}" srcOrd="2" destOrd="0" presId="urn:microsoft.com/office/officeart/2008/layout/LinedList"/>
    <dgm:cxn modelId="{E82A085B-BD3E-4B29-BF05-0C44533D9035}" type="presParOf" srcId="{D83450DD-83C6-4F85-BFB4-2334A51D017D}" destId="{8D5F0B33-4ED4-465C-8CE1-559B76AF50B4}" srcOrd="2" destOrd="0" presId="urn:microsoft.com/office/officeart/2008/layout/LinedList"/>
    <dgm:cxn modelId="{8E3DAE51-A6E7-43CF-89DB-93A15C95A7CC}" type="presParOf" srcId="{D83450DD-83C6-4F85-BFB4-2334A51D017D}" destId="{56A607CE-3762-4678-87EF-EB700B54F7AE}" srcOrd="3" destOrd="0" presId="urn:microsoft.com/office/officeart/2008/layout/LinedList"/>
    <dgm:cxn modelId="{66B487C8-281F-4601-AE74-99DB5B0E47E3}" type="presParOf" srcId="{1AD2F5F8-9F80-4112-B306-6DC98ED50EEA}" destId="{97A92B04-8C58-4147-996E-55EC3B18E72E}" srcOrd="4" destOrd="0" presId="urn:microsoft.com/office/officeart/2008/layout/LinedList"/>
    <dgm:cxn modelId="{FBDC9A96-D399-4A29-8A4E-8054BBD0D13C}" type="presParOf" srcId="{1AD2F5F8-9F80-4112-B306-6DC98ED50EEA}" destId="{44D2ABD7-233D-4837-B0BB-6421255C68FD}" srcOrd="5" destOrd="0" presId="urn:microsoft.com/office/officeart/2008/layout/LinedList"/>
    <dgm:cxn modelId="{6BF83941-7E36-42BA-86C4-59B04D8DE2C1}" type="presParOf" srcId="{44D2ABD7-233D-4837-B0BB-6421255C68FD}" destId="{8A96CE72-BD3F-4FD1-B1BF-9FCE1A8249A4}" srcOrd="0" destOrd="0" presId="urn:microsoft.com/office/officeart/2008/layout/LinedList"/>
    <dgm:cxn modelId="{6E3AACB2-4DBA-49EE-9C36-521D280B6408}" type="presParOf" srcId="{44D2ABD7-233D-4837-B0BB-6421255C68FD}" destId="{36807A9B-E842-4B21-A32A-3CA067B7A6EF}" srcOrd="1" destOrd="0" presId="urn:microsoft.com/office/officeart/2008/layout/LinedList"/>
    <dgm:cxn modelId="{FF938B7B-489A-49DE-8BBF-2A5BF1550553}" type="presParOf" srcId="{36807A9B-E842-4B21-A32A-3CA067B7A6EF}" destId="{F4D82365-2D38-4C3C-B17D-DFEB32F691F2}" srcOrd="0" destOrd="0" presId="urn:microsoft.com/office/officeart/2008/layout/LinedList"/>
    <dgm:cxn modelId="{0BC4EDE9-C603-4CDA-BF9F-E12B90BE46B6}" type="presParOf" srcId="{36807A9B-E842-4B21-A32A-3CA067B7A6EF}" destId="{8B7F87C4-3CB0-49A1-B293-145D1946F047}" srcOrd="1" destOrd="0" presId="urn:microsoft.com/office/officeart/2008/layout/LinedList"/>
    <dgm:cxn modelId="{48E8838D-F0D9-4B2C-9D53-BDA8A8213A4B}" type="presParOf" srcId="{8B7F87C4-3CB0-49A1-B293-145D1946F047}" destId="{E2D936F5-C262-40A8-9EDB-85DEB607F142}" srcOrd="0" destOrd="0" presId="urn:microsoft.com/office/officeart/2008/layout/LinedList"/>
    <dgm:cxn modelId="{9978314B-9786-49C7-B10B-04FFB274C421}" type="presParOf" srcId="{8B7F87C4-3CB0-49A1-B293-145D1946F047}" destId="{12C37DCD-5250-4C65-8F56-32CD3AF916A9}" srcOrd="1" destOrd="0" presId="urn:microsoft.com/office/officeart/2008/layout/LinedList"/>
    <dgm:cxn modelId="{D40EDB11-BF5B-4FDF-95B9-A8B8E8ABF945}" type="presParOf" srcId="{8B7F87C4-3CB0-49A1-B293-145D1946F047}" destId="{80250534-535D-418F-8290-AA60419E77E7}" srcOrd="2" destOrd="0" presId="urn:microsoft.com/office/officeart/2008/layout/LinedList"/>
    <dgm:cxn modelId="{416275E3-7B6D-486B-B58E-91B2ECF8B9DC}" type="presParOf" srcId="{36807A9B-E842-4B21-A32A-3CA067B7A6EF}" destId="{015C6528-8B02-43E7-B7D5-170224D353BF}" srcOrd="2" destOrd="0" presId="urn:microsoft.com/office/officeart/2008/layout/LinedList"/>
    <dgm:cxn modelId="{A47C3C82-00E1-4463-B90D-061875427C60}" type="presParOf" srcId="{36807A9B-E842-4B21-A32A-3CA067B7A6EF}" destId="{8C44D546-E01A-476E-9CF8-812020F22160}" srcOrd="3" destOrd="0" presId="urn:microsoft.com/office/officeart/2008/layout/LinedList"/>
    <dgm:cxn modelId="{587BE889-D2C3-4A56-998A-EDB421B82670}" type="presParOf" srcId="{1AD2F5F8-9F80-4112-B306-6DC98ED50EEA}" destId="{AAC3BD67-9743-48A3-A388-6D4747A1E528}" srcOrd="6" destOrd="0" presId="urn:microsoft.com/office/officeart/2008/layout/LinedList"/>
    <dgm:cxn modelId="{095C2E69-808A-4D4B-962E-3F4D44A9E881}" type="presParOf" srcId="{1AD2F5F8-9F80-4112-B306-6DC98ED50EEA}" destId="{4A2AF6BC-13E0-4FD5-8178-12F4A979BF81}" srcOrd="7" destOrd="0" presId="urn:microsoft.com/office/officeart/2008/layout/LinedList"/>
    <dgm:cxn modelId="{0748849D-A1D4-49CF-A24A-74473D9F6431}" type="presParOf" srcId="{4A2AF6BC-13E0-4FD5-8178-12F4A979BF81}" destId="{41374FC5-2F80-430A-98CD-9DAA9C9E06E2}" srcOrd="0" destOrd="0" presId="urn:microsoft.com/office/officeart/2008/layout/LinedList"/>
    <dgm:cxn modelId="{4F70D2A8-F0A4-4972-81B7-138BC52E143D}" type="presParOf" srcId="{4A2AF6BC-13E0-4FD5-8178-12F4A979BF81}" destId="{D11BDEBA-69FF-4640-84EA-26BD4C556995}" srcOrd="1" destOrd="0" presId="urn:microsoft.com/office/officeart/2008/layout/LinedList"/>
    <dgm:cxn modelId="{E04F5A9B-E587-4CBC-85DC-200C6B48337D}" type="presParOf" srcId="{D11BDEBA-69FF-4640-84EA-26BD4C556995}" destId="{76BE5B3F-EA34-489C-A7E3-3BBA2461DC32}" srcOrd="0" destOrd="0" presId="urn:microsoft.com/office/officeart/2008/layout/LinedList"/>
    <dgm:cxn modelId="{5FFEDA1D-95E8-4A26-9D71-CC5EE1D9CE5F}" type="presParOf" srcId="{D11BDEBA-69FF-4640-84EA-26BD4C556995}" destId="{D45B9D46-91BD-483A-81CE-EBD49D8EAB1C}" srcOrd="1" destOrd="0" presId="urn:microsoft.com/office/officeart/2008/layout/LinedList"/>
    <dgm:cxn modelId="{BDF60930-8700-4517-A35B-EE61A84CA8F1}" type="presParOf" srcId="{D45B9D46-91BD-483A-81CE-EBD49D8EAB1C}" destId="{C578A2EB-159E-454B-BE07-03304DB55276}" srcOrd="0" destOrd="0" presId="urn:microsoft.com/office/officeart/2008/layout/LinedList"/>
    <dgm:cxn modelId="{FA887899-09FF-4BDF-813D-4FA0C185D996}" type="presParOf" srcId="{D45B9D46-91BD-483A-81CE-EBD49D8EAB1C}" destId="{74FA282B-E7A7-407F-87AB-AD83122A5F2E}" srcOrd="1" destOrd="0" presId="urn:microsoft.com/office/officeart/2008/layout/LinedList"/>
    <dgm:cxn modelId="{7223BB09-010A-48DC-B534-CDD99873826A}" type="presParOf" srcId="{D45B9D46-91BD-483A-81CE-EBD49D8EAB1C}" destId="{E8A04A3F-6DDE-4858-8E2D-FB222D90EC26}" srcOrd="2" destOrd="0" presId="urn:microsoft.com/office/officeart/2008/layout/LinedList"/>
    <dgm:cxn modelId="{4CFB2F9A-5C59-408F-AD20-4A0666D450A4}" type="presParOf" srcId="{D11BDEBA-69FF-4640-84EA-26BD4C556995}" destId="{C885E31F-A680-49B2-97AB-4069EA050C61}" srcOrd="2" destOrd="0" presId="urn:microsoft.com/office/officeart/2008/layout/LinedList"/>
    <dgm:cxn modelId="{0E6B0F38-90F1-42E1-B676-3CFE0A2B667C}" type="presParOf" srcId="{D11BDEBA-69FF-4640-84EA-26BD4C556995}" destId="{48C467AA-1282-4016-BEF7-0C74CCB40E15}"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8F5F9C-BA7B-404D-A086-55E3782B8EE2}" type="doc">
      <dgm:prSet loTypeId="urn:microsoft.com/office/officeart/2008/layout/VerticalCurvedList" loCatId="list" qsTypeId="urn:microsoft.com/office/officeart/2005/8/quickstyle/simple3" qsCatId="simple" csTypeId="urn:microsoft.com/office/officeart/2005/8/colors/accent1_1" csCatId="accent1" phldr="1"/>
      <dgm:spPr/>
      <dgm:t>
        <a:bodyPr/>
        <a:lstStyle/>
        <a:p>
          <a:endParaRPr lang="en-US"/>
        </a:p>
      </dgm:t>
    </dgm:pt>
    <dgm:pt modelId="{22BA1BA8-3056-4E01-B48A-F2D9D862CB4B}">
      <dgm:prSet phldrT="[Text]" custT="1"/>
      <dgm:spPr/>
      <dgm:t>
        <a:bodyPr/>
        <a:lstStyle/>
        <a:p>
          <a:r>
            <a:rPr lang="en-US" sz="1600"/>
            <a:t>Professional Services</a:t>
          </a:r>
        </a:p>
      </dgm:t>
    </dgm:pt>
    <dgm:pt modelId="{3808539B-3745-40FB-92B6-BA92BBFD3A09}" type="parTrans" cxnId="{AC2933C1-1101-4F7E-A42D-A1307D00B57A}">
      <dgm:prSet/>
      <dgm:spPr/>
      <dgm:t>
        <a:bodyPr/>
        <a:lstStyle/>
        <a:p>
          <a:endParaRPr lang="en-US"/>
        </a:p>
      </dgm:t>
    </dgm:pt>
    <dgm:pt modelId="{DF4DA396-AC17-4238-BB96-BDD2622D41FA}" type="sibTrans" cxnId="{AC2933C1-1101-4F7E-A42D-A1307D00B57A}">
      <dgm:prSet/>
      <dgm:spPr/>
      <dgm:t>
        <a:bodyPr/>
        <a:lstStyle/>
        <a:p>
          <a:endParaRPr lang="en-US"/>
        </a:p>
      </dgm:t>
    </dgm:pt>
    <dgm:pt modelId="{B4EF9B24-571C-415A-A0D8-078FEAFCDF43}">
      <dgm:prSet phldrT="[Text]" custT="1"/>
      <dgm:spPr/>
      <dgm:t>
        <a:bodyPr/>
        <a:lstStyle/>
        <a:p>
          <a:r>
            <a:rPr lang="en-US" sz="1600"/>
            <a:t>Advanced Data Analytics</a:t>
          </a:r>
        </a:p>
      </dgm:t>
    </dgm:pt>
    <dgm:pt modelId="{D58BEDEF-B500-4CEE-B113-0DF1C0A009AA}" type="parTrans" cxnId="{B82F7F84-F153-4D58-945A-EE6F26555C2D}">
      <dgm:prSet/>
      <dgm:spPr/>
      <dgm:t>
        <a:bodyPr/>
        <a:lstStyle/>
        <a:p>
          <a:endParaRPr lang="en-US"/>
        </a:p>
      </dgm:t>
    </dgm:pt>
    <dgm:pt modelId="{A6C61352-1F8E-47A5-A09D-88E8CC0587E5}" type="sibTrans" cxnId="{B82F7F84-F153-4D58-945A-EE6F26555C2D}">
      <dgm:prSet/>
      <dgm:spPr/>
      <dgm:t>
        <a:bodyPr/>
        <a:lstStyle/>
        <a:p>
          <a:endParaRPr lang="en-US"/>
        </a:p>
      </dgm:t>
    </dgm:pt>
    <dgm:pt modelId="{BCB7D997-A4D0-4E97-B7ED-960665129603}">
      <dgm:prSet phldrT="[Text]" custT="1"/>
      <dgm:spPr/>
      <dgm:t>
        <a:bodyPr/>
        <a:lstStyle/>
        <a:p>
          <a:r>
            <a:rPr lang="en-US" sz="1600"/>
            <a:t>Data Management Strategy and Consultancy</a:t>
          </a:r>
        </a:p>
      </dgm:t>
    </dgm:pt>
    <dgm:pt modelId="{BBA51159-D9ED-4A55-820B-1E410967B2AE}" type="parTrans" cxnId="{EEB1BB05-0867-4EFC-99B4-E687AE0F2A44}">
      <dgm:prSet/>
      <dgm:spPr/>
      <dgm:t>
        <a:bodyPr/>
        <a:lstStyle/>
        <a:p>
          <a:endParaRPr lang="en-US"/>
        </a:p>
      </dgm:t>
    </dgm:pt>
    <dgm:pt modelId="{81AC2F43-5F54-4487-BAC2-500BC0CE3D00}" type="sibTrans" cxnId="{EEB1BB05-0867-4EFC-99B4-E687AE0F2A44}">
      <dgm:prSet/>
      <dgm:spPr/>
      <dgm:t>
        <a:bodyPr/>
        <a:lstStyle/>
        <a:p>
          <a:endParaRPr lang="en-US"/>
        </a:p>
      </dgm:t>
    </dgm:pt>
    <dgm:pt modelId="{EBA77C82-1F8C-47B8-B35E-FBAF599D4BE7}" type="pres">
      <dgm:prSet presAssocID="{758F5F9C-BA7B-404D-A086-55E3782B8EE2}" presName="Name0" presStyleCnt="0">
        <dgm:presLayoutVars>
          <dgm:chMax val="7"/>
          <dgm:chPref val="7"/>
          <dgm:dir/>
        </dgm:presLayoutVars>
      </dgm:prSet>
      <dgm:spPr/>
    </dgm:pt>
    <dgm:pt modelId="{F616CE3C-3E61-4457-A46A-713CB372C30A}" type="pres">
      <dgm:prSet presAssocID="{758F5F9C-BA7B-404D-A086-55E3782B8EE2}" presName="Name1" presStyleCnt="0"/>
      <dgm:spPr/>
    </dgm:pt>
    <dgm:pt modelId="{D4A41B41-F281-4840-A30C-44E51FBA58C4}" type="pres">
      <dgm:prSet presAssocID="{758F5F9C-BA7B-404D-A086-55E3782B8EE2}" presName="cycle" presStyleCnt="0"/>
      <dgm:spPr/>
    </dgm:pt>
    <dgm:pt modelId="{CB3D922F-EA4D-4DD3-8F97-2CFA42EC25E4}" type="pres">
      <dgm:prSet presAssocID="{758F5F9C-BA7B-404D-A086-55E3782B8EE2}" presName="srcNode" presStyleLbl="node1" presStyleIdx="0" presStyleCnt="3"/>
      <dgm:spPr/>
    </dgm:pt>
    <dgm:pt modelId="{C8A9E64F-240D-4798-8B28-8FDB3995C94C}" type="pres">
      <dgm:prSet presAssocID="{758F5F9C-BA7B-404D-A086-55E3782B8EE2}" presName="conn" presStyleLbl="parChTrans1D2" presStyleIdx="0" presStyleCnt="1"/>
      <dgm:spPr/>
    </dgm:pt>
    <dgm:pt modelId="{D82C4B3F-9503-4F49-8D6A-730CCCD228F1}" type="pres">
      <dgm:prSet presAssocID="{758F5F9C-BA7B-404D-A086-55E3782B8EE2}" presName="extraNode" presStyleLbl="node1" presStyleIdx="0" presStyleCnt="3"/>
      <dgm:spPr/>
    </dgm:pt>
    <dgm:pt modelId="{A495A50A-34B5-42B4-9D88-11A84E02E2B3}" type="pres">
      <dgm:prSet presAssocID="{758F5F9C-BA7B-404D-A086-55E3782B8EE2}" presName="dstNode" presStyleLbl="node1" presStyleIdx="0" presStyleCnt="3"/>
      <dgm:spPr/>
    </dgm:pt>
    <dgm:pt modelId="{F22A5FFD-7DDB-46A4-9F81-21503B75C9DC}" type="pres">
      <dgm:prSet presAssocID="{22BA1BA8-3056-4E01-B48A-F2D9D862CB4B}" presName="text_1" presStyleLbl="node1" presStyleIdx="0" presStyleCnt="3">
        <dgm:presLayoutVars>
          <dgm:bulletEnabled val="1"/>
        </dgm:presLayoutVars>
      </dgm:prSet>
      <dgm:spPr/>
    </dgm:pt>
    <dgm:pt modelId="{6641931B-1A13-40ED-A84D-D21BA01D55EC}" type="pres">
      <dgm:prSet presAssocID="{22BA1BA8-3056-4E01-B48A-F2D9D862CB4B}" presName="accent_1" presStyleCnt="0"/>
      <dgm:spPr/>
    </dgm:pt>
    <dgm:pt modelId="{BE8EC0B2-4AEB-400F-AC17-124D9F6CFA06}" type="pres">
      <dgm:prSet presAssocID="{22BA1BA8-3056-4E01-B48A-F2D9D862CB4B}" presName="accentRepeatNode" presStyleLbl="solidFgAcc1" presStyleIdx="0" presStyleCnt="3" custLinFactNeighborX="395" custLinFactNeighborY="-5096"/>
      <dgm:spPr/>
    </dgm:pt>
    <dgm:pt modelId="{8E223A9B-DFA9-4179-9544-6D5EBDEC2CE2}" type="pres">
      <dgm:prSet presAssocID="{B4EF9B24-571C-415A-A0D8-078FEAFCDF43}" presName="text_2" presStyleLbl="node1" presStyleIdx="1" presStyleCnt="3">
        <dgm:presLayoutVars>
          <dgm:bulletEnabled val="1"/>
        </dgm:presLayoutVars>
      </dgm:prSet>
      <dgm:spPr/>
    </dgm:pt>
    <dgm:pt modelId="{FB7DF3D4-B69D-44C4-BD5A-639F5C1BD9FD}" type="pres">
      <dgm:prSet presAssocID="{B4EF9B24-571C-415A-A0D8-078FEAFCDF43}" presName="accent_2" presStyleCnt="0"/>
      <dgm:spPr/>
    </dgm:pt>
    <dgm:pt modelId="{E95D390C-6361-4A45-B11C-8882B80EBBD2}" type="pres">
      <dgm:prSet presAssocID="{B4EF9B24-571C-415A-A0D8-078FEAFCDF43}" presName="accentRepeatNode" presStyleLbl="solidFgAcc1" presStyleIdx="1" presStyleCnt="3"/>
      <dgm:spPr/>
    </dgm:pt>
    <dgm:pt modelId="{B0D59537-48D5-4F07-B827-CCDF8295589C}" type="pres">
      <dgm:prSet presAssocID="{BCB7D997-A4D0-4E97-B7ED-960665129603}" presName="text_3" presStyleLbl="node1" presStyleIdx="2" presStyleCnt="3">
        <dgm:presLayoutVars>
          <dgm:bulletEnabled val="1"/>
        </dgm:presLayoutVars>
      </dgm:prSet>
      <dgm:spPr/>
    </dgm:pt>
    <dgm:pt modelId="{2A147F1F-5747-467E-8199-57E74CE11795}" type="pres">
      <dgm:prSet presAssocID="{BCB7D997-A4D0-4E97-B7ED-960665129603}" presName="accent_3" presStyleCnt="0"/>
      <dgm:spPr/>
    </dgm:pt>
    <dgm:pt modelId="{586AA921-771F-40BF-9362-EA2AF57B6CD6}" type="pres">
      <dgm:prSet presAssocID="{BCB7D997-A4D0-4E97-B7ED-960665129603}" presName="accentRepeatNode" presStyleLbl="solidFgAcc1" presStyleIdx="2" presStyleCnt="3"/>
      <dgm:spPr/>
    </dgm:pt>
  </dgm:ptLst>
  <dgm:cxnLst>
    <dgm:cxn modelId="{EEB1BB05-0867-4EFC-99B4-E687AE0F2A44}" srcId="{758F5F9C-BA7B-404D-A086-55E3782B8EE2}" destId="{BCB7D997-A4D0-4E97-B7ED-960665129603}" srcOrd="2" destOrd="0" parTransId="{BBA51159-D9ED-4A55-820B-1E410967B2AE}" sibTransId="{81AC2F43-5F54-4487-BAC2-500BC0CE3D00}"/>
    <dgm:cxn modelId="{BDF0DB28-E295-4971-9405-D43EE1627A82}" type="presOf" srcId="{DF4DA396-AC17-4238-BB96-BDD2622D41FA}" destId="{C8A9E64F-240D-4798-8B28-8FDB3995C94C}" srcOrd="0" destOrd="0" presId="urn:microsoft.com/office/officeart/2008/layout/VerticalCurvedList"/>
    <dgm:cxn modelId="{B82F7F84-F153-4D58-945A-EE6F26555C2D}" srcId="{758F5F9C-BA7B-404D-A086-55E3782B8EE2}" destId="{B4EF9B24-571C-415A-A0D8-078FEAFCDF43}" srcOrd="1" destOrd="0" parTransId="{D58BEDEF-B500-4CEE-B113-0DF1C0A009AA}" sibTransId="{A6C61352-1F8E-47A5-A09D-88E8CC0587E5}"/>
    <dgm:cxn modelId="{73675297-9C4C-497B-82B3-25BB7402E2F5}" type="presOf" srcId="{22BA1BA8-3056-4E01-B48A-F2D9D862CB4B}" destId="{F22A5FFD-7DDB-46A4-9F81-21503B75C9DC}" srcOrd="0" destOrd="0" presId="urn:microsoft.com/office/officeart/2008/layout/VerticalCurvedList"/>
    <dgm:cxn modelId="{CB263EAA-6602-4360-AB0D-876DE0228830}" type="presOf" srcId="{BCB7D997-A4D0-4E97-B7ED-960665129603}" destId="{B0D59537-48D5-4F07-B827-CCDF8295589C}" srcOrd="0" destOrd="0" presId="urn:microsoft.com/office/officeart/2008/layout/VerticalCurvedList"/>
    <dgm:cxn modelId="{AC2933C1-1101-4F7E-A42D-A1307D00B57A}" srcId="{758F5F9C-BA7B-404D-A086-55E3782B8EE2}" destId="{22BA1BA8-3056-4E01-B48A-F2D9D862CB4B}" srcOrd="0" destOrd="0" parTransId="{3808539B-3745-40FB-92B6-BA92BBFD3A09}" sibTransId="{DF4DA396-AC17-4238-BB96-BDD2622D41FA}"/>
    <dgm:cxn modelId="{642218DA-C7E0-4973-8D15-AE7DF4618917}" type="presOf" srcId="{758F5F9C-BA7B-404D-A086-55E3782B8EE2}" destId="{EBA77C82-1F8C-47B8-B35E-FBAF599D4BE7}" srcOrd="0" destOrd="0" presId="urn:microsoft.com/office/officeart/2008/layout/VerticalCurvedList"/>
    <dgm:cxn modelId="{4F02B8E3-5C97-45EF-8E54-242AAE6E7F42}" type="presOf" srcId="{B4EF9B24-571C-415A-A0D8-078FEAFCDF43}" destId="{8E223A9B-DFA9-4179-9544-6D5EBDEC2CE2}" srcOrd="0" destOrd="0" presId="urn:microsoft.com/office/officeart/2008/layout/VerticalCurvedList"/>
    <dgm:cxn modelId="{413809DA-68C0-4FB3-B81A-18A7FED5D46B}" type="presParOf" srcId="{EBA77C82-1F8C-47B8-B35E-FBAF599D4BE7}" destId="{F616CE3C-3E61-4457-A46A-713CB372C30A}" srcOrd="0" destOrd="0" presId="urn:microsoft.com/office/officeart/2008/layout/VerticalCurvedList"/>
    <dgm:cxn modelId="{68D84F5A-4A48-4E02-AADC-578CBC5E4DED}" type="presParOf" srcId="{F616CE3C-3E61-4457-A46A-713CB372C30A}" destId="{D4A41B41-F281-4840-A30C-44E51FBA58C4}" srcOrd="0" destOrd="0" presId="urn:microsoft.com/office/officeart/2008/layout/VerticalCurvedList"/>
    <dgm:cxn modelId="{8C37108E-0176-495B-9305-8C92561D1135}" type="presParOf" srcId="{D4A41B41-F281-4840-A30C-44E51FBA58C4}" destId="{CB3D922F-EA4D-4DD3-8F97-2CFA42EC25E4}" srcOrd="0" destOrd="0" presId="urn:microsoft.com/office/officeart/2008/layout/VerticalCurvedList"/>
    <dgm:cxn modelId="{B07F014E-AF11-44A0-9785-553057C1CDC4}" type="presParOf" srcId="{D4A41B41-F281-4840-A30C-44E51FBA58C4}" destId="{C8A9E64F-240D-4798-8B28-8FDB3995C94C}" srcOrd="1" destOrd="0" presId="urn:microsoft.com/office/officeart/2008/layout/VerticalCurvedList"/>
    <dgm:cxn modelId="{81D700CC-B9F3-455F-A012-78196E85794A}" type="presParOf" srcId="{D4A41B41-F281-4840-A30C-44E51FBA58C4}" destId="{D82C4B3F-9503-4F49-8D6A-730CCCD228F1}" srcOrd="2" destOrd="0" presId="urn:microsoft.com/office/officeart/2008/layout/VerticalCurvedList"/>
    <dgm:cxn modelId="{FBC3BFAD-CD27-4849-B365-651D455D6769}" type="presParOf" srcId="{D4A41B41-F281-4840-A30C-44E51FBA58C4}" destId="{A495A50A-34B5-42B4-9D88-11A84E02E2B3}" srcOrd="3" destOrd="0" presId="urn:microsoft.com/office/officeart/2008/layout/VerticalCurvedList"/>
    <dgm:cxn modelId="{D94D0827-9B59-4568-8BD8-DEB098ED0C5C}" type="presParOf" srcId="{F616CE3C-3E61-4457-A46A-713CB372C30A}" destId="{F22A5FFD-7DDB-46A4-9F81-21503B75C9DC}" srcOrd="1" destOrd="0" presId="urn:microsoft.com/office/officeart/2008/layout/VerticalCurvedList"/>
    <dgm:cxn modelId="{659563FD-7E72-4C5D-BE2F-3ABA5120B82A}" type="presParOf" srcId="{F616CE3C-3E61-4457-A46A-713CB372C30A}" destId="{6641931B-1A13-40ED-A84D-D21BA01D55EC}" srcOrd="2" destOrd="0" presId="urn:microsoft.com/office/officeart/2008/layout/VerticalCurvedList"/>
    <dgm:cxn modelId="{533C6906-E1E8-42A6-B65A-694771E2235F}" type="presParOf" srcId="{6641931B-1A13-40ED-A84D-D21BA01D55EC}" destId="{BE8EC0B2-4AEB-400F-AC17-124D9F6CFA06}" srcOrd="0" destOrd="0" presId="urn:microsoft.com/office/officeart/2008/layout/VerticalCurvedList"/>
    <dgm:cxn modelId="{54FDA6F5-A0C5-48F8-858E-4B004F9509DC}" type="presParOf" srcId="{F616CE3C-3E61-4457-A46A-713CB372C30A}" destId="{8E223A9B-DFA9-4179-9544-6D5EBDEC2CE2}" srcOrd="3" destOrd="0" presId="urn:microsoft.com/office/officeart/2008/layout/VerticalCurvedList"/>
    <dgm:cxn modelId="{C8874979-AEA1-4C1B-BFE5-428E8F9162E9}" type="presParOf" srcId="{F616CE3C-3E61-4457-A46A-713CB372C30A}" destId="{FB7DF3D4-B69D-44C4-BD5A-639F5C1BD9FD}" srcOrd="4" destOrd="0" presId="urn:microsoft.com/office/officeart/2008/layout/VerticalCurvedList"/>
    <dgm:cxn modelId="{B01E22DE-9995-4779-BA92-61BB5FDDA1FA}" type="presParOf" srcId="{FB7DF3D4-B69D-44C4-BD5A-639F5C1BD9FD}" destId="{E95D390C-6361-4A45-B11C-8882B80EBBD2}" srcOrd="0" destOrd="0" presId="urn:microsoft.com/office/officeart/2008/layout/VerticalCurvedList"/>
    <dgm:cxn modelId="{BD0FBAD2-0C9D-4779-B465-5FFBB9BEDB00}" type="presParOf" srcId="{F616CE3C-3E61-4457-A46A-713CB372C30A}" destId="{B0D59537-48D5-4F07-B827-CCDF8295589C}" srcOrd="5" destOrd="0" presId="urn:microsoft.com/office/officeart/2008/layout/VerticalCurvedList"/>
    <dgm:cxn modelId="{397997CD-8D2A-47D6-8389-C59D26F673F7}" type="presParOf" srcId="{F616CE3C-3E61-4457-A46A-713CB372C30A}" destId="{2A147F1F-5747-467E-8199-57E74CE11795}" srcOrd="6" destOrd="0" presId="urn:microsoft.com/office/officeart/2008/layout/VerticalCurvedList"/>
    <dgm:cxn modelId="{98F279CE-55D3-457E-AE80-8B16508E9C6E}" type="presParOf" srcId="{2A147F1F-5747-467E-8199-57E74CE11795}" destId="{586AA921-771F-40BF-9362-EA2AF57B6CD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61DB07-CF71-49F0-AC56-F47D65F63FF7}" type="doc">
      <dgm:prSet loTypeId="urn:microsoft.com/office/officeart/2005/8/layout/process1" loCatId="process" qsTypeId="urn:microsoft.com/office/officeart/2005/8/quickstyle/3d3" qsCatId="3D" csTypeId="urn:microsoft.com/office/officeart/2005/8/colors/accent1_1" csCatId="accent1" phldr="1"/>
      <dgm:spPr/>
    </dgm:pt>
    <dgm:pt modelId="{2AA802E9-E28E-4398-864D-80975A3B81B7}">
      <dgm:prSet phldrT="[Text]" custT="1"/>
      <dgm:spPr/>
      <dgm:t>
        <a:bodyPr/>
        <a:lstStyle/>
        <a:p>
          <a:r>
            <a:rPr lang="en-US" sz="1400"/>
            <a:t>Founded in 2006, headquarters at </a:t>
          </a:r>
          <a:r>
            <a:rPr lang="en-US" sz="1400" b="0" i="0">
              <a:effectLst/>
              <a:latin typeface="-apple-system"/>
            </a:rPr>
            <a:t>Farnham, Surrey</a:t>
          </a:r>
          <a:endParaRPr lang="en-US" sz="1400"/>
        </a:p>
      </dgm:t>
    </dgm:pt>
    <dgm:pt modelId="{E10E60A0-ECA2-4BB1-AD68-0AADDE9366BB}" type="parTrans" cxnId="{AEBA03E7-C849-4115-B708-10C5D4D6181B}">
      <dgm:prSet/>
      <dgm:spPr/>
      <dgm:t>
        <a:bodyPr/>
        <a:lstStyle/>
        <a:p>
          <a:endParaRPr lang="en-US"/>
        </a:p>
      </dgm:t>
    </dgm:pt>
    <dgm:pt modelId="{4B43F84A-41C2-4607-85ED-377D733D9125}" type="sibTrans" cxnId="{AEBA03E7-C849-4115-B708-10C5D4D6181B}">
      <dgm:prSet/>
      <dgm:spPr/>
      <dgm:t>
        <a:bodyPr/>
        <a:lstStyle/>
        <a:p>
          <a:endParaRPr lang="en-US"/>
        </a:p>
      </dgm:t>
    </dgm:pt>
    <dgm:pt modelId="{F11F5A33-6407-4174-9E73-A663621B25E4}">
      <dgm:prSet custT="1"/>
      <dgm:spPr/>
      <dgm:t>
        <a:bodyPr/>
        <a:lstStyle/>
        <a:p>
          <a:r>
            <a:rPr lang="en-US" sz="1400"/>
            <a:t>Awarded Microsoft Gold Certified Partner Status in 2008</a:t>
          </a:r>
        </a:p>
      </dgm:t>
    </dgm:pt>
    <dgm:pt modelId="{DA5687A9-2AD6-41E8-85DD-0B3E17CC56B9}" type="parTrans" cxnId="{BF4DBABB-8D5D-41E5-8E9B-6087A794F428}">
      <dgm:prSet/>
      <dgm:spPr/>
      <dgm:t>
        <a:bodyPr/>
        <a:lstStyle/>
        <a:p>
          <a:endParaRPr lang="en-US"/>
        </a:p>
      </dgm:t>
    </dgm:pt>
    <dgm:pt modelId="{C724B414-39B7-4521-A896-99A1B9BAE559}" type="sibTrans" cxnId="{BF4DBABB-8D5D-41E5-8E9B-6087A794F428}">
      <dgm:prSet/>
      <dgm:spPr/>
      <dgm:t>
        <a:bodyPr/>
        <a:lstStyle/>
        <a:p>
          <a:endParaRPr lang="en-US"/>
        </a:p>
      </dgm:t>
    </dgm:pt>
    <dgm:pt modelId="{9C1BBF2B-0C61-4509-809A-68739E6DDFA6}">
      <dgm:prSet custT="1"/>
      <dgm:spPr/>
      <dgm:t>
        <a:bodyPr/>
        <a:lstStyle/>
        <a:p>
          <a:r>
            <a:rPr lang="en-US" sz="1400"/>
            <a:t>Acquired by Incremental group in October 2021</a:t>
          </a:r>
        </a:p>
      </dgm:t>
    </dgm:pt>
    <dgm:pt modelId="{12E84021-F694-49B6-8607-0CC63463F9B6}" type="parTrans" cxnId="{9D0C0602-C7BE-4057-8C4B-0D97A99F8683}">
      <dgm:prSet/>
      <dgm:spPr/>
      <dgm:t>
        <a:bodyPr/>
        <a:lstStyle/>
        <a:p>
          <a:endParaRPr lang="en-US"/>
        </a:p>
      </dgm:t>
    </dgm:pt>
    <dgm:pt modelId="{F7DA8634-0B44-45EC-AF8B-D1D5D0A4CB86}" type="sibTrans" cxnId="{9D0C0602-C7BE-4057-8C4B-0D97A99F8683}">
      <dgm:prSet/>
      <dgm:spPr/>
      <dgm:t>
        <a:bodyPr/>
        <a:lstStyle/>
        <a:p>
          <a:endParaRPr lang="en-US"/>
        </a:p>
      </dgm:t>
    </dgm:pt>
    <dgm:pt modelId="{BD125FBB-D638-447E-9F59-7D0763D539BC}">
      <dgm:prSet custT="1"/>
      <dgm:spPr/>
      <dgm:t>
        <a:bodyPr/>
        <a:lstStyle/>
        <a:p>
          <a:r>
            <a:rPr lang="en-US" sz="1400"/>
            <a:t>7 Offices across the globe.</a:t>
          </a:r>
        </a:p>
      </dgm:t>
    </dgm:pt>
    <dgm:pt modelId="{4BD6CA94-6F6C-4757-BE9A-EA6ADFD3E97E}" type="parTrans" cxnId="{3FE938DF-1D67-4B5C-B294-BB0D45F9C4BA}">
      <dgm:prSet/>
      <dgm:spPr/>
      <dgm:t>
        <a:bodyPr/>
        <a:lstStyle/>
        <a:p>
          <a:endParaRPr lang="en-US"/>
        </a:p>
      </dgm:t>
    </dgm:pt>
    <dgm:pt modelId="{20566C28-FC18-4ACD-ACB1-3AD7799D1603}" type="sibTrans" cxnId="{3FE938DF-1D67-4B5C-B294-BB0D45F9C4BA}">
      <dgm:prSet/>
      <dgm:spPr/>
      <dgm:t>
        <a:bodyPr/>
        <a:lstStyle/>
        <a:p>
          <a:endParaRPr lang="en-US"/>
        </a:p>
      </dgm:t>
    </dgm:pt>
    <dgm:pt modelId="{E741555B-13B1-4EEB-961D-D8931A90F330}" type="pres">
      <dgm:prSet presAssocID="{7561DB07-CF71-49F0-AC56-F47D65F63FF7}" presName="Name0" presStyleCnt="0">
        <dgm:presLayoutVars>
          <dgm:dir/>
          <dgm:resizeHandles val="exact"/>
        </dgm:presLayoutVars>
      </dgm:prSet>
      <dgm:spPr/>
    </dgm:pt>
    <dgm:pt modelId="{C1D8BB12-6BE6-49FD-8EBD-C309D23D7A3E}" type="pres">
      <dgm:prSet presAssocID="{2AA802E9-E28E-4398-864D-80975A3B81B7}" presName="node" presStyleLbl="node1" presStyleIdx="0" presStyleCnt="4">
        <dgm:presLayoutVars>
          <dgm:bulletEnabled val="1"/>
        </dgm:presLayoutVars>
      </dgm:prSet>
      <dgm:spPr/>
    </dgm:pt>
    <dgm:pt modelId="{48248110-09B2-4F79-AD18-3BEF8FCC37DF}" type="pres">
      <dgm:prSet presAssocID="{4B43F84A-41C2-4607-85ED-377D733D9125}" presName="sibTrans" presStyleLbl="sibTrans2D1" presStyleIdx="0" presStyleCnt="3"/>
      <dgm:spPr/>
    </dgm:pt>
    <dgm:pt modelId="{E5B363D7-D046-43AC-90FE-6BCE60B7DEDF}" type="pres">
      <dgm:prSet presAssocID="{4B43F84A-41C2-4607-85ED-377D733D9125}" presName="connectorText" presStyleLbl="sibTrans2D1" presStyleIdx="0" presStyleCnt="3"/>
      <dgm:spPr/>
    </dgm:pt>
    <dgm:pt modelId="{36DA07E0-0C9E-4A97-852A-5A4EFB7195E0}" type="pres">
      <dgm:prSet presAssocID="{F11F5A33-6407-4174-9E73-A663621B25E4}" presName="node" presStyleLbl="node1" presStyleIdx="1" presStyleCnt="4" custLinFactNeighborX="-41442" custLinFactNeighborY="0">
        <dgm:presLayoutVars>
          <dgm:bulletEnabled val="1"/>
        </dgm:presLayoutVars>
      </dgm:prSet>
      <dgm:spPr/>
    </dgm:pt>
    <dgm:pt modelId="{2B8DFD58-0E91-4D3A-8141-1A60037432D9}" type="pres">
      <dgm:prSet presAssocID="{C724B414-39B7-4521-A896-99A1B9BAE559}" presName="sibTrans" presStyleLbl="sibTrans2D1" presStyleIdx="1" presStyleCnt="3" custLinFactNeighborX="-13230" custLinFactNeighborY="-5918"/>
      <dgm:spPr/>
    </dgm:pt>
    <dgm:pt modelId="{5CCB034E-DAAA-4951-9953-375E92742E38}" type="pres">
      <dgm:prSet presAssocID="{C724B414-39B7-4521-A896-99A1B9BAE559}" presName="connectorText" presStyleLbl="sibTrans2D1" presStyleIdx="1" presStyleCnt="3"/>
      <dgm:spPr/>
    </dgm:pt>
    <dgm:pt modelId="{4A9DDA03-1C3F-4320-9F30-B4AFFDF10600}" type="pres">
      <dgm:prSet presAssocID="{9C1BBF2B-0C61-4509-809A-68739E6DDFA6}" presName="node" presStyleLbl="node1" presStyleIdx="2" presStyleCnt="4" custLinFactNeighborX="-77855">
        <dgm:presLayoutVars>
          <dgm:bulletEnabled val="1"/>
        </dgm:presLayoutVars>
      </dgm:prSet>
      <dgm:spPr/>
    </dgm:pt>
    <dgm:pt modelId="{6BB57F04-76A5-40A7-BD3F-2056673739A2}" type="pres">
      <dgm:prSet presAssocID="{F7DA8634-0B44-45EC-AF8B-D1D5D0A4CB86}" presName="sibTrans" presStyleLbl="sibTrans2D1" presStyleIdx="2" presStyleCnt="3" custLinFactNeighborX="-11825"/>
      <dgm:spPr/>
    </dgm:pt>
    <dgm:pt modelId="{907F53BC-D223-4638-B86C-0F4157BBE2FA}" type="pres">
      <dgm:prSet presAssocID="{F7DA8634-0B44-45EC-AF8B-D1D5D0A4CB86}" presName="connectorText" presStyleLbl="sibTrans2D1" presStyleIdx="2" presStyleCnt="3"/>
      <dgm:spPr/>
    </dgm:pt>
    <dgm:pt modelId="{CA51EC2B-55B4-427A-BCE0-D01C002FEAF1}" type="pres">
      <dgm:prSet presAssocID="{BD125FBB-D638-447E-9F59-7D0763D539BC}" presName="node" presStyleLbl="node1" presStyleIdx="3" presStyleCnt="4" custLinFactX="-6913" custLinFactNeighborX="-100000">
        <dgm:presLayoutVars>
          <dgm:bulletEnabled val="1"/>
        </dgm:presLayoutVars>
      </dgm:prSet>
      <dgm:spPr/>
    </dgm:pt>
  </dgm:ptLst>
  <dgm:cxnLst>
    <dgm:cxn modelId="{9D0C0602-C7BE-4057-8C4B-0D97A99F8683}" srcId="{7561DB07-CF71-49F0-AC56-F47D65F63FF7}" destId="{9C1BBF2B-0C61-4509-809A-68739E6DDFA6}" srcOrd="2" destOrd="0" parTransId="{12E84021-F694-49B6-8607-0CC63463F9B6}" sibTransId="{F7DA8634-0B44-45EC-AF8B-D1D5D0A4CB86}"/>
    <dgm:cxn modelId="{D40F0109-6806-4AFB-BA58-69A35AD1DB19}" type="presOf" srcId="{4B43F84A-41C2-4607-85ED-377D733D9125}" destId="{E5B363D7-D046-43AC-90FE-6BCE60B7DEDF}" srcOrd="1" destOrd="0" presId="urn:microsoft.com/office/officeart/2005/8/layout/process1"/>
    <dgm:cxn modelId="{6D46E010-136C-4EE2-94BA-E092CCB708CD}" type="presOf" srcId="{C724B414-39B7-4521-A896-99A1B9BAE559}" destId="{2B8DFD58-0E91-4D3A-8141-1A60037432D9}" srcOrd="0" destOrd="0" presId="urn:microsoft.com/office/officeart/2005/8/layout/process1"/>
    <dgm:cxn modelId="{581B2216-168F-4E2D-8529-ED6C37F5B853}" type="presOf" srcId="{2AA802E9-E28E-4398-864D-80975A3B81B7}" destId="{C1D8BB12-6BE6-49FD-8EBD-C309D23D7A3E}" srcOrd="0" destOrd="0" presId="urn:microsoft.com/office/officeart/2005/8/layout/process1"/>
    <dgm:cxn modelId="{623BE916-7BD2-4564-84B5-2374FF365807}" type="presOf" srcId="{4B43F84A-41C2-4607-85ED-377D733D9125}" destId="{48248110-09B2-4F79-AD18-3BEF8FCC37DF}" srcOrd="0" destOrd="0" presId="urn:microsoft.com/office/officeart/2005/8/layout/process1"/>
    <dgm:cxn modelId="{F1A80617-36B8-418C-BC09-36E7B34EC775}" type="presOf" srcId="{BD125FBB-D638-447E-9F59-7D0763D539BC}" destId="{CA51EC2B-55B4-427A-BCE0-D01C002FEAF1}" srcOrd="0" destOrd="0" presId="urn:microsoft.com/office/officeart/2005/8/layout/process1"/>
    <dgm:cxn modelId="{D6A33C67-0F6F-4B71-8994-F8D58EED28FA}" type="presOf" srcId="{F7DA8634-0B44-45EC-AF8B-D1D5D0A4CB86}" destId="{907F53BC-D223-4638-B86C-0F4157BBE2FA}" srcOrd="1" destOrd="0" presId="urn:microsoft.com/office/officeart/2005/8/layout/process1"/>
    <dgm:cxn modelId="{D56AF56A-1682-4ED6-93B2-A2BDD24BCA96}" type="presOf" srcId="{C724B414-39B7-4521-A896-99A1B9BAE559}" destId="{5CCB034E-DAAA-4951-9953-375E92742E38}" srcOrd="1" destOrd="0" presId="urn:microsoft.com/office/officeart/2005/8/layout/process1"/>
    <dgm:cxn modelId="{CADE326D-2933-4D66-BD96-C0E4DB026BF6}" type="presOf" srcId="{7561DB07-CF71-49F0-AC56-F47D65F63FF7}" destId="{E741555B-13B1-4EEB-961D-D8931A90F330}" srcOrd="0" destOrd="0" presId="urn:microsoft.com/office/officeart/2005/8/layout/process1"/>
    <dgm:cxn modelId="{297B5780-B1B9-46B4-B134-687007F89029}" type="presOf" srcId="{F11F5A33-6407-4174-9E73-A663621B25E4}" destId="{36DA07E0-0C9E-4A97-852A-5A4EFB7195E0}" srcOrd="0" destOrd="0" presId="urn:microsoft.com/office/officeart/2005/8/layout/process1"/>
    <dgm:cxn modelId="{D0180597-60C0-4109-B0AD-C65F70B7F321}" type="presOf" srcId="{F7DA8634-0B44-45EC-AF8B-D1D5D0A4CB86}" destId="{6BB57F04-76A5-40A7-BD3F-2056673739A2}" srcOrd="0" destOrd="0" presId="urn:microsoft.com/office/officeart/2005/8/layout/process1"/>
    <dgm:cxn modelId="{CA1FB5AE-2AAA-43A9-B90F-3565AAC12292}" type="presOf" srcId="{9C1BBF2B-0C61-4509-809A-68739E6DDFA6}" destId="{4A9DDA03-1C3F-4320-9F30-B4AFFDF10600}" srcOrd="0" destOrd="0" presId="urn:microsoft.com/office/officeart/2005/8/layout/process1"/>
    <dgm:cxn modelId="{BF4DBABB-8D5D-41E5-8E9B-6087A794F428}" srcId="{7561DB07-CF71-49F0-AC56-F47D65F63FF7}" destId="{F11F5A33-6407-4174-9E73-A663621B25E4}" srcOrd="1" destOrd="0" parTransId="{DA5687A9-2AD6-41E8-85DD-0B3E17CC56B9}" sibTransId="{C724B414-39B7-4521-A896-99A1B9BAE559}"/>
    <dgm:cxn modelId="{3FE938DF-1D67-4B5C-B294-BB0D45F9C4BA}" srcId="{7561DB07-CF71-49F0-AC56-F47D65F63FF7}" destId="{BD125FBB-D638-447E-9F59-7D0763D539BC}" srcOrd="3" destOrd="0" parTransId="{4BD6CA94-6F6C-4757-BE9A-EA6ADFD3E97E}" sibTransId="{20566C28-FC18-4ACD-ACB1-3AD7799D1603}"/>
    <dgm:cxn modelId="{AEBA03E7-C849-4115-B708-10C5D4D6181B}" srcId="{7561DB07-CF71-49F0-AC56-F47D65F63FF7}" destId="{2AA802E9-E28E-4398-864D-80975A3B81B7}" srcOrd="0" destOrd="0" parTransId="{E10E60A0-ECA2-4BB1-AD68-0AADDE9366BB}" sibTransId="{4B43F84A-41C2-4607-85ED-377D733D9125}"/>
    <dgm:cxn modelId="{82187A28-EFBC-482E-A356-249DB960A8D1}" type="presParOf" srcId="{E741555B-13B1-4EEB-961D-D8931A90F330}" destId="{C1D8BB12-6BE6-49FD-8EBD-C309D23D7A3E}" srcOrd="0" destOrd="0" presId="urn:microsoft.com/office/officeart/2005/8/layout/process1"/>
    <dgm:cxn modelId="{9B763A48-AE60-4C29-BDEE-B5CDA2FDBEDA}" type="presParOf" srcId="{E741555B-13B1-4EEB-961D-D8931A90F330}" destId="{48248110-09B2-4F79-AD18-3BEF8FCC37DF}" srcOrd="1" destOrd="0" presId="urn:microsoft.com/office/officeart/2005/8/layout/process1"/>
    <dgm:cxn modelId="{0528E10A-C487-4CAC-9038-DAAF737FCB54}" type="presParOf" srcId="{48248110-09B2-4F79-AD18-3BEF8FCC37DF}" destId="{E5B363D7-D046-43AC-90FE-6BCE60B7DEDF}" srcOrd="0" destOrd="0" presId="urn:microsoft.com/office/officeart/2005/8/layout/process1"/>
    <dgm:cxn modelId="{7AA2DA38-1CBB-4A9E-AA25-ED2B59D4E5A2}" type="presParOf" srcId="{E741555B-13B1-4EEB-961D-D8931A90F330}" destId="{36DA07E0-0C9E-4A97-852A-5A4EFB7195E0}" srcOrd="2" destOrd="0" presId="urn:microsoft.com/office/officeart/2005/8/layout/process1"/>
    <dgm:cxn modelId="{CBF2C802-BBB2-430B-813E-AC226E41FDC6}" type="presParOf" srcId="{E741555B-13B1-4EEB-961D-D8931A90F330}" destId="{2B8DFD58-0E91-4D3A-8141-1A60037432D9}" srcOrd="3" destOrd="0" presId="urn:microsoft.com/office/officeart/2005/8/layout/process1"/>
    <dgm:cxn modelId="{6302FDAD-186D-4075-897B-706105AA1595}" type="presParOf" srcId="{2B8DFD58-0E91-4D3A-8141-1A60037432D9}" destId="{5CCB034E-DAAA-4951-9953-375E92742E38}" srcOrd="0" destOrd="0" presId="urn:microsoft.com/office/officeart/2005/8/layout/process1"/>
    <dgm:cxn modelId="{E145496C-EA62-45E6-BD7B-6ADA2207A008}" type="presParOf" srcId="{E741555B-13B1-4EEB-961D-D8931A90F330}" destId="{4A9DDA03-1C3F-4320-9F30-B4AFFDF10600}" srcOrd="4" destOrd="0" presId="urn:microsoft.com/office/officeart/2005/8/layout/process1"/>
    <dgm:cxn modelId="{B3BE0949-7694-4CC4-84E9-D946D3587D07}" type="presParOf" srcId="{E741555B-13B1-4EEB-961D-D8931A90F330}" destId="{6BB57F04-76A5-40A7-BD3F-2056673739A2}" srcOrd="5" destOrd="0" presId="urn:microsoft.com/office/officeart/2005/8/layout/process1"/>
    <dgm:cxn modelId="{B5FD7312-EC6B-4F99-BE34-7595E3135E20}" type="presParOf" srcId="{6BB57F04-76A5-40A7-BD3F-2056673739A2}" destId="{907F53BC-D223-4638-B86C-0F4157BBE2FA}" srcOrd="0" destOrd="0" presId="urn:microsoft.com/office/officeart/2005/8/layout/process1"/>
    <dgm:cxn modelId="{7F3AEE88-75AC-45CB-8FF9-5CEAEC523623}" type="presParOf" srcId="{E741555B-13B1-4EEB-961D-D8931A90F330}" destId="{CA51EC2B-55B4-427A-BCE0-D01C002FEAF1}" srcOrd="6"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472CB1-45C5-485E-A870-A6B8F154258B}"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F17C1DC7-CF97-4EB1-8D6C-195ADC039AE2}">
      <dgm:prSet phldrT="[Text]" custT="1"/>
      <dgm:spPr/>
      <dgm:t>
        <a:bodyPr/>
        <a:lstStyle/>
        <a:p>
          <a:r>
            <a:rPr lang="en-US" sz="1400"/>
            <a:t>Retail &amp; Consumer goods</a:t>
          </a:r>
        </a:p>
      </dgm:t>
    </dgm:pt>
    <dgm:pt modelId="{5BEEC296-92FA-41C6-8793-65C2DD269C8A}" type="parTrans" cxnId="{3842DDC1-76F2-4D41-9E82-686E24A43988}">
      <dgm:prSet/>
      <dgm:spPr/>
      <dgm:t>
        <a:bodyPr/>
        <a:lstStyle/>
        <a:p>
          <a:endParaRPr lang="en-US"/>
        </a:p>
      </dgm:t>
    </dgm:pt>
    <dgm:pt modelId="{68BF3440-1991-48B1-80B6-DB75C0C8A3CB}" type="sibTrans" cxnId="{3842DDC1-76F2-4D41-9E82-686E24A43988}">
      <dgm:prSet/>
      <dgm:spPr/>
      <dgm:t>
        <a:bodyPr/>
        <a:lstStyle/>
        <a:p>
          <a:endParaRPr lang="en-US"/>
        </a:p>
      </dgm:t>
    </dgm:pt>
    <dgm:pt modelId="{38158FA6-D05C-4417-810A-11533ED0A01D}">
      <dgm:prSet phldrT="[Text]" custT="1"/>
      <dgm:spPr/>
      <dgm:t>
        <a:bodyPr/>
        <a:lstStyle/>
        <a:p>
          <a:r>
            <a:rPr lang="en-US" sz="1400"/>
            <a:t>Financial Services</a:t>
          </a:r>
        </a:p>
      </dgm:t>
    </dgm:pt>
    <dgm:pt modelId="{7E651468-FDDA-4C99-B9A0-BFC80D8FA9A1}" type="parTrans" cxnId="{32335E54-DADA-422E-A836-67AFF551461D}">
      <dgm:prSet/>
      <dgm:spPr/>
      <dgm:t>
        <a:bodyPr/>
        <a:lstStyle/>
        <a:p>
          <a:endParaRPr lang="en-US"/>
        </a:p>
      </dgm:t>
    </dgm:pt>
    <dgm:pt modelId="{699ADBDD-775E-4CDA-885E-D8818C452102}" type="sibTrans" cxnId="{32335E54-DADA-422E-A836-67AFF551461D}">
      <dgm:prSet/>
      <dgm:spPr/>
      <dgm:t>
        <a:bodyPr/>
        <a:lstStyle/>
        <a:p>
          <a:endParaRPr lang="en-US"/>
        </a:p>
      </dgm:t>
    </dgm:pt>
    <dgm:pt modelId="{DAE57CFA-3086-4BCA-95FE-89B5AE1B3012}">
      <dgm:prSet phldrT="[Text]" custT="1"/>
      <dgm:spPr/>
      <dgm:t>
        <a:bodyPr/>
        <a:lstStyle/>
        <a:p>
          <a:r>
            <a:rPr lang="en-US" sz="1400"/>
            <a:t>Healthcare</a:t>
          </a:r>
        </a:p>
      </dgm:t>
    </dgm:pt>
    <dgm:pt modelId="{7586649C-1BA1-482E-B18F-A76EE99EE8D5}" type="parTrans" cxnId="{110A4AE6-DE59-4F5A-ACED-FD5548EC8122}">
      <dgm:prSet/>
      <dgm:spPr/>
      <dgm:t>
        <a:bodyPr/>
        <a:lstStyle/>
        <a:p>
          <a:endParaRPr lang="en-US"/>
        </a:p>
      </dgm:t>
    </dgm:pt>
    <dgm:pt modelId="{94F53EF1-4E8F-489A-86AB-28D6426F903A}" type="sibTrans" cxnId="{110A4AE6-DE59-4F5A-ACED-FD5548EC8122}">
      <dgm:prSet/>
      <dgm:spPr/>
      <dgm:t>
        <a:bodyPr/>
        <a:lstStyle/>
        <a:p>
          <a:endParaRPr lang="en-US"/>
        </a:p>
      </dgm:t>
    </dgm:pt>
    <dgm:pt modelId="{1F990C81-E0C8-4C39-99F5-E7273C3117C6}">
      <dgm:prSet phldrT="[Text]" custT="1"/>
      <dgm:spPr/>
      <dgm:t>
        <a:bodyPr/>
        <a:lstStyle/>
        <a:p>
          <a:r>
            <a:rPr lang="en-US" sz="1400"/>
            <a:t>Government</a:t>
          </a:r>
        </a:p>
      </dgm:t>
    </dgm:pt>
    <dgm:pt modelId="{7ECF6775-DCF8-41CD-BD87-A4FD7CA35324}" type="parTrans" cxnId="{976CABFB-EFFC-428D-AA02-3E20E41B0233}">
      <dgm:prSet/>
      <dgm:spPr/>
      <dgm:t>
        <a:bodyPr/>
        <a:lstStyle/>
        <a:p>
          <a:endParaRPr lang="en-US"/>
        </a:p>
      </dgm:t>
    </dgm:pt>
    <dgm:pt modelId="{5CF91BA0-09B1-42E7-9271-2D937C26817E}" type="sibTrans" cxnId="{976CABFB-EFFC-428D-AA02-3E20E41B0233}">
      <dgm:prSet/>
      <dgm:spPr/>
      <dgm:t>
        <a:bodyPr/>
        <a:lstStyle/>
        <a:p>
          <a:endParaRPr lang="en-US"/>
        </a:p>
      </dgm:t>
    </dgm:pt>
    <dgm:pt modelId="{C4AB1B62-CB6E-4523-BFB4-030E2156A8D6}">
      <dgm:prSet phldrT="[Text]" custT="1"/>
      <dgm:spPr/>
      <dgm:t>
        <a:bodyPr/>
        <a:lstStyle/>
        <a:p>
          <a:r>
            <a:rPr lang="en-US" sz="1400"/>
            <a:t>Education</a:t>
          </a:r>
        </a:p>
      </dgm:t>
    </dgm:pt>
    <dgm:pt modelId="{DD3D2E61-BABB-48C5-9A20-93D1DB8FFB04}" type="parTrans" cxnId="{AEA7E784-2FFB-45BD-A51F-986483BF91D1}">
      <dgm:prSet/>
      <dgm:spPr/>
      <dgm:t>
        <a:bodyPr/>
        <a:lstStyle/>
        <a:p>
          <a:endParaRPr lang="en-US"/>
        </a:p>
      </dgm:t>
    </dgm:pt>
    <dgm:pt modelId="{F27A8186-0F09-41CA-9207-A42D6724549E}" type="sibTrans" cxnId="{AEA7E784-2FFB-45BD-A51F-986483BF91D1}">
      <dgm:prSet/>
      <dgm:spPr/>
      <dgm:t>
        <a:bodyPr/>
        <a:lstStyle/>
        <a:p>
          <a:endParaRPr lang="en-US"/>
        </a:p>
      </dgm:t>
    </dgm:pt>
    <dgm:pt modelId="{61E6053B-383E-439E-AC9B-0D768A2777C9}">
      <dgm:prSet phldrT="[Text]" custT="1"/>
      <dgm:spPr/>
      <dgm:t>
        <a:bodyPr/>
        <a:lstStyle/>
        <a:p>
          <a:r>
            <a:rPr lang="en-US" sz="1400"/>
            <a:t>Hospitality</a:t>
          </a:r>
        </a:p>
      </dgm:t>
    </dgm:pt>
    <dgm:pt modelId="{7FC97580-6949-4CB4-8768-0C3AC5FFCCB6}" type="parTrans" cxnId="{8859B5FA-2349-4660-93E7-07EC17B63D09}">
      <dgm:prSet/>
      <dgm:spPr/>
      <dgm:t>
        <a:bodyPr/>
        <a:lstStyle/>
        <a:p>
          <a:endParaRPr lang="en-US"/>
        </a:p>
      </dgm:t>
    </dgm:pt>
    <dgm:pt modelId="{5D3E7532-CF06-48F7-B2DC-EF24D3C0BE3B}" type="sibTrans" cxnId="{8859B5FA-2349-4660-93E7-07EC17B63D09}">
      <dgm:prSet/>
      <dgm:spPr/>
      <dgm:t>
        <a:bodyPr/>
        <a:lstStyle/>
        <a:p>
          <a:endParaRPr lang="en-US"/>
        </a:p>
      </dgm:t>
    </dgm:pt>
    <dgm:pt modelId="{4BF3197C-E547-42A8-B973-425D173F3875}">
      <dgm:prSet phldrT="[Text]" custT="1"/>
      <dgm:spPr/>
      <dgm:t>
        <a:bodyPr/>
        <a:lstStyle/>
        <a:p>
          <a:r>
            <a:rPr lang="en-US" sz="1400"/>
            <a:t>Media &amp; Entertainment</a:t>
          </a:r>
        </a:p>
      </dgm:t>
    </dgm:pt>
    <dgm:pt modelId="{392ADE1B-B681-4638-8FC2-55D25C0CA75D}" type="parTrans" cxnId="{CCFB78A3-C39D-4AB3-B966-98DE467298EE}">
      <dgm:prSet/>
      <dgm:spPr/>
      <dgm:t>
        <a:bodyPr/>
        <a:lstStyle/>
        <a:p>
          <a:endParaRPr lang="en-US"/>
        </a:p>
      </dgm:t>
    </dgm:pt>
    <dgm:pt modelId="{8B3763FA-A1AD-484A-8DE4-C51EEBC9C3E1}" type="sibTrans" cxnId="{CCFB78A3-C39D-4AB3-B966-98DE467298EE}">
      <dgm:prSet/>
      <dgm:spPr/>
      <dgm:t>
        <a:bodyPr/>
        <a:lstStyle/>
        <a:p>
          <a:endParaRPr lang="en-US"/>
        </a:p>
      </dgm:t>
    </dgm:pt>
    <dgm:pt modelId="{01628290-DFF4-4CCF-B29D-16F1DB8E342C}">
      <dgm:prSet phldrT="[Text]" custT="1"/>
      <dgm:spPr/>
      <dgm:t>
        <a:bodyPr/>
        <a:lstStyle/>
        <a:p>
          <a:r>
            <a:rPr lang="en-US" sz="1400"/>
            <a:t>Manufacturing</a:t>
          </a:r>
        </a:p>
      </dgm:t>
    </dgm:pt>
    <dgm:pt modelId="{9051DBDD-6285-492A-84D5-B5627E97F1BC}" type="parTrans" cxnId="{67E95AF8-D9E6-45A0-A1B7-5DEB83397811}">
      <dgm:prSet/>
      <dgm:spPr/>
      <dgm:t>
        <a:bodyPr/>
        <a:lstStyle/>
        <a:p>
          <a:endParaRPr lang="en-US"/>
        </a:p>
      </dgm:t>
    </dgm:pt>
    <dgm:pt modelId="{779E9002-62AB-470E-A2C7-8E962DB54126}" type="sibTrans" cxnId="{67E95AF8-D9E6-45A0-A1B7-5DEB83397811}">
      <dgm:prSet/>
      <dgm:spPr/>
      <dgm:t>
        <a:bodyPr/>
        <a:lstStyle/>
        <a:p>
          <a:endParaRPr lang="en-US"/>
        </a:p>
      </dgm:t>
    </dgm:pt>
    <dgm:pt modelId="{02814E63-C03E-4504-A805-16F3D717AA7D}" type="pres">
      <dgm:prSet presAssocID="{00472CB1-45C5-485E-A870-A6B8F154258B}" presName="diagram" presStyleCnt="0">
        <dgm:presLayoutVars>
          <dgm:dir/>
          <dgm:resizeHandles val="exact"/>
        </dgm:presLayoutVars>
      </dgm:prSet>
      <dgm:spPr/>
    </dgm:pt>
    <dgm:pt modelId="{DCA8AF75-37F7-474F-BD8A-15D936E921E2}" type="pres">
      <dgm:prSet presAssocID="{F17C1DC7-CF97-4EB1-8D6C-195ADC039AE2}" presName="node" presStyleLbl="node1" presStyleIdx="0" presStyleCnt="8">
        <dgm:presLayoutVars>
          <dgm:bulletEnabled val="1"/>
        </dgm:presLayoutVars>
      </dgm:prSet>
      <dgm:spPr/>
    </dgm:pt>
    <dgm:pt modelId="{BE26F1E3-5DA4-471F-907B-AA76AF578609}" type="pres">
      <dgm:prSet presAssocID="{68BF3440-1991-48B1-80B6-DB75C0C8A3CB}" presName="sibTrans" presStyleCnt="0"/>
      <dgm:spPr/>
    </dgm:pt>
    <dgm:pt modelId="{F322AE93-F75F-4132-B499-5652CCEFEBDB}" type="pres">
      <dgm:prSet presAssocID="{38158FA6-D05C-4417-810A-11533ED0A01D}" presName="node" presStyleLbl="node1" presStyleIdx="1" presStyleCnt="8">
        <dgm:presLayoutVars>
          <dgm:bulletEnabled val="1"/>
        </dgm:presLayoutVars>
      </dgm:prSet>
      <dgm:spPr/>
    </dgm:pt>
    <dgm:pt modelId="{193BD44E-6689-4089-B0DB-F4A7498908ED}" type="pres">
      <dgm:prSet presAssocID="{699ADBDD-775E-4CDA-885E-D8818C452102}" presName="sibTrans" presStyleCnt="0"/>
      <dgm:spPr/>
    </dgm:pt>
    <dgm:pt modelId="{813AEE3C-C576-4A45-902A-26308FDECD34}" type="pres">
      <dgm:prSet presAssocID="{DAE57CFA-3086-4BCA-95FE-89B5AE1B3012}" presName="node" presStyleLbl="node1" presStyleIdx="2" presStyleCnt="8">
        <dgm:presLayoutVars>
          <dgm:bulletEnabled val="1"/>
        </dgm:presLayoutVars>
      </dgm:prSet>
      <dgm:spPr/>
    </dgm:pt>
    <dgm:pt modelId="{3CA3245E-B4BB-4EB4-9CDF-C779C226D848}" type="pres">
      <dgm:prSet presAssocID="{94F53EF1-4E8F-489A-86AB-28D6426F903A}" presName="sibTrans" presStyleCnt="0"/>
      <dgm:spPr/>
    </dgm:pt>
    <dgm:pt modelId="{F5FFC68A-EFF3-4202-A943-5518F81FDB07}" type="pres">
      <dgm:prSet presAssocID="{1F990C81-E0C8-4C39-99F5-E7273C3117C6}" presName="node" presStyleLbl="node1" presStyleIdx="3" presStyleCnt="8">
        <dgm:presLayoutVars>
          <dgm:bulletEnabled val="1"/>
        </dgm:presLayoutVars>
      </dgm:prSet>
      <dgm:spPr/>
    </dgm:pt>
    <dgm:pt modelId="{EB86D5BD-DF52-4ACA-A215-730BDB540657}" type="pres">
      <dgm:prSet presAssocID="{5CF91BA0-09B1-42E7-9271-2D937C26817E}" presName="sibTrans" presStyleCnt="0"/>
      <dgm:spPr/>
    </dgm:pt>
    <dgm:pt modelId="{6973ABD1-96C8-4DFB-A071-B88DA1CDB1D0}" type="pres">
      <dgm:prSet presAssocID="{C4AB1B62-CB6E-4523-BFB4-030E2156A8D6}" presName="node" presStyleLbl="node1" presStyleIdx="4" presStyleCnt="8">
        <dgm:presLayoutVars>
          <dgm:bulletEnabled val="1"/>
        </dgm:presLayoutVars>
      </dgm:prSet>
      <dgm:spPr/>
    </dgm:pt>
    <dgm:pt modelId="{CE3DF02B-1E77-45E7-A46A-1B20A4A5F74B}" type="pres">
      <dgm:prSet presAssocID="{F27A8186-0F09-41CA-9207-A42D6724549E}" presName="sibTrans" presStyleCnt="0"/>
      <dgm:spPr/>
    </dgm:pt>
    <dgm:pt modelId="{71795F5C-8DA0-4504-9ABE-DBC8855171C0}" type="pres">
      <dgm:prSet presAssocID="{61E6053B-383E-439E-AC9B-0D768A2777C9}" presName="node" presStyleLbl="node1" presStyleIdx="5" presStyleCnt="8" custLinFactNeighborX="60" custLinFactNeighborY="2751">
        <dgm:presLayoutVars>
          <dgm:bulletEnabled val="1"/>
        </dgm:presLayoutVars>
      </dgm:prSet>
      <dgm:spPr/>
    </dgm:pt>
    <dgm:pt modelId="{4F713733-FBFB-425D-AB23-8F50A3478A73}" type="pres">
      <dgm:prSet presAssocID="{5D3E7532-CF06-48F7-B2DC-EF24D3C0BE3B}" presName="sibTrans" presStyleCnt="0"/>
      <dgm:spPr/>
    </dgm:pt>
    <dgm:pt modelId="{5A2F0387-C6CC-4C20-834E-53A0B67DE9C3}" type="pres">
      <dgm:prSet presAssocID="{4BF3197C-E547-42A8-B973-425D173F3875}" presName="node" presStyleLbl="node1" presStyleIdx="6" presStyleCnt="8">
        <dgm:presLayoutVars>
          <dgm:bulletEnabled val="1"/>
        </dgm:presLayoutVars>
      </dgm:prSet>
      <dgm:spPr/>
    </dgm:pt>
    <dgm:pt modelId="{B1E6872E-828B-43A7-91DE-4202D5AE329E}" type="pres">
      <dgm:prSet presAssocID="{8B3763FA-A1AD-484A-8DE4-C51EEBC9C3E1}" presName="sibTrans" presStyleCnt="0"/>
      <dgm:spPr/>
    </dgm:pt>
    <dgm:pt modelId="{B8003B0C-D2A1-4905-8EA8-932EF20650C9}" type="pres">
      <dgm:prSet presAssocID="{01628290-DFF4-4CCF-B29D-16F1DB8E342C}" presName="node" presStyleLbl="node1" presStyleIdx="7" presStyleCnt="8">
        <dgm:presLayoutVars>
          <dgm:bulletEnabled val="1"/>
        </dgm:presLayoutVars>
      </dgm:prSet>
      <dgm:spPr/>
    </dgm:pt>
  </dgm:ptLst>
  <dgm:cxnLst>
    <dgm:cxn modelId="{B07D2625-D1D8-4755-B87D-7C8D8BC922EC}" type="presOf" srcId="{01628290-DFF4-4CCF-B29D-16F1DB8E342C}" destId="{B8003B0C-D2A1-4905-8EA8-932EF20650C9}" srcOrd="0" destOrd="0" presId="urn:microsoft.com/office/officeart/2005/8/layout/default"/>
    <dgm:cxn modelId="{4AB81B60-D5F7-4420-9D09-954C717A514B}" type="presOf" srcId="{1F990C81-E0C8-4C39-99F5-E7273C3117C6}" destId="{F5FFC68A-EFF3-4202-A943-5518F81FDB07}" srcOrd="0" destOrd="0" presId="urn:microsoft.com/office/officeart/2005/8/layout/default"/>
    <dgm:cxn modelId="{6DF0DB68-5FD2-43AE-B4B4-E5BE189BF69A}" type="presOf" srcId="{DAE57CFA-3086-4BCA-95FE-89B5AE1B3012}" destId="{813AEE3C-C576-4A45-902A-26308FDECD34}" srcOrd="0" destOrd="0" presId="urn:microsoft.com/office/officeart/2005/8/layout/default"/>
    <dgm:cxn modelId="{32335E54-DADA-422E-A836-67AFF551461D}" srcId="{00472CB1-45C5-485E-A870-A6B8F154258B}" destId="{38158FA6-D05C-4417-810A-11533ED0A01D}" srcOrd="1" destOrd="0" parTransId="{7E651468-FDDA-4C99-B9A0-BFC80D8FA9A1}" sibTransId="{699ADBDD-775E-4CDA-885E-D8818C452102}"/>
    <dgm:cxn modelId="{AEA7E784-2FFB-45BD-A51F-986483BF91D1}" srcId="{00472CB1-45C5-485E-A870-A6B8F154258B}" destId="{C4AB1B62-CB6E-4523-BFB4-030E2156A8D6}" srcOrd="4" destOrd="0" parTransId="{DD3D2E61-BABB-48C5-9A20-93D1DB8FFB04}" sibTransId="{F27A8186-0F09-41CA-9207-A42D6724549E}"/>
    <dgm:cxn modelId="{A5EDA38B-07AD-49CB-95A0-28C849AC95E8}" type="presOf" srcId="{38158FA6-D05C-4417-810A-11533ED0A01D}" destId="{F322AE93-F75F-4132-B499-5652CCEFEBDB}" srcOrd="0" destOrd="0" presId="urn:microsoft.com/office/officeart/2005/8/layout/default"/>
    <dgm:cxn modelId="{E46F6591-FB37-4102-A90D-5DA52056B940}" type="presOf" srcId="{00472CB1-45C5-485E-A870-A6B8F154258B}" destId="{02814E63-C03E-4504-A805-16F3D717AA7D}" srcOrd="0" destOrd="0" presId="urn:microsoft.com/office/officeart/2005/8/layout/default"/>
    <dgm:cxn modelId="{CCFB78A3-C39D-4AB3-B966-98DE467298EE}" srcId="{00472CB1-45C5-485E-A870-A6B8F154258B}" destId="{4BF3197C-E547-42A8-B973-425D173F3875}" srcOrd="6" destOrd="0" parTransId="{392ADE1B-B681-4638-8FC2-55D25C0CA75D}" sibTransId="{8B3763FA-A1AD-484A-8DE4-C51EEBC9C3E1}"/>
    <dgm:cxn modelId="{3842DDC1-76F2-4D41-9E82-686E24A43988}" srcId="{00472CB1-45C5-485E-A870-A6B8F154258B}" destId="{F17C1DC7-CF97-4EB1-8D6C-195ADC039AE2}" srcOrd="0" destOrd="0" parTransId="{5BEEC296-92FA-41C6-8793-65C2DD269C8A}" sibTransId="{68BF3440-1991-48B1-80B6-DB75C0C8A3CB}"/>
    <dgm:cxn modelId="{530F10D3-8BB0-498A-B7D0-B48FA0DF48FE}" type="presOf" srcId="{F17C1DC7-CF97-4EB1-8D6C-195ADC039AE2}" destId="{DCA8AF75-37F7-474F-BD8A-15D936E921E2}" srcOrd="0" destOrd="0" presId="urn:microsoft.com/office/officeart/2005/8/layout/default"/>
    <dgm:cxn modelId="{5834B5DD-8E5F-470E-A238-00226AACD3E3}" type="presOf" srcId="{C4AB1B62-CB6E-4523-BFB4-030E2156A8D6}" destId="{6973ABD1-96C8-4DFB-A071-B88DA1CDB1D0}" srcOrd="0" destOrd="0" presId="urn:microsoft.com/office/officeart/2005/8/layout/default"/>
    <dgm:cxn modelId="{24FE0FE1-C9AA-43DC-B73E-2F044843A3A7}" type="presOf" srcId="{61E6053B-383E-439E-AC9B-0D768A2777C9}" destId="{71795F5C-8DA0-4504-9ABE-DBC8855171C0}" srcOrd="0" destOrd="0" presId="urn:microsoft.com/office/officeart/2005/8/layout/default"/>
    <dgm:cxn modelId="{110A4AE6-DE59-4F5A-ACED-FD5548EC8122}" srcId="{00472CB1-45C5-485E-A870-A6B8F154258B}" destId="{DAE57CFA-3086-4BCA-95FE-89B5AE1B3012}" srcOrd="2" destOrd="0" parTransId="{7586649C-1BA1-482E-B18F-A76EE99EE8D5}" sibTransId="{94F53EF1-4E8F-489A-86AB-28D6426F903A}"/>
    <dgm:cxn modelId="{67E95AF8-D9E6-45A0-A1B7-5DEB83397811}" srcId="{00472CB1-45C5-485E-A870-A6B8F154258B}" destId="{01628290-DFF4-4CCF-B29D-16F1DB8E342C}" srcOrd="7" destOrd="0" parTransId="{9051DBDD-6285-492A-84D5-B5627E97F1BC}" sibTransId="{779E9002-62AB-470E-A2C7-8E962DB54126}"/>
    <dgm:cxn modelId="{8859B5FA-2349-4660-93E7-07EC17B63D09}" srcId="{00472CB1-45C5-485E-A870-A6B8F154258B}" destId="{61E6053B-383E-439E-AC9B-0D768A2777C9}" srcOrd="5" destOrd="0" parTransId="{7FC97580-6949-4CB4-8768-0C3AC5FFCCB6}" sibTransId="{5D3E7532-CF06-48F7-B2DC-EF24D3C0BE3B}"/>
    <dgm:cxn modelId="{976CABFB-EFFC-428D-AA02-3E20E41B0233}" srcId="{00472CB1-45C5-485E-A870-A6B8F154258B}" destId="{1F990C81-E0C8-4C39-99F5-E7273C3117C6}" srcOrd="3" destOrd="0" parTransId="{7ECF6775-DCF8-41CD-BD87-A4FD7CA35324}" sibTransId="{5CF91BA0-09B1-42E7-9271-2D937C26817E}"/>
    <dgm:cxn modelId="{FCEA30FE-E258-4D0E-809F-77D4352C9B62}" type="presOf" srcId="{4BF3197C-E547-42A8-B973-425D173F3875}" destId="{5A2F0387-C6CC-4C20-834E-53A0B67DE9C3}" srcOrd="0" destOrd="0" presId="urn:microsoft.com/office/officeart/2005/8/layout/default"/>
    <dgm:cxn modelId="{7F543E76-1E38-4A24-BF5E-9F9E763EEB52}" type="presParOf" srcId="{02814E63-C03E-4504-A805-16F3D717AA7D}" destId="{DCA8AF75-37F7-474F-BD8A-15D936E921E2}" srcOrd="0" destOrd="0" presId="urn:microsoft.com/office/officeart/2005/8/layout/default"/>
    <dgm:cxn modelId="{76EF21CD-1143-4E40-AFD5-7CA5674DD4BD}" type="presParOf" srcId="{02814E63-C03E-4504-A805-16F3D717AA7D}" destId="{BE26F1E3-5DA4-471F-907B-AA76AF578609}" srcOrd="1" destOrd="0" presId="urn:microsoft.com/office/officeart/2005/8/layout/default"/>
    <dgm:cxn modelId="{2ACDB3A5-54DE-408B-B28F-C9610A0973CB}" type="presParOf" srcId="{02814E63-C03E-4504-A805-16F3D717AA7D}" destId="{F322AE93-F75F-4132-B499-5652CCEFEBDB}" srcOrd="2" destOrd="0" presId="urn:microsoft.com/office/officeart/2005/8/layout/default"/>
    <dgm:cxn modelId="{7695FC4D-A7E3-4A66-9E50-C6EFFF8F2E22}" type="presParOf" srcId="{02814E63-C03E-4504-A805-16F3D717AA7D}" destId="{193BD44E-6689-4089-B0DB-F4A7498908ED}" srcOrd="3" destOrd="0" presId="urn:microsoft.com/office/officeart/2005/8/layout/default"/>
    <dgm:cxn modelId="{4AB689DA-FD66-4FE9-A698-F0E112E97B47}" type="presParOf" srcId="{02814E63-C03E-4504-A805-16F3D717AA7D}" destId="{813AEE3C-C576-4A45-902A-26308FDECD34}" srcOrd="4" destOrd="0" presId="urn:microsoft.com/office/officeart/2005/8/layout/default"/>
    <dgm:cxn modelId="{28ABA545-5DAC-440F-A20D-5EF5287F6541}" type="presParOf" srcId="{02814E63-C03E-4504-A805-16F3D717AA7D}" destId="{3CA3245E-B4BB-4EB4-9CDF-C779C226D848}" srcOrd="5" destOrd="0" presId="urn:microsoft.com/office/officeart/2005/8/layout/default"/>
    <dgm:cxn modelId="{8679CE55-0916-4BA7-ADD6-EE2503F8B8CF}" type="presParOf" srcId="{02814E63-C03E-4504-A805-16F3D717AA7D}" destId="{F5FFC68A-EFF3-4202-A943-5518F81FDB07}" srcOrd="6" destOrd="0" presId="urn:microsoft.com/office/officeart/2005/8/layout/default"/>
    <dgm:cxn modelId="{79FAA759-E238-4935-8569-7762D5F74AFA}" type="presParOf" srcId="{02814E63-C03E-4504-A805-16F3D717AA7D}" destId="{EB86D5BD-DF52-4ACA-A215-730BDB540657}" srcOrd="7" destOrd="0" presId="urn:microsoft.com/office/officeart/2005/8/layout/default"/>
    <dgm:cxn modelId="{4A6FE6EE-9B6F-4700-942E-C02B153221D5}" type="presParOf" srcId="{02814E63-C03E-4504-A805-16F3D717AA7D}" destId="{6973ABD1-96C8-4DFB-A071-B88DA1CDB1D0}" srcOrd="8" destOrd="0" presId="urn:microsoft.com/office/officeart/2005/8/layout/default"/>
    <dgm:cxn modelId="{2C2F3675-8ACC-47E5-A5C5-766CE980DF11}" type="presParOf" srcId="{02814E63-C03E-4504-A805-16F3D717AA7D}" destId="{CE3DF02B-1E77-45E7-A46A-1B20A4A5F74B}" srcOrd="9" destOrd="0" presId="urn:microsoft.com/office/officeart/2005/8/layout/default"/>
    <dgm:cxn modelId="{E7E5E087-9892-4305-89E2-144AC7B4E592}" type="presParOf" srcId="{02814E63-C03E-4504-A805-16F3D717AA7D}" destId="{71795F5C-8DA0-4504-9ABE-DBC8855171C0}" srcOrd="10" destOrd="0" presId="urn:microsoft.com/office/officeart/2005/8/layout/default"/>
    <dgm:cxn modelId="{29D047EF-D168-403A-8F81-0D6A63E736D5}" type="presParOf" srcId="{02814E63-C03E-4504-A805-16F3D717AA7D}" destId="{4F713733-FBFB-425D-AB23-8F50A3478A73}" srcOrd="11" destOrd="0" presId="urn:microsoft.com/office/officeart/2005/8/layout/default"/>
    <dgm:cxn modelId="{FDFE2AD2-D4B3-454C-B146-E364DBCBFC34}" type="presParOf" srcId="{02814E63-C03E-4504-A805-16F3D717AA7D}" destId="{5A2F0387-C6CC-4C20-834E-53A0B67DE9C3}" srcOrd="12" destOrd="0" presId="urn:microsoft.com/office/officeart/2005/8/layout/default"/>
    <dgm:cxn modelId="{A33F3A20-797E-4568-BD79-8211DAE346AE}" type="presParOf" srcId="{02814E63-C03E-4504-A805-16F3D717AA7D}" destId="{B1E6872E-828B-43A7-91DE-4202D5AE329E}" srcOrd="13" destOrd="0" presId="urn:microsoft.com/office/officeart/2005/8/layout/default"/>
    <dgm:cxn modelId="{425CCA45-0B6A-4841-B455-AB861F73F9C6}" type="presParOf" srcId="{02814E63-C03E-4504-A805-16F3D717AA7D}" destId="{B8003B0C-D2A1-4905-8EA8-932EF20650C9}" srcOrd="14" destOrd="0" presId="urn:microsoft.com/office/officeart/2005/8/layout/defaul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7873A9-4C18-42FD-964A-07DD32DDDBF7}" type="doc">
      <dgm:prSet loTypeId="urn:microsoft.com/office/officeart/2005/8/layout/hierarchy4" loCatId="list" qsTypeId="urn:microsoft.com/office/officeart/2005/8/quickstyle/simple2" qsCatId="simple" csTypeId="urn:microsoft.com/office/officeart/2005/8/colors/accent0_2" csCatId="mainScheme" phldr="1"/>
      <dgm:spPr/>
      <dgm:t>
        <a:bodyPr/>
        <a:lstStyle/>
        <a:p>
          <a:endParaRPr lang="en-US"/>
        </a:p>
      </dgm:t>
    </dgm:pt>
    <dgm:pt modelId="{D456135A-EB55-46F7-BF0F-DBC90E2D97D0}">
      <dgm:prSet phldrT="[Text]" custT="1"/>
      <dgm:spPr/>
      <dgm:t>
        <a:bodyPr/>
        <a:lstStyle/>
        <a:p>
          <a:r>
            <a:rPr lang="en-US" sz="1600">
              <a:solidFill>
                <a:schemeClr val="tx1"/>
              </a:solidFill>
            </a:rPr>
            <a:t>This is driven by the six principles of responsible innovation:</a:t>
          </a:r>
        </a:p>
      </dgm:t>
    </dgm:pt>
    <dgm:pt modelId="{25722E1C-4FF9-4838-94F8-9C4567EEB970}" type="parTrans" cxnId="{86916CF9-D10C-4714-B54D-ADEDFEEF41E6}">
      <dgm:prSet/>
      <dgm:spPr/>
      <dgm:t>
        <a:bodyPr/>
        <a:lstStyle/>
        <a:p>
          <a:endParaRPr lang="en-US"/>
        </a:p>
      </dgm:t>
    </dgm:pt>
    <dgm:pt modelId="{0ED16301-D5FD-47FC-9D26-411658621028}" type="sibTrans" cxnId="{86916CF9-D10C-4714-B54D-ADEDFEEF41E6}">
      <dgm:prSet/>
      <dgm:spPr/>
      <dgm:t>
        <a:bodyPr/>
        <a:lstStyle/>
        <a:p>
          <a:endParaRPr lang="en-US"/>
        </a:p>
      </dgm:t>
    </dgm:pt>
    <dgm:pt modelId="{AA7E06AF-0D1F-4D04-A711-C4D3EDB656F4}">
      <dgm:prSet phldrT="[Text]" custT="1"/>
      <dgm:spPr/>
      <dgm:t>
        <a:bodyPr/>
        <a:lstStyle/>
        <a:p>
          <a:r>
            <a:rPr lang="en-US" sz="1600">
              <a:solidFill>
                <a:schemeClr val="tx1"/>
              </a:solidFill>
            </a:rPr>
            <a:t>Purpose-led</a:t>
          </a:r>
        </a:p>
      </dgm:t>
    </dgm:pt>
    <dgm:pt modelId="{099D4F72-AD9E-4F1A-A2CB-708B0646F664}" type="parTrans" cxnId="{80E31793-8814-4849-8849-D2762B023029}">
      <dgm:prSet/>
      <dgm:spPr/>
      <dgm:t>
        <a:bodyPr/>
        <a:lstStyle/>
        <a:p>
          <a:endParaRPr lang="en-US"/>
        </a:p>
      </dgm:t>
    </dgm:pt>
    <dgm:pt modelId="{B9615665-FF11-43FD-865F-57FEB8CD7978}" type="sibTrans" cxnId="{80E31793-8814-4849-8849-D2762B023029}">
      <dgm:prSet/>
      <dgm:spPr/>
      <dgm:t>
        <a:bodyPr/>
        <a:lstStyle/>
        <a:p>
          <a:endParaRPr lang="en-US"/>
        </a:p>
      </dgm:t>
    </dgm:pt>
    <dgm:pt modelId="{8F8B2A66-ADE0-4A44-9C77-8F6C7919D37C}">
      <dgm:prSet custT="1"/>
      <dgm:spPr/>
      <dgm:t>
        <a:bodyPr/>
        <a:lstStyle/>
        <a:p>
          <a:r>
            <a:rPr lang="en-US" sz="1600">
              <a:solidFill>
                <a:schemeClr val="tx1"/>
              </a:solidFill>
            </a:rPr>
            <a:t>Stakeholder centricity</a:t>
          </a:r>
        </a:p>
      </dgm:t>
    </dgm:pt>
    <dgm:pt modelId="{6CB9FF60-87BC-4607-B31E-73C3EA880C3E}" type="parTrans" cxnId="{C96F6753-F8CC-42E3-8644-D74FAD4399F1}">
      <dgm:prSet/>
      <dgm:spPr/>
      <dgm:t>
        <a:bodyPr/>
        <a:lstStyle/>
        <a:p>
          <a:endParaRPr lang="en-US"/>
        </a:p>
      </dgm:t>
    </dgm:pt>
    <dgm:pt modelId="{17282919-F20C-406D-9120-76A1A8A6F425}" type="sibTrans" cxnId="{C96F6753-F8CC-42E3-8644-D74FAD4399F1}">
      <dgm:prSet/>
      <dgm:spPr/>
      <dgm:t>
        <a:bodyPr/>
        <a:lstStyle/>
        <a:p>
          <a:endParaRPr lang="en-US"/>
        </a:p>
      </dgm:t>
    </dgm:pt>
    <dgm:pt modelId="{2FC2AEE5-FF60-41B8-BF54-1B69FFA04501}">
      <dgm:prSet custT="1"/>
      <dgm:spPr/>
      <dgm:t>
        <a:bodyPr/>
        <a:lstStyle/>
        <a:p>
          <a:r>
            <a:rPr lang="en-US" sz="1600">
              <a:solidFill>
                <a:schemeClr val="tx1"/>
              </a:solidFill>
            </a:rPr>
            <a:t>Inclusive collaboration</a:t>
          </a:r>
        </a:p>
      </dgm:t>
    </dgm:pt>
    <dgm:pt modelId="{210C9DFF-2F4E-4C19-BBE5-12AD81234B17}" type="parTrans" cxnId="{F397C89A-3B27-4402-97AB-5253967E84CD}">
      <dgm:prSet/>
      <dgm:spPr/>
      <dgm:t>
        <a:bodyPr/>
        <a:lstStyle/>
        <a:p>
          <a:endParaRPr lang="en-US"/>
        </a:p>
      </dgm:t>
    </dgm:pt>
    <dgm:pt modelId="{414477FB-8ED1-4D18-92C3-E680D9A46DE0}" type="sibTrans" cxnId="{F397C89A-3B27-4402-97AB-5253967E84CD}">
      <dgm:prSet/>
      <dgm:spPr/>
      <dgm:t>
        <a:bodyPr/>
        <a:lstStyle/>
        <a:p>
          <a:endParaRPr lang="en-US"/>
        </a:p>
      </dgm:t>
    </dgm:pt>
    <dgm:pt modelId="{B41107E7-5A4A-4BF5-830B-035E28235238}">
      <dgm:prSet custT="1"/>
      <dgm:spPr/>
      <dgm:t>
        <a:bodyPr/>
        <a:lstStyle/>
        <a:p>
          <a:r>
            <a:rPr lang="en-US" sz="1600">
              <a:solidFill>
                <a:schemeClr val="tx1"/>
              </a:solidFill>
            </a:rPr>
            <a:t>Risk mitigation &amp;  opportunity spotting</a:t>
          </a:r>
        </a:p>
      </dgm:t>
    </dgm:pt>
    <dgm:pt modelId="{A91AF09F-7F7D-46E5-879D-8AE0EBD140D7}" type="parTrans" cxnId="{8C91871F-2258-4DA1-9E0E-5F426AAD27C2}">
      <dgm:prSet/>
      <dgm:spPr/>
      <dgm:t>
        <a:bodyPr/>
        <a:lstStyle/>
        <a:p>
          <a:endParaRPr lang="en-US"/>
        </a:p>
      </dgm:t>
    </dgm:pt>
    <dgm:pt modelId="{79882EAD-113F-44D9-9DFE-36472855C3BF}" type="sibTrans" cxnId="{8C91871F-2258-4DA1-9E0E-5F426AAD27C2}">
      <dgm:prSet/>
      <dgm:spPr/>
      <dgm:t>
        <a:bodyPr/>
        <a:lstStyle/>
        <a:p>
          <a:endParaRPr lang="en-US"/>
        </a:p>
      </dgm:t>
    </dgm:pt>
    <dgm:pt modelId="{7CCF1A6F-C2BD-4C3E-B41D-1BF867F3BFE2}">
      <dgm:prSet custT="1"/>
      <dgm:spPr/>
      <dgm:t>
        <a:bodyPr/>
        <a:lstStyle/>
        <a:p>
          <a:r>
            <a:rPr lang="en-US" sz="1600">
              <a:solidFill>
                <a:schemeClr val="tx1"/>
              </a:solidFill>
            </a:rPr>
            <a:t>Through-life impact</a:t>
          </a:r>
        </a:p>
      </dgm:t>
    </dgm:pt>
    <dgm:pt modelId="{47D08D13-3B66-4CDB-B54B-AA91575400A6}" type="parTrans" cxnId="{6E072D94-21FA-4D97-B43B-82884E7DA1DF}">
      <dgm:prSet/>
      <dgm:spPr/>
      <dgm:t>
        <a:bodyPr/>
        <a:lstStyle/>
        <a:p>
          <a:endParaRPr lang="en-US"/>
        </a:p>
      </dgm:t>
    </dgm:pt>
    <dgm:pt modelId="{6692152A-3D1D-4226-AF1D-26B5F630EB87}" type="sibTrans" cxnId="{6E072D94-21FA-4D97-B43B-82884E7DA1DF}">
      <dgm:prSet/>
      <dgm:spPr/>
      <dgm:t>
        <a:bodyPr/>
        <a:lstStyle/>
        <a:p>
          <a:endParaRPr lang="en-US"/>
        </a:p>
      </dgm:t>
    </dgm:pt>
    <dgm:pt modelId="{5F15269F-CB3A-4D12-8F0E-094FCAA36189}">
      <dgm:prSet custT="1"/>
      <dgm:spPr/>
      <dgm:t>
        <a:bodyPr/>
        <a:lstStyle/>
        <a:p>
          <a:r>
            <a:rPr lang="en-US" sz="1600">
              <a:solidFill>
                <a:schemeClr val="tx1"/>
              </a:solidFill>
            </a:rPr>
            <a:t>Transparency</a:t>
          </a:r>
        </a:p>
      </dgm:t>
    </dgm:pt>
    <dgm:pt modelId="{D97CED65-8B41-4C99-B85E-5FA265816A20}" type="parTrans" cxnId="{C086B755-F870-460A-9CB2-D5DED14EC0FE}">
      <dgm:prSet/>
      <dgm:spPr/>
      <dgm:t>
        <a:bodyPr/>
        <a:lstStyle/>
        <a:p>
          <a:endParaRPr lang="en-US"/>
        </a:p>
      </dgm:t>
    </dgm:pt>
    <dgm:pt modelId="{F41F1722-ACE5-4243-B209-070B84E2C3E2}" type="sibTrans" cxnId="{C086B755-F870-460A-9CB2-D5DED14EC0FE}">
      <dgm:prSet/>
      <dgm:spPr/>
      <dgm:t>
        <a:bodyPr/>
        <a:lstStyle/>
        <a:p>
          <a:endParaRPr lang="en-US"/>
        </a:p>
      </dgm:t>
    </dgm:pt>
    <dgm:pt modelId="{85497300-1688-43D7-BFC4-9914B9031818}" type="pres">
      <dgm:prSet presAssocID="{2A7873A9-4C18-42FD-964A-07DD32DDDBF7}" presName="Name0" presStyleCnt="0">
        <dgm:presLayoutVars>
          <dgm:chPref val="1"/>
          <dgm:dir/>
          <dgm:animOne val="branch"/>
          <dgm:animLvl val="lvl"/>
          <dgm:resizeHandles/>
        </dgm:presLayoutVars>
      </dgm:prSet>
      <dgm:spPr/>
    </dgm:pt>
    <dgm:pt modelId="{C176DF05-87F0-4909-93DA-4083FCF6045E}" type="pres">
      <dgm:prSet presAssocID="{D456135A-EB55-46F7-BF0F-DBC90E2D97D0}" presName="vertOne" presStyleCnt="0"/>
      <dgm:spPr/>
    </dgm:pt>
    <dgm:pt modelId="{F91E005E-4AD4-41BA-8CFF-BD1AC5BA7F5D}" type="pres">
      <dgm:prSet presAssocID="{D456135A-EB55-46F7-BF0F-DBC90E2D97D0}" presName="txOne" presStyleLbl="node0" presStyleIdx="0" presStyleCnt="1" custLinFactY="-39444" custLinFactNeighborX="58203" custLinFactNeighborY="-100000">
        <dgm:presLayoutVars>
          <dgm:chPref val="3"/>
        </dgm:presLayoutVars>
      </dgm:prSet>
      <dgm:spPr/>
    </dgm:pt>
    <dgm:pt modelId="{81AB1C25-7836-40B7-B96F-321E3015FECC}" type="pres">
      <dgm:prSet presAssocID="{D456135A-EB55-46F7-BF0F-DBC90E2D97D0}" presName="parTransOne" presStyleCnt="0"/>
      <dgm:spPr/>
    </dgm:pt>
    <dgm:pt modelId="{1FFF7555-B2B9-4F00-8987-C33620F9AFA6}" type="pres">
      <dgm:prSet presAssocID="{D456135A-EB55-46F7-BF0F-DBC90E2D97D0}" presName="horzOne" presStyleCnt="0"/>
      <dgm:spPr/>
    </dgm:pt>
    <dgm:pt modelId="{4AF07AF1-FFBC-4E44-93B3-965563A68DB4}" type="pres">
      <dgm:prSet presAssocID="{AA7E06AF-0D1F-4D04-A711-C4D3EDB656F4}" presName="vertTwo" presStyleCnt="0"/>
      <dgm:spPr/>
    </dgm:pt>
    <dgm:pt modelId="{47E284B6-45B8-4415-A248-F294855685D6}" type="pres">
      <dgm:prSet presAssocID="{AA7E06AF-0D1F-4D04-A711-C4D3EDB656F4}" presName="txTwo" presStyleLbl="node2" presStyleIdx="0" presStyleCnt="3">
        <dgm:presLayoutVars>
          <dgm:chPref val="3"/>
        </dgm:presLayoutVars>
      </dgm:prSet>
      <dgm:spPr/>
    </dgm:pt>
    <dgm:pt modelId="{9BECC6B1-75CA-45B4-BD7A-D975FCB0A2F1}" type="pres">
      <dgm:prSet presAssocID="{AA7E06AF-0D1F-4D04-A711-C4D3EDB656F4}" presName="parTransTwo" presStyleCnt="0"/>
      <dgm:spPr/>
    </dgm:pt>
    <dgm:pt modelId="{87503A1D-A800-4EFF-9AE0-7238991369F0}" type="pres">
      <dgm:prSet presAssocID="{AA7E06AF-0D1F-4D04-A711-C4D3EDB656F4}" presName="horzTwo" presStyleCnt="0"/>
      <dgm:spPr/>
    </dgm:pt>
    <dgm:pt modelId="{5B28DA48-FC1E-4883-A3EC-F7D98C7F3BE0}" type="pres">
      <dgm:prSet presAssocID="{8F8B2A66-ADE0-4A44-9C77-8F6C7919D37C}" presName="vertThree" presStyleCnt="0"/>
      <dgm:spPr/>
    </dgm:pt>
    <dgm:pt modelId="{D21D69D9-A8F8-41AA-825D-E338E1E926F6}" type="pres">
      <dgm:prSet presAssocID="{8F8B2A66-ADE0-4A44-9C77-8F6C7919D37C}" presName="txThree" presStyleLbl="node3" presStyleIdx="0" presStyleCnt="3">
        <dgm:presLayoutVars>
          <dgm:chPref val="3"/>
        </dgm:presLayoutVars>
      </dgm:prSet>
      <dgm:spPr/>
    </dgm:pt>
    <dgm:pt modelId="{33B49E81-3699-469A-9BD1-F2F23F96169E}" type="pres">
      <dgm:prSet presAssocID="{8F8B2A66-ADE0-4A44-9C77-8F6C7919D37C}" presName="horzThree" presStyleCnt="0"/>
      <dgm:spPr/>
    </dgm:pt>
    <dgm:pt modelId="{4921715E-9DDC-4243-B476-940C31E825A7}" type="pres">
      <dgm:prSet presAssocID="{B9615665-FF11-43FD-865F-57FEB8CD7978}" presName="sibSpaceTwo" presStyleCnt="0"/>
      <dgm:spPr/>
    </dgm:pt>
    <dgm:pt modelId="{EFF47034-619A-4F46-8056-070BB2B738B1}" type="pres">
      <dgm:prSet presAssocID="{2FC2AEE5-FF60-41B8-BF54-1B69FFA04501}" presName="vertTwo" presStyleCnt="0"/>
      <dgm:spPr/>
    </dgm:pt>
    <dgm:pt modelId="{C0290334-73BF-4902-86D8-DAEEC2973BE0}" type="pres">
      <dgm:prSet presAssocID="{2FC2AEE5-FF60-41B8-BF54-1B69FFA04501}" presName="txTwo" presStyleLbl="node2" presStyleIdx="1" presStyleCnt="3">
        <dgm:presLayoutVars>
          <dgm:chPref val="3"/>
        </dgm:presLayoutVars>
      </dgm:prSet>
      <dgm:spPr/>
    </dgm:pt>
    <dgm:pt modelId="{FF9F7F9D-170E-4D2E-A401-69F7D2E40D72}" type="pres">
      <dgm:prSet presAssocID="{2FC2AEE5-FF60-41B8-BF54-1B69FFA04501}" presName="parTransTwo" presStyleCnt="0"/>
      <dgm:spPr/>
    </dgm:pt>
    <dgm:pt modelId="{29268974-9095-4DFB-A559-AF5DCE6DB374}" type="pres">
      <dgm:prSet presAssocID="{2FC2AEE5-FF60-41B8-BF54-1B69FFA04501}" presName="horzTwo" presStyleCnt="0"/>
      <dgm:spPr/>
    </dgm:pt>
    <dgm:pt modelId="{202757AE-B16A-4BA8-92C6-EBB8489FCC9F}" type="pres">
      <dgm:prSet presAssocID="{B41107E7-5A4A-4BF5-830B-035E28235238}" presName="vertThree" presStyleCnt="0"/>
      <dgm:spPr/>
    </dgm:pt>
    <dgm:pt modelId="{1A9810FD-398D-47B7-ADF9-E62B4D5A1D88}" type="pres">
      <dgm:prSet presAssocID="{B41107E7-5A4A-4BF5-830B-035E28235238}" presName="txThree" presStyleLbl="node3" presStyleIdx="1" presStyleCnt="3">
        <dgm:presLayoutVars>
          <dgm:chPref val="3"/>
        </dgm:presLayoutVars>
      </dgm:prSet>
      <dgm:spPr/>
    </dgm:pt>
    <dgm:pt modelId="{2EAF21C2-6846-48EE-A006-3D9D94A7BA97}" type="pres">
      <dgm:prSet presAssocID="{B41107E7-5A4A-4BF5-830B-035E28235238}" presName="horzThree" presStyleCnt="0"/>
      <dgm:spPr/>
    </dgm:pt>
    <dgm:pt modelId="{7ECDFDA9-684A-47E2-8E18-EEA881A03A92}" type="pres">
      <dgm:prSet presAssocID="{414477FB-8ED1-4D18-92C3-E680D9A46DE0}" presName="sibSpaceTwo" presStyleCnt="0"/>
      <dgm:spPr/>
    </dgm:pt>
    <dgm:pt modelId="{7063EC09-E531-4AC2-AAA0-3BF3C71D9C17}" type="pres">
      <dgm:prSet presAssocID="{7CCF1A6F-C2BD-4C3E-B41D-1BF867F3BFE2}" presName="vertTwo" presStyleCnt="0"/>
      <dgm:spPr/>
    </dgm:pt>
    <dgm:pt modelId="{63EA8AF2-C2E8-42E5-BBFF-06F99A539E5D}" type="pres">
      <dgm:prSet presAssocID="{7CCF1A6F-C2BD-4C3E-B41D-1BF867F3BFE2}" presName="txTwo" presStyleLbl="node2" presStyleIdx="2" presStyleCnt="3">
        <dgm:presLayoutVars>
          <dgm:chPref val="3"/>
        </dgm:presLayoutVars>
      </dgm:prSet>
      <dgm:spPr/>
    </dgm:pt>
    <dgm:pt modelId="{3EC23386-BA3C-4805-8A72-83C62BE0507D}" type="pres">
      <dgm:prSet presAssocID="{7CCF1A6F-C2BD-4C3E-B41D-1BF867F3BFE2}" presName="parTransTwo" presStyleCnt="0"/>
      <dgm:spPr/>
    </dgm:pt>
    <dgm:pt modelId="{6274A267-284C-4317-8CF3-2606AEB6271D}" type="pres">
      <dgm:prSet presAssocID="{7CCF1A6F-C2BD-4C3E-B41D-1BF867F3BFE2}" presName="horzTwo" presStyleCnt="0"/>
      <dgm:spPr/>
    </dgm:pt>
    <dgm:pt modelId="{7E41546C-4ABA-4C12-B61F-988BB49C6954}" type="pres">
      <dgm:prSet presAssocID="{5F15269F-CB3A-4D12-8F0E-094FCAA36189}" presName="vertThree" presStyleCnt="0"/>
      <dgm:spPr/>
    </dgm:pt>
    <dgm:pt modelId="{FF7DB5F7-D289-4475-B617-5C3F873769CD}" type="pres">
      <dgm:prSet presAssocID="{5F15269F-CB3A-4D12-8F0E-094FCAA36189}" presName="txThree" presStyleLbl="node3" presStyleIdx="2" presStyleCnt="3">
        <dgm:presLayoutVars>
          <dgm:chPref val="3"/>
        </dgm:presLayoutVars>
      </dgm:prSet>
      <dgm:spPr/>
    </dgm:pt>
    <dgm:pt modelId="{D9AF44DD-4149-46C6-A2F2-045F2A70619B}" type="pres">
      <dgm:prSet presAssocID="{5F15269F-CB3A-4D12-8F0E-094FCAA36189}" presName="horzThree" presStyleCnt="0"/>
      <dgm:spPr/>
    </dgm:pt>
  </dgm:ptLst>
  <dgm:cxnLst>
    <dgm:cxn modelId="{8C91871F-2258-4DA1-9E0E-5F426AAD27C2}" srcId="{2FC2AEE5-FF60-41B8-BF54-1B69FFA04501}" destId="{B41107E7-5A4A-4BF5-830B-035E28235238}" srcOrd="0" destOrd="0" parTransId="{A91AF09F-7F7D-46E5-879D-8AE0EBD140D7}" sibTransId="{79882EAD-113F-44D9-9DFE-36472855C3BF}"/>
    <dgm:cxn modelId="{8513CB40-7D60-4344-AC42-9E371F9C2883}" type="presOf" srcId="{D456135A-EB55-46F7-BF0F-DBC90E2D97D0}" destId="{F91E005E-4AD4-41BA-8CFF-BD1AC5BA7F5D}" srcOrd="0" destOrd="0" presId="urn:microsoft.com/office/officeart/2005/8/layout/hierarchy4"/>
    <dgm:cxn modelId="{DC8FE66A-D92F-490B-AA46-12A73B6F90B4}" type="presOf" srcId="{8F8B2A66-ADE0-4A44-9C77-8F6C7919D37C}" destId="{D21D69D9-A8F8-41AA-825D-E338E1E926F6}" srcOrd="0" destOrd="0" presId="urn:microsoft.com/office/officeart/2005/8/layout/hierarchy4"/>
    <dgm:cxn modelId="{C96F6753-F8CC-42E3-8644-D74FAD4399F1}" srcId="{AA7E06AF-0D1F-4D04-A711-C4D3EDB656F4}" destId="{8F8B2A66-ADE0-4A44-9C77-8F6C7919D37C}" srcOrd="0" destOrd="0" parTransId="{6CB9FF60-87BC-4607-B31E-73C3EA880C3E}" sibTransId="{17282919-F20C-406D-9120-76A1A8A6F425}"/>
    <dgm:cxn modelId="{C086B755-F870-460A-9CB2-D5DED14EC0FE}" srcId="{7CCF1A6F-C2BD-4C3E-B41D-1BF867F3BFE2}" destId="{5F15269F-CB3A-4D12-8F0E-094FCAA36189}" srcOrd="0" destOrd="0" parTransId="{D97CED65-8B41-4C99-B85E-5FA265816A20}" sibTransId="{F41F1722-ACE5-4243-B209-070B84E2C3E2}"/>
    <dgm:cxn modelId="{2A08667B-98BE-4E31-B71D-EE0E4ED87F43}" type="presOf" srcId="{2FC2AEE5-FF60-41B8-BF54-1B69FFA04501}" destId="{C0290334-73BF-4902-86D8-DAEEC2973BE0}" srcOrd="0" destOrd="0" presId="urn:microsoft.com/office/officeart/2005/8/layout/hierarchy4"/>
    <dgm:cxn modelId="{245FF084-271F-4B42-971C-EAABC0D5BB78}" type="presOf" srcId="{5F15269F-CB3A-4D12-8F0E-094FCAA36189}" destId="{FF7DB5F7-D289-4475-B617-5C3F873769CD}" srcOrd="0" destOrd="0" presId="urn:microsoft.com/office/officeart/2005/8/layout/hierarchy4"/>
    <dgm:cxn modelId="{80E31793-8814-4849-8849-D2762B023029}" srcId="{D456135A-EB55-46F7-BF0F-DBC90E2D97D0}" destId="{AA7E06AF-0D1F-4D04-A711-C4D3EDB656F4}" srcOrd="0" destOrd="0" parTransId="{099D4F72-AD9E-4F1A-A2CB-708B0646F664}" sibTransId="{B9615665-FF11-43FD-865F-57FEB8CD7978}"/>
    <dgm:cxn modelId="{6E072D94-21FA-4D97-B43B-82884E7DA1DF}" srcId="{D456135A-EB55-46F7-BF0F-DBC90E2D97D0}" destId="{7CCF1A6F-C2BD-4C3E-B41D-1BF867F3BFE2}" srcOrd="2" destOrd="0" parTransId="{47D08D13-3B66-4CDB-B54B-AA91575400A6}" sibTransId="{6692152A-3D1D-4226-AF1D-26B5F630EB87}"/>
    <dgm:cxn modelId="{F397C89A-3B27-4402-97AB-5253967E84CD}" srcId="{D456135A-EB55-46F7-BF0F-DBC90E2D97D0}" destId="{2FC2AEE5-FF60-41B8-BF54-1B69FFA04501}" srcOrd="1" destOrd="0" parTransId="{210C9DFF-2F4E-4C19-BBE5-12AD81234B17}" sibTransId="{414477FB-8ED1-4D18-92C3-E680D9A46DE0}"/>
    <dgm:cxn modelId="{ADDED0B2-BAD5-4A16-AFEE-F6B8506DB7B3}" type="presOf" srcId="{AA7E06AF-0D1F-4D04-A711-C4D3EDB656F4}" destId="{47E284B6-45B8-4415-A248-F294855685D6}" srcOrd="0" destOrd="0" presId="urn:microsoft.com/office/officeart/2005/8/layout/hierarchy4"/>
    <dgm:cxn modelId="{4E5637CC-0DB8-4914-B730-B3AE7688AA7E}" type="presOf" srcId="{2A7873A9-4C18-42FD-964A-07DD32DDDBF7}" destId="{85497300-1688-43D7-BFC4-9914B9031818}" srcOrd="0" destOrd="0" presId="urn:microsoft.com/office/officeart/2005/8/layout/hierarchy4"/>
    <dgm:cxn modelId="{86916CF9-D10C-4714-B54D-ADEDFEEF41E6}" srcId="{2A7873A9-4C18-42FD-964A-07DD32DDDBF7}" destId="{D456135A-EB55-46F7-BF0F-DBC90E2D97D0}" srcOrd="0" destOrd="0" parTransId="{25722E1C-4FF9-4838-94F8-9C4567EEB970}" sibTransId="{0ED16301-D5FD-47FC-9D26-411658621028}"/>
    <dgm:cxn modelId="{B197B5FD-08B6-4CA6-A4E1-AD4C6BCE71CC}" type="presOf" srcId="{7CCF1A6F-C2BD-4C3E-B41D-1BF867F3BFE2}" destId="{63EA8AF2-C2E8-42E5-BBFF-06F99A539E5D}" srcOrd="0" destOrd="0" presId="urn:microsoft.com/office/officeart/2005/8/layout/hierarchy4"/>
    <dgm:cxn modelId="{85BF46FF-9DE5-4F04-AF68-8A22BE15617B}" type="presOf" srcId="{B41107E7-5A4A-4BF5-830B-035E28235238}" destId="{1A9810FD-398D-47B7-ADF9-E62B4D5A1D88}" srcOrd="0" destOrd="0" presId="urn:microsoft.com/office/officeart/2005/8/layout/hierarchy4"/>
    <dgm:cxn modelId="{7D26CCB9-6443-415D-9DBF-73EDB1831386}" type="presParOf" srcId="{85497300-1688-43D7-BFC4-9914B9031818}" destId="{C176DF05-87F0-4909-93DA-4083FCF6045E}" srcOrd="0" destOrd="0" presId="urn:microsoft.com/office/officeart/2005/8/layout/hierarchy4"/>
    <dgm:cxn modelId="{1C22B0FD-DA88-4776-ABDA-28D3C30427AD}" type="presParOf" srcId="{C176DF05-87F0-4909-93DA-4083FCF6045E}" destId="{F91E005E-4AD4-41BA-8CFF-BD1AC5BA7F5D}" srcOrd="0" destOrd="0" presId="urn:microsoft.com/office/officeart/2005/8/layout/hierarchy4"/>
    <dgm:cxn modelId="{8C82419A-275D-41A3-A44D-106CA857BB24}" type="presParOf" srcId="{C176DF05-87F0-4909-93DA-4083FCF6045E}" destId="{81AB1C25-7836-40B7-B96F-321E3015FECC}" srcOrd="1" destOrd="0" presId="urn:microsoft.com/office/officeart/2005/8/layout/hierarchy4"/>
    <dgm:cxn modelId="{FC70A1C7-702E-4A1B-A006-F93D107D9CCF}" type="presParOf" srcId="{C176DF05-87F0-4909-93DA-4083FCF6045E}" destId="{1FFF7555-B2B9-4F00-8987-C33620F9AFA6}" srcOrd="2" destOrd="0" presId="urn:microsoft.com/office/officeart/2005/8/layout/hierarchy4"/>
    <dgm:cxn modelId="{1C143580-C94B-4C0A-9505-23323FE5956D}" type="presParOf" srcId="{1FFF7555-B2B9-4F00-8987-C33620F9AFA6}" destId="{4AF07AF1-FFBC-4E44-93B3-965563A68DB4}" srcOrd="0" destOrd="0" presId="urn:microsoft.com/office/officeart/2005/8/layout/hierarchy4"/>
    <dgm:cxn modelId="{27133C76-6D4B-412B-9E9E-26FE8DB2E45E}" type="presParOf" srcId="{4AF07AF1-FFBC-4E44-93B3-965563A68DB4}" destId="{47E284B6-45B8-4415-A248-F294855685D6}" srcOrd="0" destOrd="0" presId="urn:microsoft.com/office/officeart/2005/8/layout/hierarchy4"/>
    <dgm:cxn modelId="{031DE162-3BDD-43DA-B784-A961FF9A01ED}" type="presParOf" srcId="{4AF07AF1-FFBC-4E44-93B3-965563A68DB4}" destId="{9BECC6B1-75CA-45B4-BD7A-D975FCB0A2F1}" srcOrd="1" destOrd="0" presId="urn:microsoft.com/office/officeart/2005/8/layout/hierarchy4"/>
    <dgm:cxn modelId="{7628C816-634E-4A2E-8EE8-141DDC68A3C2}" type="presParOf" srcId="{4AF07AF1-FFBC-4E44-93B3-965563A68DB4}" destId="{87503A1D-A800-4EFF-9AE0-7238991369F0}" srcOrd="2" destOrd="0" presId="urn:microsoft.com/office/officeart/2005/8/layout/hierarchy4"/>
    <dgm:cxn modelId="{972366E9-2352-4055-BE63-352287415FD3}" type="presParOf" srcId="{87503A1D-A800-4EFF-9AE0-7238991369F0}" destId="{5B28DA48-FC1E-4883-A3EC-F7D98C7F3BE0}" srcOrd="0" destOrd="0" presId="urn:microsoft.com/office/officeart/2005/8/layout/hierarchy4"/>
    <dgm:cxn modelId="{F5011AF7-6786-44C7-8508-447D4DB1DA02}" type="presParOf" srcId="{5B28DA48-FC1E-4883-A3EC-F7D98C7F3BE0}" destId="{D21D69D9-A8F8-41AA-825D-E338E1E926F6}" srcOrd="0" destOrd="0" presId="urn:microsoft.com/office/officeart/2005/8/layout/hierarchy4"/>
    <dgm:cxn modelId="{AB1175E6-5DF9-4CDD-A0A3-166374299CD1}" type="presParOf" srcId="{5B28DA48-FC1E-4883-A3EC-F7D98C7F3BE0}" destId="{33B49E81-3699-469A-9BD1-F2F23F96169E}" srcOrd="1" destOrd="0" presId="urn:microsoft.com/office/officeart/2005/8/layout/hierarchy4"/>
    <dgm:cxn modelId="{14280B46-6DD4-47EA-A13B-074B3EAF79D9}" type="presParOf" srcId="{1FFF7555-B2B9-4F00-8987-C33620F9AFA6}" destId="{4921715E-9DDC-4243-B476-940C31E825A7}" srcOrd="1" destOrd="0" presId="urn:microsoft.com/office/officeart/2005/8/layout/hierarchy4"/>
    <dgm:cxn modelId="{6B48301D-8CAF-4762-A299-CA610F37C939}" type="presParOf" srcId="{1FFF7555-B2B9-4F00-8987-C33620F9AFA6}" destId="{EFF47034-619A-4F46-8056-070BB2B738B1}" srcOrd="2" destOrd="0" presId="urn:microsoft.com/office/officeart/2005/8/layout/hierarchy4"/>
    <dgm:cxn modelId="{FB4FEDE2-4F09-485D-A131-BC76E334A9F9}" type="presParOf" srcId="{EFF47034-619A-4F46-8056-070BB2B738B1}" destId="{C0290334-73BF-4902-86D8-DAEEC2973BE0}" srcOrd="0" destOrd="0" presId="urn:microsoft.com/office/officeart/2005/8/layout/hierarchy4"/>
    <dgm:cxn modelId="{5F9F1936-D254-474A-95C3-820CABFDA076}" type="presParOf" srcId="{EFF47034-619A-4F46-8056-070BB2B738B1}" destId="{FF9F7F9D-170E-4D2E-A401-69F7D2E40D72}" srcOrd="1" destOrd="0" presId="urn:microsoft.com/office/officeart/2005/8/layout/hierarchy4"/>
    <dgm:cxn modelId="{FBC9B80D-E388-4F43-9DCE-72EC30C1D450}" type="presParOf" srcId="{EFF47034-619A-4F46-8056-070BB2B738B1}" destId="{29268974-9095-4DFB-A559-AF5DCE6DB374}" srcOrd="2" destOrd="0" presId="urn:microsoft.com/office/officeart/2005/8/layout/hierarchy4"/>
    <dgm:cxn modelId="{02DDDAB7-2C8C-4660-9F38-E19DBD7465D1}" type="presParOf" srcId="{29268974-9095-4DFB-A559-AF5DCE6DB374}" destId="{202757AE-B16A-4BA8-92C6-EBB8489FCC9F}" srcOrd="0" destOrd="0" presId="urn:microsoft.com/office/officeart/2005/8/layout/hierarchy4"/>
    <dgm:cxn modelId="{E9F81B22-20B6-4CE9-8D06-54423A6F29B3}" type="presParOf" srcId="{202757AE-B16A-4BA8-92C6-EBB8489FCC9F}" destId="{1A9810FD-398D-47B7-ADF9-E62B4D5A1D88}" srcOrd="0" destOrd="0" presId="urn:microsoft.com/office/officeart/2005/8/layout/hierarchy4"/>
    <dgm:cxn modelId="{3F19CD3D-A4AC-4493-9150-985F5E430AAF}" type="presParOf" srcId="{202757AE-B16A-4BA8-92C6-EBB8489FCC9F}" destId="{2EAF21C2-6846-48EE-A006-3D9D94A7BA97}" srcOrd="1" destOrd="0" presId="urn:microsoft.com/office/officeart/2005/8/layout/hierarchy4"/>
    <dgm:cxn modelId="{E5D1DC9A-C26D-4BB8-8CCA-7D2E89B10F74}" type="presParOf" srcId="{1FFF7555-B2B9-4F00-8987-C33620F9AFA6}" destId="{7ECDFDA9-684A-47E2-8E18-EEA881A03A92}" srcOrd="3" destOrd="0" presId="urn:microsoft.com/office/officeart/2005/8/layout/hierarchy4"/>
    <dgm:cxn modelId="{428CB877-0F65-4711-8677-6E8978E65965}" type="presParOf" srcId="{1FFF7555-B2B9-4F00-8987-C33620F9AFA6}" destId="{7063EC09-E531-4AC2-AAA0-3BF3C71D9C17}" srcOrd="4" destOrd="0" presId="urn:microsoft.com/office/officeart/2005/8/layout/hierarchy4"/>
    <dgm:cxn modelId="{CEE3C5AC-8932-4001-A4D1-7A70E600ED24}" type="presParOf" srcId="{7063EC09-E531-4AC2-AAA0-3BF3C71D9C17}" destId="{63EA8AF2-C2E8-42E5-BBFF-06F99A539E5D}" srcOrd="0" destOrd="0" presId="urn:microsoft.com/office/officeart/2005/8/layout/hierarchy4"/>
    <dgm:cxn modelId="{57196633-231A-462E-B78A-553797443E33}" type="presParOf" srcId="{7063EC09-E531-4AC2-AAA0-3BF3C71D9C17}" destId="{3EC23386-BA3C-4805-8A72-83C62BE0507D}" srcOrd="1" destOrd="0" presId="urn:microsoft.com/office/officeart/2005/8/layout/hierarchy4"/>
    <dgm:cxn modelId="{4047AD17-7F1A-4575-A147-C95E5DB0B542}" type="presParOf" srcId="{7063EC09-E531-4AC2-AAA0-3BF3C71D9C17}" destId="{6274A267-284C-4317-8CF3-2606AEB6271D}" srcOrd="2" destOrd="0" presId="urn:microsoft.com/office/officeart/2005/8/layout/hierarchy4"/>
    <dgm:cxn modelId="{A7AFD8D4-34F1-46ED-9CD5-D49BD2646283}" type="presParOf" srcId="{6274A267-284C-4317-8CF3-2606AEB6271D}" destId="{7E41546C-4ABA-4C12-B61F-988BB49C6954}" srcOrd="0" destOrd="0" presId="urn:microsoft.com/office/officeart/2005/8/layout/hierarchy4"/>
    <dgm:cxn modelId="{65C57B74-6724-460E-8650-E9287418B7BD}" type="presParOf" srcId="{7E41546C-4ABA-4C12-B61F-988BB49C6954}" destId="{FF7DB5F7-D289-4475-B617-5C3F873769CD}" srcOrd="0" destOrd="0" presId="urn:microsoft.com/office/officeart/2005/8/layout/hierarchy4"/>
    <dgm:cxn modelId="{70FA550A-511A-4846-9C33-D336E2990683}" type="presParOf" srcId="{7E41546C-4ABA-4C12-B61F-988BB49C6954}" destId="{D9AF44DD-4149-46C6-A2F2-045F2A70619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199D49-E3A2-4058-8F1C-4B89E8A32798}" type="doc">
      <dgm:prSet loTypeId="urn:microsoft.com/office/officeart/2005/8/layout/bProcess4" loCatId="process" qsTypeId="urn:microsoft.com/office/officeart/2005/8/quickstyle/simple1" qsCatId="simple" csTypeId="urn:microsoft.com/office/officeart/2005/8/colors/accent1_1" csCatId="accent1" phldr="1"/>
      <dgm:spPr/>
      <dgm:t>
        <a:bodyPr/>
        <a:lstStyle/>
        <a:p>
          <a:endParaRPr lang="en-US"/>
        </a:p>
      </dgm:t>
    </dgm:pt>
    <dgm:pt modelId="{2A94724F-8063-43C3-A910-8CB28689565D}">
      <dgm:prSet phldr="0"/>
      <dgm:spPr/>
      <dgm:t>
        <a:bodyPr/>
        <a:lstStyle/>
        <a:p>
          <a:pPr algn="l"/>
          <a:r>
            <a:rPr lang="en-US"/>
            <a:t>The Council for Big Data, Ethics, and Society was started in 2014 to provide critical social and cultural perspectives on big data initiatives.</a:t>
          </a:r>
        </a:p>
      </dgm:t>
    </dgm:pt>
    <dgm:pt modelId="{E9BBCA70-E774-4923-A1D4-2C9C0BB56C8C}" type="parTrans" cxnId="{F2319380-489F-42F0-B6EC-B48F2760B8C7}">
      <dgm:prSet/>
      <dgm:spPr/>
      <dgm:t>
        <a:bodyPr/>
        <a:lstStyle/>
        <a:p>
          <a:endParaRPr lang="en-GB"/>
        </a:p>
      </dgm:t>
    </dgm:pt>
    <dgm:pt modelId="{CC7DF93F-D178-4C79-8EB9-4A597BF307DD}" type="sibTrans" cxnId="{F2319380-489F-42F0-B6EC-B48F2760B8C7}">
      <dgm:prSet/>
      <dgm:spPr/>
      <dgm:t>
        <a:bodyPr/>
        <a:lstStyle/>
        <a:p>
          <a:endParaRPr lang="en-GB"/>
        </a:p>
      </dgm:t>
    </dgm:pt>
    <dgm:pt modelId="{2748E29A-A3C2-4DCE-92D8-548A0972C675}">
      <dgm:prSet custT="1"/>
      <dgm:spPr/>
      <dgm:t>
        <a:bodyPr/>
        <a:lstStyle/>
        <a:p>
          <a:pPr algn="l" rtl="0"/>
          <a:r>
            <a:rPr lang="en-US" sz="1200" kern="1200"/>
            <a:t>The European Union’s General Data Protection Regulation (GDPR) was formed in 2018 </a:t>
          </a:r>
          <a:r>
            <a:rPr lang="en-US" sz="1200" kern="1200">
              <a:solidFill>
                <a:prstClr val="black">
                  <a:hueOff val="0"/>
                  <a:satOff val="0"/>
                  <a:lumOff val="0"/>
                  <a:alphaOff val="0"/>
                </a:prstClr>
              </a:solidFill>
              <a:latin typeface="Calibri" panose="020F0502020204030204"/>
              <a:ea typeface="+mn-ea"/>
              <a:cs typeface="+mn-cs"/>
            </a:rPr>
            <a:t>to monitor organizations that process </a:t>
          </a:r>
          <a:r>
            <a:rPr lang="en-US" sz="1200" kern="1200"/>
            <a:t>personal data of EU individuals, regardless of whether the organization has a physical presence in the EU.</a:t>
          </a:r>
          <a:r>
            <a:rPr lang="en-US" sz="1200" kern="1200">
              <a:latin typeface="Calibri Light" panose="020F0302020204030204"/>
            </a:rPr>
            <a:t> </a:t>
          </a:r>
          <a:endParaRPr lang="en-US" sz="1200" kern="1200"/>
        </a:p>
      </dgm:t>
    </dgm:pt>
    <dgm:pt modelId="{5F7A14E2-EE49-4055-BB5C-4009A27F94C8}" type="parTrans" cxnId="{06FFF35B-1897-4416-A9BC-BFB714D1AF50}">
      <dgm:prSet/>
      <dgm:spPr/>
      <dgm:t>
        <a:bodyPr/>
        <a:lstStyle/>
        <a:p>
          <a:endParaRPr lang="en-GB"/>
        </a:p>
      </dgm:t>
    </dgm:pt>
    <dgm:pt modelId="{EEEAB112-A0DF-44D5-A60A-7B4871FD879F}" type="sibTrans" cxnId="{06FFF35B-1897-4416-A9BC-BFB714D1AF50}">
      <dgm:prSet/>
      <dgm:spPr/>
      <dgm:t>
        <a:bodyPr/>
        <a:lstStyle/>
        <a:p>
          <a:endParaRPr lang="en-GB"/>
        </a:p>
      </dgm:t>
    </dgm:pt>
    <dgm:pt modelId="{3043C563-BDEC-4A50-9545-363770698A19}">
      <dgm:prSet phldr="0"/>
      <dgm:spPr/>
      <dgm:t>
        <a:bodyPr/>
        <a:lstStyle/>
        <a:p>
          <a:pPr algn="l" rtl="0"/>
          <a:r>
            <a:rPr lang="en-US"/>
            <a:t>Serbia’s National Assembly enacted a new data protection law modeled after GDPR</a:t>
          </a:r>
          <a:r>
            <a:rPr lang="en-US">
              <a:latin typeface="Calibri Light" panose="020F0302020204030204"/>
            </a:rPr>
            <a:t> </a:t>
          </a:r>
        </a:p>
      </dgm:t>
    </dgm:pt>
    <dgm:pt modelId="{C6DF7A37-3D4F-414E-947A-C05AE5625BC9}" type="parTrans" cxnId="{0D89EC2D-A7BA-4A3C-9460-78310FC6E4C6}">
      <dgm:prSet/>
      <dgm:spPr/>
      <dgm:t>
        <a:bodyPr/>
        <a:lstStyle/>
        <a:p>
          <a:endParaRPr lang="en-GB"/>
        </a:p>
      </dgm:t>
    </dgm:pt>
    <dgm:pt modelId="{90055118-1F81-40AB-88BD-F2619B5C9B7B}" type="sibTrans" cxnId="{0D89EC2D-A7BA-4A3C-9460-78310FC6E4C6}">
      <dgm:prSet/>
      <dgm:spPr/>
      <dgm:t>
        <a:bodyPr/>
        <a:lstStyle/>
        <a:p>
          <a:endParaRPr lang="en-GB"/>
        </a:p>
      </dgm:t>
    </dgm:pt>
    <dgm:pt modelId="{96C64E47-3EBE-4FC6-BAA5-73B60AD4D374}">
      <dgm:prSet phldr="0"/>
      <dgm:spPr/>
      <dgm:t>
        <a:bodyPr/>
        <a:lstStyle/>
        <a:p>
          <a:pPr algn="l" rtl="0"/>
          <a:r>
            <a:rPr lang="en-US"/>
            <a:t>Hong Kong published an ethical accountability framework that includes guidelines for protecting the privacy of citizens</a:t>
          </a:r>
          <a:r>
            <a:rPr lang="en-US">
              <a:latin typeface="Calibri Light" panose="020F0302020204030204"/>
            </a:rPr>
            <a:t> </a:t>
          </a:r>
          <a:endParaRPr lang="en-US"/>
        </a:p>
      </dgm:t>
    </dgm:pt>
    <dgm:pt modelId="{5E512F41-A69E-4C64-A29D-3770B107AE4F}" type="parTrans" cxnId="{B1C07275-7995-4608-B943-139F465F03AB}">
      <dgm:prSet/>
      <dgm:spPr/>
      <dgm:t>
        <a:bodyPr/>
        <a:lstStyle/>
        <a:p>
          <a:endParaRPr lang="en-GB"/>
        </a:p>
      </dgm:t>
    </dgm:pt>
    <dgm:pt modelId="{FBC44445-95FD-4F90-BC9C-5CCE282C73FB}" type="sibTrans" cxnId="{B1C07275-7995-4608-B943-139F465F03AB}">
      <dgm:prSet/>
      <dgm:spPr/>
      <dgm:t>
        <a:bodyPr/>
        <a:lstStyle/>
        <a:p>
          <a:endParaRPr lang="en-GB"/>
        </a:p>
      </dgm:t>
    </dgm:pt>
    <dgm:pt modelId="{1A04BBBB-D9E6-4268-AA85-FAE1A39756CE}">
      <dgm:prSet phldr="0"/>
      <dgm:spPr/>
      <dgm:t>
        <a:bodyPr/>
        <a:lstStyle/>
        <a:p>
          <a:pPr algn="l" rtl="0"/>
          <a:r>
            <a:rPr lang="en-US"/>
            <a:t>Bahrain passed a data protection law making it the first Middle Eastern country to adopt a comprehensive privacy law.</a:t>
          </a:r>
          <a:r>
            <a:rPr lang="en-US">
              <a:latin typeface="Calibri Light" panose="020F0302020204030204"/>
            </a:rPr>
            <a:t> </a:t>
          </a:r>
          <a:endParaRPr lang="en-US"/>
        </a:p>
      </dgm:t>
    </dgm:pt>
    <dgm:pt modelId="{2215E841-07F0-4731-A990-0FEA1599B69C}" type="parTrans" cxnId="{A1F48462-3E3F-4850-BA6C-BED2012650B0}">
      <dgm:prSet/>
      <dgm:spPr/>
      <dgm:t>
        <a:bodyPr/>
        <a:lstStyle/>
        <a:p>
          <a:endParaRPr lang="en-GB"/>
        </a:p>
      </dgm:t>
    </dgm:pt>
    <dgm:pt modelId="{EEA0B617-1F6A-420E-830E-F55CBC0C5547}" type="sibTrans" cxnId="{A1F48462-3E3F-4850-BA6C-BED2012650B0}">
      <dgm:prSet/>
      <dgm:spPr/>
      <dgm:t>
        <a:bodyPr/>
        <a:lstStyle/>
        <a:p>
          <a:endParaRPr lang="en-GB"/>
        </a:p>
      </dgm:t>
    </dgm:pt>
    <dgm:pt modelId="{AB3D9100-DDF9-4302-9105-0A96D53C350E}">
      <dgm:prSet phldr="0"/>
      <dgm:spPr/>
      <dgm:t>
        <a:bodyPr/>
        <a:lstStyle/>
        <a:p>
          <a:pPr algn="l" rtl="0"/>
          <a:r>
            <a:rPr lang="en-US"/>
            <a:t>Canada has developed an open-source Algorithmic Impact Assessment to help ensure decisions made by automated systems are interpretable and transparent.</a:t>
          </a:r>
          <a:r>
            <a:rPr lang="en-US">
              <a:latin typeface="Calibri Light" panose="020F0302020204030204"/>
            </a:rPr>
            <a:t> </a:t>
          </a:r>
          <a:endParaRPr lang="en-US"/>
        </a:p>
      </dgm:t>
    </dgm:pt>
    <dgm:pt modelId="{EF9A16A7-5B02-4260-8A03-023061EA07C5}" type="parTrans" cxnId="{CD63F313-6E8F-44AD-9F77-19C23A45BE3E}">
      <dgm:prSet/>
      <dgm:spPr/>
      <dgm:t>
        <a:bodyPr/>
        <a:lstStyle/>
        <a:p>
          <a:endParaRPr lang="en-GB"/>
        </a:p>
      </dgm:t>
    </dgm:pt>
    <dgm:pt modelId="{259D95B0-DC2B-4434-B070-B8E67703BB3C}" type="sibTrans" cxnId="{CD63F313-6E8F-44AD-9F77-19C23A45BE3E}">
      <dgm:prSet/>
      <dgm:spPr/>
      <dgm:t>
        <a:bodyPr/>
        <a:lstStyle/>
        <a:p>
          <a:endParaRPr lang="en-GB"/>
        </a:p>
      </dgm:t>
    </dgm:pt>
    <dgm:pt modelId="{DC89F37C-BD73-4229-BCDE-AF409C382960}">
      <dgm:prSet phldr="0"/>
      <dgm:spPr/>
      <dgm:t>
        <a:bodyPr/>
        <a:lstStyle/>
        <a:p>
          <a:pPr algn="l" rtl="0"/>
          <a:r>
            <a:rPr lang="en-US"/>
            <a:t>The city of New York has established an automated decision systems task force to explore how the city uses algorithms to make decisions.</a:t>
          </a:r>
          <a:r>
            <a:rPr lang="en-US">
              <a:latin typeface="Calibri Light" panose="020F0302020204030204"/>
            </a:rPr>
            <a:t> </a:t>
          </a:r>
          <a:endParaRPr lang="en-US"/>
        </a:p>
      </dgm:t>
    </dgm:pt>
    <dgm:pt modelId="{A761E42E-C11A-4C16-9600-5D06F90C1E59}" type="parTrans" cxnId="{49D10E96-5DD5-4034-87A7-4EFEAFFF5CFA}">
      <dgm:prSet/>
      <dgm:spPr/>
      <dgm:t>
        <a:bodyPr/>
        <a:lstStyle/>
        <a:p>
          <a:endParaRPr lang="en-GB"/>
        </a:p>
      </dgm:t>
    </dgm:pt>
    <dgm:pt modelId="{1F5DB9E1-7D2F-450C-8B64-43474A6FC377}" type="sibTrans" cxnId="{49D10E96-5DD5-4034-87A7-4EFEAFFF5CFA}">
      <dgm:prSet/>
      <dgm:spPr/>
      <dgm:t>
        <a:bodyPr/>
        <a:lstStyle/>
        <a:p>
          <a:endParaRPr lang="en-GB"/>
        </a:p>
      </dgm:t>
    </dgm:pt>
    <dgm:pt modelId="{C169A8B2-3CB7-4D51-AEAB-0A1CCFCB3F57}">
      <dgm:prSet phldr="0" custT="1"/>
      <dgm:spPr/>
      <dgm:t>
        <a:bodyPr/>
        <a:lstStyle/>
        <a:p>
          <a:pPr algn="l"/>
          <a:r>
            <a:rPr lang="en-US" sz="1300" kern="1200">
              <a:solidFill>
                <a:prstClr val="black">
                  <a:hueOff val="0"/>
                  <a:satOff val="0"/>
                  <a:lumOff val="0"/>
                  <a:alphaOff val="0"/>
                </a:prstClr>
              </a:solidFill>
              <a:latin typeface="Calibri" panose="020F0502020204030204"/>
              <a:ea typeface="+mn-ea"/>
              <a:cs typeface="+mn-cs"/>
            </a:rPr>
            <a:t>The Netherlands has developed a data ethics decision aid tool that is currently used by various Dutch municipalities to make ethical decisions related to data.</a:t>
          </a:r>
        </a:p>
      </dgm:t>
    </dgm:pt>
    <dgm:pt modelId="{DEDF0242-6D33-4979-B880-6BCF8EA9C593}" type="parTrans" cxnId="{DC3F9415-8261-4871-A770-3FF4A3E4CF10}">
      <dgm:prSet/>
      <dgm:spPr/>
      <dgm:t>
        <a:bodyPr/>
        <a:lstStyle/>
        <a:p>
          <a:endParaRPr lang="en-GB"/>
        </a:p>
      </dgm:t>
    </dgm:pt>
    <dgm:pt modelId="{4B1FE65D-161C-4987-8E97-7BAF1A7F57EC}" type="sibTrans" cxnId="{DC3F9415-8261-4871-A770-3FF4A3E4CF10}">
      <dgm:prSet/>
      <dgm:spPr/>
      <dgm:t>
        <a:bodyPr/>
        <a:lstStyle/>
        <a:p>
          <a:endParaRPr lang="en-GB"/>
        </a:p>
      </dgm:t>
    </dgm:pt>
    <dgm:pt modelId="{D86B43C6-C881-4902-8643-04E0F7A6DCB3}" type="pres">
      <dgm:prSet presAssocID="{41199D49-E3A2-4058-8F1C-4B89E8A32798}" presName="Name0" presStyleCnt="0">
        <dgm:presLayoutVars>
          <dgm:dir/>
          <dgm:resizeHandles/>
        </dgm:presLayoutVars>
      </dgm:prSet>
      <dgm:spPr/>
    </dgm:pt>
    <dgm:pt modelId="{394619AF-3EC5-490F-8C6E-30C69F407B26}" type="pres">
      <dgm:prSet presAssocID="{2A94724F-8063-43C3-A910-8CB28689565D}" presName="compNode" presStyleCnt="0"/>
      <dgm:spPr/>
    </dgm:pt>
    <dgm:pt modelId="{6D136A78-5359-4DBE-83BC-22877BF59785}" type="pres">
      <dgm:prSet presAssocID="{2A94724F-8063-43C3-A910-8CB28689565D}" presName="dummyConnPt" presStyleCnt="0"/>
      <dgm:spPr/>
    </dgm:pt>
    <dgm:pt modelId="{9F731B30-666C-4C2B-9E6A-4B350DC97696}" type="pres">
      <dgm:prSet presAssocID="{2A94724F-8063-43C3-A910-8CB28689565D}" presName="node" presStyleLbl="node1" presStyleIdx="0" presStyleCnt="8" custScaleX="118030">
        <dgm:presLayoutVars>
          <dgm:bulletEnabled val="1"/>
        </dgm:presLayoutVars>
      </dgm:prSet>
      <dgm:spPr/>
    </dgm:pt>
    <dgm:pt modelId="{9B2BB113-3870-4269-AAC6-878027FB2186}" type="pres">
      <dgm:prSet presAssocID="{CC7DF93F-D178-4C79-8EB9-4A597BF307DD}" presName="sibTrans" presStyleLbl="bgSibTrans2D1" presStyleIdx="0" presStyleCnt="7"/>
      <dgm:spPr/>
    </dgm:pt>
    <dgm:pt modelId="{B3B3A3AC-FE30-4A48-B33C-69E6E154C02C}" type="pres">
      <dgm:prSet presAssocID="{2748E29A-A3C2-4DCE-92D8-548A0972C675}" presName="compNode" presStyleCnt="0"/>
      <dgm:spPr/>
    </dgm:pt>
    <dgm:pt modelId="{1834A862-E9EC-4ED3-A882-07156D5DDD64}" type="pres">
      <dgm:prSet presAssocID="{2748E29A-A3C2-4DCE-92D8-548A0972C675}" presName="dummyConnPt" presStyleCnt="0"/>
      <dgm:spPr/>
    </dgm:pt>
    <dgm:pt modelId="{CF227446-B2E7-4D2C-9B34-00291F2CDB79}" type="pres">
      <dgm:prSet presAssocID="{2748E29A-A3C2-4DCE-92D8-548A0972C675}" presName="node" presStyleLbl="node1" presStyleIdx="1" presStyleCnt="8" custScaleX="116550">
        <dgm:presLayoutVars>
          <dgm:bulletEnabled val="1"/>
        </dgm:presLayoutVars>
      </dgm:prSet>
      <dgm:spPr/>
    </dgm:pt>
    <dgm:pt modelId="{FE08AD51-2956-4644-B828-DE4B658DE5DE}" type="pres">
      <dgm:prSet presAssocID="{EEEAB112-A0DF-44D5-A60A-7B4871FD879F}" presName="sibTrans" presStyleLbl="bgSibTrans2D1" presStyleIdx="1" presStyleCnt="7"/>
      <dgm:spPr/>
    </dgm:pt>
    <dgm:pt modelId="{CB3396CF-050B-4799-877F-0409C1C6905D}" type="pres">
      <dgm:prSet presAssocID="{3043C563-BDEC-4A50-9545-363770698A19}" presName="compNode" presStyleCnt="0"/>
      <dgm:spPr/>
    </dgm:pt>
    <dgm:pt modelId="{4167EFCC-83DF-4FED-AA9D-49A6846BA431}" type="pres">
      <dgm:prSet presAssocID="{3043C563-BDEC-4A50-9545-363770698A19}" presName="dummyConnPt" presStyleCnt="0"/>
      <dgm:spPr/>
    </dgm:pt>
    <dgm:pt modelId="{868399B3-C4C2-4112-92E3-BA0FCDFA7BF5}" type="pres">
      <dgm:prSet presAssocID="{3043C563-BDEC-4A50-9545-363770698A19}" presName="node" presStyleLbl="node1" presStyleIdx="2" presStyleCnt="8" custScaleX="117970">
        <dgm:presLayoutVars>
          <dgm:bulletEnabled val="1"/>
        </dgm:presLayoutVars>
      </dgm:prSet>
      <dgm:spPr/>
    </dgm:pt>
    <dgm:pt modelId="{0F531F65-A0AA-42DB-809D-6BFE0425BFBE}" type="pres">
      <dgm:prSet presAssocID="{90055118-1F81-40AB-88BD-F2619B5C9B7B}" presName="sibTrans" presStyleLbl="bgSibTrans2D1" presStyleIdx="2" presStyleCnt="7"/>
      <dgm:spPr/>
    </dgm:pt>
    <dgm:pt modelId="{77E36061-F00C-4FA6-A1D0-1C603B51FE20}" type="pres">
      <dgm:prSet presAssocID="{96C64E47-3EBE-4FC6-BAA5-73B60AD4D374}" presName="compNode" presStyleCnt="0"/>
      <dgm:spPr/>
    </dgm:pt>
    <dgm:pt modelId="{29A0B804-452E-4775-8B87-4F05EE248610}" type="pres">
      <dgm:prSet presAssocID="{96C64E47-3EBE-4FC6-BAA5-73B60AD4D374}" presName="dummyConnPt" presStyleCnt="0"/>
      <dgm:spPr/>
    </dgm:pt>
    <dgm:pt modelId="{EC23F0A3-2417-4B03-9119-D29C3E4AE665}" type="pres">
      <dgm:prSet presAssocID="{96C64E47-3EBE-4FC6-BAA5-73B60AD4D374}" presName="node" presStyleLbl="node1" presStyleIdx="3" presStyleCnt="8">
        <dgm:presLayoutVars>
          <dgm:bulletEnabled val="1"/>
        </dgm:presLayoutVars>
      </dgm:prSet>
      <dgm:spPr/>
    </dgm:pt>
    <dgm:pt modelId="{F6577DC7-CB69-4FA5-9BFC-BB7835727595}" type="pres">
      <dgm:prSet presAssocID="{FBC44445-95FD-4F90-BC9C-5CCE282C73FB}" presName="sibTrans" presStyleLbl="bgSibTrans2D1" presStyleIdx="3" presStyleCnt="7"/>
      <dgm:spPr/>
    </dgm:pt>
    <dgm:pt modelId="{DCEE6552-2896-440D-9398-660E8342BD7D}" type="pres">
      <dgm:prSet presAssocID="{1A04BBBB-D9E6-4268-AA85-FAE1A39756CE}" presName="compNode" presStyleCnt="0"/>
      <dgm:spPr/>
    </dgm:pt>
    <dgm:pt modelId="{F614D6C4-D380-4F34-9D52-BF2F467F2A44}" type="pres">
      <dgm:prSet presAssocID="{1A04BBBB-D9E6-4268-AA85-FAE1A39756CE}" presName="dummyConnPt" presStyleCnt="0"/>
      <dgm:spPr/>
    </dgm:pt>
    <dgm:pt modelId="{A408863D-8B79-4890-B1F3-8681A2709F45}" type="pres">
      <dgm:prSet presAssocID="{1A04BBBB-D9E6-4268-AA85-FAE1A39756CE}" presName="node" presStyleLbl="node1" presStyleIdx="4" presStyleCnt="8">
        <dgm:presLayoutVars>
          <dgm:bulletEnabled val="1"/>
        </dgm:presLayoutVars>
      </dgm:prSet>
      <dgm:spPr/>
    </dgm:pt>
    <dgm:pt modelId="{389409FB-EEE5-4F61-AE1E-0AE0ABF86D04}" type="pres">
      <dgm:prSet presAssocID="{EEA0B617-1F6A-420E-830E-F55CBC0C5547}" presName="sibTrans" presStyleLbl="bgSibTrans2D1" presStyleIdx="4" presStyleCnt="7"/>
      <dgm:spPr/>
    </dgm:pt>
    <dgm:pt modelId="{E64E84E1-9DBD-4E8C-9D3E-27F8DFC4726A}" type="pres">
      <dgm:prSet presAssocID="{AB3D9100-DDF9-4302-9105-0A96D53C350E}" presName="compNode" presStyleCnt="0"/>
      <dgm:spPr/>
    </dgm:pt>
    <dgm:pt modelId="{1E207BC7-6BB8-4229-801F-D079C9B365C3}" type="pres">
      <dgm:prSet presAssocID="{AB3D9100-DDF9-4302-9105-0A96D53C350E}" presName="dummyConnPt" presStyleCnt="0"/>
      <dgm:spPr/>
    </dgm:pt>
    <dgm:pt modelId="{DD518365-0D6B-4479-B408-83B97901D464}" type="pres">
      <dgm:prSet presAssocID="{AB3D9100-DDF9-4302-9105-0A96D53C350E}" presName="node" presStyleLbl="node1" presStyleIdx="5" presStyleCnt="8">
        <dgm:presLayoutVars>
          <dgm:bulletEnabled val="1"/>
        </dgm:presLayoutVars>
      </dgm:prSet>
      <dgm:spPr/>
    </dgm:pt>
    <dgm:pt modelId="{9D9DA47A-D4F2-49D9-93E8-0A2B9F923F03}" type="pres">
      <dgm:prSet presAssocID="{259D95B0-DC2B-4434-B070-B8E67703BB3C}" presName="sibTrans" presStyleLbl="bgSibTrans2D1" presStyleIdx="5" presStyleCnt="7"/>
      <dgm:spPr/>
    </dgm:pt>
    <dgm:pt modelId="{BC4EF743-4F38-4D7A-BE1F-E31E445526BF}" type="pres">
      <dgm:prSet presAssocID="{DC89F37C-BD73-4229-BCDE-AF409C382960}" presName="compNode" presStyleCnt="0"/>
      <dgm:spPr/>
    </dgm:pt>
    <dgm:pt modelId="{8B5CE6AD-DAF3-4838-972B-9AB3F246727E}" type="pres">
      <dgm:prSet presAssocID="{DC89F37C-BD73-4229-BCDE-AF409C382960}" presName="dummyConnPt" presStyleCnt="0"/>
      <dgm:spPr/>
    </dgm:pt>
    <dgm:pt modelId="{A9A2F30A-EF54-4620-B2FD-B5EC37666721}" type="pres">
      <dgm:prSet presAssocID="{DC89F37C-BD73-4229-BCDE-AF409C382960}" presName="node" presStyleLbl="node1" presStyleIdx="6" presStyleCnt="8">
        <dgm:presLayoutVars>
          <dgm:bulletEnabled val="1"/>
        </dgm:presLayoutVars>
      </dgm:prSet>
      <dgm:spPr/>
    </dgm:pt>
    <dgm:pt modelId="{373BF806-EA14-4426-BDD3-446DD98A1EE0}" type="pres">
      <dgm:prSet presAssocID="{1F5DB9E1-7D2F-450C-8B64-43474A6FC377}" presName="sibTrans" presStyleLbl="bgSibTrans2D1" presStyleIdx="6" presStyleCnt="7"/>
      <dgm:spPr/>
    </dgm:pt>
    <dgm:pt modelId="{A13B80BD-28FC-4368-BC1B-082387AA2E38}" type="pres">
      <dgm:prSet presAssocID="{C169A8B2-3CB7-4D51-AEAB-0A1CCFCB3F57}" presName="compNode" presStyleCnt="0"/>
      <dgm:spPr/>
    </dgm:pt>
    <dgm:pt modelId="{9CABA7F9-1E1B-4DDB-9A51-B977A6FE7B92}" type="pres">
      <dgm:prSet presAssocID="{C169A8B2-3CB7-4D51-AEAB-0A1CCFCB3F57}" presName="dummyConnPt" presStyleCnt="0"/>
      <dgm:spPr/>
    </dgm:pt>
    <dgm:pt modelId="{43F17809-6523-47A4-8CB1-20DC4D55302A}" type="pres">
      <dgm:prSet presAssocID="{C169A8B2-3CB7-4D51-AEAB-0A1CCFCB3F57}" presName="node" presStyleLbl="node1" presStyleIdx="7" presStyleCnt="8">
        <dgm:presLayoutVars>
          <dgm:bulletEnabled val="1"/>
        </dgm:presLayoutVars>
      </dgm:prSet>
      <dgm:spPr/>
    </dgm:pt>
  </dgm:ptLst>
  <dgm:cxnLst>
    <dgm:cxn modelId="{157A0A00-F951-49AD-8C80-E5E7CA28BD61}" type="presOf" srcId="{90055118-1F81-40AB-88BD-F2619B5C9B7B}" destId="{0F531F65-A0AA-42DB-809D-6BFE0425BFBE}" srcOrd="0" destOrd="0" presId="urn:microsoft.com/office/officeart/2005/8/layout/bProcess4"/>
    <dgm:cxn modelId="{ABD8EB06-D552-4F62-BCF8-E8CD37D8320B}" type="presOf" srcId="{EEEAB112-A0DF-44D5-A60A-7B4871FD879F}" destId="{FE08AD51-2956-4644-B828-DE4B658DE5DE}" srcOrd="0" destOrd="0" presId="urn:microsoft.com/office/officeart/2005/8/layout/bProcess4"/>
    <dgm:cxn modelId="{CD63F313-6E8F-44AD-9F77-19C23A45BE3E}" srcId="{41199D49-E3A2-4058-8F1C-4B89E8A32798}" destId="{AB3D9100-DDF9-4302-9105-0A96D53C350E}" srcOrd="5" destOrd="0" parTransId="{EF9A16A7-5B02-4260-8A03-023061EA07C5}" sibTransId="{259D95B0-DC2B-4434-B070-B8E67703BB3C}"/>
    <dgm:cxn modelId="{DC3F9415-8261-4871-A770-3FF4A3E4CF10}" srcId="{41199D49-E3A2-4058-8F1C-4B89E8A32798}" destId="{C169A8B2-3CB7-4D51-AEAB-0A1CCFCB3F57}" srcOrd="7" destOrd="0" parTransId="{DEDF0242-6D33-4979-B880-6BCF8EA9C593}" sibTransId="{4B1FE65D-161C-4987-8E97-7BAF1A7F57EC}"/>
    <dgm:cxn modelId="{8E459A18-842D-4AA3-A39C-35CCDEA44758}" type="presOf" srcId="{CC7DF93F-D178-4C79-8EB9-4A597BF307DD}" destId="{9B2BB113-3870-4269-AAC6-878027FB2186}" srcOrd="0" destOrd="0" presId="urn:microsoft.com/office/officeart/2005/8/layout/bProcess4"/>
    <dgm:cxn modelId="{937A3A1A-51FF-4030-9168-9A8F3A406A4F}" type="presOf" srcId="{96C64E47-3EBE-4FC6-BAA5-73B60AD4D374}" destId="{EC23F0A3-2417-4B03-9119-D29C3E4AE665}" srcOrd="0" destOrd="0" presId="urn:microsoft.com/office/officeart/2005/8/layout/bProcess4"/>
    <dgm:cxn modelId="{6BBE3F29-8AA1-49E0-A1C0-926C6B658F5F}" type="presOf" srcId="{DC89F37C-BD73-4229-BCDE-AF409C382960}" destId="{A9A2F30A-EF54-4620-B2FD-B5EC37666721}" srcOrd="0" destOrd="0" presId="urn:microsoft.com/office/officeart/2005/8/layout/bProcess4"/>
    <dgm:cxn modelId="{0D89EC2D-A7BA-4A3C-9460-78310FC6E4C6}" srcId="{41199D49-E3A2-4058-8F1C-4B89E8A32798}" destId="{3043C563-BDEC-4A50-9545-363770698A19}" srcOrd="2" destOrd="0" parTransId="{C6DF7A37-3D4F-414E-947A-C05AE5625BC9}" sibTransId="{90055118-1F81-40AB-88BD-F2619B5C9B7B}"/>
    <dgm:cxn modelId="{18FD692F-1C7A-4DCB-BA82-2AF852B65620}" type="presOf" srcId="{1F5DB9E1-7D2F-450C-8B64-43474A6FC377}" destId="{373BF806-EA14-4426-BDD3-446DD98A1EE0}" srcOrd="0" destOrd="0" presId="urn:microsoft.com/office/officeart/2005/8/layout/bProcess4"/>
    <dgm:cxn modelId="{C2EB862F-EE5A-417E-A46A-1A06C243B1BB}" type="presOf" srcId="{1A04BBBB-D9E6-4268-AA85-FAE1A39756CE}" destId="{A408863D-8B79-4890-B1F3-8681A2709F45}" srcOrd="0" destOrd="0" presId="urn:microsoft.com/office/officeart/2005/8/layout/bProcess4"/>
    <dgm:cxn modelId="{06FFF35B-1897-4416-A9BC-BFB714D1AF50}" srcId="{41199D49-E3A2-4058-8F1C-4B89E8A32798}" destId="{2748E29A-A3C2-4DCE-92D8-548A0972C675}" srcOrd="1" destOrd="0" parTransId="{5F7A14E2-EE49-4055-BB5C-4009A27F94C8}" sibTransId="{EEEAB112-A0DF-44D5-A60A-7B4871FD879F}"/>
    <dgm:cxn modelId="{A1F48462-3E3F-4850-BA6C-BED2012650B0}" srcId="{41199D49-E3A2-4058-8F1C-4B89E8A32798}" destId="{1A04BBBB-D9E6-4268-AA85-FAE1A39756CE}" srcOrd="4" destOrd="0" parTransId="{2215E841-07F0-4731-A990-0FEA1599B69C}" sibTransId="{EEA0B617-1F6A-420E-830E-F55CBC0C5547}"/>
    <dgm:cxn modelId="{9685EC49-78A1-4E42-B376-8C1398548D9D}" type="presOf" srcId="{FBC44445-95FD-4F90-BC9C-5CCE282C73FB}" destId="{F6577DC7-CB69-4FA5-9BFC-BB7835727595}" srcOrd="0" destOrd="0" presId="urn:microsoft.com/office/officeart/2005/8/layout/bProcess4"/>
    <dgm:cxn modelId="{A007114C-D1E6-49B4-AEF6-9C663DB2F28F}" type="presOf" srcId="{EEA0B617-1F6A-420E-830E-F55CBC0C5547}" destId="{389409FB-EEE5-4F61-AE1E-0AE0ABF86D04}" srcOrd="0" destOrd="0" presId="urn:microsoft.com/office/officeart/2005/8/layout/bProcess4"/>
    <dgm:cxn modelId="{B1C07275-7995-4608-B943-139F465F03AB}" srcId="{41199D49-E3A2-4058-8F1C-4B89E8A32798}" destId="{96C64E47-3EBE-4FC6-BAA5-73B60AD4D374}" srcOrd="3" destOrd="0" parTransId="{5E512F41-A69E-4C64-A29D-3770B107AE4F}" sibTransId="{FBC44445-95FD-4F90-BC9C-5CCE282C73FB}"/>
    <dgm:cxn modelId="{1D75BC78-7DEF-42D6-AEC7-E60C203C03C5}" type="presOf" srcId="{2A94724F-8063-43C3-A910-8CB28689565D}" destId="{9F731B30-666C-4C2B-9E6A-4B350DC97696}" srcOrd="0" destOrd="0" presId="urn:microsoft.com/office/officeart/2005/8/layout/bProcess4"/>
    <dgm:cxn modelId="{F2319380-489F-42F0-B6EC-B48F2760B8C7}" srcId="{41199D49-E3A2-4058-8F1C-4B89E8A32798}" destId="{2A94724F-8063-43C3-A910-8CB28689565D}" srcOrd="0" destOrd="0" parTransId="{E9BBCA70-E774-4923-A1D4-2C9C0BB56C8C}" sibTransId="{CC7DF93F-D178-4C79-8EB9-4A597BF307DD}"/>
    <dgm:cxn modelId="{FD624D81-C526-4837-ACD3-B741341F072F}" type="presOf" srcId="{3043C563-BDEC-4A50-9545-363770698A19}" destId="{868399B3-C4C2-4112-92E3-BA0FCDFA7BF5}" srcOrd="0" destOrd="0" presId="urn:microsoft.com/office/officeart/2005/8/layout/bProcess4"/>
    <dgm:cxn modelId="{49D10E96-5DD5-4034-87A7-4EFEAFFF5CFA}" srcId="{41199D49-E3A2-4058-8F1C-4B89E8A32798}" destId="{DC89F37C-BD73-4229-BCDE-AF409C382960}" srcOrd="6" destOrd="0" parTransId="{A761E42E-C11A-4C16-9600-5D06F90C1E59}" sibTransId="{1F5DB9E1-7D2F-450C-8B64-43474A6FC377}"/>
    <dgm:cxn modelId="{CCC1C997-89D5-4E5F-A7F0-18426AC17F44}" type="presOf" srcId="{AB3D9100-DDF9-4302-9105-0A96D53C350E}" destId="{DD518365-0D6B-4479-B408-83B97901D464}" srcOrd="0" destOrd="0" presId="urn:microsoft.com/office/officeart/2005/8/layout/bProcess4"/>
    <dgm:cxn modelId="{47E364AB-F7CB-462B-BC5B-EAE55360C426}" type="presOf" srcId="{2748E29A-A3C2-4DCE-92D8-548A0972C675}" destId="{CF227446-B2E7-4D2C-9B34-00291F2CDB79}" srcOrd="0" destOrd="0" presId="urn:microsoft.com/office/officeart/2005/8/layout/bProcess4"/>
    <dgm:cxn modelId="{118894BD-B862-4BB8-BD28-00251AD4FA71}" type="presOf" srcId="{C169A8B2-3CB7-4D51-AEAB-0A1CCFCB3F57}" destId="{43F17809-6523-47A4-8CB1-20DC4D55302A}" srcOrd="0" destOrd="0" presId="urn:microsoft.com/office/officeart/2005/8/layout/bProcess4"/>
    <dgm:cxn modelId="{7BE3BFE2-2ADC-4423-B85A-40398D200D9F}" type="presOf" srcId="{41199D49-E3A2-4058-8F1C-4B89E8A32798}" destId="{D86B43C6-C881-4902-8643-04E0F7A6DCB3}" srcOrd="0" destOrd="0" presId="urn:microsoft.com/office/officeart/2005/8/layout/bProcess4"/>
    <dgm:cxn modelId="{67941DE9-8A68-4738-A0B0-867A0E1B7FFF}" type="presOf" srcId="{259D95B0-DC2B-4434-B070-B8E67703BB3C}" destId="{9D9DA47A-D4F2-49D9-93E8-0A2B9F923F03}" srcOrd="0" destOrd="0" presId="urn:microsoft.com/office/officeart/2005/8/layout/bProcess4"/>
    <dgm:cxn modelId="{2FE0E187-F8C2-498A-9655-6DEBFFFEB50E}" type="presParOf" srcId="{D86B43C6-C881-4902-8643-04E0F7A6DCB3}" destId="{394619AF-3EC5-490F-8C6E-30C69F407B26}" srcOrd="0" destOrd="0" presId="urn:microsoft.com/office/officeart/2005/8/layout/bProcess4"/>
    <dgm:cxn modelId="{8D663E72-87F2-444F-A316-29B3435EED62}" type="presParOf" srcId="{394619AF-3EC5-490F-8C6E-30C69F407B26}" destId="{6D136A78-5359-4DBE-83BC-22877BF59785}" srcOrd="0" destOrd="0" presId="urn:microsoft.com/office/officeart/2005/8/layout/bProcess4"/>
    <dgm:cxn modelId="{8F5727A3-9BF6-4361-A04A-82240885BFEA}" type="presParOf" srcId="{394619AF-3EC5-490F-8C6E-30C69F407B26}" destId="{9F731B30-666C-4C2B-9E6A-4B350DC97696}" srcOrd="1" destOrd="0" presId="urn:microsoft.com/office/officeart/2005/8/layout/bProcess4"/>
    <dgm:cxn modelId="{540F8DB0-CD55-4EE0-8D19-229DA596C42F}" type="presParOf" srcId="{D86B43C6-C881-4902-8643-04E0F7A6DCB3}" destId="{9B2BB113-3870-4269-AAC6-878027FB2186}" srcOrd="1" destOrd="0" presId="urn:microsoft.com/office/officeart/2005/8/layout/bProcess4"/>
    <dgm:cxn modelId="{A5457045-A91E-439F-A30C-798B3015C27B}" type="presParOf" srcId="{D86B43C6-C881-4902-8643-04E0F7A6DCB3}" destId="{B3B3A3AC-FE30-4A48-B33C-69E6E154C02C}" srcOrd="2" destOrd="0" presId="urn:microsoft.com/office/officeart/2005/8/layout/bProcess4"/>
    <dgm:cxn modelId="{E53DBAAC-7C13-4D20-917C-01A2D9997CAB}" type="presParOf" srcId="{B3B3A3AC-FE30-4A48-B33C-69E6E154C02C}" destId="{1834A862-E9EC-4ED3-A882-07156D5DDD64}" srcOrd="0" destOrd="0" presId="urn:microsoft.com/office/officeart/2005/8/layout/bProcess4"/>
    <dgm:cxn modelId="{FDE789CF-165E-4C19-A7CC-949586BDB005}" type="presParOf" srcId="{B3B3A3AC-FE30-4A48-B33C-69E6E154C02C}" destId="{CF227446-B2E7-4D2C-9B34-00291F2CDB79}" srcOrd="1" destOrd="0" presId="urn:microsoft.com/office/officeart/2005/8/layout/bProcess4"/>
    <dgm:cxn modelId="{14D7116E-C8B0-4255-B19B-87FA3378FA27}" type="presParOf" srcId="{D86B43C6-C881-4902-8643-04E0F7A6DCB3}" destId="{FE08AD51-2956-4644-B828-DE4B658DE5DE}" srcOrd="3" destOrd="0" presId="urn:microsoft.com/office/officeart/2005/8/layout/bProcess4"/>
    <dgm:cxn modelId="{8F03A042-D2C5-41F4-A5A8-54F8847B365E}" type="presParOf" srcId="{D86B43C6-C881-4902-8643-04E0F7A6DCB3}" destId="{CB3396CF-050B-4799-877F-0409C1C6905D}" srcOrd="4" destOrd="0" presId="urn:microsoft.com/office/officeart/2005/8/layout/bProcess4"/>
    <dgm:cxn modelId="{3D02FFF3-C3CF-4DDF-9B2F-33EC2FA3805F}" type="presParOf" srcId="{CB3396CF-050B-4799-877F-0409C1C6905D}" destId="{4167EFCC-83DF-4FED-AA9D-49A6846BA431}" srcOrd="0" destOrd="0" presId="urn:microsoft.com/office/officeart/2005/8/layout/bProcess4"/>
    <dgm:cxn modelId="{C0200823-D0A1-468F-860B-EB6BF4FA5FE6}" type="presParOf" srcId="{CB3396CF-050B-4799-877F-0409C1C6905D}" destId="{868399B3-C4C2-4112-92E3-BA0FCDFA7BF5}" srcOrd="1" destOrd="0" presId="urn:microsoft.com/office/officeart/2005/8/layout/bProcess4"/>
    <dgm:cxn modelId="{CF3CE515-5327-4B0A-9666-5CCF4B4D8A8A}" type="presParOf" srcId="{D86B43C6-C881-4902-8643-04E0F7A6DCB3}" destId="{0F531F65-A0AA-42DB-809D-6BFE0425BFBE}" srcOrd="5" destOrd="0" presId="urn:microsoft.com/office/officeart/2005/8/layout/bProcess4"/>
    <dgm:cxn modelId="{C645CAD5-F36C-41A1-B20F-4368BE2B0435}" type="presParOf" srcId="{D86B43C6-C881-4902-8643-04E0F7A6DCB3}" destId="{77E36061-F00C-4FA6-A1D0-1C603B51FE20}" srcOrd="6" destOrd="0" presId="urn:microsoft.com/office/officeart/2005/8/layout/bProcess4"/>
    <dgm:cxn modelId="{CAB5B1B6-9E7C-49C8-B967-6F4F802D9443}" type="presParOf" srcId="{77E36061-F00C-4FA6-A1D0-1C603B51FE20}" destId="{29A0B804-452E-4775-8B87-4F05EE248610}" srcOrd="0" destOrd="0" presId="urn:microsoft.com/office/officeart/2005/8/layout/bProcess4"/>
    <dgm:cxn modelId="{B3FB8A26-64A9-4FBE-833E-01FFB4F40E33}" type="presParOf" srcId="{77E36061-F00C-4FA6-A1D0-1C603B51FE20}" destId="{EC23F0A3-2417-4B03-9119-D29C3E4AE665}" srcOrd="1" destOrd="0" presId="urn:microsoft.com/office/officeart/2005/8/layout/bProcess4"/>
    <dgm:cxn modelId="{6C6DC26D-240B-43B4-BAFB-F1B814B150E0}" type="presParOf" srcId="{D86B43C6-C881-4902-8643-04E0F7A6DCB3}" destId="{F6577DC7-CB69-4FA5-9BFC-BB7835727595}" srcOrd="7" destOrd="0" presId="urn:microsoft.com/office/officeart/2005/8/layout/bProcess4"/>
    <dgm:cxn modelId="{C384B32C-37ED-45C2-87D7-656B51E5E264}" type="presParOf" srcId="{D86B43C6-C881-4902-8643-04E0F7A6DCB3}" destId="{DCEE6552-2896-440D-9398-660E8342BD7D}" srcOrd="8" destOrd="0" presId="urn:microsoft.com/office/officeart/2005/8/layout/bProcess4"/>
    <dgm:cxn modelId="{F73DA05C-8300-496E-9BD5-D664D2DAD921}" type="presParOf" srcId="{DCEE6552-2896-440D-9398-660E8342BD7D}" destId="{F614D6C4-D380-4F34-9D52-BF2F467F2A44}" srcOrd="0" destOrd="0" presId="urn:microsoft.com/office/officeart/2005/8/layout/bProcess4"/>
    <dgm:cxn modelId="{8A8EE498-6391-4D32-968F-F3D183341931}" type="presParOf" srcId="{DCEE6552-2896-440D-9398-660E8342BD7D}" destId="{A408863D-8B79-4890-B1F3-8681A2709F45}" srcOrd="1" destOrd="0" presId="urn:microsoft.com/office/officeart/2005/8/layout/bProcess4"/>
    <dgm:cxn modelId="{4C376511-78C3-4E0D-83B1-2B5B87926E55}" type="presParOf" srcId="{D86B43C6-C881-4902-8643-04E0F7A6DCB3}" destId="{389409FB-EEE5-4F61-AE1E-0AE0ABF86D04}" srcOrd="9" destOrd="0" presId="urn:microsoft.com/office/officeart/2005/8/layout/bProcess4"/>
    <dgm:cxn modelId="{8E7B2576-E5D7-4A84-990F-54C0300CCCDE}" type="presParOf" srcId="{D86B43C6-C881-4902-8643-04E0F7A6DCB3}" destId="{E64E84E1-9DBD-4E8C-9D3E-27F8DFC4726A}" srcOrd="10" destOrd="0" presId="urn:microsoft.com/office/officeart/2005/8/layout/bProcess4"/>
    <dgm:cxn modelId="{6D421571-6E7D-45E6-AFBB-BDA0A29B1F29}" type="presParOf" srcId="{E64E84E1-9DBD-4E8C-9D3E-27F8DFC4726A}" destId="{1E207BC7-6BB8-4229-801F-D079C9B365C3}" srcOrd="0" destOrd="0" presId="urn:microsoft.com/office/officeart/2005/8/layout/bProcess4"/>
    <dgm:cxn modelId="{78A21CB3-3EDA-4609-B99E-7822D7940206}" type="presParOf" srcId="{E64E84E1-9DBD-4E8C-9D3E-27F8DFC4726A}" destId="{DD518365-0D6B-4479-B408-83B97901D464}" srcOrd="1" destOrd="0" presId="urn:microsoft.com/office/officeart/2005/8/layout/bProcess4"/>
    <dgm:cxn modelId="{808FBA62-C3EE-4217-8D36-0B15014A5E1E}" type="presParOf" srcId="{D86B43C6-C881-4902-8643-04E0F7A6DCB3}" destId="{9D9DA47A-D4F2-49D9-93E8-0A2B9F923F03}" srcOrd="11" destOrd="0" presId="urn:microsoft.com/office/officeart/2005/8/layout/bProcess4"/>
    <dgm:cxn modelId="{5FD4267A-685C-4AF2-A29C-466C97F1A1BB}" type="presParOf" srcId="{D86B43C6-C881-4902-8643-04E0F7A6DCB3}" destId="{BC4EF743-4F38-4D7A-BE1F-E31E445526BF}" srcOrd="12" destOrd="0" presId="urn:microsoft.com/office/officeart/2005/8/layout/bProcess4"/>
    <dgm:cxn modelId="{C42ECB06-49E3-4518-AB85-A7E332F89275}" type="presParOf" srcId="{BC4EF743-4F38-4D7A-BE1F-E31E445526BF}" destId="{8B5CE6AD-DAF3-4838-972B-9AB3F246727E}" srcOrd="0" destOrd="0" presId="urn:microsoft.com/office/officeart/2005/8/layout/bProcess4"/>
    <dgm:cxn modelId="{10E4FC10-5D84-435C-BB36-67E03AFB5721}" type="presParOf" srcId="{BC4EF743-4F38-4D7A-BE1F-E31E445526BF}" destId="{A9A2F30A-EF54-4620-B2FD-B5EC37666721}" srcOrd="1" destOrd="0" presId="urn:microsoft.com/office/officeart/2005/8/layout/bProcess4"/>
    <dgm:cxn modelId="{0B21F71F-8274-41E1-85FA-1EA8FF62849B}" type="presParOf" srcId="{D86B43C6-C881-4902-8643-04E0F7A6DCB3}" destId="{373BF806-EA14-4426-BDD3-446DD98A1EE0}" srcOrd="13" destOrd="0" presId="urn:microsoft.com/office/officeart/2005/8/layout/bProcess4"/>
    <dgm:cxn modelId="{A8F5C869-7F50-4254-BA5D-3AC670175C69}" type="presParOf" srcId="{D86B43C6-C881-4902-8643-04E0F7A6DCB3}" destId="{A13B80BD-28FC-4368-BC1B-082387AA2E38}" srcOrd="14" destOrd="0" presId="urn:microsoft.com/office/officeart/2005/8/layout/bProcess4"/>
    <dgm:cxn modelId="{2C87B7A3-C299-43CB-B85A-F242FDBB2CB7}" type="presParOf" srcId="{A13B80BD-28FC-4368-BC1B-082387AA2E38}" destId="{9CABA7F9-1E1B-4DDB-9A51-B977A6FE7B92}" srcOrd="0" destOrd="0" presId="urn:microsoft.com/office/officeart/2005/8/layout/bProcess4"/>
    <dgm:cxn modelId="{3CF6A86B-0E5B-486E-9250-1D4972E98FFE}" type="presParOf" srcId="{A13B80BD-28FC-4368-BC1B-082387AA2E38}" destId="{43F17809-6523-47A4-8CB1-20DC4D55302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969FE4-7B1C-4F9A-AE62-5FF6BE54A775}"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9934FF9D-006E-4CC9-AB4D-3CA5052C2DE5}">
      <dgm:prSet phldrT="[Text]" custT="1"/>
      <dgm:spPr/>
      <dgm:t>
        <a:bodyPr/>
        <a:lstStyle/>
        <a:p>
          <a:pPr algn="l" rtl="0"/>
          <a:r>
            <a:rPr lang="en-US" sz="1600">
              <a:latin typeface="+mn-lt"/>
              <a:ea typeface="+mn-lt"/>
              <a:cs typeface="+mn-lt"/>
            </a:rPr>
            <a:t>Agile Analytics </a:t>
          </a:r>
          <a:br>
            <a:rPr lang="en-US" sz="1600">
              <a:latin typeface="+mn-lt"/>
              <a:ea typeface="+mn-lt"/>
              <a:cs typeface="+mn-lt"/>
            </a:rPr>
          </a:br>
          <a:r>
            <a:rPr lang="en-US" sz="1600">
              <a:latin typeface="+mn-lt"/>
              <a:ea typeface="+mn-lt"/>
              <a:cs typeface="+mn-lt"/>
            </a:rPr>
            <a:t>We consult, design, and deliver tailored data analytics and technology solutions to mid-to-large-sized organizations worldwide.</a:t>
          </a:r>
          <a:endParaRPr lang="en-US" sz="1600">
            <a:latin typeface="+mn-lt"/>
          </a:endParaRPr>
        </a:p>
      </dgm:t>
    </dgm:pt>
    <dgm:pt modelId="{FF259EA8-11A8-4A7E-B8CF-6B76B83E8225}" type="parTrans" cxnId="{7FEF56BD-2DC5-42DA-AD2F-938AA5233322}">
      <dgm:prSet/>
      <dgm:spPr/>
      <dgm:t>
        <a:bodyPr/>
        <a:lstStyle/>
        <a:p>
          <a:endParaRPr lang="en-US"/>
        </a:p>
      </dgm:t>
    </dgm:pt>
    <dgm:pt modelId="{C154FBCE-7EE5-4129-AC5D-2101A9A7B16E}" type="sibTrans" cxnId="{7FEF56BD-2DC5-42DA-AD2F-938AA5233322}">
      <dgm:prSet/>
      <dgm:spPr/>
      <dgm:t>
        <a:bodyPr/>
        <a:lstStyle/>
        <a:p>
          <a:endParaRPr lang="en-US"/>
        </a:p>
      </dgm:t>
    </dgm:pt>
    <dgm:pt modelId="{F234243A-4E3F-4CC1-B56A-8BCD54BE0984}">
      <dgm:prSet custT="1"/>
      <dgm:spPr/>
      <dgm:t>
        <a:bodyPr/>
        <a:lstStyle/>
        <a:p>
          <a:pPr algn="l" rtl="0"/>
          <a:r>
            <a:rPr lang="en-US" sz="1600">
              <a:latin typeface="+mn-lt"/>
              <a:ea typeface="+mn-lt"/>
              <a:cs typeface="+mn-lt"/>
            </a:rPr>
            <a:t>Data Bear </a:t>
          </a:r>
          <a:br>
            <a:rPr lang="en-US" sz="1600">
              <a:latin typeface="+mn-lt"/>
              <a:ea typeface="+mn-lt"/>
              <a:cs typeface="+mn-lt"/>
            </a:rPr>
          </a:br>
          <a:r>
            <a:rPr lang="en-US" sz="1600">
              <a:latin typeface="+mn-lt"/>
              <a:ea typeface="+mn-lt"/>
              <a:cs typeface="+mn-lt"/>
            </a:rPr>
            <a:t>Provides Data Warehousing &amp; Power BI Solutions that Produce results with a vertical focus on delivering robust modern analytics</a:t>
          </a:r>
          <a:endParaRPr lang="en-US" sz="1600">
            <a:latin typeface="+mn-lt"/>
            <a:cs typeface="Calibri Light"/>
          </a:endParaRPr>
        </a:p>
      </dgm:t>
    </dgm:pt>
    <dgm:pt modelId="{A3C761A8-4B8F-4ACA-8E31-AEFB75BC3269}" type="parTrans" cxnId="{9B925AE7-2F44-49A1-BB1A-94666213D2E8}">
      <dgm:prSet/>
      <dgm:spPr/>
      <dgm:t>
        <a:bodyPr/>
        <a:lstStyle/>
        <a:p>
          <a:endParaRPr lang="en-US"/>
        </a:p>
      </dgm:t>
    </dgm:pt>
    <dgm:pt modelId="{6235D3BA-033C-4F4D-A6D0-046DB5532C58}" type="sibTrans" cxnId="{9B925AE7-2F44-49A1-BB1A-94666213D2E8}">
      <dgm:prSet/>
      <dgm:spPr/>
      <dgm:t>
        <a:bodyPr/>
        <a:lstStyle/>
        <a:p>
          <a:endParaRPr lang="en-US"/>
        </a:p>
      </dgm:t>
    </dgm:pt>
    <dgm:pt modelId="{BF338652-8F48-4858-A005-B76712131285}">
      <dgm:prSet custT="1"/>
      <dgm:spPr/>
      <dgm:t>
        <a:bodyPr/>
        <a:lstStyle/>
        <a:p>
          <a:pPr algn="l" rtl="0"/>
          <a:r>
            <a:rPr lang="en-US" sz="1600">
              <a:latin typeface="+mn-lt"/>
              <a:ea typeface="+mn-lt"/>
              <a:cs typeface="+mn-lt"/>
            </a:rPr>
            <a:t>All the firms included are partners of Microsoft we will study the existing data ethics and responsible innovation of Microsoft</a:t>
          </a:r>
          <a:endParaRPr lang="en-US" sz="1600">
            <a:latin typeface="+mn-lt"/>
          </a:endParaRPr>
        </a:p>
      </dgm:t>
    </dgm:pt>
    <dgm:pt modelId="{EADDEDC2-D31F-4B20-AEF5-CBA8306B1919}" type="parTrans" cxnId="{E33256A7-902E-412E-BDC0-4C948493958E}">
      <dgm:prSet/>
      <dgm:spPr/>
      <dgm:t>
        <a:bodyPr/>
        <a:lstStyle/>
        <a:p>
          <a:endParaRPr lang="en-US"/>
        </a:p>
      </dgm:t>
    </dgm:pt>
    <dgm:pt modelId="{7CD105DE-74E8-4241-85CD-B9AFB2FF6003}" type="sibTrans" cxnId="{E33256A7-902E-412E-BDC0-4C948493958E}">
      <dgm:prSet/>
      <dgm:spPr/>
      <dgm:t>
        <a:bodyPr/>
        <a:lstStyle/>
        <a:p>
          <a:endParaRPr lang="en-US"/>
        </a:p>
      </dgm:t>
    </dgm:pt>
    <dgm:pt modelId="{C41609FA-4586-4B80-A7F9-7800EECB626A}" type="pres">
      <dgm:prSet presAssocID="{43969FE4-7B1C-4F9A-AE62-5FF6BE54A775}" presName="Name0" presStyleCnt="0">
        <dgm:presLayoutVars>
          <dgm:dir/>
          <dgm:resizeHandles val="exact"/>
        </dgm:presLayoutVars>
      </dgm:prSet>
      <dgm:spPr/>
    </dgm:pt>
    <dgm:pt modelId="{70BDFBA4-83AD-4EEA-A436-04A7A459DFF4}" type="pres">
      <dgm:prSet presAssocID="{9934FF9D-006E-4CC9-AB4D-3CA5052C2DE5}" presName="compNode" presStyleCnt="0"/>
      <dgm:spPr/>
    </dgm:pt>
    <dgm:pt modelId="{95D58C32-3974-4DC1-AB2E-6763B02C5398}" type="pres">
      <dgm:prSet presAssocID="{9934FF9D-006E-4CC9-AB4D-3CA5052C2DE5}" presName="pictRect" presStyleLbl="node1" presStyleIdx="0" presStyleCnt="3" custLinFactNeighborX="-13103"/>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89DDF1AA-A89C-4FFC-9763-D5E297EB8F92}" type="pres">
      <dgm:prSet presAssocID="{9934FF9D-006E-4CC9-AB4D-3CA5052C2DE5}" presName="textRect" presStyleLbl="revTx" presStyleIdx="0" presStyleCnt="3">
        <dgm:presLayoutVars>
          <dgm:bulletEnabled val="1"/>
        </dgm:presLayoutVars>
      </dgm:prSet>
      <dgm:spPr/>
    </dgm:pt>
    <dgm:pt modelId="{414410FA-7A47-402C-B3C5-DB66498BCA28}" type="pres">
      <dgm:prSet presAssocID="{C154FBCE-7EE5-4129-AC5D-2101A9A7B16E}" presName="sibTrans" presStyleLbl="sibTrans2D1" presStyleIdx="0" presStyleCnt="0"/>
      <dgm:spPr/>
    </dgm:pt>
    <dgm:pt modelId="{BAEB9BDE-1D16-4CBA-9BB6-CDBF919C03D9}" type="pres">
      <dgm:prSet presAssocID="{F234243A-4E3F-4CC1-B56A-8BCD54BE0984}" presName="compNode" presStyleCnt="0"/>
      <dgm:spPr/>
    </dgm:pt>
    <dgm:pt modelId="{DCD513D7-7F8C-40B5-A5B3-8677E93C8E77}" type="pres">
      <dgm:prSet presAssocID="{F234243A-4E3F-4CC1-B56A-8BCD54BE0984}"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15F3D348-6FC0-4920-AA6C-2AAD1BDB274F}" type="pres">
      <dgm:prSet presAssocID="{F234243A-4E3F-4CC1-B56A-8BCD54BE0984}" presName="textRect" presStyleLbl="revTx" presStyleIdx="1" presStyleCnt="3">
        <dgm:presLayoutVars>
          <dgm:bulletEnabled val="1"/>
        </dgm:presLayoutVars>
      </dgm:prSet>
      <dgm:spPr/>
    </dgm:pt>
    <dgm:pt modelId="{1DC55255-E66C-4456-9F58-E73B37ED1986}" type="pres">
      <dgm:prSet presAssocID="{6235D3BA-033C-4F4D-A6D0-046DB5532C58}" presName="sibTrans" presStyleLbl="sibTrans2D1" presStyleIdx="0" presStyleCnt="0"/>
      <dgm:spPr/>
    </dgm:pt>
    <dgm:pt modelId="{C730D627-EE88-4CA4-B123-4F670224F74E}" type="pres">
      <dgm:prSet presAssocID="{BF338652-8F48-4858-A005-B76712131285}" presName="compNode" presStyleCnt="0"/>
      <dgm:spPr/>
    </dgm:pt>
    <dgm:pt modelId="{5B480475-E488-437A-A522-60ADCAE29BEE}" type="pres">
      <dgm:prSet presAssocID="{BF338652-8F48-4858-A005-B76712131285}"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pt>
    <dgm:pt modelId="{E57CBE2A-F8EE-4153-A798-F792AC4FC3EE}" type="pres">
      <dgm:prSet presAssocID="{BF338652-8F48-4858-A005-B76712131285}" presName="textRect" presStyleLbl="revTx" presStyleIdx="2" presStyleCnt="3">
        <dgm:presLayoutVars>
          <dgm:bulletEnabled val="1"/>
        </dgm:presLayoutVars>
      </dgm:prSet>
      <dgm:spPr/>
    </dgm:pt>
  </dgm:ptLst>
  <dgm:cxnLst>
    <dgm:cxn modelId="{F2D7D910-3DAA-46D4-BBFC-8814004DBD7D}" type="presOf" srcId="{9934FF9D-006E-4CC9-AB4D-3CA5052C2DE5}" destId="{89DDF1AA-A89C-4FFC-9763-D5E297EB8F92}" srcOrd="0" destOrd="0" presId="urn:microsoft.com/office/officeart/2005/8/layout/pList1"/>
    <dgm:cxn modelId="{F54B545C-A0D0-4ACF-916A-A64B6FB385A0}" type="presOf" srcId="{F234243A-4E3F-4CC1-B56A-8BCD54BE0984}" destId="{15F3D348-6FC0-4920-AA6C-2AAD1BDB274F}" srcOrd="0" destOrd="0" presId="urn:microsoft.com/office/officeart/2005/8/layout/pList1"/>
    <dgm:cxn modelId="{E33256A7-902E-412E-BDC0-4C948493958E}" srcId="{43969FE4-7B1C-4F9A-AE62-5FF6BE54A775}" destId="{BF338652-8F48-4858-A005-B76712131285}" srcOrd="2" destOrd="0" parTransId="{EADDEDC2-D31F-4B20-AEF5-CBA8306B1919}" sibTransId="{7CD105DE-74E8-4241-85CD-B9AFB2FF6003}"/>
    <dgm:cxn modelId="{FE4609AD-76F3-4C4C-B930-0B923E21B70D}" type="presOf" srcId="{C154FBCE-7EE5-4129-AC5D-2101A9A7B16E}" destId="{414410FA-7A47-402C-B3C5-DB66498BCA28}" srcOrd="0" destOrd="0" presId="urn:microsoft.com/office/officeart/2005/8/layout/pList1"/>
    <dgm:cxn modelId="{7FEF56BD-2DC5-42DA-AD2F-938AA5233322}" srcId="{43969FE4-7B1C-4F9A-AE62-5FF6BE54A775}" destId="{9934FF9D-006E-4CC9-AB4D-3CA5052C2DE5}" srcOrd="0" destOrd="0" parTransId="{FF259EA8-11A8-4A7E-B8CF-6B76B83E8225}" sibTransId="{C154FBCE-7EE5-4129-AC5D-2101A9A7B16E}"/>
    <dgm:cxn modelId="{F292CDD2-5A9C-4A20-80B7-9D91D05EEF5C}" type="presOf" srcId="{BF338652-8F48-4858-A005-B76712131285}" destId="{E57CBE2A-F8EE-4153-A798-F792AC4FC3EE}" srcOrd="0" destOrd="0" presId="urn:microsoft.com/office/officeart/2005/8/layout/pList1"/>
    <dgm:cxn modelId="{7C43E4D8-D1DE-4327-BA30-71D4D4ED696B}" type="presOf" srcId="{6235D3BA-033C-4F4D-A6D0-046DB5532C58}" destId="{1DC55255-E66C-4456-9F58-E73B37ED1986}" srcOrd="0" destOrd="0" presId="urn:microsoft.com/office/officeart/2005/8/layout/pList1"/>
    <dgm:cxn modelId="{9B925AE7-2F44-49A1-BB1A-94666213D2E8}" srcId="{43969FE4-7B1C-4F9A-AE62-5FF6BE54A775}" destId="{F234243A-4E3F-4CC1-B56A-8BCD54BE0984}" srcOrd="1" destOrd="0" parTransId="{A3C761A8-4B8F-4ACA-8E31-AEFB75BC3269}" sibTransId="{6235D3BA-033C-4F4D-A6D0-046DB5532C58}"/>
    <dgm:cxn modelId="{3E99BFFE-8B12-499A-8139-D41B197EBF96}" type="presOf" srcId="{43969FE4-7B1C-4F9A-AE62-5FF6BE54A775}" destId="{C41609FA-4586-4B80-A7F9-7800EECB626A}" srcOrd="0" destOrd="0" presId="urn:microsoft.com/office/officeart/2005/8/layout/pList1"/>
    <dgm:cxn modelId="{DF5F9AEE-69ED-47DB-9972-977A36004AC3}" type="presParOf" srcId="{C41609FA-4586-4B80-A7F9-7800EECB626A}" destId="{70BDFBA4-83AD-4EEA-A436-04A7A459DFF4}" srcOrd="0" destOrd="0" presId="urn:microsoft.com/office/officeart/2005/8/layout/pList1"/>
    <dgm:cxn modelId="{F1C2E7A0-5448-4F93-ABD0-C6B1D6B773AC}" type="presParOf" srcId="{70BDFBA4-83AD-4EEA-A436-04A7A459DFF4}" destId="{95D58C32-3974-4DC1-AB2E-6763B02C5398}" srcOrd="0" destOrd="0" presId="urn:microsoft.com/office/officeart/2005/8/layout/pList1"/>
    <dgm:cxn modelId="{52D67EEE-0ABB-46BB-8743-0FED27C2A271}" type="presParOf" srcId="{70BDFBA4-83AD-4EEA-A436-04A7A459DFF4}" destId="{89DDF1AA-A89C-4FFC-9763-D5E297EB8F92}" srcOrd="1" destOrd="0" presId="urn:microsoft.com/office/officeart/2005/8/layout/pList1"/>
    <dgm:cxn modelId="{45DC0CEF-2AA5-42DF-A5B3-1A5825C0B7D6}" type="presParOf" srcId="{C41609FA-4586-4B80-A7F9-7800EECB626A}" destId="{414410FA-7A47-402C-B3C5-DB66498BCA28}" srcOrd="1" destOrd="0" presId="urn:microsoft.com/office/officeart/2005/8/layout/pList1"/>
    <dgm:cxn modelId="{B50EE60B-89AE-447A-B834-0DDACC59ED05}" type="presParOf" srcId="{C41609FA-4586-4B80-A7F9-7800EECB626A}" destId="{BAEB9BDE-1D16-4CBA-9BB6-CDBF919C03D9}" srcOrd="2" destOrd="0" presId="urn:microsoft.com/office/officeart/2005/8/layout/pList1"/>
    <dgm:cxn modelId="{1FD5A438-FA4A-4929-8544-509D3EF166D0}" type="presParOf" srcId="{BAEB9BDE-1D16-4CBA-9BB6-CDBF919C03D9}" destId="{DCD513D7-7F8C-40B5-A5B3-8677E93C8E77}" srcOrd="0" destOrd="0" presId="urn:microsoft.com/office/officeart/2005/8/layout/pList1"/>
    <dgm:cxn modelId="{9D9FCB7B-C1E4-4328-A84F-2A7577DD609B}" type="presParOf" srcId="{BAEB9BDE-1D16-4CBA-9BB6-CDBF919C03D9}" destId="{15F3D348-6FC0-4920-AA6C-2AAD1BDB274F}" srcOrd="1" destOrd="0" presId="urn:microsoft.com/office/officeart/2005/8/layout/pList1"/>
    <dgm:cxn modelId="{49D8E96F-C9A4-4914-A254-C3C868230610}" type="presParOf" srcId="{C41609FA-4586-4B80-A7F9-7800EECB626A}" destId="{1DC55255-E66C-4456-9F58-E73B37ED1986}" srcOrd="3" destOrd="0" presId="urn:microsoft.com/office/officeart/2005/8/layout/pList1"/>
    <dgm:cxn modelId="{B433FF75-B4EE-4469-A66C-661D398CAC27}" type="presParOf" srcId="{C41609FA-4586-4B80-A7F9-7800EECB626A}" destId="{C730D627-EE88-4CA4-B123-4F670224F74E}" srcOrd="4" destOrd="0" presId="urn:microsoft.com/office/officeart/2005/8/layout/pList1"/>
    <dgm:cxn modelId="{664FBC4E-B26D-44DC-8B91-02F295CD6392}" type="presParOf" srcId="{C730D627-EE88-4CA4-B123-4F670224F74E}" destId="{5B480475-E488-437A-A522-60ADCAE29BEE}" srcOrd="0" destOrd="0" presId="urn:microsoft.com/office/officeart/2005/8/layout/pList1"/>
    <dgm:cxn modelId="{F7732F83-230B-47CE-B610-2B08D8CB45FF}" type="presParOf" srcId="{C730D627-EE88-4CA4-B123-4F670224F74E}" destId="{E57CBE2A-F8EE-4153-A798-F792AC4FC3EE}"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F05E17-887B-4571-A2C3-D2FBD7ADD96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DEFEE7EE-1420-400F-8B90-09E9B7771540}">
      <dgm:prSet phldrT="[Text]" custT="1"/>
      <dgm:spPr/>
      <dgm:t>
        <a:bodyPr/>
        <a:lstStyle/>
        <a:p>
          <a:r>
            <a:rPr lang="en-US" sz="1600" b="1">
              <a:ea typeface="+mn-lt"/>
              <a:cs typeface="+mn-lt"/>
            </a:rPr>
            <a:t>Accountability</a:t>
          </a:r>
          <a:endParaRPr lang="en-US" sz="1600"/>
        </a:p>
      </dgm:t>
    </dgm:pt>
    <dgm:pt modelId="{4AC1435B-7B08-4069-959A-59542EDCBF28}" type="parTrans" cxnId="{9AB88B97-D97A-410F-9EA8-BA4D3483EE3D}">
      <dgm:prSet/>
      <dgm:spPr/>
      <dgm:t>
        <a:bodyPr/>
        <a:lstStyle/>
        <a:p>
          <a:endParaRPr lang="en-US"/>
        </a:p>
      </dgm:t>
    </dgm:pt>
    <dgm:pt modelId="{257CB0EB-915F-4091-A482-E5072E8A4FEF}" type="sibTrans" cxnId="{9AB88B97-D97A-410F-9EA8-BA4D3483EE3D}">
      <dgm:prSet/>
      <dgm:spPr/>
      <dgm:t>
        <a:bodyPr/>
        <a:lstStyle/>
        <a:p>
          <a:endParaRPr lang="en-US"/>
        </a:p>
      </dgm:t>
    </dgm:pt>
    <dgm:pt modelId="{829A9D22-83AA-4DF5-8074-F68A37C9729F}">
      <dgm:prSet custT="1"/>
      <dgm:spPr/>
      <dgm:t>
        <a:bodyPr/>
        <a:lstStyle/>
        <a:p>
          <a:r>
            <a:rPr lang="en-US" sz="1600" i="1">
              <a:ea typeface="+mn-lt"/>
              <a:cs typeface="+mn-lt"/>
            </a:rPr>
            <a:t>People who design and deploy AI Systems must be accountable for how their systems operate</a:t>
          </a:r>
          <a:r>
            <a:rPr lang="en-US" sz="1600">
              <a:ea typeface="+mn-lt"/>
              <a:cs typeface="+mn-lt"/>
            </a:rPr>
            <a:t>.</a:t>
          </a:r>
          <a:endParaRPr lang="en-US" sz="1600"/>
        </a:p>
      </dgm:t>
    </dgm:pt>
    <dgm:pt modelId="{39F305C5-9E9A-4EC1-85CD-D0E094E057F8}" type="parTrans" cxnId="{549627DE-3598-41C2-BC9E-0C7E32146570}">
      <dgm:prSet/>
      <dgm:spPr/>
      <dgm:t>
        <a:bodyPr/>
        <a:lstStyle/>
        <a:p>
          <a:endParaRPr lang="en-US"/>
        </a:p>
      </dgm:t>
    </dgm:pt>
    <dgm:pt modelId="{449A5D22-AB75-4521-B555-3A094FF5AEBD}" type="sibTrans" cxnId="{549627DE-3598-41C2-BC9E-0C7E32146570}">
      <dgm:prSet/>
      <dgm:spPr/>
      <dgm:t>
        <a:bodyPr/>
        <a:lstStyle/>
        <a:p>
          <a:endParaRPr lang="en-US"/>
        </a:p>
      </dgm:t>
    </dgm:pt>
    <dgm:pt modelId="{C4CA8C8E-AD4F-4443-876D-1A8EAC786390}">
      <dgm:prSet custT="1"/>
      <dgm:spPr/>
      <dgm:t>
        <a:bodyPr/>
        <a:lstStyle/>
        <a:p>
          <a:r>
            <a:rPr lang="en-US" sz="1600" b="1">
              <a:ea typeface="+mn-lt"/>
              <a:cs typeface="+mn-lt"/>
            </a:rPr>
            <a:t>Transparency</a:t>
          </a:r>
          <a:endParaRPr lang="en-US" sz="1600"/>
        </a:p>
      </dgm:t>
    </dgm:pt>
    <dgm:pt modelId="{B372B4C3-F5DC-4672-ADD8-45D9419B76D5}" type="parTrans" cxnId="{981F60BD-E7E7-40E5-A2E8-CCCE7FC41AE6}">
      <dgm:prSet/>
      <dgm:spPr/>
      <dgm:t>
        <a:bodyPr/>
        <a:lstStyle/>
        <a:p>
          <a:endParaRPr lang="en-US"/>
        </a:p>
      </dgm:t>
    </dgm:pt>
    <dgm:pt modelId="{53D45196-4E1E-4674-A5AB-A11BB36B470C}" type="sibTrans" cxnId="{981F60BD-E7E7-40E5-A2E8-CCCE7FC41AE6}">
      <dgm:prSet/>
      <dgm:spPr/>
      <dgm:t>
        <a:bodyPr/>
        <a:lstStyle/>
        <a:p>
          <a:endParaRPr lang="en-US"/>
        </a:p>
      </dgm:t>
    </dgm:pt>
    <dgm:pt modelId="{85184867-FA9D-4359-BC09-EFF704C303B9}">
      <dgm:prSet custT="1"/>
      <dgm:spPr/>
      <dgm:t>
        <a:bodyPr/>
        <a:lstStyle/>
        <a:p>
          <a:r>
            <a:rPr lang="en-US" sz="1600" i="1">
              <a:ea typeface="+mn-lt"/>
              <a:cs typeface="+mn-lt"/>
            </a:rPr>
            <a:t>AI Systems Should be Understandable</a:t>
          </a:r>
          <a:r>
            <a:rPr lang="en-US" sz="1600">
              <a:ea typeface="+mn-lt"/>
              <a:cs typeface="+mn-lt"/>
            </a:rPr>
            <a:t>. </a:t>
          </a:r>
          <a:endParaRPr lang="en-US" sz="1600"/>
        </a:p>
      </dgm:t>
    </dgm:pt>
    <dgm:pt modelId="{03ADADD6-095D-46EA-AEF5-FDCDE2B92676}" type="parTrans" cxnId="{E83BAA7D-7AB1-4C94-924A-15C14CAE09D1}">
      <dgm:prSet/>
      <dgm:spPr/>
      <dgm:t>
        <a:bodyPr/>
        <a:lstStyle/>
        <a:p>
          <a:endParaRPr lang="en-US"/>
        </a:p>
      </dgm:t>
    </dgm:pt>
    <dgm:pt modelId="{00EC1B24-0A59-493D-9EA1-66B833C8A13B}" type="sibTrans" cxnId="{E83BAA7D-7AB1-4C94-924A-15C14CAE09D1}">
      <dgm:prSet/>
      <dgm:spPr/>
      <dgm:t>
        <a:bodyPr/>
        <a:lstStyle/>
        <a:p>
          <a:endParaRPr lang="en-US"/>
        </a:p>
      </dgm:t>
    </dgm:pt>
    <dgm:pt modelId="{ACEFC963-F454-4DFB-A764-2C1E2D2A2D51}">
      <dgm:prSet custT="1"/>
      <dgm:spPr/>
      <dgm:t>
        <a:bodyPr/>
        <a:lstStyle/>
        <a:p>
          <a:r>
            <a:rPr lang="en-US" sz="1600" b="1">
              <a:ea typeface="+mn-lt"/>
              <a:cs typeface="+mn-lt"/>
            </a:rPr>
            <a:t>Fairness</a:t>
          </a:r>
          <a:endParaRPr lang="en-US" sz="1600"/>
        </a:p>
      </dgm:t>
    </dgm:pt>
    <dgm:pt modelId="{4718FF7E-970C-4DBB-8C85-3CEAA50DB60C}" type="parTrans" cxnId="{E434E597-F991-4C68-964F-CC05C7B6F1D6}">
      <dgm:prSet/>
      <dgm:spPr/>
      <dgm:t>
        <a:bodyPr/>
        <a:lstStyle/>
        <a:p>
          <a:endParaRPr lang="en-US"/>
        </a:p>
      </dgm:t>
    </dgm:pt>
    <dgm:pt modelId="{E1616BE8-BA08-4ED5-9AE4-30CDEAB4B4E7}" type="sibTrans" cxnId="{E434E597-F991-4C68-964F-CC05C7B6F1D6}">
      <dgm:prSet/>
      <dgm:spPr/>
      <dgm:t>
        <a:bodyPr/>
        <a:lstStyle/>
        <a:p>
          <a:endParaRPr lang="en-US"/>
        </a:p>
      </dgm:t>
    </dgm:pt>
    <dgm:pt modelId="{8F910051-04BE-49F5-8E81-7F1765388F68}">
      <dgm:prSet custT="1"/>
      <dgm:spPr/>
      <dgm:t>
        <a:bodyPr/>
        <a:lstStyle/>
        <a:p>
          <a:r>
            <a:rPr lang="en-US" sz="1600" i="1">
              <a:ea typeface="+mn-lt"/>
              <a:cs typeface="+mn-lt"/>
            </a:rPr>
            <a:t>AI Systems should treat all people fairly</a:t>
          </a:r>
          <a:r>
            <a:rPr lang="en-US" sz="1600">
              <a:ea typeface="+mn-lt"/>
              <a:cs typeface="+mn-lt"/>
            </a:rPr>
            <a:t>.</a:t>
          </a:r>
          <a:endParaRPr lang="en-US" sz="1600"/>
        </a:p>
      </dgm:t>
    </dgm:pt>
    <dgm:pt modelId="{1CCAD27E-E361-4C0B-9B65-A9EEAF7B628A}" type="parTrans" cxnId="{9BBD8765-9657-471D-B84F-12505AC1690C}">
      <dgm:prSet/>
      <dgm:spPr/>
      <dgm:t>
        <a:bodyPr/>
        <a:lstStyle/>
        <a:p>
          <a:endParaRPr lang="en-US"/>
        </a:p>
      </dgm:t>
    </dgm:pt>
    <dgm:pt modelId="{64E2D7D0-1CAF-4077-8301-645070C5F3B7}" type="sibTrans" cxnId="{9BBD8765-9657-471D-B84F-12505AC1690C}">
      <dgm:prSet/>
      <dgm:spPr/>
      <dgm:t>
        <a:bodyPr/>
        <a:lstStyle/>
        <a:p>
          <a:endParaRPr lang="en-US"/>
        </a:p>
      </dgm:t>
    </dgm:pt>
    <dgm:pt modelId="{3D1DF0E4-899D-4B05-8D05-6F76D1BEEB72}">
      <dgm:prSet custT="1"/>
      <dgm:spPr/>
      <dgm:t>
        <a:bodyPr/>
        <a:lstStyle/>
        <a:p>
          <a:r>
            <a:rPr lang="en-US" sz="1600" b="1">
              <a:ea typeface="+mn-lt"/>
              <a:cs typeface="+mn-lt"/>
            </a:rPr>
            <a:t>Reliability and safety</a:t>
          </a:r>
          <a:endParaRPr lang="en-US" sz="1600"/>
        </a:p>
      </dgm:t>
    </dgm:pt>
    <dgm:pt modelId="{D37C0925-5770-43E2-9A79-6C8FCACAC109}" type="parTrans" cxnId="{FB44A1FD-130B-48F9-BF6B-2F0CE3056124}">
      <dgm:prSet/>
      <dgm:spPr/>
      <dgm:t>
        <a:bodyPr/>
        <a:lstStyle/>
        <a:p>
          <a:endParaRPr lang="en-US"/>
        </a:p>
      </dgm:t>
    </dgm:pt>
    <dgm:pt modelId="{FE657E7D-E866-46F0-A766-33194599735D}" type="sibTrans" cxnId="{FB44A1FD-130B-48F9-BF6B-2F0CE3056124}">
      <dgm:prSet/>
      <dgm:spPr/>
      <dgm:t>
        <a:bodyPr/>
        <a:lstStyle/>
        <a:p>
          <a:endParaRPr lang="en-US"/>
        </a:p>
      </dgm:t>
    </dgm:pt>
    <dgm:pt modelId="{980A7561-BC4C-40B0-8471-339AC17E9D0D}">
      <dgm:prSet custT="1"/>
      <dgm:spPr/>
      <dgm:t>
        <a:bodyPr/>
        <a:lstStyle/>
        <a:p>
          <a:r>
            <a:rPr lang="en-US" sz="1600" i="1">
              <a:ea typeface="+mn-lt"/>
              <a:cs typeface="+mn-lt"/>
            </a:rPr>
            <a:t>AI Systems should perform reliably and safely</a:t>
          </a:r>
          <a:r>
            <a:rPr lang="en-US" sz="1600">
              <a:ea typeface="+mn-lt"/>
              <a:cs typeface="+mn-lt"/>
            </a:rPr>
            <a:t>. </a:t>
          </a:r>
          <a:endParaRPr lang="en-US" sz="1600"/>
        </a:p>
      </dgm:t>
    </dgm:pt>
    <dgm:pt modelId="{72018F0D-AB2C-49E0-8D51-25A4C653C243}" type="parTrans" cxnId="{3FAC208D-F5D1-43AB-B74E-4B1415D712EA}">
      <dgm:prSet/>
      <dgm:spPr/>
      <dgm:t>
        <a:bodyPr/>
        <a:lstStyle/>
        <a:p>
          <a:endParaRPr lang="en-US"/>
        </a:p>
      </dgm:t>
    </dgm:pt>
    <dgm:pt modelId="{4E57A131-8F04-4B67-BE14-B715797CD9D5}" type="sibTrans" cxnId="{3FAC208D-F5D1-43AB-B74E-4B1415D712EA}">
      <dgm:prSet/>
      <dgm:spPr/>
      <dgm:t>
        <a:bodyPr/>
        <a:lstStyle/>
        <a:p>
          <a:endParaRPr lang="en-US"/>
        </a:p>
      </dgm:t>
    </dgm:pt>
    <dgm:pt modelId="{5575C63E-3C15-44F5-BFC5-BFD5CDEF54A4}">
      <dgm:prSet custT="1"/>
      <dgm:spPr/>
      <dgm:t>
        <a:bodyPr/>
        <a:lstStyle/>
        <a:p>
          <a:r>
            <a:rPr lang="en-US" sz="1600" b="1">
              <a:ea typeface="+mn-lt"/>
              <a:cs typeface="+mn-lt"/>
            </a:rPr>
            <a:t>Security and privacy</a:t>
          </a:r>
          <a:endParaRPr lang="en-US" sz="1600"/>
        </a:p>
      </dgm:t>
    </dgm:pt>
    <dgm:pt modelId="{1D04EB1F-8E9E-4E1F-8263-449DEEC59FBA}" type="parTrans" cxnId="{869E3291-0961-4148-9B29-0D261AA2DFBE}">
      <dgm:prSet/>
      <dgm:spPr/>
      <dgm:t>
        <a:bodyPr/>
        <a:lstStyle/>
        <a:p>
          <a:endParaRPr lang="en-US"/>
        </a:p>
      </dgm:t>
    </dgm:pt>
    <dgm:pt modelId="{DFBCD692-46D1-4463-B725-B23BE30FCD74}" type="sibTrans" cxnId="{869E3291-0961-4148-9B29-0D261AA2DFBE}">
      <dgm:prSet/>
      <dgm:spPr/>
      <dgm:t>
        <a:bodyPr/>
        <a:lstStyle/>
        <a:p>
          <a:endParaRPr lang="en-US"/>
        </a:p>
      </dgm:t>
    </dgm:pt>
    <dgm:pt modelId="{A44A3E3B-10FB-4017-BCF2-581D69311647}">
      <dgm:prSet custT="1"/>
      <dgm:spPr/>
      <dgm:t>
        <a:bodyPr/>
        <a:lstStyle/>
        <a:p>
          <a:r>
            <a:rPr lang="en-US" sz="1600" i="1">
              <a:ea typeface="+mn-lt"/>
              <a:cs typeface="+mn-lt"/>
            </a:rPr>
            <a:t>AI Systems should be secure and respect privacy</a:t>
          </a:r>
          <a:r>
            <a:rPr lang="en-US" sz="1600">
              <a:ea typeface="+mn-lt"/>
              <a:cs typeface="+mn-lt"/>
            </a:rPr>
            <a:t>.</a:t>
          </a:r>
          <a:endParaRPr lang="en-US" sz="1600"/>
        </a:p>
      </dgm:t>
    </dgm:pt>
    <dgm:pt modelId="{82E1457D-10EB-4133-81C5-6F032511D0EC}" type="parTrans" cxnId="{7F10E59A-3EEC-41E1-B2B2-0F37FADEDAEE}">
      <dgm:prSet/>
      <dgm:spPr/>
      <dgm:t>
        <a:bodyPr/>
        <a:lstStyle/>
        <a:p>
          <a:endParaRPr lang="en-US"/>
        </a:p>
      </dgm:t>
    </dgm:pt>
    <dgm:pt modelId="{08D205ED-3AD2-4956-9DA8-43996337BD46}" type="sibTrans" cxnId="{7F10E59A-3EEC-41E1-B2B2-0F37FADEDAEE}">
      <dgm:prSet/>
      <dgm:spPr/>
      <dgm:t>
        <a:bodyPr/>
        <a:lstStyle/>
        <a:p>
          <a:endParaRPr lang="en-US"/>
        </a:p>
      </dgm:t>
    </dgm:pt>
    <dgm:pt modelId="{A15D9360-C258-432A-B944-26F6EFCBFE99}">
      <dgm:prSet custT="1"/>
      <dgm:spPr/>
      <dgm:t>
        <a:bodyPr/>
        <a:lstStyle/>
        <a:p>
          <a:r>
            <a:rPr lang="en-US" sz="1600" b="1">
              <a:ea typeface="+mn-lt"/>
              <a:cs typeface="+mn-lt"/>
            </a:rPr>
            <a:t>Inclusiveness</a:t>
          </a:r>
          <a:endParaRPr lang="en-US" sz="1600"/>
        </a:p>
      </dgm:t>
    </dgm:pt>
    <dgm:pt modelId="{92920AF3-4048-41B6-8C9D-ABEEFB9CD409}" type="parTrans" cxnId="{E56E3C70-D944-42E1-9756-07F4FDBA58DC}">
      <dgm:prSet/>
      <dgm:spPr/>
      <dgm:t>
        <a:bodyPr/>
        <a:lstStyle/>
        <a:p>
          <a:endParaRPr lang="en-US"/>
        </a:p>
      </dgm:t>
    </dgm:pt>
    <dgm:pt modelId="{F85E3936-0746-47F2-8C8D-D04132F44797}" type="sibTrans" cxnId="{E56E3C70-D944-42E1-9756-07F4FDBA58DC}">
      <dgm:prSet/>
      <dgm:spPr/>
      <dgm:t>
        <a:bodyPr/>
        <a:lstStyle/>
        <a:p>
          <a:endParaRPr lang="en-US"/>
        </a:p>
      </dgm:t>
    </dgm:pt>
    <dgm:pt modelId="{3E23C778-7D43-4C6E-A30E-6AFC8ABE5740}">
      <dgm:prSet custT="1"/>
      <dgm:spPr/>
      <dgm:t>
        <a:bodyPr/>
        <a:lstStyle/>
        <a:p>
          <a:r>
            <a:rPr lang="en-US" sz="1600" i="1">
              <a:ea typeface="+mn-lt"/>
              <a:cs typeface="+mn-lt"/>
            </a:rPr>
            <a:t>Address a broad range of human needs and experiences</a:t>
          </a:r>
          <a:endParaRPr lang="en-US" sz="1600"/>
        </a:p>
      </dgm:t>
    </dgm:pt>
    <dgm:pt modelId="{8C15896D-8625-4C69-B087-51DDA1F46FC1}" type="parTrans" cxnId="{BAA7CF6D-6779-4D1B-829C-C1D1D43E4C59}">
      <dgm:prSet/>
      <dgm:spPr/>
      <dgm:t>
        <a:bodyPr/>
        <a:lstStyle/>
        <a:p>
          <a:endParaRPr lang="en-US"/>
        </a:p>
      </dgm:t>
    </dgm:pt>
    <dgm:pt modelId="{87894C47-FDAA-47D1-AF6C-4545220BBE84}" type="sibTrans" cxnId="{BAA7CF6D-6779-4D1B-829C-C1D1D43E4C59}">
      <dgm:prSet/>
      <dgm:spPr/>
      <dgm:t>
        <a:bodyPr/>
        <a:lstStyle/>
        <a:p>
          <a:endParaRPr lang="en-US"/>
        </a:p>
      </dgm:t>
    </dgm:pt>
    <dgm:pt modelId="{A2F0D4E7-68B0-4E83-9ECE-E8DDD4F129B0}" type="pres">
      <dgm:prSet presAssocID="{14F05E17-887B-4571-A2C3-D2FBD7ADD962}" presName="linear" presStyleCnt="0">
        <dgm:presLayoutVars>
          <dgm:animLvl val="lvl"/>
          <dgm:resizeHandles val="exact"/>
        </dgm:presLayoutVars>
      </dgm:prSet>
      <dgm:spPr/>
    </dgm:pt>
    <dgm:pt modelId="{4E04257B-CB4D-4A3F-A9AD-686F04213906}" type="pres">
      <dgm:prSet presAssocID="{DEFEE7EE-1420-400F-8B90-09E9B7771540}" presName="parentText" presStyleLbl="node1" presStyleIdx="0" presStyleCnt="6">
        <dgm:presLayoutVars>
          <dgm:chMax val="0"/>
          <dgm:bulletEnabled val="1"/>
        </dgm:presLayoutVars>
      </dgm:prSet>
      <dgm:spPr/>
    </dgm:pt>
    <dgm:pt modelId="{EAC1D44A-A6D9-4D57-8C70-56D4EED38543}" type="pres">
      <dgm:prSet presAssocID="{DEFEE7EE-1420-400F-8B90-09E9B7771540}" presName="childText" presStyleLbl="revTx" presStyleIdx="0" presStyleCnt="6">
        <dgm:presLayoutVars>
          <dgm:bulletEnabled val="1"/>
        </dgm:presLayoutVars>
      </dgm:prSet>
      <dgm:spPr/>
    </dgm:pt>
    <dgm:pt modelId="{C46746AC-086B-4921-ABC3-06A85D9D0810}" type="pres">
      <dgm:prSet presAssocID="{C4CA8C8E-AD4F-4443-876D-1A8EAC786390}" presName="parentText" presStyleLbl="node1" presStyleIdx="1" presStyleCnt="6">
        <dgm:presLayoutVars>
          <dgm:chMax val="0"/>
          <dgm:bulletEnabled val="1"/>
        </dgm:presLayoutVars>
      </dgm:prSet>
      <dgm:spPr/>
    </dgm:pt>
    <dgm:pt modelId="{650E202E-9174-4040-8024-0FC126128204}" type="pres">
      <dgm:prSet presAssocID="{C4CA8C8E-AD4F-4443-876D-1A8EAC786390}" presName="childText" presStyleLbl="revTx" presStyleIdx="1" presStyleCnt="6">
        <dgm:presLayoutVars>
          <dgm:bulletEnabled val="1"/>
        </dgm:presLayoutVars>
      </dgm:prSet>
      <dgm:spPr/>
    </dgm:pt>
    <dgm:pt modelId="{3BA8F2B8-473A-4E15-B9E4-41FF02CE2B49}" type="pres">
      <dgm:prSet presAssocID="{ACEFC963-F454-4DFB-A764-2C1E2D2A2D51}" presName="parentText" presStyleLbl="node1" presStyleIdx="2" presStyleCnt="6">
        <dgm:presLayoutVars>
          <dgm:chMax val="0"/>
          <dgm:bulletEnabled val="1"/>
        </dgm:presLayoutVars>
      </dgm:prSet>
      <dgm:spPr/>
    </dgm:pt>
    <dgm:pt modelId="{11F729E4-27F7-4FF4-9CC4-6CC1F4EFD005}" type="pres">
      <dgm:prSet presAssocID="{ACEFC963-F454-4DFB-A764-2C1E2D2A2D51}" presName="childText" presStyleLbl="revTx" presStyleIdx="2" presStyleCnt="6">
        <dgm:presLayoutVars>
          <dgm:bulletEnabled val="1"/>
        </dgm:presLayoutVars>
      </dgm:prSet>
      <dgm:spPr/>
    </dgm:pt>
    <dgm:pt modelId="{67CEC3F6-69FC-4446-B3F7-269CD766DAA4}" type="pres">
      <dgm:prSet presAssocID="{3D1DF0E4-899D-4B05-8D05-6F76D1BEEB72}" presName="parentText" presStyleLbl="node1" presStyleIdx="3" presStyleCnt="6">
        <dgm:presLayoutVars>
          <dgm:chMax val="0"/>
          <dgm:bulletEnabled val="1"/>
        </dgm:presLayoutVars>
      </dgm:prSet>
      <dgm:spPr/>
    </dgm:pt>
    <dgm:pt modelId="{E2BABB71-5484-42FB-BFC4-543B00F61A5A}" type="pres">
      <dgm:prSet presAssocID="{3D1DF0E4-899D-4B05-8D05-6F76D1BEEB72}" presName="childText" presStyleLbl="revTx" presStyleIdx="3" presStyleCnt="6">
        <dgm:presLayoutVars>
          <dgm:bulletEnabled val="1"/>
        </dgm:presLayoutVars>
      </dgm:prSet>
      <dgm:spPr/>
    </dgm:pt>
    <dgm:pt modelId="{E6A9C830-52AC-4266-9485-5DAC505FF0D5}" type="pres">
      <dgm:prSet presAssocID="{5575C63E-3C15-44F5-BFC5-BFD5CDEF54A4}" presName="parentText" presStyleLbl="node1" presStyleIdx="4" presStyleCnt="6">
        <dgm:presLayoutVars>
          <dgm:chMax val="0"/>
          <dgm:bulletEnabled val="1"/>
        </dgm:presLayoutVars>
      </dgm:prSet>
      <dgm:spPr/>
    </dgm:pt>
    <dgm:pt modelId="{77B00875-AB2C-4115-9EC0-653D50F01767}" type="pres">
      <dgm:prSet presAssocID="{5575C63E-3C15-44F5-BFC5-BFD5CDEF54A4}" presName="childText" presStyleLbl="revTx" presStyleIdx="4" presStyleCnt="6">
        <dgm:presLayoutVars>
          <dgm:bulletEnabled val="1"/>
        </dgm:presLayoutVars>
      </dgm:prSet>
      <dgm:spPr/>
    </dgm:pt>
    <dgm:pt modelId="{8277F42A-CFE2-4B93-AB1A-83DC38581D92}" type="pres">
      <dgm:prSet presAssocID="{A15D9360-C258-432A-B944-26F6EFCBFE99}" presName="parentText" presStyleLbl="node1" presStyleIdx="5" presStyleCnt="6">
        <dgm:presLayoutVars>
          <dgm:chMax val="0"/>
          <dgm:bulletEnabled val="1"/>
        </dgm:presLayoutVars>
      </dgm:prSet>
      <dgm:spPr/>
    </dgm:pt>
    <dgm:pt modelId="{503EC748-6DD3-416D-96BB-0B360C7172BB}" type="pres">
      <dgm:prSet presAssocID="{A15D9360-C258-432A-B944-26F6EFCBFE99}" presName="childText" presStyleLbl="revTx" presStyleIdx="5" presStyleCnt="6">
        <dgm:presLayoutVars>
          <dgm:bulletEnabled val="1"/>
        </dgm:presLayoutVars>
      </dgm:prSet>
      <dgm:spPr/>
    </dgm:pt>
  </dgm:ptLst>
  <dgm:cxnLst>
    <dgm:cxn modelId="{A47EDF26-C4BB-4240-9FE2-9F5C9C0973F7}" type="presOf" srcId="{8F910051-04BE-49F5-8E81-7F1765388F68}" destId="{11F729E4-27F7-4FF4-9CC4-6CC1F4EFD005}" srcOrd="0" destOrd="0" presId="urn:microsoft.com/office/officeart/2005/8/layout/vList2"/>
    <dgm:cxn modelId="{559A5161-3C5C-453F-96A4-99B7A9CFBB56}" type="presOf" srcId="{3E23C778-7D43-4C6E-A30E-6AFC8ABE5740}" destId="{503EC748-6DD3-416D-96BB-0B360C7172BB}" srcOrd="0" destOrd="0" presId="urn:microsoft.com/office/officeart/2005/8/layout/vList2"/>
    <dgm:cxn modelId="{7B0F6665-E366-4AA7-8634-8E04DE712673}" type="presOf" srcId="{ACEFC963-F454-4DFB-A764-2C1E2D2A2D51}" destId="{3BA8F2B8-473A-4E15-B9E4-41FF02CE2B49}" srcOrd="0" destOrd="0" presId="urn:microsoft.com/office/officeart/2005/8/layout/vList2"/>
    <dgm:cxn modelId="{9BBD8765-9657-471D-B84F-12505AC1690C}" srcId="{ACEFC963-F454-4DFB-A764-2C1E2D2A2D51}" destId="{8F910051-04BE-49F5-8E81-7F1765388F68}" srcOrd="0" destOrd="0" parTransId="{1CCAD27E-E361-4C0B-9B65-A9EEAF7B628A}" sibTransId="{64E2D7D0-1CAF-4077-8301-645070C5F3B7}"/>
    <dgm:cxn modelId="{A95A8F65-1525-4720-AF3C-800978200C90}" type="presOf" srcId="{3D1DF0E4-899D-4B05-8D05-6F76D1BEEB72}" destId="{67CEC3F6-69FC-4446-B3F7-269CD766DAA4}" srcOrd="0" destOrd="0" presId="urn:microsoft.com/office/officeart/2005/8/layout/vList2"/>
    <dgm:cxn modelId="{8D41E045-EA75-422F-97F7-30BF93D0BC90}" type="presOf" srcId="{A44A3E3B-10FB-4017-BCF2-581D69311647}" destId="{77B00875-AB2C-4115-9EC0-653D50F01767}" srcOrd="0" destOrd="0" presId="urn:microsoft.com/office/officeart/2005/8/layout/vList2"/>
    <dgm:cxn modelId="{06314868-D5A9-4FB5-8F39-FFD3CC9ECA26}" type="presOf" srcId="{C4CA8C8E-AD4F-4443-876D-1A8EAC786390}" destId="{C46746AC-086B-4921-ABC3-06A85D9D0810}" srcOrd="0" destOrd="0" presId="urn:microsoft.com/office/officeart/2005/8/layout/vList2"/>
    <dgm:cxn modelId="{89116E4D-3EAD-4A0D-84E6-964F5C26C66B}" type="presOf" srcId="{A15D9360-C258-432A-B944-26F6EFCBFE99}" destId="{8277F42A-CFE2-4B93-AB1A-83DC38581D92}" srcOrd="0" destOrd="0" presId="urn:microsoft.com/office/officeart/2005/8/layout/vList2"/>
    <dgm:cxn modelId="{BAA7CF6D-6779-4D1B-829C-C1D1D43E4C59}" srcId="{A15D9360-C258-432A-B944-26F6EFCBFE99}" destId="{3E23C778-7D43-4C6E-A30E-6AFC8ABE5740}" srcOrd="0" destOrd="0" parTransId="{8C15896D-8625-4C69-B087-51DDA1F46FC1}" sibTransId="{87894C47-FDAA-47D1-AF6C-4545220BBE84}"/>
    <dgm:cxn modelId="{E56E3C70-D944-42E1-9756-07F4FDBA58DC}" srcId="{14F05E17-887B-4571-A2C3-D2FBD7ADD962}" destId="{A15D9360-C258-432A-B944-26F6EFCBFE99}" srcOrd="5" destOrd="0" parTransId="{92920AF3-4048-41B6-8C9D-ABEEFB9CD409}" sibTransId="{F85E3936-0746-47F2-8C8D-D04132F44797}"/>
    <dgm:cxn modelId="{161C1B55-1835-4244-A77C-075524584D03}" type="presOf" srcId="{829A9D22-83AA-4DF5-8074-F68A37C9729F}" destId="{EAC1D44A-A6D9-4D57-8C70-56D4EED38543}" srcOrd="0" destOrd="0" presId="urn:microsoft.com/office/officeart/2005/8/layout/vList2"/>
    <dgm:cxn modelId="{FB333C79-B76A-47DF-B383-22FDDD439484}" type="presOf" srcId="{DEFEE7EE-1420-400F-8B90-09E9B7771540}" destId="{4E04257B-CB4D-4A3F-A9AD-686F04213906}" srcOrd="0" destOrd="0" presId="urn:microsoft.com/office/officeart/2005/8/layout/vList2"/>
    <dgm:cxn modelId="{E83BAA7D-7AB1-4C94-924A-15C14CAE09D1}" srcId="{C4CA8C8E-AD4F-4443-876D-1A8EAC786390}" destId="{85184867-FA9D-4359-BC09-EFF704C303B9}" srcOrd="0" destOrd="0" parTransId="{03ADADD6-095D-46EA-AEF5-FDCDE2B92676}" sibTransId="{00EC1B24-0A59-493D-9EA1-66B833C8A13B}"/>
    <dgm:cxn modelId="{57E82F87-7CF0-4080-849E-D6249902CCF4}" type="presOf" srcId="{5575C63E-3C15-44F5-BFC5-BFD5CDEF54A4}" destId="{E6A9C830-52AC-4266-9485-5DAC505FF0D5}" srcOrd="0" destOrd="0" presId="urn:microsoft.com/office/officeart/2005/8/layout/vList2"/>
    <dgm:cxn modelId="{3FAC208D-F5D1-43AB-B74E-4B1415D712EA}" srcId="{3D1DF0E4-899D-4B05-8D05-6F76D1BEEB72}" destId="{980A7561-BC4C-40B0-8471-339AC17E9D0D}" srcOrd="0" destOrd="0" parTransId="{72018F0D-AB2C-49E0-8D51-25A4C653C243}" sibTransId="{4E57A131-8F04-4B67-BE14-B715797CD9D5}"/>
    <dgm:cxn modelId="{869E3291-0961-4148-9B29-0D261AA2DFBE}" srcId="{14F05E17-887B-4571-A2C3-D2FBD7ADD962}" destId="{5575C63E-3C15-44F5-BFC5-BFD5CDEF54A4}" srcOrd="4" destOrd="0" parTransId="{1D04EB1F-8E9E-4E1F-8263-449DEEC59FBA}" sibTransId="{DFBCD692-46D1-4463-B725-B23BE30FCD74}"/>
    <dgm:cxn modelId="{9AB88B97-D97A-410F-9EA8-BA4D3483EE3D}" srcId="{14F05E17-887B-4571-A2C3-D2FBD7ADD962}" destId="{DEFEE7EE-1420-400F-8B90-09E9B7771540}" srcOrd="0" destOrd="0" parTransId="{4AC1435B-7B08-4069-959A-59542EDCBF28}" sibTransId="{257CB0EB-915F-4091-A482-E5072E8A4FEF}"/>
    <dgm:cxn modelId="{E434E597-F991-4C68-964F-CC05C7B6F1D6}" srcId="{14F05E17-887B-4571-A2C3-D2FBD7ADD962}" destId="{ACEFC963-F454-4DFB-A764-2C1E2D2A2D51}" srcOrd="2" destOrd="0" parTransId="{4718FF7E-970C-4DBB-8C85-3CEAA50DB60C}" sibTransId="{E1616BE8-BA08-4ED5-9AE4-30CDEAB4B4E7}"/>
    <dgm:cxn modelId="{7F10E59A-3EEC-41E1-B2B2-0F37FADEDAEE}" srcId="{5575C63E-3C15-44F5-BFC5-BFD5CDEF54A4}" destId="{A44A3E3B-10FB-4017-BCF2-581D69311647}" srcOrd="0" destOrd="0" parTransId="{82E1457D-10EB-4133-81C5-6F032511D0EC}" sibTransId="{08D205ED-3AD2-4956-9DA8-43996337BD46}"/>
    <dgm:cxn modelId="{BC1481AD-8DF0-4AC0-A66F-A1235402B13B}" type="presOf" srcId="{14F05E17-887B-4571-A2C3-D2FBD7ADD962}" destId="{A2F0D4E7-68B0-4E83-9ECE-E8DDD4F129B0}" srcOrd="0" destOrd="0" presId="urn:microsoft.com/office/officeart/2005/8/layout/vList2"/>
    <dgm:cxn modelId="{DF2FEFBA-CB87-43C7-8C64-4459AB3CCA1B}" type="presOf" srcId="{980A7561-BC4C-40B0-8471-339AC17E9D0D}" destId="{E2BABB71-5484-42FB-BFC4-543B00F61A5A}" srcOrd="0" destOrd="0" presId="urn:microsoft.com/office/officeart/2005/8/layout/vList2"/>
    <dgm:cxn modelId="{981F60BD-E7E7-40E5-A2E8-CCCE7FC41AE6}" srcId="{14F05E17-887B-4571-A2C3-D2FBD7ADD962}" destId="{C4CA8C8E-AD4F-4443-876D-1A8EAC786390}" srcOrd="1" destOrd="0" parTransId="{B372B4C3-F5DC-4672-ADD8-45D9419B76D5}" sibTransId="{53D45196-4E1E-4674-A5AB-A11BB36B470C}"/>
    <dgm:cxn modelId="{549627DE-3598-41C2-BC9E-0C7E32146570}" srcId="{DEFEE7EE-1420-400F-8B90-09E9B7771540}" destId="{829A9D22-83AA-4DF5-8074-F68A37C9729F}" srcOrd="0" destOrd="0" parTransId="{39F305C5-9E9A-4EC1-85CD-D0E094E057F8}" sibTransId="{449A5D22-AB75-4521-B555-3A094FF5AEBD}"/>
    <dgm:cxn modelId="{FB44A1FD-130B-48F9-BF6B-2F0CE3056124}" srcId="{14F05E17-887B-4571-A2C3-D2FBD7ADD962}" destId="{3D1DF0E4-899D-4B05-8D05-6F76D1BEEB72}" srcOrd="3" destOrd="0" parTransId="{D37C0925-5770-43E2-9A79-6C8FCACAC109}" sibTransId="{FE657E7D-E866-46F0-A766-33194599735D}"/>
    <dgm:cxn modelId="{D10769FF-1217-4D5F-9BA4-06CB14A80607}" type="presOf" srcId="{85184867-FA9D-4359-BC09-EFF704C303B9}" destId="{650E202E-9174-4040-8024-0FC126128204}" srcOrd="0" destOrd="0" presId="urn:microsoft.com/office/officeart/2005/8/layout/vList2"/>
    <dgm:cxn modelId="{733BEF26-F2E8-47C1-9D83-F2ACD785E777}" type="presParOf" srcId="{A2F0D4E7-68B0-4E83-9ECE-E8DDD4F129B0}" destId="{4E04257B-CB4D-4A3F-A9AD-686F04213906}" srcOrd="0" destOrd="0" presId="urn:microsoft.com/office/officeart/2005/8/layout/vList2"/>
    <dgm:cxn modelId="{E7085BE0-497B-4F8D-9768-D53ED7DF364F}" type="presParOf" srcId="{A2F0D4E7-68B0-4E83-9ECE-E8DDD4F129B0}" destId="{EAC1D44A-A6D9-4D57-8C70-56D4EED38543}" srcOrd="1" destOrd="0" presId="urn:microsoft.com/office/officeart/2005/8/layout/vList2"/>
    <dgm:cxn modelId="{94EA913B-7EE5-4FB4-A8B9-9FD6AF6AC7B3}" type="presParOf" srcId="{A2F0D4E7-68B0-4E83-9ECE-E8DDD4F129B0}" destId="{C46746AC-086B-4921-ABC3-06A85D9D0810}" srcOrd="2" destOrd="0" presId="urn:microsoft.com/office/officeart/2005/8/layout/vList2"/>
    <dgm:cxn modelId="{788D18CA-EAEF-4C5D-921F-AD080AD63439}" type="presParOf" srcId="{A2F0D4E7-68B0-4E83-9ECE-E8DDD4F129B0}" destId="{650E202E-9174-4040-8024-0FC126128204}" srcOrd="3" destOrd="0" presId="urn:microsoft.com/office/officeart/2005/8/layout/vList2"/>
    <dgm:cxn modelId="{14063CC8-0368-4131-943D-BDEC215AA63B}" type="presParOf" srcId="{A2F0D4E7-68B0-4E83-9ECE-E8DDD4F129B0}" destId="{3BA8F2B8-473A-4E15-B9E4-41FF02CE2B49}" srcOrd="4" destOrd="0" presId="urn:microsoft.com/office/officeart/2005/8/layout/vList2"/>
    <dgm:cxn modelId="{A0C88253-2309-4CE6-93C8-CB7F1A1A78D3}" type="presParOf" srcId="{A2F0D4E7-68B0-4E83-9ECE-E8DDD4F129B0}" destId="{11F729E4-27F7-4FF4-9CC4-6CC1F4EFD005}" srcOrd="5" destOrd="0" presId="urn:microsoft.com/office/officeart/2005/8/layout/vList2"/>
    <dgm:cxn modelId="{146A9AB0-A170-48BD-854D-9EB10D7E6910}" type="presParOf" srcId="{A2F0D4E7-68B0-4E83-9ECE-E8DDD4F129B0}" destId="{67CEC3F6-69FC-4446-B3F7-269CD766DAA4}" srcOrd="6" destOrd="0" presId="urn:microsoft.com/office/officeart/2005/8/layout/vList2"/>
    <dgm:cxn modelId="{AB894C39-D152-4E01-8521-A1965E08FD81}" type="presParOf" srcId="{A2F0D4E7-68B0-4E83-9ECE-E8DDD4F129B0}" destId="{E2BABB71-5484-42FB-BFC4-543B00F61A5A}" srcOrd="7" destOrd="0" presId="urn:microsoft.com/office/officeart/2005/8/layout/vList2"/>
    <dgm:cxn modelId="{67BC78C1-559A-47E7-8A63-AD9AC584B15E}" type="presParOf" srcId="{A2F0D4E7-68B0-4E83-9ECE-E8DDD4F129B0}" destId="{E6A9C830-52AC-4266-9485-5DAC505FF0D5}" srcOrd="8" destOrd="0" presId="urn:microsoft.com/office/officeart/2005/8/layout/vList2"/>
    <dgm:cxn modelId="{FA43A1A1-4F24-4928-941F-A1A7850AB1A8}" type="presParOf" srcId="{A2F0D4E7-68B0-4E83-9ECE-E8DDD4F129B0}" destId="{77B00875-AB2C-4115-9EC0-653D50F01767}" srcOrd="9" destOrd="0" presId="urn:microsoft.com/office/officeart/2005/8/layout/vList2"/>
    <dgm:cxn modelId="{050D80D7-A8E2-4C9C-BF3D-872DBF195BE8}" type="presParOf" srcId="{A2F0D4E7-68B0-4E83-9ECE-E8DDD4F129B0}" destId="{8277F42A-CFE2-4B93-AB1A-83DC38581D92}" srcOrd="10" destOrd="0" presId="urn:microsoft.com/office/officeart/2005/8/layout/vList2"/>
    <dgm:cxn modelId="{6B81A1AA-8A93-4124-BE53-FC00101B0B65}" type="presParOf" srcId="{A2F0D4E7-68B0-4E83-9ECE-E8DDD4F129B0}" destId="{503EC748-6DD3-416D-96BB-0B360C7172BB}"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5AF41F-B16C-4793-A4BF-075D9F8E71CF}" type="doc">
      <dgm:prSet loTypeId="urn:microsoft.com/office/officeart/2005/8/layout/matrix1" loCatId="matrix" qsTypeId="urn:microsoft.com/office/officeart/2005/8/quickstyle/simple1" qsCatId="simple" csTypeId="urn:microsoft.com/office/officeart/2005/8/colors/accent1_1" csCatId="accent1" phldr="1"/>
      <dgm:spPr/>
      <dgm:t>
        <a:bodyPr/>
        <a:lstStyle/>
        <a:p>
          <a:endParaRPr lang="en-US"/>
        </a:p>
      </dgm:t>
    </dgm:pt>
    <dgm:pt modelId="{8ED8C089-7F06-4BFF-8429-252829F739BC}">
      <dgm:prSet phldrT="[Text]" custT="1"/>
      <dgm:spPr/>
      <dgm:t>
        <a:bodyPr/>
        <a:lstStyle/>
        <a:p>
          <a:pPr algn="just"/>
          <a:r>
            <a:rPr lang="en-US" sz="1600"/>
            <a:t>How we use your Data</a:t>
          </a:r>
        </a:p>
      </dgm:t>
    </dgm:pt>
    <dgm:pt modelId="{3BA5D5B2-8727-4E42-B30C-CA7ACDB0BBB0}" type="parTrans" cxnId="{3EE11308-8892-467A-BF01-80CC8F8D4EB0}">
      <dgm:prSet/>
      <dgm:spPr/>
      <dgm:t>
        <a:bodyPr/>
        <a:lstStyle/>
        <a:p>
          <a:endParaRPr lang="en-US"/>
        </a:p>
      </dgm:t>
    </dgm:pt>
    <dgm:pt modelId="{CF4A4E35-7FE6-4F6E-BB21-5D3A6BEC5571}" type="sibTrans" cxnId="{3EE11308-8892-467A-BF01-80CC8F8D4EB0}">
      <dgm:prSet/>
      <dgm:spPr/>
      <dgm:t>
        <a:bodyPr/>
        <a:lstStyle/>
        <a:p>
          <a:endParaRPr lang="en-US"/>
        </a:p>
      </dgm:t>
    </dgm:pt>
    <dgm:pt modelId="{D22DD429-5F83-45BD-804C-89B1D2DF2125}">
      <dgm:prSet phldrT="[Text]" custT="1"/>
      <dgm:spPr/>
      <dgm:t>
        <a:bodyPr/>
        <a:lstStyle/>
        <a:p>
          <a:pPr algn="just">
            <a:buFont typeface="Arial" panose="020B0604020202020204" pitchFamily="34" charset="0"/>
            <a:buChar char="•"/>
          </a:pPr>
          <a:r>
            <a:rPr lang="en-US" sz="1600" b="0" i="0" u="none"/>
            <a:t>Microsoft does not provide any government with direct and unfettered access to our customers’ data, and we do not provide any government with our encryption keys or the ability to break our encryption.</a:t>
          </a:r>
          <a:r>
            <a:rPr lang="en-US" sz="1600" b="0" i="0"/>
            <a:t>​</a:t>
          </a:r>
          <a:endParaRPr lang="en-US" sz="1600"/>
        </a:p>
      </dgm:t>
    </dgm:pt>
    <dgm:pt modelId="{80B7B44E-E388-45F3-BA2B-2218099026A3}" type="parTrans" cxnId="{B3D592D8-3EA1-41F5-92AA-1A66414A9E3D}">
      <dgm:prSet/>
      <dgm:spPr/>
      <dgm:t>
        <a:bodyPr/>
        <a:lstStyle/>
        <a:p>
          <a:endParaRPr lang="en-US"/>
        </a:p>
      </dgm:t>
    </dgm:pt>
    <dgm:pt modelId="{65DA1713-008F-47FB-AD60-8A23C69E2932}" type="sibTrans" cxnId="{B3D592D8-3EA1-41F5-92AA-1A66414A9E3D}">
      <dgm:prSet/>
      <dgm:spPr/>
      <dgm:t>
        <a:bodyPr/>
        <a:lstStyle/>
        <a:p>
          <a:endParaRPr lang="en-US"/>
        </a:p>
      </dgm:t>
    </dgm:pt>
    <dgm:pt modelId="{464D2F19-0254-4450-80D9-70E649663690}">
      <dgm:prSet custT="1"/>
      <dgm:spPr/>
      <dgm:t>
        <a:bodyPr/>
        <a:lstStyle/>
        <a:p>
          <a:pPr algn="just">
            <a:buFont typeface="Arial" panose="020B0604020202020204" pitchFamily="34" charset="0"/>
            <a:buChar char="•"/>
          </a:pPr>
          <a:r>
            <a:rPr lang="en-US" sz="1600" b="0" i="0" u="none"/>
            <a:t>If a government wants customer data, it must follow applicable legal process. It must serve us with a warrant or court order for content, or a subpoena for subscriber information or other non content data.</a:t>
          </a:r>
          <a:r>
            <a:rPr lang="en-US" sz="1600" b="0" i="0"/>
            <a:t>​</a:t>
          </a:r>
        </a:p>
      </dgm:t>
    </dgm:pt>
    <dgm:pt modelId="{06EC0265-04CF-4FC4-8075-0617B2277DF0}" type="parTrans" cxnId="{0EFB6AE7-A67E-4061-87EF-104E8761CCFF}">
      <dgm:prSet/>
      <dgm:spPr/>
      <dgm:t>
        <a:bodyPr/>
        <a:lstStyle/>
        <a:p>
          <a:endParaRPr lang="en-US"/>
        </a:p>
      </dgm:t>
    </dgm:pt>
    <dgm:pt modelId="{2582747A-93B0-452E-B0DF-8C16D0E0FEE8}" type="sibTrans" cxnId="{0EFB6AE7-A67E-4061-87EF-104E8761CCFF}">
      <dgm:prSet/>
      <dgm:spPr/>
      <dgm:t>
        <a:bodyPr/>
        <a:lstStyle/>
        <a:p>
          <a:endParaRPr lang="en-US"/>
        </a:p>
      </dgm:t>
    </dgm:pt>
    <dgm:pt modelId="{A1BC61F8-9769-4017-A23C-2E8E7E704175}">
      <dgm:prSet custT="1"/>
      <dgm:spPr/>
      <dgm:t>
        <a:bodyPr/>
        <a:lstStyle/>
        <a:p>
          <a:pPr algn="just">
            <a:buFont typeface="Arial" panose="020B0604020202020204" pitchFamily="34" charset="0"/>
            <a:buChar char="•"/>
          </a:pPr>
          <a:r>
            <a:rPr lang="en-US" sz="1600" b="0" i="0" u="none"/>
            <a:t>All requests must target specific accounts and identifiers.</a:t>
          </a:r>
          <a:r>
            <a:rPr lang="en-US" sz="1600" b="0" i="0"/>
            <a:t>​</a:t>
          </a:r>
        </a:p>
      </dgm:t>
    </dgm:pt>
    <dgm:pt modelId="{C8A62613-E7C6-43F7-9FB7-AAC19C547266}" type="parTrans" cxnId="{82CADAB4-8005-4A86-BC34-FBDF63976E9A}">
      <dgm:prSet/>
      <dgm:spPr/>
      <dgm:t>
        <a:bodyPr/>
        <a:lstStyle/>
        <a:p>
          <a:endParaRPr lang="en-US"/>
        </a:p>
      </dgm:t>
    </dgm:pt>
    <dgm:pt modelId="{675DAA8D-C7BC-4001-9F00-DC9C308A069F}" type="sibTrans" cxnId="{82CADAB4-8005-4A86-BC34-FBDF63976E9A}">
      <dgm:prSet/>
      <dgm:spPr/>
      <dgm:t>
        <a:bodyPr/>
        <a:lstStyle/>
        <a:p>
          <a:endParaRPr lang="en-US"/>
        </a:p>
      </dgm:t>
    </dgm:pt>
    <dgm:pt modelId="{E24A0C6F-3037-48C0-8894-8BCC0DBDA7C2}">
      <dgm:prSet custT="1"/>
      <dgm:spPr/>
      <dgm:t>
        <a:bodyPr/>
        <a:lstStyle/>
        <a:p>
          <a:pPr algn="just">
            <a:buFont typeface="Arial" panose="020B0604020202020204" pitchFamily="34" charset="0"/>
            <a:buChar char="•"/>
          </a:pPr>
          <a:r>
            <a:rPr lang="en-US" sz="1600" b="0" i="0" u="none"/>
            <a:t>Microsoft’s legal compliance team reviews all requests to ensure they are valid, rejects those that are not valid, and only provides the data specified.</a:t>
          </a:r>
          <a:endParaRPr lang="en-US" sz="1600" b="0" i="0"/>
        </a:p>
      </dgm:t>
    </dgm:pt>
    <dgm:pt modelId="{A03029B4-1607-467E-9FD6-71DDD1FA593B}" type="parTrans" cxnId="{8EFB3F76-E09D-474A-9F91-51923814AE59}">
      <dgm:prSet/>
      <dgm:spPr/>
      <dgm:t>
        <a:bodyPr/>
        <a:lstStyle/>
        <a:p>
          <a:endParaRPr lang="en-US"/>
        </a:p>
      </dgm:t>
    </dgm:pt>
    <dgm:pt modelId="{2C6E0F86-CF0C-45B4-A6F4-2B406DA49F5E}" type="sibTrans" cxnId="{8EFB3F76-E09D-474A-9F91-51923814AE59}">
      <dgm:prSet/>
      <dgm:spPr/>
      <dgm:t>
        <a:bodyPr/>
        <a:lstStyle/>
        <a:p>
          <a:endParaRPr lang="en-US"/>
        </a:p>
      </dgm:t>
    </dgm:pt>
    <dgm:pt modelId="{570783B6-A774-4DB3-897D-1413DDCC3E46}" type="pres">
      <dgm:prSet presAssocID="{AB5AF41F-B16C-4793-A4BF-075D9F8E71CF}" presName="diagram" presStyleCnt="0">
        <dgm:presLayoutVars>
          <dgm:chMax val="1"/>
          <dgm:dir/>
          <dgm:animLvl val="ctr"/>
          <dgm:resizeHandles val="exact"/>
        </dgm:presLayoutVars>
      </dgm:prSet>
      <dgm:spPr/>
    </dgm:pt>
    <dgm:pt modelId="{34DC87D9-3FCA-49C5-A8AB-64A68B9943C5}" type="pres">
      <dgm:prSet presAssocID="{AB5AF41F-B16C-4793-A4BF-075D9F8E71CF}" presName="matrix" presStyleCnt="0"/>
      <dgm:spPr/>
    </dgm:pt>
    <dgm:pt modelId="{E8C5E52B-E995-4747-81B6-6FEFE0E7C1BF}" type="pres">
      <dgm:prSet presAssocID="{AB5AF41F-B16C-4793-A4BF-075D9F8E71CF}" presName="tile1" presStyleLbl="node1" presStyleIdx="0" presStyleCnt="4" custScaleY="107203"/>
      <dgm:spPr/>
    </dgm:pt>
    <dgm:pt modelId="{65E9F713-A9D2-4523-B5ED-8B1808D1029B}" type="pres">
      <dgm:prSet presAssocID="{AB5AF41F-B16C-4793-A4BF-075D9F8E71CF}" presName="tile1text" presStyleLbl="node1" presStyleIdx="0" presStyleCnt="4">
        <dgm:presLayoutVars>
          <dgm:chMax val="0"/>
          <dgm:chPref val="0"/>
          <dgm:bulletEnabled val="1"/>
        </dgm:presLayoutVars>
      </dgm:prSet>
      <dgm:spPr/>
    </dgm:pt>
    <dgm:pt modelId="{2BC766B4-4349-4591-A45D-B98080816C3A}" type="pres">
      <dgm:prSet presAssocID="{AB5AF41F-B16C-4793-A4BF-075D9F8E71CF}" presName="tile2" presStyleLbl="node1" presStyleIdx="1" presStyleCnt="4" custScaleY="107203"/>
      <dgm:spPr/>
    </dgm:pt>
    <dgm:pt modelId="{EF4883B2-72CB-44C5-AA06-3D29B409439B}" type="pres">
      <dgm:prSet presAssocID="{AB5AF41F-B16C-4793-A4BF-075D9F8E71CF}" presName="tile2text" presStyleLbl="node1" presStyleIdx="1" presStyleCnt="4">
        <dgm:presLayoutVars>
          <dgm:chMax val="0"/>
          <dgm:chPref val="0"/>
          <dgm:bulletEnabled val="1"/>
        </dgm:presLayoutVars>
      </dgm:prSet>
      <dgm:spPr/>
    </dgm:pt>
    <dgm:pt modelId="{DBF89DA9-151B-4F9B-ACCA-BE2A532E495A}" type="pres">
      <dgm:prSet presAssocID="{AB5AF41F-B16C-4793-A4BF-075D9F8E71CF}" presName="tile3" presStyleLbl="node1" presStyleIdx="2" presStyleCnt="4" custScaleY="107203"/>
      <dgm:spPr/>
    </dgm:pt>
    <dgm:pt modelId="{361EC7AF-FB57-4C02-9E39-5140FE528826}" type="pres">
      <dgm:prSet presAssocID="{AB5AF41F-B16C-4793-A4BF-075D9F8E71CF}" presName="tile3text" presStyleLbl="node1" presStyleIdx="2" presStyleCnt="4">
        <dgm:presLayoutVars>
          <dgm:chMax val="0"/>
          <dgm:chPref val="0"/>
          <dgm:bulletEnabled val="1"/>
        </dgm:presLayoutVars>
      </dgm:prSet>
      <dgm:spPr/>
    </dgm:pt>
    <dgm:pt modelId="{4294FE10-FE7A-472F-B5D2-176EE4E6D040}" type="pres">
      <dgm:prSet presAssocID="{AB5AF41F-B16C-4793-A4BF-075D9F8E71CF}" presName="tile4" presStyleLbl="node1" presStyleIdx="3" presStyleCnt="4" custScaleY="107203"/>
      <dgm:spPr/>
    </dgm:pt>
    <dgm:pt modelId="{517B6CE5-1AFA-4CB2-AF68-6493F9C6A75A}" type="pres">
      <dgm:prSet presAssocID="{AB5AF41F-B16C-4793-A4BF-075D9F8E71CF}" presName="tile4text" presStyleLbl="node1" presStyleIdx="3" presStyleCnt="4">
        <dgm:presLayoutVars>
          <dgm:chMax val="0"/>
          <dgm:chPref val="0"/>
          <dgm:bulletEnabled val="1"/>
        </dgm:presLayoutVars>
      </dgm:prSet>
      <dgm:spPr/>
    </dgm:pt>
    <dgm:pt modelId="{A0B72B6C-0D0C-4A00-A712-918216C99F36}" type="pres">
      <dgm:prSet presAssocID="{AB5AF41F-B16C-4793-A4BF-075D9F8E71CF}" presName="centerTile" presStyleLbl="fgShp" presStyleIdx="0" presStyleCnt="1" custScaleY="107203">
        <dgm:presLayoutVars>
          <dgm:chMax val="0"/>
          <dgm:chPref val="0"/>
        </dgm:presLayoutVars>
      </dgm:prSet>
      <dgm:spPr/>
    </dgm:pt>
  </dgm:ptLst>
  <dgm:cxnLst>
    <dgm:cxn modelId="{3EE11308-8892-467A-BF01-80CC8F8D4EB0}" srcId="{AB5AF41F-B16C-4793-A4BF-075D9F8E71CF}" destId="{8ED8C089-7F06-4BFF-8429-252829F739BC}" srcOrd="0" destOrd="0" parTransId="{3BA5D5B2-8727-4E42-B30C-CA7ACDB0BBB0}" sibTransId="{CF4A4E35-7FE6-4F6E-BB21-5D3A6BEC5571}"/>
    <dgm:cxn modelId="{E8316111-2639-4366-8933-D971E7E3F45F}" type="presOf" srcId="{8ED8C089-7F06-4BFF-8429-252829F739BC}" destId="{A0B72B6C-0D0C-4A00-A712-918216C99F36}" srcOrd="0" destOrd="0" presId="urn:microsoft.com/office/officeart/2005/8/layout/matrix1"/>
    <dgm:cxn modelId="{FFEA3D21-A3BE-4DEA-ADC3-343AEDDA1EFC}" type="presOf" srcId="{464D2F19-0254-4450-80D9-70E649663690}" destId="{EF4883B2-72CB-44C5-AA06-3D29B409439B}" srcOrd="1" destOrd="0" presId="urn:microsoft.com/office/officeart/2005/8/layout/matrix1"/>
    <dgm:cxn modelId="{D4E43A45-00A1-497F-9120-BAD823E1B24E}" type="presOf" srcId="{A1BC61F8-9769-4017-A23C-2E8E7E704175}" destId="{361EC7AF-FB57-4C02-9E39-5140FE528826}" srcOrd="1" destOrd="0" presId="urn:microsoft.com/office/officeart/2005/8/layout/matrix1"/>
    <dgm:cxn modelId="{BD9DD24D-1113-459E-A2E6-C81AED8E190B}" type="presOf" srcId="{D22DD429-5F83-45BD-804C-89B1D2DF2125}" destId="{65E9F713-A9D2-4523-B5ED-8B1808D1029B}" srcOrd="1" destOrd="0" presId="urn:microsoft.com/office/officeart/2005/8/layout/matrix1"/>
    <dgm:cxn modelId="{70DEA34E-BF68-4924-88F0-82F6E2BEB58E}" type="presOf" srcId="{E24A0C6F-3037-48C0-8894-8BCC0DBDA7C2}" destId="{517B6CE5-1AFA-4CB2-AF68-6493F9C6A75A}" srcOrd="1" destOrd="0" presId="urn:microsoft.com/office/officeart/2005/8/layout/matrix1"/>
    <dgm:cxn modelId="{B47AE854-92A2-43C0-B3EB-99E93483F4FF}" type="presOf" srcId="{AB5AF41F-B16C-4793-A4BF-075D9F8E71CF}" destId="{570783B6-A774-4DB3-897D-1413DDCC3E46}" srcOrd="0" destOrd="0" presId="urn:microsoft.com/office/officeart/2005/8/layout/matrix1"/>
    <dgm:cxn modelId="{8EFB3F76-E09D-474A-9F91-51923814AE59}" srcId="{8ED8C089-7F06-4BFF-8429-252829F739BC}" destId="{E24A0C6F-3037-48C0-8894-8BCC0DBDA7C2}" srcOrd="3" destOrd="0" parTransId="{A03029B4-1607-467E-9FD6-71DDD1FA593B}" sibTransId="{2C6E0F86-CF0C-45B4-A6F4-2B406DA49F5E}"/>
    <dgm:cxn modelId="{CE18EE5A-BAFA-4FCB-AAAF-FBB7B69F39A5}" type="presOf" srcId="{E24A0C6F-3037-48C0-8894-8BCC0DBDA7C2}" destId="{4294FE10-FE7A-472F-B5D2-176EE4E6D040}" srcOrd="0" destOrd="0" presId="urn:microsoft.com/office/officeart/2005/8/layout/matrix1"/>
    <dgm:cxn modelId="{96378FA2-7B6F-4C46-B0D8-6A4D6A89977D}" type="presOf" srcId="{464D2F19-0254-4450-80D9-70E649663690}" destId="{2BC766B4-4349-4591-A45D-B98080816C3A}" srcOrd="0" destOrd="0" presId="urn:microsoft.com/office/officeart/2005/8/layout/matrix1"/>
    <dgm:cxn modelId="{B4CABCA3-DEC6-4EB6-BCCE-1727235771A1}" type="presOf" srcId="{D22DD429-5F83-45BD-804C-89B1D2DF2125}" destId="{E8C5E52B-E995-4747-81B6-6FEFE0E7C1BF}" srcOrd="0" destOrd="0" presId="urn:microsoft.com/office/officeart/2005/8/layout/matrix1"/>
    <dgm:cxn modelId="{BEB42FA5-94B3-46A2-8733-46FE0F143EEF}" type="presOf" srcId="{A1BC61F8-9769-4017-A23C-2E8E7E704175}" destId="{DBF89DA9-151B-4F9B-ACCA-BE2A532E495A}" srcOrd="0" destOrd="0" presId="urn:microsoft.com/office/officeart/2005/8/layout/matrix1"/>
    <dgm:cxn modelId="{82CADAB4-8005-4A86-BC34-FBDF63976E9A}" srcId="{8ED8C089-7F06-4BFF-8429-252829F739BC}" destId="{A1BC61F8-9769-4017-A23C-2E8E7E704175}" srcOrd="2" destOrd="0" parTransId="{C8A62613-E7C6-43F7-9FB7-AAC19C547266}" sibTransId="{675DAA8D-C7BC-4001-9F00-DC9C308A069F}"/>
    <dgm:cxn modelId="{B3D592D8-3EA1-41F5-92AA-1A66414A9E3D}" srcId="{8ED8C089-7F06-4BFF-8429-252829F739BC}" destId="{D22DD429-5F83-45BD-804C-89B1D2DF2125}" srcOrd="0" destOrd="0" parTransId="{80B7B44E-E388-45F3-BA2B-2218099026A3}" sibTransId="{65DA1713-008F-47FB-AD60-8A23C69E2932}"/>
    <dgm:cxn modelId="{0EFB6AE7-A67E-4061-87EF-104E8761CCFF}" srcId="{8ED8C089-7F06-4BFF-8429-252829F739BC}" destId="{464D2F19-0254-4450-80D9-70E649663690}" srcOrd="1" destOrd="0" parTransId="{06EC0265-04CF-4FC4-8075-0617B2277DF0}" sibTransId="{2582747A-93B0-452E-B0DF-8C16D0E0FEE8}"/>
    <dgm:cxn modelId="{DBCAD6B2-6D43-483D-99DA-EBFE76F9E348}" type="presParOf" srcId="{570783B6-A774-4DB3-897D-1413DDCC3E46}" destId="{34DC87D9-3FCA-49C5-A8AB-64A68B9943C5}" srcOrd="0" destOrd="0" presId="urn:microsoft.com/office/officeart/2005/8/layout/matrix1"/>
    <dgm:cxn modelId="{F2BF5476-28E9-432E-B112-7B6D4D4D9D4F}" type="presParOf" srcId="{34DC87D9-3FCA-49C5-A8AB-64A68B9943C5}" destId="{E8C5E52B-E995-4747-81B6-6FEFE0E7C1BF}" srcOrd="0" destOrd="0" presId="urn:microsoft.com/office/officeart/2005/8/layout/matrix1"/>
    <dgm:cxn modelId="{05E30ED8-26D9-4507-AA66-0B3E3D53FFCD}" type="presParOf" srcId="{34DC87D9-3FCA-49C5-A8AB-64A68B9943C5}" destId="{65E9F713-A9D2-4523-B5ED-8B1808D1029B}" srcOrd="1" destOrd="0" presId="urn:microsoft.com/office/officeart/2005/8/layout/matrix1"/>
    <dgm:cxn modelId="{3DD248B1-40F3-4726-A3AB-2BDC8D38C7A1}" type="presParOf" srcId="{34DC87D9-3FCA-49C5-A8AB-64A68B9943C5}" destId="{2BC766B4-4349-4591-A45D-B98080816C3A}" srcOrd="2" destOrd="0" presId="urn:microsoft.com/office/officeart/2005/8/layout/matrix1"/>
    <dgm:cxn modelId="{85F4A69A-1455-48C0-92BD-2EA2960E5135}" type="presParOf" srcId="{34DC87D9-3FCA-49C5-A8AB-64A68B9943C5}" destId="{EF4883B2-72CB-44C5-AA06-3D29B409439B}" srcOrd="3" destOrd="0" presId="urn:microsoft.com/office/officeart/2005/8/layout/matrix1"/>
    <dgm:cxn modelId="{ED7F3C39-B630-4388-A4CE-BE6796C7D4C8}" type="presParOf" srcId="{34DC87D9-3FCA-49C5-A8AB-64A68B9943C5}" destId="{DBF89DA9-151B-4F9B-ACCA-BE2A532E495A}" srcOrd="4" destOrd="0" presId="urn:microsoft.com/office/officeart/2005/8/layout/matrix1"/>
    <dgm:cxn modelId="{54936860-D2F1-40FC-8CC5-FCED31A933B8}" type="presParOf" srcId="{34DC87D9-3FCA-49C5-A8AB-64A68B9943C5}" destId="{361EC7AF-FB57-4C02-9E39-5140FE528826}" srcOrd="5" destOrd="0" presId="urn:microsoft.com/office/officeart/2005/8/layout/matrix1"/>
    <dgm:cxn modelId="{666964EB-7A98-4BCA-8D52-5E918199ADCF}" type="presParOf" srcId="{34DC87D9-3FCA-49C5-A8AB-64A68B9943C5}" destId="{4294FE10-FE7A-472F-B5D2-176EE4E6D040}" srcOrd="6" destOrd="0" presId="urn:microsoft.com/office/officeart/2005/8/layout/matrix1"/>
    <dgm:cxn modelId="{ACC50620-6E11-4FFD-95FC-61E3D792395B}" type="presParOf" srcId="{34DC87D9-3FCA-49C5-A8AB-64A68B9943C5}" destId="{517B6CE5-1AFA-4CB2-AF68-6493F9C6A75A}" srcOrd="7" destOrd="0" presId="urn:microsoft.com/office/officeart/2005/8/layout/matrix1"/>
    <dgm:cxn modelId="{DEA204E3-8B82-4B99-A8CB-57275F42B908}" type="presParOf" srcId="{570783B6-A774-4DB3-897D-1413DDCC3E46}" destId="{A0B72B6C-0D0C-4A00-A712-918216C99F3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3C891-41BA-4EF7-A490-5C899D392DD3}">
      <dsp:nvSpPr>
        <dsp:cNvPr id="0" name=""/>
        <dsp:cNvSpPr/>
      </dsp:nvSpPr>
      <dsp:spPr>
        <a:xfrm>
          <a:off x="2729820" y="595835"/>
          <a:ext cx="461256" cy="91440"/>
        </a:xfrm>
        <a:custGeom>
          <a:avLst/>
          <a:gdLst/>
          <a:ahLst/>
          <a:cxnLst/>
          <a:rect l="0" t="0" r="0" b="0"/>
          <a:pathLst>
            <a:path>
              <a:moveTo>
                <a:pt x="0" y="50903"/>
              </a:moveTo>
              <a:lnTo>
                <a:pt x="247728" y="50903"/>
              </a:lnTo>
              <a:lnTo>
                <a:pt x="247728" y="45720"/>
              </a:lnTo>
              <a:lnTo>
                <a:pt x="461256"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8151" y="639093"/>
        <a:ext cx="24594" cy="4923"/>
      </dsp:txXfrm>
    </dsp:sp>
    <dsp:sp modelId="{5A24EFCB-1E35-4A4C-A6CD-3FB5CC40FDEA}">
      <dsp:nvSpPr>
        <dsp:cNvPr id="0" name=""/>
        <dsp:cNvSpPr/>
      </dsp:nvSpPr>
      <dsp:spPr>
        <a:xfrm>
          <a:off x="593115" y="5187"/>
          <a:ext cx="2138504" cy="12831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About </a:t>
          </a:r>
          <a:r>
            <a:rPr lang="en-US" sz="1600" kern="1200" err="1"/>
            <a:t>Adatis</a:t>
          </a:r>
          <a:endParaRPr lang="en-US" sz="1600" kern="1200"/>
        </a:p>
      </dsp:txBody>
      <dsp:txXfrm>
        <a:off x="593115" y="5187"/>
        <a:ext cx="2138504" cy="1283102"/>
      </dsp:txXfrm>
    </dsp:sp>
    <dsp:sp modelId="{03BD7C32-74F5-42CD-854F-8371284EFFCD}">
      <dsp:nvSpPr>
        <dsp:cNvPr id="0" name=""/>
        <dsp:cNvSpPr/>
      </dsp:nvSpPr>
      <dsp:spPr>
        <a:xfrm>
          <a:off x="5494756" y="595835"/>
          <a:ext cx="461256" cy="91440"/>
        </a:xfrm>
        <a:custGeom>
          <a:avLst/>
          <a:gdLst/>
          <a:ahLst/>
          <a:cxnLst/>
          <a:rect l="0" t="0" r="0" b="0"/>
          <a:pathLst>
            <a:path>
              <a:moveTo>
                <a:pt x="0" y="45720"/>
              </a:moveTo>
              <a:lnTo>
                <a:pt x="247728" y="45720"/>
              </a:lnTo>
              <a:lnTo>
                <a:pt x="247728" y="50903"/>
              </a:lnTo>
              <a:lnTo>
                <a:pt x="461256" y="50903"/>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13087" y="639093"/>
        <a:ext cx="24594" cy="4923"/>
      </dsp:txXfrm>
    </dsp:sp>
    <dsp:sp modelId="{CFF34771-A62A-4603-A1E1-DE5746231D17}">
      <dsp:nvSpPr>
        <dsp:cNvPr id="0" name=""/>
        <dsp:cNvSpPr/>
      </dsp:nvSpPr>
      <dsp:spPr>
        <a:xfrm>
          <a:off x="3223476" y="4"/>
          <a:ext cx="2273080" cy="12831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 </a:t>
          </a:r>
          <a:r>
            <a:rPr lang="en-US" sz="1600" kern="1200"/>
            <a:t>Data ethics and its </a:t>
          </a:r>
          <a:r>
            <a:rPr lang="en-US" sz="1600" kern="1200">
              <a:latin typeface="+mn-lt"/>
              <a:cs typeface="Times New Roman"/>
            </a:rPr>
            <a:t>Importance in digital economy</a:t>
          </a:r>
          <a:endParaRPr lang="en-US" sz="1600" kern="1200">
            <a:cs typeface="Times New Roman"/>
          </a:endParaRPr>
        </a:p>
      </dsp:txBody>
      <dsp:txXfrm>
        <a:off x="3223476" y="4"/>
        <a:ext cx="2273080" cy="1283102"/>
      </dsp:txXfrm>
    </dsp:sp>
    <dsp:sp modelId="{48461156-7ADC-475D-89D3-4E9ECFF209B4}">
      <dsp:nvSpPr>
        <dsp:cNvPr id="0" name=""/>
        <dsp:cNvSpPr/>
      </dsp:nvSpPr>
      <dsp:spPr>
        <a:xfrm>
          <a:off x="8125117" y="601019"/>
          <a:ext cx="461256" cy="91440"/>
        </a:xfrm>
        <a:custGeom>
          <a:avLst/>
          <a:gdLst/>
          <a:ahLst/>
          <a:cxnLst/>
          <a:rect l="0" t="0" r="0" b="0"/>
          <a:pathLst>
            <a:path>
              <a:moveTo>
                <a:pt x="0" y="45720"/>
              </a:moveTo>
              <a:lnTo>
                <a:pt x="461256"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43448" y="644277"/>
        <a:ext cx="24592" cy="4923"/>
      </dsp:txXfrm>
    </dsp:sp>
    <dsp:sp modelId="{B001AC0A-4EB1-4BE3-8FCB-566B22916213}">
      <dsp:nvSpPr>
        <dsp:cNvPr id="0" name=""/>
        <dsp:cNvSpPr/>
      </dsp:nvSpPr>
      <dsp:spPr>
        <a:xfrm>
          <a:off x="5988412" y="5187"/>
          <a:ext cx="2138504" cy="12831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imes New Roman"/>
              <a:cs typeface="Times New Roman"/>
            </a:rPr>
            <a:t> </a:t>
          </a:r>
          <a:r>
            <a:rPr lang="en-US" sz="1600" kern="1200"/>
            <a:t>Responsible innovation</a:t>
          </a:r>
        </a:p>
      </dsp:txBody>
      <dsp:txXfrm>
        <a:off x="5988412" y="5187"/>
        <a:ext cx="2138504" cy="1283102"/>
      </dsp:txXfrm>
    </dsp:sp>
    <dsp:sp modelId="{770A6DA6-1822-407F-8DA8-9023DBCA4DD7}">
      <dsp:nvSpPr>
        <dsp:cNvPr id="0" name=""/>
        <dsp:cNvSpPr/>
      </dsp:nvSpPr>
      <dsp:spPr>
        <a:xfrm>
          <a:off x="1662367" y="1286490"/>
          <a:ext cx="8141660" cy="461256"/>
        </a:xfrm>
        <a:custGeom>
          <a:avLst/>
          <a:gdLst/>
          <a:ahLst/>
          <a:cxnLst/>
          <a:rect l="0" t="0" r="0" b="0"/>
          <a:pathLst>
            <a:path>
              <a:moveTo>
                <a:pt x="8141660" y="0"/>
              </a:moveTo>
              <a:lnTo>
                <a:pt x="8141660" y="247728"/>
              </a:lnTo>
              <a:lnTo>
                <a:pt x="0" y="247728"/>
              </a:lnTo>
              <a:lnTo>
                <a:pt x="0" y="461256"/>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9285" y="1514656"/>
        <a:ext cx="407825" cy="4923"/>
      </dsp:txXfrm>
    </dsp:sp>
    <dsp:sp modelId="{15C81CD5-20DA-49E5-9AFC-D4857108DE1A}">
      <dsp:nvSpPr>
        <dsp:cNvPr id="0" name=""/>
        <dsp:cNvSpPr/>
      </dsp:nvSpPr>
      <dsp:spPr>
        <a:xfrm>
          <a:off x="8618773" y="5187"/>
          <a:ext cx="2370510" cy="12831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 </a:t>
          </a:r>
          <a:r>
            <a:rPr lang="en-US" sz="1600" kern="1200"/>
            <a:t>Emerging global ethical initiatives </a:t>
          </a:r>
          <a:br>
            <a:rPr lang="en-US" sz="1600" kern="1200"/>
          </a:br>
          <a:br>
            <a:rPr lang="en-US" sz="1600" kern="1200"/>
          </a:br>
          <a:r>
            <a:rPr lang="en-US" sz="1600" kern="1200">
              <a:latin typeface="Times New Roman"/>
              <a:cs typeface="Times New Roman"/>
            </a:rPr>
            <a:t>▪ </a:t>
          </a:r>
          <a:r>
            <a:rPr lang="en-US" sz="1600" kern="1200"/>
            <a:t>Industry Specific initiatives for data ethics</a:t>
          </a:r>
        </a:p>
      </dsp:txBody>
      <dsp:txXfrm>
        <a:off x="8618773" y="5187"/>
        <a:ext cx="2370510" cy="1283102"/>
      </dsp:txXfrm>
    </dsp:sp>
    <dsp:sp modelId="{FF270BBC-A6F7-4D2D-A354-5710F9339D49}">
      <dsp:nvSpPr>
        <dsp:cNvPr id="0" name=""/>
        <dsp:cNvSpPr/>
      </dsp:nvSpPr>
      <dsp:spPr>
        <a:xfrm>
          <a:off x="2729820" y="2370794"/>
          <a:ext cx="461256" cy="91440"/>
        </a:xfrm>
        <a:custGeom>
          <a:avLst/>
          <a:gdLst/>
          <a:ahLst/>
          <a:cxnLst/>
          <a:rect l="0" t="0" r="0" b="0"/>
          <a:pathLst>
            <a:path>
              <a:moveTo>
                <a:pt x="0" y="50903"/>
              </a:moveTo>
              <a:lnTo>
                <a:pt x="247728" y="50903"/>
              </a:lnTo>
              <a:lnTo>
                <a:pt x="247728" y="45720"/>
              </a:lnTo>
              <a:lnTo>
                <a:pt x="461256"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8151" y="2414052"/>
        <a:ext cx="24594" cy="4923"/>
      </dsp:txXfrm>
    </dsp:sp>
    <dsp:sp modelId="{A4825AE5-CCF2-442E-A831-B270700EFBE1}">
      <dsp:nvSpPr>
        <dsp:cNvPr id="0" name=""/>
        <dsp:cNvSpPr/>
      </dsp:nvSpPr>
      <dsp:spPr>
        <a:xfrm>
          <a:off x="593115" y="1780146"/>
          <a:ext cx="2138504" cy="12831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err="1"/>
            <a:t>Adatis</a:t>
          </a:r>
          <a:r>
            <a:rPr lang="en-US" sz="1600" kern="1200"/>
            <a:t> and its competition</a:t>
          </a:r>
        </a:p>
      </dsp:txBody>
      <dsp:txXfrm>
        <a:off x="593115" y="1780146"/>
        <a:ext cx="2138504" cy="1283102"/>
      </dsp:txXfrm>
    </dsp:sp>
    <dsp:sp modelId="{58DE8820-2D22-41D3-8848-5ABE16FF8F95}">
      <dsp:nvSpPr>
        <dsp:cNvPr id="0" name=""/>
        <dsp:cNvSpPr/>
      </dsp:nvSpPr>
      <dsp:spPr>
        <a:xfrm>
          <a:off x="5494756" y="2370794"/>
          <a:ext cx="461256" cy="91440"/>
        </a:xfrm>
        <a:custGeom>
          <a:avLst/>
          <a:gdLst/>
          <a:ahLst/>
          <a:cxnLst/>
          <a:rect l="0" t="0" r="0" b="0"/>
          <a:pathLst>
            <a:path>
              <a:moveTo>
                <a:pt x="0" y="45720"/>
              </a:moveTo>
              <a:lnTo>
                <a:pt x="247728" y="45720"/>
              </a:lnTo>
              <a:lnTo>
                <a:pt x="247728" y="50903"/>
              </a:lnTo>
              <a:lnTo>
                <a:pt x="461256" y="50903"/>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13087" y="2414052"/>
        <a:ext cx="24594" cy="4923"/>
      </dsp:txXfrm>
    </dsp:sp>
    <dsp:sp modelId="{AD42985B-54A0-4812-895C-7C8C85CDEF69}">
      <dsp:nvSpPr>
        <dsp:cNvPr id="0" name=""/>
        <dsp:cNvSpPr/>
      </dsp:nvSpPr>
      <dsp:spPr>
        <a:xfrm>
          <a:off x="3223476" y="1774962"/>
          <a:ext cx="2273080" cy="12831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 </a:t>
          </a:r>
          <a:r>
            <a:rPr lang="en-US" sz="1600" kern="1200"/>
            <a:t>Microsoft Azures principles of responsible innovation</a:t>
          </a:r>
          <a:br>
            <a:rPr lang="en-US" sz="1600" kern="1200"/>
          </a:br>
          <a:br>
            <a:rPr lang="en-US" sz="1600" kern="1200"/>
          </a:br>
          <a:r>
            <a:rPr lang="en-US" sz="1600" kern="1200">
              <a:latin typeface="Times New Roman"/>
              <a:cs typeface="Times New Roman"/>
            </a:rPr>
            <a:t>▪ </a:t>
          </a:r>
          <a:r>
            <a:rPr lang="en-US" sz="1600" kern="1200"/>
            <a:t>Microsoft data policies</a:t>
          </a:r>
        </a:p>
      </dsp:txBody>
      <dsp:txXfrm>
        <a:off x="3223476" y="1774962"/>
        <a:ext cx="2273080" cy="1283102"/>
      </dsp:txXfrm>
    </dsp:sp>
    <dsp:sp modelId="{3DD2D439-AB6D-440B-B7D8-5DD4ABAEB135}">
      <dsp:nvSpPr>
        <dsp:cNvPr id="0" name=""/>
        <dsp:cNvSpPr/>
      </dsp:nvSpPr>
      <dsp:spPr>
        <a:xfrm>
          <a:off x="8125117" y="2375977"/>
          <a:ext cx="461256" cy="91440"/>
        </a:xfrm>
        <a:custGeom>
          <a:avLst/>
          <a:gdLst/>
          <a:ahLst/>
          <a:cxnLst/>
          <a:rect l="0" t="0" r="0" b="0"/>
          <a:pathLst>
            <a:path>
              <a:moveTo>
                <a:pt x="0" y="45720"/>
              </a:moveTo>
              <a:lnTo>
                <a:pt x="461256"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43448" y="2419236"/>
        <a:ext cx="24592" cy="4923"/>
      </dsp:txXfrm>
    </dsp:sp>
    <dsp:sp modelId="{D2B70746-8438-45AB-B3CD-C4D79208E304}">
      <dsp:nvSpPr>
        <dsp:cNvPr id="0" name=""/>
        <dsp:cNvSpPr/>
      </dsp:nvSpPr>
      <dsp:spPr>
        <a:xfrm>
          <a:off x="5988412" y="1780146"/>
          <a:ext cx="2138504" cy="12831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 </a:t>
          </a:r>
          <a:r>
            <a:rPr lang="en-US" sz="1600" kern="1200"/>
            <a:t>Accenture's ethical framework</a:t>
          </a:r>
          <a:br>
            <a:rPr lang="en-US" sz="1600" kern="1200"/>
          </a:br>
          <a:br>
            <a:rPr lang="en-US" sz="1600" kern="1200"/>
          </a:br>
          <a:r>
            <a:rPr lang="en-US" sz="1600" kern="1200">
              <a:latin typeface="Times New Roman"/>
              <a:cs typeface="Times New Roman"/>
            </a:rPr>
            <a:t>▪ </a:t>
          </a:r>
          <a:r>
            <a:rPr lang="en-US" sz="1600" kern="1200"/>
            <a:t>Government of UK ethical framework</a:t>
          </a:r>
        </a:p>
      </dsp:txBody>
      <dsp:txXfrm>
        <a:off x="5988412" y="1780146"/>
        <a:ext cx="2138504" cy="1283102"/>
      </dsp:txXfrm>
    </dsp:sp>
    <dsp:sp modelId="{45C7428E-2A49-4E06-B6B8-A3948A0ECBB7}">
      <dsp:nvSpPr>
        <dsp:cNvPr id="0" name=""/>
        <dsp:cNvSpPr/>
      </dsp:nvSpPr>
      <dsp:spPr>
        <a:xfrm>
          <a:off x="1662367" y="3061449"/>
          <a:ext cx="8141660" cy="461256"/>
        </a:xfrm>
        <a:custGeom>
          <a:avLst/>
          <a:gdLst/>
          <a:ahLst/>
          <a:cxnLst/>
          <a:rect l="0" t="0" r="0" b="0"/>
          <a:pathLst>
            <a:path>
              <a:moveTo>
                <a:pt x="8141660" y="0"/>
              </a:moveTo>
              <a:lnTo>
                <a:pt x="8141660" y="247728"/>
              </a:lnTo>
              <a:lnTo>
                <a:pt x="0" y="247728"/>
              </a:lnTo>
              <a:lnTo>
                <a:pt x="0" y="461256"/>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9285" y="3289615"/>
        <a:ext cx="407825" cy="4923"/>
      </dsp:txXfrm>
    </dsp:sp>
    <dsp:sp modelId="{058A9B1F-5020-475A-81B4-9F8FA9BEA5EF}">
      <dsp:nvSpPr>
        <dsp:cNvPr id="0" name=""/>
        <dsp:cNvSpPr/>
      </dsp:nvSpPr>
      <dsp:spPr>
        <a:xfrm>
          <a:off x="8618773" y="1780146"/>
          <a:ext cx="2370510" cy="12831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Review of ethical frameworks</a:t>
          </a:r>
        </a:p>
      </dsp:txBody>
      <dsp:txXfrm>
        <a:off x="8618773" y="1780146"/>
        <a:ext cx="2370510" cy="1283102"/>
      </dsp:txXfrm>
    </dsp:sp>
    <dsp:sp modelId="{67827316-490F-474C-84C9-34ACC5CABF87}">
      <dsp:nvSpPr>
        <dsp:cNvPr id="0" name=""/>
        <dsp:cNvSpPr/>
      </dsp:nvSpPr>
      <dsp:spPr>
        <a:xfrm>
          <a:off x="2729820" y="4145752"/>
          <a:ext cx="461256" cy="91440"/>
        </a:xfrm>
        <a:custGeom>
          <a:avLst/>
          <a:gdLst/>
          <a:ahLst/>
          <a:cxnLst/>
          <a:rect l="0" t="0" r="0" b="0"/>
          <a:pathLst>
            <a:path>
              <a:moveTo>
                <a:pt x="0" y="50903"/>
              </a:moveTo>
              <a:lnTo>
                <a:pt x="247728" y="50903"/>
              </a:lnTo>
              <a:lnTo>
                <a:pt x="247728" y="45720"/>
              </a:lnTo>
              <a:lnTo>
                <a:pt x="461256" y="45720"/>
              </a:lnTo>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8151" y="4189011"/>
        <a:ext cx="24594" cy="4923"/>
      </dsp:txXfrm>
    </dsp:sp>
    <dsp:sp modelId="{59DBCAAB-1C2D-48A4-B8F8-5A65FD0535B3}">
      <dsp:nvSpPr>
        <dsp:cNvPr id="0" name=""/>
        <dsp:cNvSpPr/>
      </dsp:nvSpPr>
      <dsp:spPr>
        <a:xfrm>
          <a:off x="593115" y="3555105"/>
          <a:ext cx="2138504" cy="12831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 </a:t>
          </a:r>
          <a:r>
            <a:rPr lang="en-US" sz="1600" kern="1200"/>
            <a:t>Adatis data ethics framework blueprint</a:t>
          </a:r>
          <a:br>
            <a:rPr lang="en-US" sz="1600" kern="1200"/>
          </a:br>
          <a:br>
            <a:rPr lang="en-US" sz="1600" kern="1200"/>
          </a:br>
          <a:r>
            <a:rPr lang="en-US" sz="1600" kern="1200">
              <a:latin typeface="Times New Roman"/>
              <a:cs typeface="Times New Roman"/>
            </a:rPr>
            <a:t>▪ </a:t>
          </a:r>
          <a:r>
            <a:rPr lang="en-US" sz="1600" kern="1200"/>
            <a:t>Recommendations for Adatis</a:t>
          </a:r>
        </a:p>
      </dsp:txBody>
      <dsp:txXfrm>
        <a:off x="593115" y="3555105"/>
        <a:ext cx="2138504" cy="1283102"/>
      </dsp:txXfrm>
    </dsp:sp>
    <dsp:sp modelId="{049CE92D-E71C-4A77-A4C9-E2688DF40CFE}">
      <dsp:nvSpPr>
        <dsp:cNvPr id="0" name=""/>
        <dsp:cNvSpPr/>
      </dsp:nvSpPr>
      <dsp:spPr>
        <a:xfrm>
          <a:off x="3223476" y="3549921"/>
          <a:ext cx="2273080" cy="12831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 </a:t>
          </a:r>
          <a:r>
            <a:rPr lang="en-US" sz="1600" kern="1200"/>
            <a:t>Conclusion</a:t>
          </a:r>
          <a:endParaRPr lang="en-US" sz="1600" kern="1200">
            <a:latin typeface="Calibri Light"/>
            <a:cs typeface="Calibri Light"/>
          </a:endParaRPr>
        </a:p>
      </dsp:txBody>
      <dsp:txXfrm>
        <a:off x="3223476" y="3549921"/>
        <a:ext cx="2273080" cy="12831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D0F1B-1397-442F-BD0B-278D8DA4892C}">
      <dsp:nvSpPr>
        <dsp:cNvPr id="0" name=""/>
        <dsp:cNvSpPr/>
      </dsp:nvSpPr>
      <dsp:spPr>
        <a:xfrm>
          <a:off x="6820" y="1734"/>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1.The highest priority is to respect the persons behind the data. </a:t>
          </a:r>
          <a:endParaRPr lang="en-US" sz="1400" kern="1200"/>
        </a:p>
      </dsp:txBody>
      <dsp:txXfrm>
        <a:off x="39362" y="34276"/>
        <a:ext cx="2692876" cy="1045994"/>
      </dsp:txXfrm>
    </dsp:sp>
    <dsp:sp modelId="{30F127AD-73A3-45E9-B4FC-18B3B896916F}">
      <dsp:nvSpPr>
        <dsp:cNvPr id="0" name=""/>
        <dsp:cNvSpPr/>
      </dsp:nvSpPr>
      <dsp:spPr>
        <a:xfrm>
          <a:off x="6820" y="1232111"/>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2.Account for the downstream uses of datasets. </a:t>
          </a:r>
          <a:endParaRPr lang="en-US" sz="1400" kern="1200"/>
        </a:p>
      </dsp:txBody>
      <dsp:txXfrm>
        <a:off x="39362" y="1264653"/>
        <a:ext cx="2692876" cy="1045994"/>
      </dsp:txXfrm>
    </dsp:sp>
    <dsp:sp modelId="{0AE5C8B0-8014-4B29-BF7E-09257993E697}">
      <dsp:nvSpPr>
        <dsp:cNvPr id="0" name=""/>
        <dsp:cNvSpPr/>
      </dsp:nvSpPr>
      <dsp:spPr>
        <a:xfrm>
          <a:off x="6820" y="2462489"/>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3.The consequences of utilizing data and analytical tools today are shaped by how they’ve been used in the past.</a:t>
          </a:r>
          <a:endParaRPr lang="en-US" sz="1400" kern="1200"/>
        </a:p>
      </dsp:txBody>
      <dsp:txXfrm>
        <a:off x="39362" y="2495031"/>
        <a:ext cx="2692876" cy="1045994"/>
      </dsp:txXfrm>
    </dsp:sp>
    <dsp:sp modelId="{42D2F118-C1DE-4113-A3AB-3FDC557601B0}">
      <dsp:nvSpPr>
        <dsp:cNvPr id="0" name=""/>
        <dsp:cNvSpPr/>
      </dsp:nvSpPr>
      <dsp:spPr>
        <a:xfrm>
          <a:off x="6820" y="3692866"/>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4.Seek to match privacy and security safeguards with privacy and security expectations. </a:t>
          </a:r>
          <a:endParaRPr lang="en-US" sz="1400" kern="1200"/>
        </a:p>
      </dsp:txBody>
      <dsp:txXfrm>
        <a:off x="39362" y="3725408"/>
        <a:ext cx="2692876" cy="1045994"/>
      </dsp:txXfrm>
    </dsp:sp>
    <dsp:sp modelId="{A4B363A8-2F6B-4711-B4C2-A3BFE7F630AE}">
      <dsp:nvSpPr>
        <dsp:cNvPr id="0" name=""/>
        <dsp:cNvSpPr/>
      </dsp:nvSpPr>
      <dsp:spPr>
        <a:xfrm>
          <a:off x="3228117" y="1734"/>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5.Always follow the law but understand that the law is often a minimum bar. </a:t>
          </a:r>
          <a:endParaRPr lang="en-US" sz="1400" kern="1200"/>
        </a:p>
      </dsp:txBody>
      <dsp:txXfrm>
        <a:off x="3260659" y="34276"/>
        <a:ext cx="2692876" cy="1045994"/>
      </dsp:txXfrm>
    </dsp:sp>
    <dsp:sp modelId="{F16F57B2-F30F-4C52-9FF5-DF0961AB5063}">
      <dsp:nvSpPr>
        <dsp:cNvPr id="0" name=""/>
        <dsp:cNvSpPr/>
      </dsp:nvSpPr>
      <dsp:spPr>
        <a:xfrm>
          <a:off x="3228117" y="1232111"/>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6.Be wary of collecting data just for the sake of having more data. </a:t>
          </a:r>
          <a:endParaRPr lang="en-US" sz="1400" kern="1200"/>
        </a:p>
      </dsp:txBody>
      <dsp:txXfrm>
        <a:off x="3260659" y="1264653"/>
        <a:ext cx="2692876" cy="1045994"/>
      </dsp:txXfrm>
    </dsp:sp>
    <dsp:sp modelId="{2AF083B7-CFF2-4BB0-A557-E67E90C6DE9C}">
      <dsp:nvSpPr>
        <dsp:cNvPr id="0" name=""/>
        <dsp:cNvSpPr/>
      </dsp:nvSpPr>
      <dsp:spPr>
        <a:xfrm>
          <a:off x="3228117" y="2462489"/>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7.Data can be a tool of both inclusion and exclusion. </a:t>
          </a:r>
          <a:endParaRPr lang="en-US" sz="1400" kern="1200"/>
        </a:p>
      </dsp:txBody>
      <dsp:txXfrm>
        <a:off x="3260659" y="2495031"/>
        <a:ext cx="2692876" cy="1045994"/>
      </dsp:txXfrm>
    </dsp:sp>
    <dsp:sp modelId="{36D99508-C3A1-440C-AD34-47A17E9CA241}">
      <dsp:nvSpPr>
        <dsp:cNvPr id="0" name=""/>
        <dsp:cNvSpPr/>
      </dsp:nvSpPr>
      <dsp:spPr>
        <a:xfrm>
          <a:off x="3228117" y="3692866"/>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8.As far as possible, explain methods for analysis and marketing to data disclosers.</a:t>
          </a:r>
          <a:endParaRPr lang="en-US" sz="1400" kern="1200"/>
        </a:p>
      </dsp:txBody>
      <dsp:txXfrm>
        <a:off x="3260659" y="3725408"/>
        <a:ext cx="2692876" cy="1045994"/>
      </dsp:txXfrm>
    </dsp:sp>
    <dsp:sp modelId="{EF56AD52-1A72-492E-A706-B59B9B7F1EDD}">
      <dsp:nvSpPr>
        <dsp:cNvPr id="0" name=""/>
        <dsp:cNvSpPr/>
      </dsp:nvSpPr>
      <dsp:spPr>
        <a:xfrm>
          <a:off x="6449415" y="1734"/>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9.Data scientists and practitioners should accurately represent their qualifications (and limits to their expertise), adhere to professional standards, and strive for peer accountability. </a:t>
          </a:r>
          <a:endParaRPr lang="en-US" sz="1400" kern="1200"/>
        </a:p>
      </dsp:txBody>
      <dsp:txXfrm>
        <a:off x="6481957" y="34276"/>
        <a:ext cx="2692876" cy="1045994"/>
      </dsp:txXfrm>
    </dsp:sp>
    <dsp:sp modelId="{25BCC69D-8AC5-4BA1-A4C0-227037019EE4}">
      <dsp:nvSpPr>
        <dsp:cNvPr id="0" name=""/>
        <dsp:cNvSpPr/>
      </dsp:nvSpPr>
      <dsp:spPr>
        <a:xfrm>
          <a:off x="6449415" y="1232111"/>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10.Aspire to design practices that incorporate transparency, configurability, accountability, and auditability. </a:t>
          </a:r>
          <a:endParaRPr lang="en-US" sz="1400" kern="1200"/>
        </a:p>
      </dsp:txBody>
      <dsp:txXfrm>
        <a:off x="6481957" y="1264653"/>
        <a:ext cx="2692876" cy="1045994"/>
      </dsp:txXfrm>
    </dsp:sp>
    <dsp:sp modelId="{170D7F56-4C61-4893-9A4B-EB7799EA880B}">
      <dsp:nvSpPr>
        <dsp:cNvPr id="0" name=""/>
        <dsp:cNvSpPr/>
      </dsp:nvSpPr>
      <dsp:spPr>
        <a:xfrm>
          <a:off x="6449415" y="2462489"/>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11.Products and research practices should be subject to internal (and potentially external) ethical review.</a:t>
          </a:r>
          <a:endParaRPr lang="en-US" sz="1400" kern="1200"/>
        </a:p>
      </dsp:txBody>
      <dsp:txXfrm>
        <a:off x="6481957" y="2495031"/>
        <a:ext cx="2692876" cy="1045994"/>
      </dsp:txXfrm>
    </dsp:sp>
    <dsp:sp modelId="{60B443A8-99BA-4F10-A5B2-FB7C3263CA1D}">
      <dsp:nvSpPr>
        <dsp:cNvPr id="0" name=""/>
        <dsp:cNvSpPr/>
      </dsp:nvSpPr>
      <dsp:spPr>
        <a:xfrm>
          <a:off x="6449415" y="3692866"/>
          <a:ext cx="2757960" cy="11110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ea typeface="+mn-lt"/>
              <a:cs typeface="+mn-lt"/>
            </a:rPr>
            <a:t>12. Governance practices should be robust, known to all team members and regularly reviewed. </a:t>
          </a:r>
          <a:endParaRPr lang="en-US" sz="1400" kern="1200"/>
        </a:p>
      </dsp:txBody>
      <dsp:txXfrm>
        <a:off x="6481957" y="3725408"/>
        <a:ext cx="2692876" cy="10459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CF999-1909-4DDB-A652-0CBDAFF0205B}">
      <dsp:nvSpPr>
        <dsp:cNvPr id="0" name=""/>
        <dsp:cNvSpPr/>
      </dsp:nvSpPr>
      <dsp:spPr>
        <a:xfrm>
          <a:off x="2889" y="1785"/>
          <a:ext cx="7192581" cy="18609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Light" panose="020F0302020204030204"/>
              <a:cs typeface="Calibri"/>
            </a:rPr>
            <a:t>1) A</a:t>
          </a:r>
          <a:r>
            <a:rPr lang="en-US" sz="1600" kern="1200">
              <a:cs typeface="Calibri"/>
            </a:rPr>
            <a:t> framework designed for public companies on how to use data responsibly while building company policies</a:t>
          </a:r>
          <a:endParaRPr lang="en-US" sz="1600" kern="1200"/>
        </a:p>
      </dsp:txBody>
      <dsp:txXfrm>
        <a:off x="57395" y="56291"/>
        <a:ext cx="7083569" cy="1751967"/>
      </dsp:txXfrm>
    </dsp:sp>
    <dsp:sp modelId="{5282CDFF-926D-4B1A-8D44-D323AEAB5CB4}">
      <dsp:nvSpPr>
        <dsp:cNvPr id="0" name=""/>
        <dsp:cNvSpPr/>
      </dsp:nvSpPr>
      <dsp:spPr>
        <a:xfrm>
          <a:off x="2889" y="2054280"/>
          <a:ext cx="1347935" cy="18609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cs typeface="Calibri"/>
            </a:rPr>
            <a:t>2) </a:t>
          </a:r>
          <a:r>
            <a:rPr lang="en-US" sz="1600" kern="1200">
              <a:solidFill>
                <a:prstClr val="black">
                  <a:hueOff val="0"/>
                  <a:satOff val="0"/>
                  <a:lumOff val="0"/>
                  <a:alphaOff val="0"/>
                </a:prstClr>
              </a:solidFill>
              <a:latin typeface="Calibri" panose="020F0502020204030204"/>
              <a:ea typeface="+mn-ea"/>
              <a:cs typeface="Calibri"/>
            </a:rPr>
            <a:t>Defines public benefit and user need </a:t>
          </a:r>
        </a:p>
      </dsp:txBody>
      <dsp:txXfrm>
        <a:off x="42369" y="2093760"/>
        <a:ext cx="1268975" cy="1782019"/>
      </dsp:txXfrm>
    </dsp:sp>
    <dsp:sp modelId="{9F65F3FF-2F27-4559-A807-58D421B36A61}">
      <dsp:nvSpPr>
        <dsp:cNvPr id="0" name=""/>
        <dsp:cNvSpPr/>
      </dsp:nvSpPr>
      <dsp:spPr>
        <a:xfrm>
          <a:off x="1464050" y="2054280"/>
          <a:ext cx="1347935" cy="18609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cs typeface="Calibri"/>
            </a:rPr>
            <a:t>3) </a:t>
          </a:r>
          <a:r>
            <a:rPr lang="en-US" sz="1600" kern="1200">
              <a:solidFill>
                <a:prstClr val="black">
                  <a:hueOff val="0"/>
                  <a:satOff val="0"/>
                  <a:lumOff val="0"/>
                  <a:alphaOff val="0"/>
                </a:prstClr>
              </a:solidFill>
              <a:latin typeface="Calibri" panose="020F0502020204030204"/>
              <a:ea typeface="+mn-ea"/>
              <a:cs typeface="Calibri"/>
            </a:rPr>
            <a:t>Involve diverse expertise </a:t>
          </a:r>
        </a:p>
      </dsp:txBody>
      <dsp:txXfrm>
        <a:off x="1503530" y="2093760"/>
        <a:ext cx="1268975" cy="1782019"/>
      </dsp:txXfrm>
    </dsp:sp>
    <dsp:sp modelId="{CE8CF606-A40E-4A92-9147-AE12E7E9FA22}">
      <dsp:nvSpPr>
        <dsp:cNvPr id="0" name=""/>
        <dsp:cNvSpPr/>
      </dsp:nvSpPr>
      <dsp:spPr>
        <a:xfrm>
          <a:off x="2925212" y="2054280"/>
          <a:ext cx="1347935" cy="18609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cs typeface="Calibri"/>
            </a:rPr>
            <a:t>4) </a:t>
          </a:r>
          <a:r>
            <a:rPr lang="en-US" sz="1600" kern="1200">
              <a:solidFill>
                <a:prstClr val="black">
                  <a:hueOff val="0"/>
                  <a:satOff val="0"/>
                  <a:lumOff val="0"/>
                  <a:alphaOff val="0"/>
                </a:prstClr>
              </a:solidFill>
              <a:latin typeface="Calibri" panose="020F0502020204030204"/>
              <a:ea typeface="+mn-ea"/>
              <a:cs typeface="Calibri"/>
            </a:rPr>
            <a:t>Comply with the law </a:t>
          </a:r>
        </a:p>
      </dsp:txBody>
      <dsp:txXfrm>
        <a:off x="2964692" y="2093760"/>
        <a:ext cx="1268975" cy="1782019"/>
      </dsp:txXfrm>
    </dsp:sp>
    <dsp:sp modelId="{D7827B92-EC7D-406C-92CD-15A682A28716}">
      <dsp:nvSpPr>
        <dsp:cNvPr id="0" name=""/>
        <dsp:cNvSpPr/>
      </dsp:nvSpPr>
      <dsp:spPr>
        <a:xfrm>
          <a:off x="4386374" y="2054280"/>
          <a:ext cx="1347935" cy="18609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cs typeface="Calibri"/>
            </a:rPr>
            <a:t>5) </a:t>
          </a:r>
          <a:r>
            <a:rPr lang="en-US" sz="1600" kern="1200">
              <a:solidFill>
                <a:prstClr val="black">
                  <a:hueOff val="0"/>
                  <a:satOff val="0"/>
                  <a:lumOff val="0"/>
                  <a:alphaOff val="0"/>
                </a:prstClr>
              </a:solidFill>
              <a:latin typeface="Calibri" panose="020F0502020204030204"/>
              <a:ea typeface="+mn-ea"/>
              <a:cs typeface="Calibri"/>
            </a:rPr>
            <a:t>Review the quality and limitations of the data </a:t>
          </a:r>
        </a:p>
      </dsp:txBody>
      <dsp:txXfrm>
        <a:off x="4425854" y="2093760"/>
        <a:ext cx="1268975" cy="1782019"/>
      </dsp:txXfrm>
    </dsp:sp>
    <dsp:sp modelId="{874D72B0-EDD0-4C92-9280-90640E613B07}">
      <dsp:nvSpPr>
        <dsp:cNvPr id="0" name=""/>
        <dsp:cNvSpPr/>
      </dsp:nvSpPr>
      <dsp:spPr>
        <a:xfrm>
          <a:off x="5847535" y="2054280"/>
          <a:ext cx="1347935" cy="18609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cs typeface="Calibri"/>
            </a:rPr>
            <a:t>6) </a:t>
          </a:r>
          <a:r>
            <a:rPr lang="en-US" sz="1600" kern="1200">
              <a:solidFill>
                <a:prstClr val="black">
                  <a:hueOff val="0"/>
                  <a:satOff val="0"/>
                  <a:lumOff val="0"/>
                  <a:alphaOff val="0"/>
                </a:prstClr>
              </a:solidFill>
              <a:latin typeface="Calibri" panose="020F0502020204030204"/>
              <a:ea typeface="+mn-ea"/>
              <a:cs typeface="Calibri"/>
            </a:rPr>
            <a:t>Evaluate and consider wider policy implications </a:t>
          </a:r>
        </a:p>
      </dsp:txBody>
      <dsp:txXfrm>
        <a:off x="5887015" y="2093760"/>
        <a:ext cx="1268975" cy="178201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CCA03-4C80-493D-BDA2-D65EF455AAAA}">
      <dsp:nvSpPr>
        <dsp:cNvPr id="0" name=""/>
        <dsp:cNvSpPr/>
      </dsp:nvSpPr>
      <dsp:spPr>
        <a:xfrm>
          <a:off x="5526" y="667"/>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mn-lt"/>
            </a:rPr>
            <a:t>Prioritize the Safety of Users</a:t>
          </a:r>
        </a:p>
      </dsp:txBody>
      <dsp:txXfrm>
        <a:off x="47811" y="42952"/>
        <a:ext cx="1359134" cy="1455903"/>
      </dsp:txXfrm>
    </dsp:sp>
    <dsp:sp modelId="{9576A511-79DD-4AAA-B6BB-DD3D5DE310C1}">
      <dsp:nvSpPr>
        <dsp:cNvPr id="0" name=""/>
        <dsp:cNvSpPr/>
      </dsp:nvSpPr>
      <dsp:spPr>
        <a:xfrm>
          <a:off x="5526" y="1836685"/>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mn-lt"/>
            </a:rPr>
            <a:t>Accounting Potential Misuse</a:t>
          </a:r>
        </a:p>
      </dsp:txBody>
      <dsp:txXfrm>
        <a:off x="47811" y="1878970"/>
        <a:ext cx="1359134" cy="1455903"/>
      </dsp:txXfrm>
    </dsp:sp>
    <dsp:sp modelId="{789B88AC-A7FD-40EB-91FB-4A36BA666658}">
      <dsp:nvSpPr>
        <dsp:cNvPr id="0" name=""/>
        <dsp:cNvSpPr/>
      </dsp:nvSpPr>
      <dsp:spPr>
        <a:xfrm>
          <a:off x="1691773" y="667"/>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mn-lt"/>
            </a:rPr>
            <a:t>Tracking the entire method of obtaining the data</a:t>
          </a:r>
        </a:p>
      </dsp:txBody>
      <dsp:txXfrm>
        <a:off x="1734058" y="42952"/>
        <a:ext cx="1359134" cy="1455903"/>
      </dsp:txXfrm>
    </dsp:sp>
    <dsp:sp modelId="{72688FAC-2777-4C48-AFDD-86F5342B6E30}">
      <dsp:nvSpPr>
        <dsp:cNvPr id="0" name=""/>
        <dsp:cNvSpPr/>
      </dsp:nvSpPr>
      <dsp:spPr>
        <a:xfrm>
          <a:off x="1691773" y="1836685"/>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mn-lt"/>
            </a:rPr>
            <a:t>Quality and Accuracy of Data</a:t>
          </a:r>
        </a:p>
      </dsp:txBody>
      <dsp:txXfrm>
        <a:off x="1734058" y="1878970"/>
        <a:ext cx="1359134" cy="1455903"/>
      </dsp:txXfrm>
    </dsp:sp>
    <dsp:sp modelId="{FBFF03B8-4E3E-44D9-AA02-93ABB9700F92}">
      <dsp:nvSpPr>
        <dsp:cNvPr id="0" name=""/>
        <dsp:cNvSpPr/>
      </dsp:nvSpPr>
      <dsp:spPr>
        <a:xfrm>
          <a:off x="3378020" y="667"/>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mn-lt"/>
            </a:rPr>
            <a:t>Security Expectations of Users</a:t>
          </a:r>
        </a:p>
      </dsp:txBody>
      <dsp:txXfrm>
        <a:off x="3420305" y="42952"/>
        <a:ext cx="1359134" cy="1455903"/>
      </dsp:txXfrm>
    </dsp:sp>
    <dsp:sp modelId="{E4DA5934-4E36-4023-985E-335FD14133EC}">
      <dsp:nvSpPr>
        <dsp:cNvPr id="0" name=""/>
        <dsp:cNvSpPr/>
      </dsp:nvSpPr>
      <dsp:spPr>
        <a:xfrm>
          <a:off x="3378020" y="1836685"/>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mn-lt"/>
            </a:rPr>
            <a:t>Law is often a minimum bar</a:t>
          </a:r>
        </a:p>
      </dsp:txBody>
      <dsp:txXfrm>
        <a:off x="3420305" y="1878970"/>
        <a:ext cx="1359134" cy="1455903"/>
      </dsp:txXfrm>
    </dsp:sp>
    <dsp:sp modelId="{7B0BB331-01B5-4229-9E77-53EE3C5648D1}">
      <dsp:nvSpPr>
        <dsp:cNvPr id="0" name=""/>
        <dsp:cNvSpPr/>
      </dsp:nvSpPr>
      <dsp:spPr>
        <a:xfrm>
          <a:off x="5064267" y="667"/>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mn-lt"/>
            </a:rPr>
            <a:t>Explain the Methods for Analysis and Marketing the Data</a:t>
          </a:r>
        </a:p>
      </dsp:txBody>
      <dsp:txXfrm>
        <a:off x="5106552" y="42952"/>
        <a:ext cx="1359134" cy="1455903"/>
      </dsp:txXfrm>
    </dsp:sp>
    <dsp:sp modelId="{0F0EA6C0-004F-41BF-A776-554E8EA4016E}">
      <dsp:nvSpPr>
        <dsp:cNvPr id="0" name=""/>
        <dsp:cNvSpPr/>
      </dsp:nvSpPr>
      <dsp:spPr>
        <a:xfrm>
          <a:off x="5064267" y="1836685"/>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mn-lt"/>
            </a:rPr>
            <a:t>Accurate representation of the qualifications of Data Professionals</a:t>
          </a:r>
        </a:p>
      </dsp:txBody>
      <dsp:txXfrm>
        <a:off x="5106552" y="1878970"/>
        <a:ext cx="1359134" cy="1455903"/>
      </dsp:txXfrm>
    </dsp:sp>
    <dsp:sp modelId="{69656D5A-0C98-472C-89EA-ECA4816EF168}">
      <dsp:nvSpPr>
        <dsp:cNvPr id="0" name=""/>
        <dsp:cNvSpPr/>
      </dsp:nvSpPr>
      <dsp:spPr>
        <a:xfrm>
          <a:off x="6750514" y="667"/>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mn-lt"/>
            </a:rPr>
            <a:t>Incorporate Transparency, Accountability, Configurability, Auditability.</a:t>
          </a:r>
        </a:p>
      </dsp:txBody>
      <dsp:txXfrm>
        <a:off x="6792799" y="42952"/>
        <a:ext cx="1359134" cy="1455903"/>
      </dsp:txXfrm>
    </dsp:sp>
    <dsp:sp modelId="{B3CC5CE7-BB7C-445D-8591-839995BF9BDE}">
      <dsp:nvSpPr>
        <dsp:cNvPr id="0" name=""/>
        <dsp:cNvSpPr/>
      </dsp:nvSpPr>
      <dsp:spPr>
        <a:xfrm>
          <a:off x="6750514" y="1836685"/>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mn-lt"/>
            </a:rPr>
            <a:t>Internal and External Ethical Review</a:t>
          </a:r>
        </a:p>
      </dsp:txBody>
      <dsp:txXfrm>
        <a:off x="6792799" y="1878970"/>
        <a:ext cx="1359134" cy="1455903"/>
      </dsp:txXfrm>
    </dsp:sp>
    <dsp:sp modelId="{CD4CA513-CBA3-46A6-80E5-5A18CBC8D195}">
      <dsp:nvSpPr>
        <dsp:cNvPr id="0" name=""/>
        <dsp:cNvSpPr/>
      </dsp:nvSpPr>
      <dsp:spPr>
        <a:xfrm>
          <a:off x="8436761" y="667"/>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mn-lt"/>
            </a:rPr>
            <a:t>Team should be regularly informed about governance practices</a:t>
          </a:r>
        </a:p>
      </dsp:txBody>
      <dsp:txXfrm>
        <a:off x="8479046" y="42952"/>
        <a:ext cx="1359134" cy="1455903"/>
      </dsp:txXfrm>
    </dsp:sp>
    <dsp:sp modelId="{30585B7A-2E28-4E39-9D55-8A71C7F149D6}">
      <dsp:nvSpPr>
        <dsp:cNvPr id="0" name=""/>
        <dsp:cNvSpPr/>
      </dsp:nvSpPr>
      <dsp:spPr>
        <a:xfrm>
          <a:off x="8436761" y="1836685"/>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mn-lt"/>
            </a:rPr>
            <a:t>Consulting users throughout the innovation process</a:t>
          </a:r>
        </a:p>
      </dsp:txBody>
      <dsp:txXfrm>
        <a:off x="8479046" y="1878970"/>
        <a:ext cx="1359134" cy="1455903"/>
      </dsp:txXfrm>
    </dsp:sp>
    <dsp:sp modelId="{C7CE8A5B-02C3-441F-8F33-F1D796709968}">
      <dsp:nvSpPr>
        <dsp:cNvPr id="0" name=""/>
        <dsp:cNvSpPr/>
      </dsp:nvSpPr>
      <dsp:spPr>
        <a:xfrm>
          <a:off x="10123009" y="667"/>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mn-lt"/>
            </a:rPr>
            <a:t>Considering a Long-Time Frame</a:t>
          </a:r>
        </a:p>
      </dsp:txBody>
      <dsp:txXfrm>
        <a:off x="10165294" y="42952"/>
        <a:ext cx="1359134" cy="1455903"/>
      </dsp:txXfrm>
    </dsp:sp>
    <dsp:sp modelId="{78623073-F2D3-4C9A-894C-A73E7D013F6F}">
      <dsp:nvSpPr>
        <dsp:cNvPr id="0" name=""/>
        <dsp:cNvSpPr/>
      </dsp:nvSpPr>
      <dsp:spPr>
        <a:xfrm>
          <a:off x="10123009" y="1836685"/>
          <a:ext cx="1443704" cy="15404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mn-lt"/>
            </a:rPr>
            <a:t>Self-assessment scores for data practices.</a:t>
          </a:r>
        </a:p>
      </dsp:txBody>
      <dsp:txXfrm>
        <a:off x="10165294" y="1878970"/>
        <a:ext cx="1359134" cy="14559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3721B-237D-48AC-B3FF-E64D5604F908}">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362CDB-E6FC-4739-899A-2D3B4C700A8D}">
      <dsp:nvSpPr>
        <dsp:cNvPr id="0" name=""/>
        <dsp:cNvSpPr/>
      </dsp:nvSpPr>
      <dsp:spPr>
        <a:xfrm>
          <a:off x="0" y="0"/>
          <a:ext cx="1625600" cy="135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cs typeface="Calibri"/>
            </a:rPr>
            <a:t>I</a:t>
          </a:r>
          <a:r>
            <a:rPr lang="en-US" sz="1600" b="1" kern="1200">
              <a:cs typeface="Calibri"/>
            </a:rPr>
            <a:t>nformation on Cookies</a:t>
          </a:r>
          <a:endParaRPr lang="en-US" sz="1600" b="1" kern="1200"/>
        </a:p>
      </dsp:txBody>
      <dsp:txXfrm>
        <a:off x="0" y="0"/>
        <a:ext cx="1625600" cy="1354666"/>
      </dsp:txXfrm>
    </dsp:sp>
    <dsp:sp modelId="{1399BAF1-9F1A-4BC6-9B9A-D3E480247AB2}">
      <dsp:nvSpPr>
        <dsp:cNvPr id="0" name=""/>
        <dsp:cNvSpPr/>
      </dsp:nvSpPr>
      <dsp:spPr>
        <a:xfrm>
          <a:off x="1747520" y="61515"/>
          <a:ext cx="6380480"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While using the company website, customers should be informed of the various data policies used while using various browser cookies and how they use this data appropriately. </a:t>
          </a:r>
        </a:p>
      </dsp:txBody>
      <dsp:txXfrm>
        <a:off x="1747520" y="61515"/>
        <a:ext cx="6380480" cy="1230312"/>
      </dsp:txXfrm>
    </dsp:sp>
    <dsp:sp modelId="{2DED9C77-86C2-458F-8F85-87C90D52E921}">
      <dsp:nvSpPr>
        <dsp:cNvPr id="0" name=""/>
        <dsp:cNvSpPr/>
      </dsp:nvSpPr>
      <dsp:spPr>
        <a:xfrm>
          <a:off x="1625599" y="1291828"/>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B52D3B-FB76-4FC1-A18F-FB5CBD8B02CD}">
      <dsp:nvSpPr>
        <dsp:cNvPr id="0" name=""/>
        <dsp:cNvSpPr/>
      </dsp:nvSpPr>
      <dsp:spPr>
        <a:xfrm>
          <a:off x="0" y="1354666"/>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2F3CE-9433-4652-81F5-E9793100A208}">
      <dsp:nvSpPr>
        <dsp:cNvPr id="0" name=""/>
        <dsp:cNvSpPr/>
      </dsp:nvSpPr>
      <dsp:spPr>
        <a:xfrm>
          <a:off x="0" y="1354666"/>
          <a:ext cx="1625600" cy="135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cs typeface="Calibri"/>
            </a:rPr>
            <a:t>Ethics committee		</a:t>
          </a:r>
        </a:p>
      </dsp:txBody>
      <dsp:txXfrm>
        <a:off x="0" y="1354666"/>
        <a:ext cx="1625600" cy="1354666"/>
      </dsp:txXfrm>
    </dsp:sp>
    <dsp:sp modelId="{DEF79FCC-6360-4E9D-A526-8DF791710387}">
      <dsp:nvSpPr>
        <dsp:cNvPr id="0" name=""/>
        <dsp:cNvSpPr/>
      </dsp:nvSpPr>
      <dsp:spPr>
        <a:xfrm>
          <a:off x="1747520" y="1416182"/>
          <a:ext cx="6380480"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cs typeface="Calibri"/>
            </a:rPr>
            <a:t>An executive team of ethics officers and policy makers can be formed in order to understand and continually develop on the data ethics practices within the company, so they stay in line with the government and standard practices of the industry</a:t>
          </a:r>
        </a:p>
      </dsp:txBody>
      <dsp:txXfrm>
        <a:off x="1747520" y="1416182"/>
        <a:ext cx="6380480" cy="1230312"/>
      </dsp:txXfrm>
    </dsp:sp>
    <dsp:sp modelId="{8D5F0B33-4ED4-465C-8CE1-559B76AF50B4}">
      <dsp:nvSpPr>
        <dsp:cNvPr id="0" name=""/>
        <dsp:cNvSpPr/>
      </dsp:nvSpPr>
      <dsp:spPr>
        <a:xfrm>
          <a:off x="1625599" y="2646494"/>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A92B04-8C58-4147-996E-55EC3B18E72E}">
      <dsp:nvSpPr>
        <dsp:cNvPr id="0" name=""/>
        <dsp:cNvSpPr/>
      </dsp:nvSpPr>
      <dsp:spPr>
        <a:xfrm>
          <a:off x="0" y="2709333"/>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6CE72-BD3F-4FD1-B1BF-9FCE1A8249A4}">
      <dsp:nvSpPr>
        <dsp:cNvPr id="0" name=""/>
        <dsp:cNvSpPr/>
      </dsp:nvSpPr>
      <dsp:spPr>
        <a:xfrm>
          <a:off x="0" y="2709333"/>
          <a:ext cx="1625600" cy="135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cs typeface="Calibri"/>
            </a:rPr>
            <a:t>Adding ethical framework on the website</a:t>
          </a:r>
        </a:p>
      </dsp:txBody>
      <dsp:txXfrm>
        <a:off x="0" y="2709333"/>
        <a:ext cx="1625600" cy="1354666"/>
      </dsp:txXfrm>
    </dsp:sp>
    <dsp:sp modelId="{12C37DCD-5250-4C65-8F56-32CD3AF916A9}">
      <dsp:nvSpPr>
        <dsp:cNvPr id="0" name=""/>
        <dsp:cNvSpPr/>
      </dsp:nvSpPr>
      <dsp:spPr>
        <a:xfrm>
          <a:off x="1747520" y="2770849"/>
          <a:ext cx="6380480"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cs typeface="Calibri"/>
            </a:rPr>
            <a:t>This will provide transparency for all the employees, clients and stakeholders of </a:t>
          </a:r>
          <a:r>
            <a:rPr lang="en-US" sz="1600" kern="1200" err="1">
              <a:cs typeface="Calibri"/>
            </a:rPr>
            <a:t>Adatis</a:t>
          </a:r>
          <a:r>
            <a:rPr lang="en-US" sz="1600" kern="1200">
              <a:cs typeface="Calibri"/>
            </a:rPr>
            <a:t> about how they company follows ethical practices</a:t>
          </a:r>
        </a:p>
      </dsp:txBody>
      <dsp:txXfrm>
        <a:off x="1747520" y="2770849"/>
        <a:ext cx="6380480" cy="1230312"/>
      </dsp:txXfrm>
    </dsp:sp>
    <dsp:sp modelId="{015C6528-8B02-43E7-B7D5-170224D353BF}">
      <dsp:nvSpPr>
        <dsp:cNvPr id="0" name=""/>
        <dsp:cNvSpPr/>
      </dsp:nvSpPr>
      <dsp:spPr>
        <a:xfrm>
          <a:off x="1625599" y="4001161"/>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C3BD67-9743-48A3-A388-6D4747A1E528}">
      <dsp:nvSpPr>
        <dsp:cNvPr id="0" name=""/>
        <dsp:cNvSpPr/>
      </dsp:nvSpPr>
      <dsp:spPr>
        <a:xfrm>
          <a:off x="0" y="406400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74FC5-2F80-430A-98CD-9DAA9C9E06E2}">
      <dsp:nvSpPr>
        <dsp:cNvPr id="0" name=""/>
        <dsp:cNvSpPr/>
      </dsp:nvSpPr>
      <dsp:spPr>
        <a:xfrm>
          <a:off x="0" y="4064000"/>
          <a:ext cx="1625600" cy="135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cs typeface="Calibri"/>
            </a:rPr>
            <a:t>Events and newsletters</a:t>
          </a:r>
        </a:p>
      </dsp:txBody>
      <dsp:txXfrm>
        <a:off x="0" y="4064000"/>
        <a:ext cx="1625600" cy="1354666"/>
      </dsp:txXfrm>
    </dsp:sp>
    <dsp:sp modelId="{74FA282B-E7A7-407F-87AB-AD83122A5F2E}">
      <dsp:nvSpPr>
        <dsp:cNvPr id="0" name=""/>
        <dsp:cNvSpPr/>
      </dsp:nvSpPr>
      <dsp:spPr>
        <a:xfrm>
          <a:off x="1747520" y="4125515"/>
          <a:ext cx="6380480"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cs typeface="Calibri"/>
            </a:rPr>
            <a:t>An internal newsletter for the employees will provide adequate information regarding how the company adheres be the data policies set for progress.</a:t>
          </a:r>
        </a:p>
      </dsp:txBody>
      <dsp:txXfrm>
        <a:off x="1747520" y="4125515"/>
        <a:ext cx="6380480" cy="1230312"/>
      </dsp:txXfrm>
    </dsp:sp>
    <dsp:sp modelId="{C885E31F-A680-49B2-97AB-4069EA050C61}">
      <dsp:nvSpPr>
        <dsp:cNvPr id="0" name=""/>
        <dsp:cNvSpPr/>
      </dsp:nvSpPr>
      <dsp:spPr>
        <a:xfrm>
          <a:off x="1625599" y="5355828"/>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9E64F-240D-4798-8B28-8FDB3995C94C}">
      <dsp:nvSpPr>
        <dsp:cNvPr id="0" name=""/>
        <dsp:cNvSpPr/>
      </dsp:nvSpPr>
      <dsp:spPr>
        <a:xfrm>
          <a:off x="-1206766" y="-189407"/>
          <a:ext cx="1448628" cy="1448628"/>
        </a:xfrm>
        <a:prstGeom prst="blockArc">
          <a:avLst>
            <a:gd name="adj1" fmla="val 18900000"/>
            <a:gd name="adj2" fmla="val 2700000"/>
            <a:gd name="adj3" fmla="val 149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2A5FFD-7DDB-46A4-9F81-21503B75C9DC}">
      <dsp:nvSpPr>
        <dsp:cNvPr id="0" name=""/>
        <dsp:cNvSpPr/>
      </dsp:nvSpPr>
      <dsp:spPr>
        <a:xfrm>
          <a:off x="155356" y="106981"/>
          <a:ext cx="4229888" cy="21396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983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Professional Services</a:t>
          </a:r>
        </a:p>
      </dsp:txBody>
      <dsp:txXfrm>
        <a:off x="155356" y="106981"/>
        <a:ext cx="4229888" cy="213962"/>
      </dsp:txXfrm>
    </dsp:sp>
    <dsp:sp modelId="{BE8EC0B2-4AEB-400F-AC17-124D9F6CFA06}">
      <dsp:nvSpPr>
        <dsp:cNvPr id="0" name=""/>
        <dsp:cNvSpPr/>
      </dsp:nvSpPr>
      <dsp:spPr>
        <a:xfrm>
          <a:off x="22686" y="66606"/>
          <a:ext cx="267453" cy="26745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8E223A9B-DFA9-4179-9544-6D5EBDEC2CE2}">
      <dsp:nvSpPr>
        <dsp:cNvPr id="0" name=""/>
        <dsp:cNvSpPr/>
      </dsp:nvSpPr>
      <dsp:spPr>
        <a:xfrm>
          <a:off x="233132" y="427925"/>
          <a:ext cx="4152113" cy="21396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983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Advanced Data Analytics</a:t>
          </a:r>
        </a:p>
      </dsp:txBody>
      <dsp:txXfrm>
        <a:off x="233132" y="427925"/>
        <a:ext cx="4152113" cy="213962"/>
      </dsp:txXfrm>
    </dsp:sp>
    <dsp:sp modelId="{E95D390C-6361-4A45-B11C-8882B80EBBD2}">
      <dsp:nvSpPr>
        <dsp:cNvPr id="0" name=""/>
        <dsp:cNvSpPr/>
      </dsp:nvSpPr>
      <dsp:spPr>
        <a:xfrm>
          <a:off x="99405" y="401179"/>
          <a:ext cx="267453" cy="26745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B0D59537-48D5-4F07-B827-CCDF8295589C}">
      <dsp:nvSpPr>
        <dsp:cNvPr id="0" name=""/>
        <dsp:cNvSpPr/>
      </dsp:nvSpPr>
      <dsp:spPr>
        <a:xfrm>
          <a:off x="155356" y="748869"/>
          <a:ext cx="4229888" cy="21396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983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Data Management Strategy and Consultancy</a:t>
          </a:r>
        </a:p>
      </dsp:txBody>
      <dsp:txXfrm>
        <a:off x="155356" y="748869"/>
        <a:ext cx="4229888" cy="213962"/>
      </dsp:txXfrm>
    </dsp:sp>
    <dsp:sp modelId="{586AA921-771F-40BF-9362-EA2AF57B6CD6}">
      <dsp:nvSpPr>
        <dsp:cNvPr id="0" name=""/>
        <dsp:cNvSpPr/>
      </dsp:nvSpPr>
      <dsp:spPr>
        <a:xfrm>
          <a:off x="21630" y="722123"/>
          <a:ext cx="267453" cy="26745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8BB12-6BE6-49FD-8EBD-C309D23D7A3E}">
      <dsp:nvSpPr>
        <dsp:cNvPr id="0" name=""/>
        <dsp:cNvSpPr/>
      </dsp:nvSpPr>
      <dsp:spPr>
        <a:xfrm>
          <a:off x="5762" y="0"/>
          <a:ext cx="1192839" cy="10901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Founded in 2006, headquarters at </a:t>
          </a:r>
          <a:r>
            <a:rPr lang="en-US" sz="1400" b="0" i="0" kern="1200">
              <a:effectLst/>
              <a:latin typeface="-apple-system"/>
            </a:rPr>
            <a:t>Farnham, Surrey</a:t>
          </a:r>
          <a:endParaRPr lang="en-US" sz="1400" kern="1200"/>
        </a:p>
      </dsp:txBody>
      <dsp:txXfrm>
        <a:off x="37692" y="31930"/>
        <a:ext cx="1128979" cy="1026323"/>
      </dsp:txXfrm>
    </dsp:sp>
    <dsp:sp modelId="{48248110-09B2-4F79-AD18-3BEF8FCC37DF}">
      <dsp:nvSpPr>
        <dsp:cNvPr id="0" name=""/>
        <dsp:cNvSpPr/>
      </dsp:nvSpPr>
      <dsp:spPr>
        <a:xfrm>
          <a:off x="1268451" y="397179"/>
          <a:ext cx="148082" cy="29582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68451" y="456344"/>
        <a:ext cx="103657" cy="177494"/>
      </dsp:txXfrm>
    </dsp:sp>
    <dsp:sp modelId="{36DA07E0-0C9E-4A97-852A-5A4EFB7195E0}">
      <dsp:nvSpPr>
        <dsp:cNvPr id="0" name=""/>
        <dsp:cNvSpPr/>
      </dsp:nvSpPr>
      <dsp:spPr>
        <a:xfrm>
          <a:off x="1478002" y="0"/>
          <a:ext cx="1192839" cy="10901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Awarded Microsoft Gold Certified Partner Status in 2008</a:t>
          </a:r>
        </a:p>
      </dsp:txBody>
      <dsp:txXfrm>
        <a:off x="1509932" y="31930"/>
        <a:ext cx="1128979" cy="1026323"/>
      </dsp:txXfrm>
    </dsp:sp>
    <dsp:sp modelId="{2B8DFD58-0E91-4D3A-8141-1A60037432D9}">
      <dsp:nvSpPr>
        <dsp:cNvPr id="0" name=""/>
        <dsp:cNvSpPr/>
      </dsp:nvSpPr>
      <dsp:spPr>
        <a:xfrm>
          <a:off x="2725416" y="379672"/>
          <a:ext cx="160799" cy="29582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25416" y="438837"/>
        <a:ext cx="112559" cy="177494"/>
      </dsp:txXfrm>
    </dsp:sp>
    <dsp:sp modelId="{4A9DDA03-1C3F-4320-9F30-B4AFFDF10600}">
      <dsp:nvSpPr>
        <dsp:cNvPr id="0" name=""/>
        <dsp:cNvSpPr/>
      </dsp:nvSpPr>
      <dsp:spPr>
        <a:xfrm>
          <a:off x="2974237" y="0"/>
          <a:ext cx="1192839" cy="10901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Acquired by Incremental group in October 2021</a:t>
          </a:r>
        </a:p>
      </dsp:txBody>
      <dsp:txXfrm>
        <a:off x="3006167" y="31930"/>
        <a:ext cx="1128979" cy="1026323"/>
      </dsp:txXfrm>
    </dsp:sp>
    <dsp:sp modelId="{6BB57F04-76A5-40A7-BD3F-2056673739A2}">
      <dsp:nvSpPr>
        <dsp:cNvPr id="0" name=""/>
        <dsp:cNvSpPr/>
      </dsp:nvSpPr>
      <dsp:spPr>
        <a:xfrm>
          <a:off x="4221216" y="397179"/>
          <a:ext cx="153176" cy="29582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221216" y="456344"/>
        <a:ext cx="107223" cy="177494"/>
      </dsp:txXfrm>
    </dsp:sp>
    <dsp:sp modelId="{CA51EC2B-55B4-427A-BCE0-D01C002FEAF1}">
      <dsp:nvSpPr>
        <dsp:cNvPr id="0" name=""/>
        <dsp:cNvSpPr/>
      </dsp:nvSpPr>
      <dsp:spPr>
        <a:xfrm>
          <a:off x="4456089" y="0"/>
          <a:ext cx="1192839" cy="10901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7 Offices across the globe.</a:t>
          </a:r>
        </a:p>
      </dsp:txBody>
      <dsp:txXfrm>
        <a:off x="4488019" y="31930"/>
        <a:ext cx="1128979" cy="10263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8AF75-37F7-474F-BD8A-15D936E921E2}">
      <dsp:nvSpPr>
        <dsp:cNvPr id="0" name=""/>
        <dsp:cNvSpPr/>
      </dsp:nvSpPr>
      <dsp:spPr>
        <a:xfrm>
          <a:off x="144391" y="1414"/>
          <a:ext cx="1222403" cy="73344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Retail &amp; Consumer goods</a:t>
          </a:r>
        </a:p>
      </dsp:txBody>
      <dsp:txXfrm>
        <a:off x="144391" y="1414"/>
        <a:ext cx="1222403" cy="733442"/>
      </dsp:txXfrm>
    </dsp:sp>
    <dsp:sp modelId="{F322AE93-F75F-4132-B499-5652CCEFEBDB}">
      <dsp:nvSpPr>
        <dsp:cNvPr id="0" name=""/>
        <dsp:cNvSpPr/>
      </dsp:nvSpPr>
      <dsp:spPr>
        <a:xfrm>
          <a:off x="1489035" y="1414"/>
          <a:ext cx="1222403" cy="73344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Financial Services</a:t>
          </a:r>
        </a:p>
      </dsp:txBody>
      <dsp:txXfrm>
        <a:off x="1489035" y="1414"/>
        <a:ext cx="1222403" cy="733442"/>
      </dsp:txXfrm>
    </dsp:sp>
    <dsp:sp modelId="{813AEE3C-C576-4A45-902A-26308FDECD34}">
      <dsp:nvSpPr>
        <dsp:cNvPr id="0" name=""/>
        <dsp:cNvSpPr/>
      </dsp:nvSpPr>
      <dsp:spPr>
        <a:xfrm>
          <a:off x="2833679" y="1414"/>
          <a:ext cx="1222403" cy="73344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Healthcare</a:t>
          </a:r>
        </a:p>
      </dsp:txBody>
      <dsp:txXfrm>
        <a:off x="2833679" y="1414"/>
        <a:ext cx="1222403" cy="733442"/>
      </dsp:txXfrm>
    </dsp:sp>
    <dsp:sp modelId="{F5FFC68A-EFF3-4202-A943-5518F81FDB07}">
      <dsp:nvSpPr>
        <dsp:cNvPr id="0" name=""/>
        <dsp:cNvSpPr/>
      </dsp:nvSpPr>
      <dsp:spPr>
        <a:xfrm>
          <a:off x="144391" y="857096"/>
          <a:ext cx="1222403" cy="73344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Government</a:t>
          </a:r>
        </a:p>
      </dsp:txBody>
      <dsp:txXfrm>
        <a:off x="144391" y="857096"/>
        <a:ext cx="1222403" cy="733442"/>
      </dsp:txXfrm>
    </dsp:sp>
    <dsp:sp modelId="{6973ABD1-96C8-4DFB-A071-B88DA1CDB1D0}">
      <dsp:nvSpPr>
        <dsp:cNvPr id="0" name=""/>
        <dsp:cNvSpPr/>
      </dsp:nvSpPr>
      <dsp:spPr>
        <a:xfrm>
          <a:off x="1489035" y="857096"/>
          <a:ext cx="1222403" cy="73344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Education</a:t>
          </a:r>
        </a:p>
      </dsp:txBody>
      <dsp:txXfrm>
        <a:off x="1489035" y="857096"/>
        <a:ext cx="1222403" cy="733442"/>
      </dsp:txXfrm>
    </dsp:sp>
    <dsp:sp modelId="{71795F5C-8DA0-4504-9ABE-DBC8855171C0}">
      <dsp:nvSpPr>
        <dsp:cNvPr id="0" name=""/>
        <dsp:cNvSpPr/>
      </dsp:nvSpPr>
      <dsp:spPr>
        <a:xfrm>
          <a:off x="2834412" y="877273"/>
          <a:ext cx="1222403" cy="73344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Hospitality</a:t>
          </a:r>
        </a:p>
      </dsp:txBody>
      <dsp:txXfrm>
        <a:off x="2834412" y="877273"/>
        <a:ext cx="1222403" cy="733442"/>
      </dsp:txXfrm>
    </dsp:sp>
    <dsp:sp modelId="{5A2F0387-C6CC-4C20-834E-53A0B67DE9C3}">
      <dsp:nvSpPr>
        <dsp:cNvPr id="0" name=""/>
        <dsp:cNvSpPr/>
      </dsp:nvSpPr>
      <dsp:spPr>
        <a:xfrm>
          <a:off x="816713" y="1712779"/>
          <a:ext cx="1222403" cy="73344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Media &amp; Entertainment</a:t>
          </a:r>
        </a:p>
      </dsp:txBody>
      <dsp:txXfrm>
        <a:off x="816713" y="1712779"/>
        <a:ext cx="1222403" cy="733442"/>
      </dsp:txXfrm>
    </dsp:sp>
    <dsp:sp modelId="{B8003B0C-D2A1-4905-8EA8-932EF20650C9}">
      <dsp:nvSpPr>
        <dsp:cNvPr id="0" name=""/>
        <dsp:cNvSpPr/>
      </dsp:nvSpPr>
      <dsp:spPr>
        <a:xfrm>
          <a:off x="2161357" y="1712779"/>
          <a:ext cx="1222403" cy="73344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Manufacturing</a:t>
          </a:r>
        </a:p>
      </dsp:txBody>
      <dsp:txXfrm>
        <a:off x="2161357" y="1712779"/>
        <a:ext cx="1222403" cy="7334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E005E-4AD4-41BA-8CFF-BD1AC5BA7F5D}">
      <dsp:nvSpPr>
        <dsp:cNvPr id="0" name=""/>
        <dsp:cNvSpPr/>
      </dsp:nvSpPr>
      <dsp:spPr>
        <a:xfrm>
          <a:off x="4237" y="0"/>
          <a:ext cx="5890870" cy="813977"/>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rPr>
            <a:t>This is driven by the six principles of responsible innovation:</a:t>
          </a:r>
        </a:p>
      </dsp:txBody>
      <dsp:txXfrm>
        <a:off x="28078" y="23841"/>
        <a:ext cx="5843188" cy="766295"/>
      </dsp:txXfrm>
    </dsp:sp>
    <dsp:sp modelId="{47E284B6-45B8-4415-A248-F294855685D6}">
      <dsp:nvSpPr>
        <dsp:cNvPr id="0" name=""/>
        <dsp:cNvSpPr/>
      </dsp:nvSpPr>
      <dsp:spPr>
        <a:xfrm>
          <a:off x="2118" y="916047"/>
          <a:ext cx="1859492" cy="813977"/>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rPr>
            <a:t>Purpose-led</a:t>
          </a:r>
        </a:p>
      </dsp:txBody>
      <dsp:txXfrm>
        <a:off x="25959" y="939888"/>
        <a:ext cx="1811810" cy="766295"/>
      </dsp:txXfrm>
    </dsp:sp>
    <dsp:sp modelId="{D21D69D9-A8F8-41AA-825D-E338E1E926F6}">
      <dsp:nvSpPr>
        <dsp:cNvPr id="0" name=""/>
        <dsp:cNvSpPr/>
      </dsp:nvSpPr>
      <dsp:spPr>
        <a:xfrm>
          <a:off x="2118" y="1831577"/>
          <a:ext cx="1859492" cy="813977"/>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rPr>
            <a:t>Stakeholder centricity</a:t>
          </a:r>
        </a:p>
      </dsp:txBody>
      <dsp:txXfrm>
        <a:off x="25959" y="1855418"/>
        <a:ext cx="1811810" cy="766295"/>
      </dsp:txXfrm>
    </dsp:sp>
    <dsp:sp modelId="{C0290334-73BF-4902-86D8-DAEEC2973BE0}">
      <dsp:nvSpPr>
        <dsp:cNvPr id="0" name=""/>
        <dsp:cNvSpPr/>
      </dsp:nvSpPr>
      <dsp:spPr>
        <a:xfrm>
          <a:off x="2017807" y="916047"/>
          <a:ext cx="1859492" cy="813977"/>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rPr>
            <a:t>Inclusive collaboration</a:t>
          </a:r>
        </a:p>
      </dsp:txBody>
      <dsp:txXfrm>
        <a:off x="2041648" y="939888"/>
        <a:ext cx="1811810" cy="766295"/>
      </dsp:txXfrm>
    </dsp:sp>
    <dsp:sp modelId="{1A9810FD-398D-47B7-ADF9-E62B4D5A1D88}">
      <dsp:nvSpPr>
        <dsp:cNvPr id="0" name=""/>
        <dsp:cNvSpPr/>
      </dsp:nvSpPr>
      <dsp:spPr>
        <a:xfrm>
          <a:off x="2017807" y="1831577"/>
          <a:ext cx="1859492" cy="813977"/>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rPr>
            <a:t>Risk mitigation &amp;  opportunity spotting</a:t>
          </a:r>
        </a:p>
      </dsp:txBody>
      <dsp:txXfrm>
        <a:off x="2041648" y="1855418"/>
        <a:ext cx="1811810" cy="766295"/>
      </dsp:txXfrm>
    </dsp:sp>
    <dsp:sp modelId="{63EA8AF2-C2E8-42E5-BBFF-06F99A539E5D}">
      <dsp:nvSpPr>
        <dsp:cNvPr id="0" name=""/>
        <dsp:cNvSpPr/>
      </dsp:nvSpPr>
      <dsp:spPr>
        <a:xfrm>
          <a:off x="4033497" y="916047"/>
          <a:ext cx="1859492" cy="813977"/>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rPr>
            <a:t>Through-life impact</a:t>
          </a:r>
        </a:p>
      </dsp:txBody>
      <dsp:txXfrm>
        <a:off x="4057338" y="939888"/>
        <a:ext cx="1811810" cy="766295"/>
      </dsp:txXfrm>
    </dsp:sp>
    <dsp:sp modelId="{FF7DB5F7-D289-4475-B617-5C3F873769CD}">
      <dsp:nvSpPr>
        <dsp:cNvPr id="0" name=""/>
        <dsp:cNvSpPr/>
      </dsp:nvSpPr>
      <dsp:spPr>
        <a:xfrm>
          <a:off x="4033497" y="1831577"/>
          <a:ext cx="1859492" cy="813977"/>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rPr>
            <a:t>Transparency</a:t>
          </a:r>
        </a:p>
      </dsp:txBody>
      <dsp:txXfrm>
        <a:off x="4057338" y="1855418"/>
        <a:ext cx="1811810" cy="7662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BB113-3870-4269-AAC6-878027FB2186}">
      <dsp:nvSpPr>
        <dsp:cNvPr id="0" name=""/>
        <dsp:cNvSpPr/>
      </dsp:nvSpPr>
      <dsp:spPr>
        <a:xfrm rot="5401354">
          <a:off x="1073673" y="1059397"/>
          <a:ext cx="1657031" cy="19971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731B30-666C-4C2B-9E6A-4B350DC97696}">
      <dsp:nvSpPr>
        <dsp:cNvPr id="0" name=""/>
        <dsp:cNvSpPr/>
      </dsp:nvSpPr>
      <dsp:spPr>
        <a:xfrm>
          <a:off x="1254389" y="1736"/>
          <a:ext cx="2619123" cy="133141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Council for Big Data, Ethics, and Society was started in 2014 to provide critical social and cultural perspectives on big data initiatives.</a:t>
          </a:r>
        </a:p>
      </dsp:txBody>
      <dsp:txXfrm>
        <a:off x="1293385" y="40732"/>
        <a:ext cx="2541131" cy="1253427"/>
      </dsp:txXfrm>
    </dsp:sp>
    <dsp:sp modelId="{FE08AD51-2956-4644-B828-DE4B658DE5DE}">
      <dsp:nvSpPr>
        <dsp:cNvPr id="0" name=""/>
        <dsp:cNvSpPr/>
      </dsp:nvSpPr>
      <dsp:spPr>
        <a:xfrm rot="5398650">
          <a:off x="1073672" y="2723671"/>
          <a:ext cx="1657031" cy="19971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227446-B2E7-4D2C-9B34-00291F2CDB79}">
      <dsp:nvSpPr>
        <dsp:cNvPr id="0" name=""/>
        <dsp:cNvSpPr/>
      </dsp:nvSpPr>
      <dsp:spPr>
        <a:xfrm>
          <a:off x="1270810" y="1666010"/>
          <a:ext cx="2586281" cy="133141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a:t>The European Union’s General Data Protection Regulation (GDPR) was formed in 2018 </a:t>
          </a:r>
          <a:r>
            <a:rPr lang="en-US" sz="1200" kern="1200">
              <a:solidFill>
                <a:prstClr val="black">
                  <a:hueOff val="0"/>
                  <a:satOff val="0"/>
                  <a:lumOff val="0"/>
                  <a:alphaOff val="0"/>
                </a:prstClr>
              </a:solidFill>
              <a:latin typeface="Calibri" panose="020F0502020204030204"/>
              <a:ea typeface="+mn-ea"/>
              <a:cs typeface="+mn-cs"/>
            </a:rPr>
            <a:t>to monitor organizations that process </a:t>
          </a:r>
          <a:r>
            <a:rPr lang="en-US" sz="1200" kern="1200"/>
            <a:t>personal data of EU individuals, regardless of whether the organization has a physical presence in the EU.</a:t>
          </a:r>
          <a:r>
            <a:rPr lang="en-US" sz="1200" kern="1200">
              <a:latin typeface="Calibri Light" panose="020F0302020204030204"/>
            </a:rPr>
            <a:t> </a:t>
          </a:r>
          <a:endParaRPr lang="en-US" sz="1200" kern="1200"/>
        </a:p>
      </dsp:txBody>
      <dsp:txXfrm>
        <a:off x="1309806" y="1705006"/>
        <a:ext cx="2508289" cy="1253427"/>
      </dsp:txXfrm>
    </dsp:sp>
    <dsp:sp modelId="{0F531F65-A0AA-42DB-809D-6BFE0425BFBE}">
      <dsp:nvSpPr>
        <dsp:cNvPr id="0" name=""/>
        <dsp:cNvSpPr/>
      </dsp:nvSpPr>
      <dsp:spPr>
        <a:xfrm>
          <a:off x="1907552" y="3555808"/>
          <a:ext cx="3142046" cy="19971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8399B3-C4C2-4112-92E3-BA0FCDFA7BF5}">
      <dsp:nvSpPr>
        <dsp:cNvPr id="0" name=""/>
        <dsp:cNvSpPr/>
      </dsp:nvSpPr>
      <dsp:spPr>
        <a:xfrm>
          <a:off x="1255055" y="3330284"/>
          <a:ext cx="2617791" cy="133141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a:t>Serbia’s National Assembly enacted a new data protection law modeled after GDPR</a:t>
          </a:r>
          <a:r>
            <a:rPr lang="en-US" sz="1200" kern="1200">
              <a:latin typeface="Calibri Light" panose="020F0302020204030204"/>
            </a:rPr>
            <a:t> </a:t>
          </a:r>
        </a:p>
      </dsp:txBody>
      <dsp:txXfrm>
        <a:off x="1294051" y="3369280"/>
        <a:ext cx="2539799" cy="1253427"/>
      </dsp:txXfrm>
    </dsp:sp>
    <dsp:sp modelId="{F6577DC7-CB69-4FA5-9BFC-BB7835727595}">
      <dsp:nvSpPr>
        <dsp:cNvPr id="0" name=""/>
        <dsp:cNvSpPr/>
      </dsp:nvSpPr>
      <dsp:spPr>
        <a:xfrm rot="16200000">
          <a:off x="4224704" y="2723671"/>
          <a:ext cx="1657031" cy="19971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23F0A3-2417-4B03-9119-D29C3E4AE665}">
      <dsp:nvSpPr>
        <dsp:cNvPr id="0" name=""/>
        <dsp:cNvSpPr/>
      </dsp:nvSpPr>
      <dsp:spPr>
        <a:xfrm>
          <a:off x="4605793" y="3330284"/>
          <a:ext cx="2219031" cy="133141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a:t>Hong Kong published an ethical accountability framework that includes guidelines for protecting the privacy of citizens</a:t>
          </a:r>
          <a:r>
            <a:rPr lang="en-US" sz="1200" kern="1200">
              <a:latin typeface="Calibri Light" panose="020F0302020204030204"/>
            </a:rPr>
            <a:t> </a:t>
          </a:r>
          <a:endParaRPr lang="en-US" sz="1200" kern="1200"/>
        </a:p>
      </dsp:txBody>
      <dsp:txXfrm>
        <a:off x="4644789" y="3369280"/>
        <a:ext cx="2141039" cy="1253427"/>
      </dsp:txXfrm>
    </dsp:sp>
    <dsp:sp modelId="{389409FB-EEE5-4F61-AE1E-0AE0ABF86D04}">
      <dsp:nvSpPr>
        <dsp:cNvPr id="0" name=""/>
        <dsp:cNvSpPr/>
      </dsp:nvSpPr>
      <dsp:spPr>
        <a:xfrm rot="16200000">
          <a:off x="4224704" y="1059397"/>
          <a:ext cx="1657031" cy="19971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08863D-8B79-4890-B1F3-8681A2709F45}">
      <dsp:nvSpPr>
        <dsp:cNvPr id="0" name=""/>
        <dsp:cNvSpPr/>
      </dsp:nvSpPr>
      <dsp:spPr>
        <a:xfrm>
          <a:off x="4605793" y="1666010"/>
          <a:ext cx="2219031" cy="133141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a:t>Bahrain passed a data protection law making it the first Middle Eastern country to adopt a comprehensive privacy law.</a:t>
          </a:r>
          <a:r>
            <a:rPr lang="en-US" sz="1200" kern="1200">
              <a:latin typeface="Calibri Light" panose="020F0302020204030204"/>
            </a:rPr>
            <a:t> </a:t>
          </a:r>
          <a:endParaRPr lang="en-US" sz="1200" kern="1200"/>
        </a:p>
      </dsp:txBody>
      <dsp:txXfrm>
        <a:off x="4644789" y="1705006"/>
        <a:ext cx="2141039" cy="1253427"/>
      </dsp:txXfrm>
    </dsp:sp>
    <dsp:sp modelId="{9D9DA47A-D4F2-49D9-93E8-0A2B9F923F03}">
      <dsp:nvSpPr>
        <dsp:cNvPr id="0" name=""/>
        <dsp:cNvSpPr/>
      </dsp:nvSpPr>
      <dsp:spPr>
        <a:xfrm>
          <a:off x="5056841" y="227260"/>
          <a:ext cx="2944070" cy="19971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518365-0D6B-4479-B408-83B97901D464}">
      <dsp:nvSpPr>
        <dsp:cNvPr id="0" name=""/>
        <dsp:cNvSpPr/>
      </dsp:nvSpPr>
      <dsp:spPr>
        <a:xfrm>
          <a:off x="4605793" y="1736"/>
          <a:ext cx="2219031" cy="133141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a:t>Canada has developed an open-source Algorithmic Impact Assessment to help ensure decisions made by automated systems are interpretable and transparent.</a:t>
          </a:r>
          <a:r>
            <a:rPr lang="en-US" sz="1200" kern="1200">
              <a:latin typeface="Calibri Light" panose="020F0302020204030204"/>
            </a:rPr>
            <a:t> </a:t>
          </a:r>
          <a:endParaRPr lang="en-US" sz="1200" kern="1200"/>
        </a:p>
      </dsp:txBody>
      <dsp:txXfrm>
        <a:off x="4644789" y="40732"/>
        <a:ext cx="2141039" cy="1253427"/>
      </dsp:txXfrm>
    </dsp:sp>
    <dsp:sp modelId="{373BF806-EA14-4426-BDD3-446DD98A1EE0}">
      <dsp:nvSpPr>
        <dsp:cNvPr id="0" name=""/>
        <dsp:cNvSpPr/>
      </dsp:nvSpPr>
      <dsp:spPr>
        <a:xfrm rot="5400000">
          <a:off x="7176017" y="1059397"/>
          <a:ext cx="1657031" cy="19971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A2F30A-EF54-4620-B2FD-B5EC37666721}">
      <dsp:nvSpPr>
        <dsp:cNvPr id="0" name=""/>
        <dsp:cNvSpPr/>
      </dsp:nvSpPr>
      <dsp:spPr>
        <a:xfrm>
          <a:off x="7557105" y="1736"/>
          <a:ext cx="2219031" cy="133141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a:t>The city of New York has established an automated decision systems task force to explore how the city uses algorithms to make decisions.</a:t>
          </a:r>
          <a:r>
            <a:rPr lang="en-US" sz="1200" kern="1200">
              <a:latin typeface="Calibri Light" panose="020F0302020204030204"/>
            </a:rPr>
            <a:t> </a:t>
          </a:r>
          <a:endParaRPr lang="en-US" sz="1200" kern="1200"/>
        </a:p>
      </dsp:txBody>
      <dsp:txXfrm>
        <a:off x="7596101" y="40732"/>
        <a:ext cx="2141039" cy="1253427"/>
      </dsp:txXfrm>
    </dsp:sp>
    <dsp:sp modelId="{43F17809-6523-47A4-8CB1-20DC4D55302A}">
      <dsp:nvSpPr>
        <dsp:cNvPr id="0" name=""/>
        <dsp:cNvSpPr/>
      </dsp:nvSpPr>
      <dsp:spPr>
        <a:xfrm>
          <a:off x="7557105" y="1666010"/>
          <a:ext cx="2219031" cy="133141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prstClr val="black">
                  <a:hueOff val="0"/>
                  <a:satOff val="0"/>
                  <a:lumOff val="0"/>
                  <a:alphaOff val="0"/>
                </a:prstClr>
              </a:solidFill>
              <a:latin typeface="Calibri" panose="020F0502020204030204"/>
              <a:ea typeface="+mn-ea"/>
              <a:cs typeface="+mn-cs"/>
            </a:rPr>
            <a:t>The Netherlands has developed a data ethics decision aid tool that is currently used by various Dutch municipalities to make ethical decisions related to data.</a:t>
          </a:r>
        </a:p>
      </dsp:txBody>
      <dsp:txXfrm>
        <a:off x="7596101" y="1705006"/>
        <a:ext cx="2141039" cy="12534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58C32-3974-4DC1-AB2E-6763B02C5398}">
      <dsp:nvSpPr>
        <dsp:cNvPr id="0" name=""/>
        <dsp:cNvSpPr/>
      </dsp:nvSpPr>
      <dsp:spPr>
        <a:xfrm>
          <a:off x="0" y="577196"/>
          <a:ext cx="2831775" cy="195109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DF1AA-A89C-4FFC-9763-D5E297EB8F92}">
      <dsp:nvSpPr>
        <dsp:cNvPr id="0" name=""/>
        <dsp:cNvSpPr/>
      </dsp:nvSpPr>
      <dsp:spPr>
        <a:xfrm>
          <a:off x="1784" y="2528289"/>
          <a:ext cx="2831775" cy="105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marL="0" lvl="0" indent="0" algn="l" defTabSz="711200" rtl="0">
            <a:lnSpc>
              <a:spcPct val="90000"/>
            </a:lnSpc>
            <a:spcBef>
              <a:spcPct val="0"/>
            </a:spcBef>
            <a:spcAft>
              <a:spcPct val="35000"/>
            </a:spcAft>
            <a:buNone/>
          </a:pPr>
          <a:r>
            <a:rPr lang="en-US" sz="1600" kern="1200">
              <a:latin typeface="+mn-lt"/>
              <a:ea typeface="+mn-lt"/>
              <a:cs typeface="+mn-lt"/>
            </a:rPr>
            <a:t>Agile Analytics </a:t>
          </a:r>
          <a:br>
            <a:rPr lang="en-US" sz="1600" kern="1200">
              <a:latin typeface="+mn-lt"/>
              <a:ea typeface="+mn-lt"/>
              <a:cs typeface="+mn-lt"/>
            </a:rPr>
          </a:br>
          <a:r>
            <a:rPr lang="en-US" sz="1600" kern="1200">
              <a:latin typeface="+mn-lt"/>
              <a:ea typeface="+mn-lt"/>
              <a:cs typeface="+mn-lt"/>
            </a:rPr>
            <a:t>We consult, design, and deliver tailored data analytics and technology solutions to mid-to-large-sized organizations worldwide.</a:t>
          </a:r>
          <a:endParaRPr lang="en-US" sz="1600" kern="1200">
            <a:latin typeface="+mn-lt"/>
          </a:endParaRPr>
        </a:p>
      </dsp:txBody>
      <dsp:txXfrm>
        <a:off x="1784" y="2528289"/>
        <a:ext cx="2831775" cy="1050588"/>
      </dsp:txXfrm>
    </dsp:sp>
    <dsp:sp modelId="{DCD513D7-7F8C-40B5-A5B3-8677E93C8E77}">
      <dsp:nvSpPr>
        <dsp:cNvPr id="0" name=""/>
        <dsp:cNvSpPr/>
      </dsp:nvSpPr>
      <dsp:spPr>
        <a:xfrm>
          <a:off x="3116857" y="577196"/>
          <a:ext cx="2831775" cy="1951093"/>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F3D348-6FC0-4920-AA6C-2AAD1BDB274F}">
      <dsp:nvSpPr>
        <dsp:cNvPr id="0" name=""/>
        <dsp:cNvSpPr/>
      </dsp:nvSpPr>
      <dsp:spPr>
        <a:xfrm>
          <a:off x="3116857" y="2528289"/>
          <a:ext cx="2831775" cy="105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marL="0" lvl="0" indent="0" algn="l" defTabSz="711200" rtl="0">
            <a:lnSpc>
              <a:spcPct val="90000"/>
            </a:lnSpc>
            <a:spcBef>
              <a:spcPct val="0"/>
            </a:spcBef>
            <a:spcAft>
              <a:spcPct val="35000"/>
            </a:spcAft>
            <a:buNone/>
          </a:pPr>
          <a:r>
            <a:rPr lang="en-US" sz="1600" kern="1200">
              <a:latin typeface="+mn-lt"/>
              <a:ea typeface="+mn-lt"/>
              <a:cs typeface="+mn-lt"/>
            </a:rPr>
            <a:t>Data Bear </a:t>
          </a:r>
          <a:br>
            <a:rPr lang="en-US" sz="1600" kern="1200">
              <a:latin typeface="+mn-lt"/>
              <a:ea typeface="+mn-lt"/>
              <a:cs typeface="+mn-lt"/>
            </a:rPr>
          </a:br>
          <a:r>
            <a:rPr lang="en-US" sz="1600" kern="1200">
              <a:latin typeface="+mn-lt"/>
              <a:ea typeface="+mn-lt"/>
              <a:cs typeface="+mn-lt"/>
            </a:rPr>
            <a:t>Provides Data Warehousing &amp; Power BI Solutions that Produce results with a vertical focus on delivering robust modern analytics</a:t>
          </a:r>
          <a:endParaRPr lang="en-US" sz="1600" kern="1200">
            <a:latin typeface="+mn-lt"/>
            <a:cs typeface="Calibri Light"/>
          </a:endParaRPr>
        </a:p>
      </dsp:txBody>
      <dsp:txXfrm>
        <a:off x="3116857" y="2528289"/>
        <a:ext cx="2831775" cy="1050588"/>
      </dsp:txXfrm>
    </dsp:sp>
    <dsp:sp modelId="{5B480475-E488-437A-A522-60ADCAE29BEE}">
      <dsp:nvSpPr>
        <dsp:cNvPr id="0" name=""/>
        <dsp:cNvSpPr/>
      </dsp:nvSpPr>
      <dsp:spPr>
        <a:xfrm>
          <a:off x="6231929" y="577196"/>
          <a:ext cx="2831775" cy="1951093"/>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CBE2A-F8EE-4153-A798-F792AC4FC3EE}">
      <dsp:nvSpPr>
        <dsp:cNvPr id="0" name=""/>
        <dsp:cNvSpPr/>
      </dsp:nvSpPr>
      <dsp:spPr>
        <a:xfrm>
          <a:off x="6231929" y="2528289"/>
          <a:ext cx="2831775" cy="105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marL="0" lvl="0" indent="0" algn="l" defTabSz="711200" rtl="0">
            <a:lnSpc>
              <a:spcPct val="90000"/>
            </a:lnSpc>
            <a:spcBef>
              <a:spcPct val="0"/>
            </a:spcBef>
            <a:spcAft>
              <a:spcPct val="35000"/>
            </a:spcAft>
            <a:buNone/>
          </a:pPr>
          <a:r>
            <a:rPr lang="en-US" sz="1600" kern="1200">
              <a:latin typeface="+mn-lt"/>
              <a:ea typeface="+mn-lt"/>
              <a:cs typeface="+mn-lt"/>
            </a:rPr>
            <a:t>All the firms included are partners of Microsoft we will study the existing data ethics and responsible innovation of Microsoft</a:t>
          </a:r>
          <a:endParaRPr lang="en-US" sz="1600" kern="1200">
            <a:latin typeface="+mn-lt"/>
          </a:endParaRPr>
        </a:p>
      </dsp:txBody>
      <dsp:txXfrm>
        <a:off x="6231929" y="2528289"/>
        <a:ext cx="2831775" cy="10505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4257B-CB4D-4A3F-A9AD-686F04213906}">
      <dsp:nvSpPr>
        <dsp:cNvPr id="0" name=""/>
        <dsp:cNvSpPr/>
      </dsp:nvSpPr>
      <dsp:spPr>
        <a:xfrm>
          <a:off x="0" y="38047"/>
          <a:ext cx="5257798" cy="4305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ea typeface="+mn-lt"/>
              <a:cs typeface="+mn-lt"/>
            </a:rPr>
            <a:t>Accountability</a:t>
          </a:r>
          <a:endParaRPr lang="en-US" sz="1600" kern="1200"/>
        </a:p>
      </dsp:txBody>
      <dsp:txXfrm>
        <a:off x="21018" y="59065"/>
        <a:ext cx="5215762" cy="388524"/>
      </dsp:txXfrm>
    </dsp:sp>
    <dsp:sp modelId="{EAC1D44A-A6D9-4D57-8C70-56D4EED38543}">
      <dsp:nvSpPr>
        <dsp:cNvPr id="0" name=""/>
        <dsp:cNvSpPr/>
      </dsp:nvSpPr>
      <dsp:spPr>
        <a:xfrm>
          <a:off x="0" y="468607"/>
          <a:ext cx="5257798" cy="488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i="1" kern="1200">
              <a:ea typeface="+mn-lt"/>
              <a:cs typeface="+mn-lt"/>
            </a:rPr>
            <a:t>People who design and deploy AI Systems must be accountable for how their systems operate</a:t>
          </a:r>
          <a:r>
            <a:rPr lang="en-US" sz="1600" kern="1200">
              <a:ea typeface="+mn-lt"/>
              <a:cs typeface="+mn-lt"/>
            </a:rPr>
            <a:t>.</a:t>
          </a:r>
          <a:endParaRPr lang="en-US" sz="1600" kern="1200"/>
        </a:p>
      </dsp:txBody>
      <dsp:txXfrm>
        <a:off x="0" y="468607"/>
        <a:ext cx="5257798" cy="488002"/>
      </dsp:txXfrm>
    </dsp:sp>
    <dsp:sp modelId="{C46746AC-086B-4921-ABC3-06A85D9D0810}">
      <dsp:nvSpPr>
        <dsp:cNvPr id="0" name=""/>
        <dsp:cNvSpPr/>
      </dsp:nvSpPr>
      <dsp:spPr>
        <a:xfrm>
          <a:off x="0" y="956610"/>
          <a:ext cx="5257798" cy="4305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ea typeface="+mn-lt"/>
              <a:cs typeface="+mn-lt"/>
            </a:rPr>
            <a:t>Transparency</a:t>
          </a:r>
          <a:endParaRPr lang="en-US" sz="1600" kern="1200"/>
        </a:p>
      </dsp:txBody>
      <dsp:txXfrm>
        <a:off x="21018" y="977628"/>
        <a:ext cx="5215762" cy="388524"/>
      </dsp:txXfrm>
    </dsp:sp>
    <dsp:sp modelId="{650E202E-9174-4040-8024-0FC126128204}">
      <dsp:nvSpPr>
        <dsp:cNvPr id="0" name=""/>
        <dsp:cNvSpPr/>
      </dsp:nvSpPr>
      <dsp:spPr>
        <a:xfrm>
          <a:off x="0" y="1387170"/>
          <a:ext cx="525779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i="1" kern="1200">
              <a:ea typeface="+mn-lt"/>
              <a:cs typeface="+mn-lt"/>
            </a:rPr>
            <a:t>AI Systems Should be Understandable</a:t>
          </a:r>
          <a:r>
            <a:rPr lang="en-US" sz="1600" kern="1200">
              <a:ea typeface="+mn-lt"/>
              <a:cs typeface="+mn-lt"/>
            </a:rPr>
            <a:t>. </a:t>
          </a:r>
          <a:endParaRPr lang="en-US" sz="1600" kern="1200"/>
        </a:p>
      </dsp:txBody>
      <dsp:txXfrm>
        <a:off x="0" y="1387170"/>
        <a:ext cx="5257798" cy="380880"/>
      </dsp:txXfrm>
    </dsp:sp>
    <dsp:sp modelId="{3BA8F2B8-473A-4E15-B9E4-41FF02CE2B49}">
      <dsp:nvSpPr>
        <dsp:cNvPr id="0" name=""/>
        <dsp:cNvSpPr/>
      </dsp:nvSpPr>
      <dsp:spPr>
        <a:xfrm>
          <a:off x="0" y="1768050"/>
          <a:ext cx="5257798" cy="4305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ea typeface="+mn-lt"/>
              <a:cs typeface="+mn-lt"/>
            </a:rPr>
            <a:t>Fairness</a:t>
          </a:r>
          <a:endParaRPr lang="en-US" sz="1600" kern="1200"/>
        </a:p>
      </dsp:txBody>
      <dsp:txXfrm>
        <a:off x="21018" y="1789068"/>
        <a:ext cx="5215762" cy="388524"/>
      </dsp:txXfrm>
    </dsp:sp>
    <dsp:sp modelId="{11F729E4-27F7-4FF4-9CC4-6CC1F4EFD005}">
      <dsp:nvSpPr>
        <dsp:cNvPr id="0" name=""/>
        <dsp:cNvSpPr/>
      </dsp:nvSpPr>
      <dsp:spPr>
        <a:xfrm>
          <a:off x="0" y="2198610"/>
          <a:ext cx="525779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i="1" kern="1200">
              <a:ea typeface="+mn-lt"/>
              <a:cs typeface="+mn-lt"/>
            </a:rPr>
            <a:t>AI Systems should treat all people fairly</a:t>
          </a:r>
          <a:r>
            <a:rPr lang="en-US" sz="1600" kern="1200">
              <a:ea typeface="+mn-lt"/>
              <a:cs typeface="+mn-lt"/>
            </a:rPr>
            <a:t>.</a:t>
          </a:r>
          <a:endParaRPr lang="en-US" sz="1600" kern="1200"/>
        </a:p>
      </dsp:txBody>
      <dsp:txXfrm>
        <a:off x="0" y="2198610"/>
        <a:ext cx="5257798" cy="380880"/>
      </dsp:txXfrm>
    </dsp:sp>
    <dsp:sp modelId="{67CEC3F6-69FC-4446-B3F7-269CD766DAA4}">
      <dsp:nvSpPr>
        <dsp:cNvPr id="0" name=""/>
        <dsp:cNvSpPr/>
      </dsp:nvSpPr>
      <dsp:spPr>
        <a:xfrm>
          <a:off x="0" y="2579490"/>
          <a:ext cx="5257798" cy="4305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ea typeface="+mn-lt"/>
              <a:cs typeface="+mn-lt"/>
            </a:rPr>
            <a:t>Reliability and safety</a:t>
          </a:r>
          <a:endParaRPr lang="en-US" sz="1600" kern="1200"/>
        </a:p>
      </dsp:txBody>
      <dsp:txXfrm>
        <a:off x="21018" y="2600508"/>
        <a:ext cx="5215762" cy="388524"/>
      </dsp:txXfrm>
    </dsp:sp>
    <dsp:sp modelId="{E2BABB71-5484-42FB-BFC4-543B00F61A5A}">
      <dsp:nvSpPr>
        <dsp:cNvPr id="0" name=""/>
        <dsp:cNvSpPr/>
      </dsp:nvSpPr>
      <dsp:spPr>
        <a:xfrm>
          <a:off x="0" y="3010050"/>
          <a:ext cx="525779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i="1" kern="1200">
              <a:ea typeface="+mn-lt"/>
              <a:cs typeface="+mn-lt"/>
            </a:rPr>
            <a:t>AI Systems should perform reliably and safely</a:t>
          </a:r>
          <a:r>
            <a:rPr lang="en-US" sz="1600" kern="1200">
              <a:ea typeface="+mn-lt"/>
              <a:cs typeface="+mn-lt"/>
            </a:rPr>
            <a:t>. </a:t>
          </a:r>
          <a:endParaRPr lang="en-US" sz="1600" kern="1200"/>
        </a:p>
      </dsp:txBody>
      <dsp:txXfrm>
        <a:off x="0" y="3010050"/>
        <a:ext cx="5257798" cy="380880"/>
      </dsp:txXfrm>
    </dsp:sp>
    <dsp:sp modelId="{E6A9C830-52AC-4266-9485-5DAC505FF0D5}">
      <dsp:nvSpPr>
        <dsp:cNvPr id="0" name=""/>
        <dsp:cNvSpPr/>
      </dsp:nvSpPr>
      <dsp:spPr>
        <a:xfrm>
          <a:off x="0" y="3390930"/>
          <a:ext cx="5257798" cy="4305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ea typeface="+mn-lt"/>
              <a:cs typeface="+mn-lt"/>
            </a:rPr>
            <a:t>Security and privacy</a:t>
          </a:r>
          <a:endParaRPr lang="en-US" sz="1600" kern="1200"/>
        </a:p>
      </dsp:txBody>
      <dsp:txXfrm>
        <a:off x="21018" y="3411948"/>
        <a:ext cx="5215762" cy="388524"/>
      </dsp:txXfrm>
    </dsp:sp>
    <dsp:sp modelId="{77B00875-AB2C-4115-9EC0-653D50F01767}">
      <dsp:nvSpPr>
        <dsp:cNvPr id="0" name=""/>
        <dsp:cNvSpPr/>
      </dsp:nvSpPr>
      <dsp:spPr>
        <a:xfrm>
          <a:off x="0" y="3821490"/>
          <a:ext cx="525779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i="1" kern="1200">
              <a:ea typeface="+mn-lt"/>
              <a:cs typeface="+mn-lt"/>
            </a:rPr>
            <a:t>AI Systems should be secure and respect privacy</a:t>
          </a:r>
          <a:r>
            <a:rPr lang="en-US" sz="1600" kern="1200">
              <a:ea typeface="+mn-lt"/>
              <a:cs typeface="+mn-lt"/>
            </a:rPr>
            <a:t>.</a:t>
          </a:r>
          <a:endParaRPr lang="en-US" sz="1600" kern="1200"/>
        </a:p>
      </dsp:txBody>
      <dsp:txXfrm>
        <a:off x="0" y="3821490"/>
        <a:ext cx="5257798" cy="380880"/>
      </dsp:txXfrm>
    </dsp:sp>
    <dsp:sp modelId="{8277F42A-CFE2-4B93-AB1A-83DC38581D92}">
      <dsp:nvSpPr>
        <dsp:cNvPr id="0" name=""/>
        <dsp:cNvSpPr/>
      </dsp:nvSpPr>
      <dsp:spPr>
        <a:xfrm>
          <a:off x="0" y="4202370"/>
          <a:ext cx="5257798" cy="4305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ea typeface="+mn-lt"/>
              <a:cs typeface="+mn-lt"/>
            </a:rPr>
            <a:t>Inclusiveness</a:t>
          </a:r>
          <a:endParaRPr lang="en-US" sz="1600" kern="1200"/>
        </a:p>
      </dsp:txBody>
      <dsp:txXfrm>
        <a:off x="21018" y="4223388"/>
        <a:ext cx="5215762" cy="388524"/>
      </dsp:txXfrm>
    </dsp:sp>
    <dsp:sp modelId="{503EC748-6DD3-416D-96BB-0B360C7172BB}">
      <dsp:nvSpPr>
        <dsp:cNvPr id="0" name=""/>
        <dsp:cNvSpPr/>
      </dsp:nvSpPr>
      <dsp:spPr>
        <a:xfrm>
          <a:off x="0" y="4632930"/>
          <a:ext cx="525779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i="1" kern="1200">
              <a:ea typeface="+mn-lt"/>
              <a:cs typeface="+mn-lt"/>
            </a:rPr>
            <a:t>Address a broad range of human needs and experiences</a:t>
          </a:r>
          <a:endParaRPr lang="en-US" sz="1600" kern="1200"/>
        </a:p>
      </dsp:txBody>
      <dsp:txXfrm>
        <a:off x="0" y="4632930"/>
        <a:ext cx="5257798" cy="3808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5E52B-E995-4747-81B6-6FEFE0E7C1BF}">
      <dsp:nvSpPr>
        <dsp:cNvPr id="0" name=""/>
        <dsp:cNvSpPr/>
      </dsp:nvSpPr>
      <dsp:spPr>
        <a:xfrm rot="16200000">
          <a:off x="584325" y="-664093"/>
          <a:ext cx="2374418" cy="3543068"/>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just" defTabSz="711200">
            <a:lnSpc>
              <a:spcPct val="90000"/>
            </a:lnSpc>
            <a:spcBef>
              <a:spcPct val="0"/>
            </a:spcBef>
            <a:spcAft>
              <a:spcPct val="35000"/>
            </a:spcAft>
            <a:buFont typeface="Arial" panose="020B0604020202020204" pitchFamily="34" charset="0"/>
            <a:buNone/>
          </a:pPr>
          <a:r>
            <a:rPr lang="en-US" sz="1600" b="0" i="0" u="none" kern="1200"/>
            <a:t>Microsoft does not provide any government with direct and unfettered access to our customers’ data, and we do not provide any government with our encryption keys or the ability to break our encryption.</a:t>
          </a:r>
          <a:r>
            <a:rPr lang="en-US" sz="1600" b="0" i="0" kern="1200"/>
            <a:t>​</a:t>
          </a:r>
          <a:endParaRPr lang="en-US" sz="1600" kern="1200"/>
        </a:p>
      </dsp:txBody>
      <dsp:txXfrm rot="5400000">
        <a:off x="0" y="-79769"/>
        <a:ext cx="3543068" cy="1780813"/>
      </dsp:txXfrm>
    </dsp:sp>
    <dsp:sp modelId="{2BC766B4-4349-4591-A45D-B98080816C3A}">
      <dsp:nvSpPr>
        <dsp:cNvPr id="0" name=""/>
        <dsp:cNvSpPr/>
      </dsp:nvSpPr>
      <dsp:spPr>
        <a:xfrm>
          <a:off x="3543068" y="-79768"/>
          <a:ext cx="3543068" cy="2374418"/>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just" defTabSz="711200">
            <a:lnSpc>
              <a:spcPct val="90000"/>
            </a:lnSpc>
            <a:spcBef>
              <a:spcPct val="0"/>
            </a:spcBef>
            <a:spcAft>
              <a:spcPct val="35000"/>
            </a:spcAft>
            <a:buFont typeface="Arial" panose="020B0604020202020204" pitchFamily="34" charset="0"/>
            <a:buNone/>
          </a:pPr>
          <a:r>
            <a:rPr lang="en-US" sz="1600" b="0" i="0" u="none" kern="1200"/>
            <a:t>If a government wants customer data, it must follow applicable legal process. It must serve us with a warrant or court order for content, or a subpoena for subscriber information or other non content data.</a:t>
          </a:r>
          <a:r>
            <a:rPr lang="en-US" sz="1600" b="0" i="0" kern="1200"/>
            <a:t>​</a:t>
          </a:r>
        </a:p>
      </dsp:txBody>
      <dsp:txXfrm>
        <a:off x="3543068" y="-79768"/>
        <a:ext cx="3543068" cy="1780813"/>
      </dsp:txXfrm>
    </dsp:sp>
    <dsp:sp modelId="{DBF89DA9-151B-4F9B-ACCA-BE2A532E495A}">
      <dsp:nvSpPr>
        <dsp:cNvPr id="0" name=""/>
        <dsp:cNvSpPr/>
      </dsp:nvSpPr>
      <dsp:spPr>
        <a:xfrm rot="10800000">
          <a:off x="0" y="2135111"/>
          <a:ext cx="3543068" cy="2374418"/>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just" defTabSz="711200">
            <a:lnSpc>
              <a:spcPct val="90000"/>
            </a:lnSpc>
            <a:spcBef>
              <a:spcPct val="0"/>
            </a:spcBef>
            <a:spcAft>
              <a:spcPct val="35000"/>
            </a:spcAft>
            <a:buFont typeface="Arial" panose="020B0604020202020204" pitchFamily="34" charset="0"/>
            <a:buNone/>
          </a:pPr>
          <a:r>
            <a:rPr lang="en-US" sz="1600" b="0" i="0" u="none" kern="1200"/>
            <a:t>All requests must target specific accounts and identifiers.</a:t>
          </a:r>
          <a:r>
            <a:rPr lang="en-US" sz="1600" b="0" i="0" kern="1200"/>
            <a:t>​</a:t>
          </a:r>
        </a:p>
      </dsp:txBody>
      <dsp:txXfrm rot="10800000">
        <a:off x="0" y="2728716"/>
        <a:ext cx="3543068" cy="1780813"/>
      </dsp:txXfrm>
    </dsp:sp>
    <dsp:sp modelId="{4294FE10-FE7A-472F-B5D2-176EE4E6D040}">
      <dsp:nvSpPr>
        <dsp:cNvPr id="0" name=""/>
        <dsp:cNvSpPr/>
      </dsp:nvSpPr>
      <dsp:spPr>
        <a:xfrm rot="5400000">
          <a:off x="4127393" y="1550786"/>
          <a:ext cx="2374418" cy="3543068"/>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just" defTabSz="711200">
            <a:lnSpc>
              <a:spcPct val="90000"/>
            </a:lnSpc>
            <a:spcBef>
              <a:spcPct val="0"/>
            </a:spcBef>
            <a:spcAft>
              <a:spcPct val="35000"/>
            </a:spcAft>
            <a:buFont typeface="Arial" panose="020B0604020202020204" pitchFamily="34" charset="0"/>
            <a:buNone/>
          </a:pPr>
          <a:r>
            <a:rPr lang="en-US" sz="1600" b="0" i="0" u="none" kern="1200"/>
            <a:t>Microsoft’s legal compliance team reviews all requests to ensure they are valid, rejects those that are not valid, and only provides the data specified.</a:t>
          </a:r>
          <a:endParaRPr lang="en-US" sz="1600" b="0" i="0" kern="1200"/>
        </a:p>
      </dsp:txBody>
      <dsp:txXfrm rot="-5400000">
        <a:off x="3543068" y="2728715"/>
        <a:ext cx="3543068" cy="1780813"/>
      </dsp:txXfrm>
    </dsp:sp>
    <dsp:sp modelId="{A0B72B6C-0D0C-4A00-A712-918216C99F36}">
      <dsp:nvSpPr>
        <dsp:cNvPr id="0" name=""/>
        <dsp:cNvSpPr/>
      </dsp:nvSpPr>
      <dsp:spPr>
        <a:xfrm>
          <a:off x="2480147" y="1621275"/>
          <a:ext cx="2125841" cy="1187209"/>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a:t>How we use your Data</a:t>
          </a:r>
        </a:p>
      </dsp:txBody>
      <dsp:txXfrm>
        <a:off x="2538102" y="1679230"/>
        <a:ext cx="2009931" cy="10712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DCF4A-2179-4322-80C0-46942982A9CB}" type="datetimeFigureOut">
              <a:rPr lang="en-GB" smtClean="0"/>
              <a:t>10/05/2023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D0554-9C1D-4492-8426-37B862455C18}" type="slidenum">
              <a:rPr lang="en-GB" smtClean="0"/>
              <a:t>‹#›</a:t>
            </a:fld>
            <a:endParaRPr lang="en-GB"/>
          </a:p>
        </p:txBody>
      </p:sp>
    </p:spTree>
    <p:extLst>
      <p:ext uri="{BB962C8B-B14F-4D97-AF65-F5344CB8AC3E}">
        <p14:creationId xmlns:p14="http://schemas.microsoft.com/office/powerpoint/2010/main" val="686000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Group 13 project</a:t>
            </a:r>
            <a:endParaRPr lang="en-GB"/>
          </a:p>
        </p:txBody>
      </p:sp>
      <p:sp>
        <p:nvSpPr>
          <p:cNvPr id="4" name="Slide Number Placeholder 3"/>
          <p:cNvSpPr>
            <a:spLocks noGrp="1"/>
          </p:cNvSpPr>
          <p:nvPr>
            <p:ph type="sldNum" sz="quarter" idx="5"/>
          </p:nvPr>
        </p:nvSpPr>
        <p:spPr/>
        <p:txBody>
          <a:bodyPr/>
          <a:lstStyle/>
          <a:p>
            <a:fld id="{9A4D0554-9C1D-4492-8426-37B862455C18}" type="slidenum">
              <a:rPr lang="en-GB" smtClean="0"/>
              <a:t>1</a:t>
            </a:fld>
            <a:endParaRPr lang="en-GB"/>
          </a:p>
        </p:txBody>
      </p:sp>
    </p:spTree>
    <p:extLst>
      <p:ext uri="{BB962C8B-B14F-4D97-AF65-F5344CB8AC3E}">
        <p14:creationId xmlns:p14="http://schemas.microsoft.com/office/powerpoint/2010/main" val="177136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A4D0554-9C1D-4492-8426-37B862455C18}" type="slidenum">
              <a:rPr lang="en-GB" smtClean="0"/>
              <a:t>14</a:t>
            </a:fld>
            <a:endParaRPr lang="en-GB"/>
          </a:p>
        </p:txBody>
      </p:sp>
    </p:spTree>
    <p:extLst>
      <p:ext uri="{BB962C8B-B14F-4D97-AF65-F5344CB8AC3E}">
        <p14:creationId xmlns:p14="http://schemas.microsoft.com/office/powerpoint/2010/main" val="176726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A815-BD8F-4167-86E1-EB69309384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CB753B-2AF0-4F17-9A6A-BB1E54E81E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E871C7-5F34-44A0-8511-184395699B1F}"/>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5" name="Footer Placeholder 4">
            <a:extLst>
              <a:ext uri="{FF2B5EF4-FFF2-40B4-BE49-F238E27FC236}">
                <a16:creationId xmlns:a16="http://schemas.microsoft.com/office/drawing/2014/main" id="{324AE8C3-3891-4472-B5EC-626B24825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936AF-3479-4826-A6E5-265081300633}"/>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2211564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4CD4-1139-4A77-9E1F-D55560FEA7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560834-CB1D-4432-8866-E34C3E3917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2FF4E-7389-47BA-A42C-480E07BC98BB}"/>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5" name="Footer Placeholder 4">
            <a:extLst>
              <a:ext uri="{FF2B5EF4-FFF2-40B4-BE49-F238E27FC236}">
                <a16:creationId xmlns:a16="http://schemas.microsoft.com/office/drawing/2014/main" id="{2CCC8582-948B-4BC6-8701-EE7A915D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4A760-95BF-4A54-B13F-B2871B4DF6D9}"/>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248972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7517E-516E-484A-98A9-D73447873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A28A2-1468-46A3-B556-7132B9269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6D7FA-D7B5-4FE9-99F9-D11D1DA0040F}"/>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5" name="Footer Placeholder 4">
            <a:extLst>
              <a:ext uri="{FF2B5EF4-FFF2-40B4-BE49-F238E27FC236}">
                <a16:creationId xmlns:a16="http://schemas.microsoft.com/office/drawing/2014/main" id="{8F944890-0A4A-4180-BBA6-47BDAE1A5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4BE4B-9030-4911-BCA2-D0105D298C6F}"/>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331498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0700-0374-4FEF-9D69-5C905A8638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529F8-F147-423F-A69C-F100B0DF4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C26BF-F25C-455E-AB2B-1358AF18090E}"/>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5" name="Footer Placeholder 4">
            <a:extLst>
              <a:ext uri="{FF2B5EF4-FFF2-40B4-BE49-F238E27FC236}">
                <a16:creationId xmlns:a16="http://schemas.microsoft.com/office/drawing/2014/main" id="{50607297-A766-497B-B2C6-3E9EB97B3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3FFAD-340B-463B-BFB4-946E85D4835F}"/>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428897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9C55-416D-4087-9197-659EB9415C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CB7E8A-C2A1-4C26-A9E8-03A408401C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D64CD-79C2-4124-915A-7DBE462B555F}"/>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5" name="Footer Placeholder 4">
            <a:extLst>
              <a:ext uri="{FF2B5EF4-FFF2-40B4-BE49-F238E27FC236}">
                <a16:creationId xmlns:a16="http://schemas.microsoft.com/office/drawing/2014/main" id="{ED2C8AE7-05AD-4367-BCA0-DFDE32E25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C4C12-85FD-432F-95C6-7C0B0DBFB1E2}"/>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209389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32C3-90F9-480A-BEA2-35892C5E1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131E0-1B59-48D7-BFAC-DF95F35F1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1B6AC1-204F-4751-A5C3-37EF78405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CF2726-0C62-4A6A-889C-C19F1D474CBB}"/>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6" name="Footer Placeholder 5">
            <a:extLst>
              <a:ext uri="{FF2B5EF4-FFF2-40B4-BE49-F238E27FC236}">
                <a16:creationId xmlns:a16="http://schemas.microsoft.com/office/drawing/2014/main" id="{BFADD2A7-C4D0-4801-8ED7-E7FC59CDE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96FA1-7BDA-4751-869F-66E120418735}"/>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284244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0DE2-1A55-4EC6-8D6D-3EE14A095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14C062-9037-4794-877A-A59FBC6B7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99F07B-19CC-4C75-901B-87E0FD4F08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8488A-4BED-48AB-B82A-297762EC40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DCE57A-DFA5-4059-BEDD-87AEB256C8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4C842-7300-412F-B53C-81D6109B396A}"/>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8" name="Footer Placeholder 7">
            <a:extLst>
              <a:ext uri="{FF2B5EF4-FFF2-40B4-BE49-F238E27FC236}">
                <a16:creationId xmlns:a16="http://schemas.microsoft.com/office/drawing/2014/main" id="{ADB39A5C-83CE-4DCC-843F-B70F2DAF12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F29F7A-5E7A-4514-86F6-2A0D94D67A43}"/>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226918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981B-0DCA-43D8-AE9B-B3186B44C8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684EB3-2623-4A56-8106-F3F387CE89F3}"/>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4" name="Footer Placeholder 3">
            <a:extLst>
              <a:ext uri="{FF2B5EF4-FFF2-40B4-BE49-F238E27FC236}">
                <a16:creationId xmlns:a16="http://schemas.microsoft.com/office/drawing/2014/main" id="{199D8AB0-9E53-4239-9284-8B04D865C1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F5BDC7-841E-4819-9FA4-E5C98462EE1D}"/>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211904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75077-626B-4FF6-A328-461A561DA521}"/>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3" name="Footer Placeholder 2">
            <a:extLst>
              <a:ext uri="{FF2B5EF4-FFF2-40B4-BE49-F238E27FC236}">
                <a16:creationId xmlns:a16="http://schemas.microsoft.com/office/drawing/2014/main" id="{604900AD-1D3B-4679-B07A-20170BFAFA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B2F963-89A7-41C8-9562-0A954A6AFD3D}"/>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221798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DF02-76E2-404A-81CA-F1C51835E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6D136E-F380-4AB2-8F08-C7B0874B63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3857E8-0D24-40AA-A54A-8597C3A9B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F17D4-6195-4281-8173-3348389569AE}"/>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6" name="Footer Placeholder 5">
            <a:extLst>
              <a:ext uri="{FF2B5EF4-FFF2-40B4-BE49-F238E27FC236}">
                <a16:creationId xmlns:a16="http://schemas.microsoft.com/office/drawing/2014/main" id="{8C204CDD-003E-4F5D-95E9-3788C3878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5D083-C067-4B67-85A8-F21B4B4F9200}"/>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246435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534B-2831-4BAA-8B99-66CCA6336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4A180-D17A-474E-9AF6-1F12AA845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563B5B-74CB-43D0-B5FE-4D084CFAC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FBE18E-E741-447A-8261-83F7E00F24DD}"/>
              </a:ext>
            </a:extLst>
          </p:cNvPr>
          <p:cNvSpPr>
            <a:spLocks noGrp="1"/>
          </p:cNvSpPr>
          <p:nvPr>
            <p:ph type="dt" sz="half" idx="10"/>
          </p:nvPr>
        </p:nvSpPr>
        <p:spPr/>
        <p:txBody>
          <a:bodyPr/>
          <a:lstStyle/>
          <a:p>
            <a:fld id="{3FC656C4-5F74-4690-9D65-0140EE43B560}" type="datetimeFigureOut">
              <a:rPr lang="en-US" smtClean="0"/>
              <a:t>5/10/2023</a:t>
            </a:fld>
            <a:endParaRPr lang="en-US"/>
          </a:p>
        </p:txBody>
      </p:sp>
      <p:sp>
        <p:nvSpPr>
          <p:cNvPr id="6" name="Footer Placeholder 5">
            <a:extLst>
              <a:ext uri="{FF2B5EF4-FFF2-40B4-BE49-F238E27FC236}">
                <a16:creationId xmlns:a16="http://schemas.microsoft.com/office/drawing/2014/main" id="{C99B284F-810F-436C-ACEB-CCCF0E179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0B3A4-7666-407D-9D1B-D5817C770BB0}"/>
              </a:ext>
            </a:extLst>
          </p:cNvPr>
          <p:cNvSpPr>
            <a:spLocks noGrp="1"/>
          </p:cNvSpPr>
          <p:nvPr>
            <p:ph type="sldNum" sz="quarter" idx="12"/>
          </p:nvPr>
        </p:nvSpPr>
        <p:spPr/>
        <p:txBody>
          <a:bodyPr/>
          <a:lstStyle/>
          <a:p>
            <a:fld id="{774EF522-9E6C-4CEA-9808-8490F26C7633}" type="slidenum">
              <a:rPr lang="en-US" smtClean="0"/>
              <a:t>‹#›</a:t>
            </a:fld>
            <a:endParaRPr lang="en-US"/>
          </a:p>
        </p:txBody>
      </p:sp>
    </p:spTree>
    <p:extLst>
      <p:ext uri="{BB962C8B-B14F-4D97-AF65-F5344CB8AC3E}">
        <p14:creationId xmlns:p14="http://schemas.microsoft.com/office/powerpoint/2010/main" val="381136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CEA16-5DCC-47D6-979D-1577513F2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FB730-EE44-4DF7-982E-185AE9B43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E0774-A4EF-4033-AD01-40E243D52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656C4-5F74-4690-9D65-0140EE43B560}" type="datetimeFigureOut">
              <a:rPr lang="en-US" smtClean="0"/>
              <a:t>5/10/2023</a:t>
            </a:fld>
            <a:endParaRPr lang="en-US"/>
          </a:p>
        </p:txBody>
      </p:sp>
      <p:sp>
        <p:nvSpPr>
          <p:cNvPr id="5" name="Footer Placeholder 4">
            <a:extLst>
              <a:ext uri="{FF2B5EF4-FFF2-40B4-BE49-F238E27FC236}">
                <a16:creationId xmlns:a16="http://schemas.microsoft.com/office/drawing/2014/main" id="{0D7E21FB-C897-4AA0-B729-1482776BEF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DDCD7-5387-4C22-8CD4-5710FCE7B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EF522-9E6C-4CEA-9808-8490F26C7633}" type="slidenum">
              <a:rPr lang="en-US" smtClean="0"/>
              <a:t>‹#›</a:t>
            </a:fld>
            <a:endParaRPr lang="en-US"/>
          </a:p>
        </p:txBody>
      </p:sp>
    </p:spTree>
    <p:extLst>
      <p:ext uri="{BB962C8B-B14F-4D97-AF65-F5344CB8AC3E}">
        <p14:creationId xmlns:p14="http://schemas.microsoft.com/office/powerpoint/2010/main" val="3119068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1.xml"/><Relationship Id="rId7" Type="http://schemas.microsoft.com/office/2007/relationships/diagramDrawing" Target="../diagrams/drawing11.xml"/><Relationship Id="rId2" Type="http://schemas.microsoft.com/office/2018/10/relationships/comments" Target="../comments/modernComment_11D_2CE2EABD.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4.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bdes.datasociety.net/" TargetMode="External"/><Relationship Id="rId7" Type="http://schemas.openxmlformats.org/officeDocument/2006/relationships/hyperlink" Target="https://blogs.microsoft.com/datalaw/our-practices/" TargetMode="External"/><Relationship Id="rId2" Type="http://schemas.openxmlformats.org/officeDocument/2006/relationships/hyperlink" Target="https://theodi.org/article/nearly-9-in-10-people-think-its-important-that-organisations-use-personal-data-ethically/" TargetMode="External"/><Relationship Id="rId1" Type="http://schemas.openxmlformats.org/officeDocument/2006/relationships/slideLayout" Target="../slideLayouts/slideLayout2.xml"/><Relationship Id="rId6" Type="http://schemas.openxmlformats.org/officeDocument/2006/relationships/hyperlink" Target="https://www.gov.uk/government/publications/data-ethics-framework/data-ethics-framework-2020" TargetMode="External"/><Relationship Id="rId5" Type="http://schemas.openxmlformats.org/officeDocument/2006/relationships/hyperlink" Target="https://databear.com/about-us/" TargetMode="External"/><Relationship Id="rId4" Type="http://schemas.openxmlformats.org/officeDocument/2006/relationships/hyperlink" Target="https://www.unit4.com/blog/evolution-data-ethics-public-sector"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1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2.xml"/><Relationship Id="rId12" Type="http://schemas.openxmlformats.org/officeDocument/2006/relationships/diagramColors" Target="../diagrams/colors3.xml"/><Relationship Id="rId17" Type="http://schemas.openxmlformats.org/officeDocument/2006/relationships/diagramColors" Target="../diagrams/colors4.xml"/><Relationship Id="rId2" Type="http://schemas.openxmlformats.org/officeDocument/2006/relationships/image" Target="../media/image1.jpeg"/><Relationship Id="rId16" Type="http://schemas.openxmlformats.org/officeDocument/2006/relationships/diagramQuickStyle" Target="../diagrams/quickStyle4.xml"/><Relationship Id="rId1" Type="http://schemas.openxmlformats.org/officeDocument/2006/relationships/slideLayout" Target="../slideLayouts/slideLayout6.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5" Type="http://schemas.openxmlformats.org/officeDocument/2006/relationships/diagramLayout" Target="../diagrams/layout4.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diagramData" Target="../diagrams/data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DBB0E18-B61D-4563-8164-39214519F85E}"/>
              </a:ext>
            </a:extLst>
          </p:cNvPr>
          <p:cNvGraphicFramePr>
            <a:graphicFrameLocks noGrp="1"/>
          </p:cNvGraphicFramePr>
          <p:nvPr>
            <p:extLst>
              <p:ext uri="{D42A27DB-BD31-4B8C-83A1-F6EECF244321}">
                <p14:modId xmlns:p14="http://schemas.microsoft.com/office/powerpoint/2010/main" val="2871475073"/>
              </p:ext>
            </p:extLst>
          </p:nvPr>
        </p:nvGraphicFramePr>
        <p:xfrm>
          <a:off x="953194" y="4739352"/>
          <a:ext cx="4438938" cy="1366060"/>
        </p:xfrm>
        <a:graphic>
          <a:graphicData uri="http://schemas.openxmlformats.org/drawingml/2006/table">
            <a:tbl>
              <a:tblPr firstRow="1" bandRow="1">
                <a:tableStyleId>{2D5ABB26-0587-4C30-8999-92F81FD0307C}</a:tableStyleId>
              </a:tblPr>
              <a:tblGrid>
                <a:gridCol w="4438938">
                  <a:extLst>
                    <a:ext uri="{9D8B030D-6E8A-4147-A177-3AD203B41FA5}">
                      <a16:colId xmlns:a16="http://schemas.microsoft.com/office/drawing/2014/main" val="1055915410"/>
                    </a:ext>
                  </a:extLst>
                </a:gridCol>
              </a:tblGrid>
              <a:tr h="683030">
                <a:tc>
                  <a:txBody>
                    <a:bodyPr/>
                    <a:lstStyle/>
                    <a:p>
                      <a:r>
                        <a:rPr lang="en-US" sz="1600" dirty="0"/>
                        <a:t>BEMM457J : Topics in Business Analytics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6502814"/>
                  </a:ext>
                </a:extLst>
              </a:tr>
              <a:tr h="683030">
                <a:tc>
                  <a:txBody>
                    <a:bodyPr/>
                    <a:lstStyle/>
                    <a:p>
                      <a:r>
                        <a:rPr lang="en-US" sz="1600" dirty="0"/>
                        <a:t>Module Leader – Dr. </a:t>
                      </a:r>
                      <a:r>
                        <a:rPr lang="en-US" sz="1600" dirty="0" err="1"/>
                        <a:t>Salimeh</a:t>
                      </a:r>
                      <a:r>
                        <a:rPr lang="en-US" sz="1600" dirty="0"/>
                        <a:t> Pour Mohammad</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1037331"/>
                  </a:ext>
                </a:extLst>
              </a:tr>
            </a:tbl>
          </a:graphicData>
        </a:graphic>
      </p:graphicFrame>
      <p:sp>
        <p:nvSpPr>
          <p:cNvPr id="6" name="Title 1">
            <a:extLst>
              <a:ext uri="{FF2B5EF4-FFF2-40B4-BE49-F238E27FC236}">
                <a16:creationId xmlns:a16="http://schemas.microsoft.com/office/drawing/2014/main" id="{D2A4368C-44E5-4BDA-B450-0E74D96DFD60}"/>
              </a:ext>
            </a:extLst>
          </p:cNvPr>
          <p:cNvSpPr txBox="1">
            <a:spLocks/>
          </p:cNvSpPr>
          <p:nvPr/>
        </p:nvSpPr>
        <p:spPr>
          <a:xfrm>
            <a:off x="838200" y="30970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t>ADATIS</a:t>
            </a:r>
          </a:p>
        </p:txBody>
      </p:sp>
      <p:sp>
        <p:nvSpPr>
          <p:cNvPr id="8" name="TextBox 7">
            <a:extLst>
              <a:ext uri="{FF2B5EF4-FFF2-40B4-BE49-F238E27FC236}">
                <a16:creationId xmlns:a16="http://schemas.microsoft.com/office/drawing/2014/main" id="{DB967535-4E26-480F-AD87-5374BCD2D88C}"/>
              </a:ext>
            </a:extLst>
          </p:cNvPr>
          <p:cNvSpPr txBox="1"/>
          <p:nvPr/>
        </p:nvSpPr>
        <p:spPr>
          <a:xfrm>
            <a:off x="838198" y="1874553"/>
            <a:ext cx="10515600" cy="1477328"/>
          </a:xfrm>
          <a:prstGeom prst="rect">
            <a:avLst/>
          </a:prstGeom>
          <a:noFill/>
        </p:spPr>
        <p:txBody>
          <a:bodyPr wrap="square" rtlCol="0">
            <a:spAutoFit/>
          </a:bodyPr>
          <a:lstStyle/>
          <a:p>
            <a:pPr algn="ctr"/>
            <a:r>
              <a:rPr lang="en-US" dirty="0"/>
              <a:t>Development of a robust ethics framework for an industry leading data analytics consultancy company.</a:t>
            </a:r>
          </a:p>
          <a:p>
            <a:endParaRPr lang="en-US" dirty="0"/>
          </a:p>
          <a:p>
            <a:endParaRPr lang="en-US" dirty="0"/>
          </a:p>
          <a:p>
            <a:endParaRPr lang="en-US" dirty="0"/>
          </a:p>
          <a:p>
            <a:endParaRPr lang="en-US" dirty="0"/>
          </a:p>
        </p:txBody>
      </p:sp>
      <p:sp>
        <p:nvSpPr>
          <p:cNvPr id="9" name="Rectangle 8">
            <a:extLst>
              <a:ext uri="{FF2B5EF4-FFF2-40B4-BE49-F238E27FC236}">
                <a16:creationId xmlns:a16="http://schemas.microsoft.com/office/drawing/2014/main" id="{EFCB8C22-D35C-4109-AFC1-52E19F5BE3A1}"/>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2F8A2C-6ED3-4B83-87FD-B767D60C6441}"/>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820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489A178-C3FE-4879-B795-43FF7FCA3397}"/>
              </a:ext>
            </a:extLst>
          </p:cNvPr>
          <p:cNvGraphicFramePr/>
          <p:nvPr>
            <p:extLst>
              <p:ext uri="{D42A27DB-BD31-4B8C-83A1-F6EECF244321}">
                <p14:modId xmlns:p14="http://schemas.microsoft.com/office/powerpoint/2010/main" val="2967537520"/>
              </p:ext>
            </p:extLst>
          </p:nvPr>
        </p:nvGraphicFramePr>
        <p:xfrm>
          <a:off x="1710147" y="1448996"/>
          <a:ext cx="9065490" cy="4156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BBBF5DB9-3C15-457D-8052-AB643ED44A58}"/>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626D53F-CC6D-4506-BA0C-66C8809C9DE6}"/>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FFA27C7-19AA-4BBF-AC6C-836DE6FC21DD}"/>
              </a:ext>
            </a:extLst>
          </p:cNvPr>
          <p:cNvSpPr txBox="1">
            <a:spLocks/>
          </p:cNvSpPr>
          <p:nvPr/>
        </p:nvSpPr>
        <p:spPr>
          <a:xfrm>
            <a:off x="990600" y="517525"/>
            <a:ext cx="10515600" cy="1036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err="1"/>
              <a:t>Adatis</a:t>
            </a:r>
            <a:r>
              <a:rPr lang="en-US"/>
              <a:t> and its competition</a:t>
            </a:r>
            <a:endParaRPr lang="en-TH"/>
          </a:p>
        </p:txBody>
      </p:sp>
    </p:spTree>
    <p:extLst>
      <p:ext uri="{BB962C8B-B14F-4D97-AF65-F5344CB8AC3E}">
        <p14:creationId xmlns:p14="http://schemas.microsoft.com/office/powerpoint/2010/main" val="14705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Microsoft Azure DevOps: Fuel Business Growth Through Better Business  Processes - ERP Software Blog">
            <a:extLst>
              <a:ext uri="{FF2B5EF4-FFF2-40B4-BE49-F238E27FC236}">
                <a16:creationId xmlns:a16="http://schemas.microsoft.com/office/drawing/2014/main" id="{D1D92079-122C-4120-81E6-52E79EF62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458" y="2735639"/>
            <a:ext cx="4094223" cy="16174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F21531F3-045C-4AC1-A31E-C1A7D37C1D87}"/>
              </a:ext>
            </a:extLst>
          </p:cNvPr>
          <p:cNvGraphicFramePr/>
          <p:nvPr>
            <p:extLst>
              <p:ext uri="{D42A27DB-BD31-4B8C-83A1-F6EECF244321}">
                <p14:modId xmlns:p14="http://schemas.microsoft.com/office/powerpoint/2010/main" val="982655713"/>
              </p:ext>
            </p:extLst>
          </p:nvPr>
        </p:nvGraphicFramePr>
        <p:xfrm>
          <a:off x="838197" y="1434324"/>
          <a:ext cx="5257799" cy="50518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AFEC4398-E63F-414D-88E2-25C2608E0582}"/>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0B174D-3A63-42C0-A0A6-1F09CE15D432}"/>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3A1A2A55-EA6B-4266-8BE7-A16B86078180}"/>
              </a:ext>
            </a:extLst>
          </p:cNvPr>
          <p:cNvSpPr txBox="1">
            <a:spLocks/>
          </p:cNvSpPr>
          <p:nvPr/>
        </p:nvSpPr>
        <p:spPr>
          <a:xfrm>
            <a:off x="757382" y="386135"/>
            <a:ext cx="11296073" cy="10481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Microsoft Azure's Principles of Responsible Innovation</a:t>
            </a:r>
            <a:endParaRPr lang="en-TH" sz="4000"/>
          </a:p>
        </p:txBody>
      </p:sp>
      <p:sp>
        <p:nvSpPr>
          <p:cNvPr id="16" name="TextBox 15">
            <a:extLst>
              <a:ext uri="{FF2B5EF4-FFF2-40B4-BE49-F238E27FC236}">
                <a16:creationId xmlns:a16="http://schemas.microsoft.com/office/drawing/2014/main" id="{AD6AD85B-7DAA-4C3A-B1D6-C28E125D8291}"/>
              </a:ext>
            </a:extLst>
          </p:cNvPr>
          <p:cNvSpPr txBox="1"/>
          <p:nvPr/>
        </p:nvSpPr>
        <p:spPr>
          <a:xfrm>
            <a:off x="8183623" y="4428447"/>
            <a:ext cx="2105891" cy="261610"/>
          </a:xfrm>
          <a:prstGeom prst="rect">
            <a:avLst/>
          </a:prstGeom>
          <a:noFill/>
        </p:spPr>
        <p:txBody>
          <a:bodyPr wrap="square" rtlCol="0">
            <a:spAutoFit/>
          </a:bodyPr>
          <a:lstStyle/>
          <a:p>
            <a:r>
              <a:rPr lang="en-US" sz="1050" i="1"/>
              <a:t>Fig -7 : Microsoft Azure</a:t>
            </a:r>
          </a:p>
        </p:txBody>
      </p:sp>
    </p:spTree>
    <p:extLst>
      <p:ext uri="{BB962C8B-B14F-4D97-AF65-F5344CB8AC3E}">
        <p14:creationId xmlns:p14="http://schemas.microsoft.com/office/powerpoint/2010/main" val="287867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FAEDBC8C-9567-4FCF-9675-E33ECC800586}"/>
              </a:ext>
            </a:extLst>
          </p:cNvPr>
          <p:cNvGraphicFramePr/>
          <p:nvPr>
            <p:extLst>
              <p:ext uri="{D42A27DB-BD31-4B8C-83A1-F6EECF244321}">
                <p14:modId xmlns:p14="http://schemas.microsoft.com/office/powerpoint/2010/main" val="1310343593"/>
              </p:ext>
            </p:extLst>
          </p:nvPr>
        </p:nvGraphicFramePr>
        <p:xfrm>
          <a:off x="1031703" y="1564639"/>
          <a:ext cx="7086137" cy="4429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7C546BFA-3FB7-4EDF-968B-B1F3425CEFC3}"/>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D851E0-8A69-4BAB-93A5-CAE465D56E37}"/>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3EF92A43-8F67-4CFC-A329-65EC6D86A0C4}"/>
              </a:ext>
            </a:extLst>
          </p:cNvPr>
          <p:cNvSpPr>
            <a:spLocks noGrp="1"/>
          </p:cNvSpPr>
          <p:nvPr>
            <p:ph type="title"/>
          </p:nvPr>
        </p:nvSpPr>
        <p:spPr>
          <a:xfrm>
            <a:off x="838200" y="365125"/>
            <a:ext cx="10515600" cy="1108075"/>
          </a:xfrm>
        </p:spPr>
        <p:txBody>
          <a:bodyPr/>
          <a:lstStyle/>
          <a:p>
            <a:r>
              <a:rPr lang="en-US"/>
              <a:t>  Microsoft Data Policy</a:t>
            </a:r>
            <a:endParaRPr lang="en-TH"/>
          </a:p>
        </p:txBody>
      </p:sp>
    </p:spTree>
    <p:extLst>
      <p:ext uri="{BB962C8B-B14F-4D97-AF65-F5344CB8AC3E}">
        <p14:creationId xmlns:p14="http://schemas.microsoft.com/office/powerpoint/2010/main" val="394625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8631-8544-4FEE-8AAA-852DABE96782}"/>
              </a:ext>
            </a:extLst>
          </p:cNvPr>
          <p:cNvSpPr>
            <a:spLocks noGrp="1"/>
          </p:cNvSpPr>
          <p:nvPr>
            <p:ph type="title"/>
          </p:nvPr>
        </p:nvSpPr>
        <p:spPr>
          <a:xfrm>
            <a:off x="838200" y="365125"/>
            <a:ext cx="10515600" cy="1047115"/>
          </a:xfrm>
        </p:spPr>
        <p:txBody>
          <a:bodyPr/>
          <a:lstStyle/>
          <a:p>
            <a:r>
              <a:rPr lang="en-US">
                <a:ea typeface="+mj-lt"/>
                <a:cs typeface="+mj-lt"/>
              </a:rPr>
              <a:t>Accenture’s Ethical Framework</a:t>
            </a:r>
            <a:endParaRPr lang="en-US"/>
          </a:p>
        </p:txBody>
      </p:sp>
      <p:graphicFrame>
        <p:nvGraphicFramePr>
          <p:cNvPr id="4" name="Diagram 3">
            <a:extLst>
              <a:ext uri="{FF2B5EF4-FFF2-40B4-BE49-F238E27FC236}">
                <a16:creationId xmlns:a16="http://schemas.microsoft.com/office/drawing/2014/main" id="{6813D57F-7B33-4FA5-8B41-3DFF73018FF2}"/>
              </a:ext>
            </a:extLst>
          </p:cNvPr>
          <p:cNvGraphicFramePr/>
          <p:nvPr>
            <p:extLst>
              <p:ext uri="{D42A27DB-BD31-4B8C-83A1-F6EECF244321}">
                <p14:modId xmlns:p14="http://schemas.microsoft.com/office/powerpoint/2010/main" val="4092080642"/>
              </p:ext>
            </p:extLst>
          </p:nvPr>
        </p:nvGraphicFramePr>
        <p:xfrm>
          <a:off x="742604" y="1412240"/>
          <a:ext cx="9214196" cy="4805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D096281D-C3B0-4617-8EEE-48524B39F3EA}"/>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067A67-E59E-4A84-A5D0-624F5DE3BF4C}"/>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8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958D7BF0-A73C-EE47-9149-8ADA60EEA717}"/>
              </a:ext>
            </a:extLst>
          </p:cNvPr>
          <p:cNvGraphicFramePr>
            <a:graphicFrameLocks noGrp="1"/>
          </p:cNvGraphicFramePr>
          <p:nvPr>
            <p:extLst>
              <p:ext uri="{D42A27DB-BD31-4B8C-83A1-F6EECF244321}">
                <p14:modId xmlns:p14="http://schemas.microsoft.com/office/powerpoint/2010/main" val="1231064457"/>
              </p:ext>
            </p:extLst>
          </p:nvPr>
        </p:nvGraphicFramePr>
        <p:xfrm>
          <a:off x="758319" y="2224098"/>
          <a:ext cx="6874566" cy="3139440"/>
        </p:xfrm>
        <a:graphic>
          <a:graphicData uri="http://schemas.openxmlformats.org/drawingml/2006/table">
            <a:tbl>
              <a:tblPr firstRow="1" bandRow="1">
                <a:tableStyleId>{C083E6E3-FA7D-4D7B-A595-EF9225AFEA82}</a:tableStyleId>
              </a:tblPr>
              <a:tblGrid>
                <a:gridCol w="4737653">
                  <a:extLst>
                    <a:ext uri="{9D8B030D-6E8A-4147-A177-3AD203B41FA5}">
                      <a16:colId xmlns:a16="http://schemas.microsoft.com/office/drawing/2014/main" val="205986952"/>
                    </a:ext>
                  </a:extLst>
                </a:gridCol>
                <a:gridCol w="2136913">
                  <a:extLst>
                    <a:ext uri="{9D8B030D-6E8A-4147-A177-3AD203B41FA5}">
                      <a16:colId xmlns:a16="http://schemas.microsoft.com/office/drawing/2014/main" val="351411293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Principles of </a:t>
                      </a:r>
                      <a:br>
                        <a:rPr lang="en-US" sz="1800" b="1"/>
                      </a:br>
                      <a:r>
                        <a:rPr lang="en-US" sz="1800" b="1"/>
                        <a:t>Responsible Innovation</a:t>
                      </a:r>
                      <a:endParaRPr lang="en-US" sz="1800">
                        <a:cs typeface="Calibri"/>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Does the Accenture's Ethical Framework follow?</a:t>
                      </a:r>
                      <a:endParaRPr lang="en-US" sz="1800">
                        <a:cs typeface="Calibri"/>
                      </a:endParaRPr>
                    </a:p>
                  </a:txBody>
                  <a:tcPr anchor="ctr"/>
                </a:tc>
                <a:extLst>
                  <a:ext uri="{0D108BD9-81ED-4DB2-BD59-A6C34878D82A}">
                    <a16:rowId xmlns:a16="http://schemas.microsoft.com/office/drawing/2014/main" val="38653667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H"/>
                        <a:t>1. </a:t>
                      </a:r>
                      <a:r>
                        <a:rPr lang="en-US"/>
                        <a:t>Purpose Led</a:t>
                      </a:r>
                    </a:p>
                  </a:txBody>
                  <a:tcPr/>
                </a:tc>
                <a:tc>
                  <a:txBody>
                    <a:bodyPr/>
                    <a:lstStyle/>
                    <a:p>
                      <a:pPr algn="ctr"/>
                      <a:r>
                        <a:rPr lang="en-TH"/>
                        <a:t>YES</a:t>
                      </a:r>
                    </a:p>
                  </a:txBody>
                  <a:tcPr/>
                </a:tc>
                <a:extLst>
                  <a:ext uri="{0D108BD9-81ED-4DB2-BD59-A6C34878D82A}">
                    <a16:rowId xmlns:a16="http://schemas.microsoft.com/office/drawing/2014/main" val="2026227541"/>
                  </a:ext>
                </a:extLst>
              </a:tr>
              <a:tr h="370840">
                <a:tc>
                  <a:txBody>
                    <a:bodyPr/>
                    <a:lstStyle/>
                    <a:p>
                      <a:r>
                        <a:rPr lang="en-TH"/>
                        <a:t>2. Stakeholder Centricity</a:t>
                      </a:r>
                    </a:p>
                  </a:txBody>
                  <a:tcPr/>
                </a:tc>
                <a:tc>
                  <a:txBody>
                    <a:bodyPr/>
                    <a:lstStyle/>
                    <a:p>
                      <a:pPr algn="ctr"/>
                      <a:r>
                        <a:rPr lang="en-TH">
                          <a:solidFill>
                            <a:srgbClr val="F67863"/>
                          </a:solidFill>
                        </a:rPr>
                        <a:t>NO</a:t>
                      </a:r>
                    </a:p>
                  </a:txBody>
                  <a:tcPr/>
                </a:tc>
                <a:extLst>
                  <a:ext uri="{0D108BD9-81ED-4DB2-BD59-A6C34878D82A}">
                    <a16:rowId xmlns:a16="http://schemas.microsoft.com/office/drawing/2014/main" val="2793777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H"/>
                        <a:t>3. </a:t>
                      </a:r>
                      <a:r>
                        <a:rPr lang="en-US"/>
                        <a:t>Inclusive collaboration</a:t>
                      </a:r>
                    </a:p>
                  </a:txBody>
                  <a:tcPr/>
                </a:tc>
                <a:tc>
                  <a:txBody>
                    <a:bodyPr/>
                    <a:lstStyle/>
                    <a:p>
                      <a:pPr algn="ctr"/>
                      <a:r>
                        <a:rPr lang="en-TH"/>
                        <a:t>YES</a:t>
                      </a:r>
                    </a:p>
                  </a:txBody>
                  <a:tcPr/>
                </a:tc>
                <a:extLst>
                  <a:ext uri="{0D108BD9-81ED-4DB2-BD59-A6C34878D82A}">
                    <a16:rowId xmlns:a16="http://schemas.microsoft.com/office/drawing/2014/main" val="4248996204"/>
                  </a:ext>
                </a:extLst>
              </a:tr>
              <a:tr h="370840">
                <a:tc>
                  <a:txBody>
                    <a:bodyPr/>
                    <a:lstStyle/>
                    <a:p>
                      <a:pPr lvl="0"/>
                      <a:r>
                        <a:rPr lang="en-US"/>
                        <a:t>4. Risk mitigation and opportunity spotting</a:t>
                      </a:r>
                    </a:p>
                  </a:txBody>
                  <a:tcPr/>
                </a:tc>
                <a:tc>
                  <a:txBody>
                    <a:bodyPr/>
                    <a:lstStyle/>
                    <a:p>
                      <a:pPr algn="ctr"/>
                      <a:r>
                        <a:rPr lang="en-TH"/>
                        <a:t>YES</a:t>
                      </a:r>
                    </a:p>
                  </a:txBody>
                  <a:tcPr/>
                </a:tc>
                <a:extLst>
                  <a:ext uri="{0D108BD9-81ED-4DB2-BD59-A6C34878D82A}">
                    <a16:rowId xmlns:a16="http://schemas.microsoft.com/office/drawing/2014/main" val="4750278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H"/>
                        <a:t>5. </a:t>
                      </a:r>
                      <a:r>
                        <a:rPr lang="en-US"/>
                        <a:t>Through-life impact</a:t>
                      </a:r>
                    </a:p>
                  </a:txBody>
                  <a:tcPr/>
                </a:tc>
                <a:tc>
                  <a:txBody>
                    <a:bodyPr/>
                    <a:lstStyle/>
                    <a:p>
                      <a:pPr algn="ctr"/>
                      <a:r>
                        <a:rPr lang="en-TH">
                          <a:solidFill>
                            <a:srgbClr val="F67863"/>
                          </a:solidFill>
                        </a:rPr>
                        <a:t>NO</a:t>
                      </a:r>
                    </a:p>
                  </a:txBody>
                  <a:tcPr/>
                </a:tc>
                <a:extLst>
                  <a:ext uri="{0D108BD9-81ED-4DB2-BD59-A6C34878D82A}">
                    <a16:rowId xmlns:a16="http://schemas.microsoft.com/office/drawing/2014/main" val="3561146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H"/>
                        <a:t>6. </a:t>
                      </a:r>
                      <a:r>
                        <a:rPr lang="en-US"/>
                        <a:t>Transparency</a:t>
                      </a:r>
                    </a:p>
                  </a:txBody>
                  <a:tcPr/>
                </a:tc>
                <a:tc>
                  <a:txBody>
                    <a:bodyPr/>
                    <a:lstStyle/>
                    <a:p>
                      <a:pPr algn="ctr"/>
                      <a:r>
                        <a:rPr lang="en-TH"/>
                        <a:t>YES</a:t>
                      </a:r>
                    </a:p>
                  </a:txBody>
                  <a:tcPr/>
                </a:tc>
                <a:extLst>
                  <a:ext uri="{0D108BD9-81ED-4DB2-BD59-A6C34878D82A}">
                    <a16:rowId xmlns:a16="http://schemas.microsoft.com/office/drawing/2014/main" val="1122815460"/>
                  </a:ext>
                </a:extLst>
              </a:tr>
            </a:tbl>
          </a:graphicData>
        </a:graphic>
      </p:graphicFrame>
      <p:sp>
        <p:nvSpPr>
          <p:cNvPr id="11" name="Title 1">
            <a:extLst>
              <a:ext uri="{FF2B5EF4-FFF2-40B4-BE49-F238E27FC236}">
                <a16:creationId xmlns:a16="http://schemas.microsoft.com/office/drawing/2014/main" id="{487BB25A-3DDF-1D42-BED9-02AA5D33D479}"/>
              </a:ext>
            </a:extLst>
          </p:cNvPr>
          <p:cNvSpPr>
            <a:spLocks noGrp="1"/>
          </p:cNvSpPr>
          <p:nvPr>
            <p:ph type="title"/>
          </p:nvPr>
        </p:nvSpPr>
        <p:spPr>
          <a:xfrm>
            <a:off x="838200" y="365125"/>
            <a:ext cx="10515600" cy="1126851"/>
          </a:xfrm>
        </p:spPr>
        <p:txBody>
          <a:bodyPr>
            <a:normAutofit/>
          </a:bodyPr>
          <a:lstStyle/>
          <a:p>
            <a:r>
              <a:rPr lang="en-US"/>
              <a:t>Accenture Ethical Framework Review</a:t>
            </a:r>
            <a:endParaRPr lang="en-TH"/>
          </a:p>
        </p:txBody>
      </p:sp>
      <p:sp>
        <p:nvSpPr>
          <p:cNvPr id="2" name="TextBox 1">
            <a:extLst>
              <a:ext uri="{FF2B5EF4-FFF2-40B4-BE49-F238E27FC236}">
                <a16:creationId xmlns:a16="http://schemas.microsoft.com/office/drawing/2014/main" id="{464B6BCD-1A6F-445C-A351-08882F75FD21}"/>
              </a:ext>
            </a:extLst>
          </p:cNvPr>
          <p:cNvSpPr txBox="1"/>
          <p:nvPr/>
        </p:nvSpPr>
        <p:spPr>
          <a:xfrm>
            <a:off x="699052" y="1621114"/>
            <a:ext cx="9019092" cy="646331"/>
          </a:xfrm>
          <a:prstGeom prst="rect">
            <a:avLst/>
          </a:prstGeom>
          <a:noFill/>
        </p:spPr>
        <p:txBody>
          <a:bodyPr wrap="square" lIns="91440" tIns="45720" rIns="91440" bIns="45720" rtlCol="0" anchor="t">
            <a:spAutoFit/>
          </a:bodyPr>
          <a:lstStyle/>
          <a:p>
            <a:r>
              <a:rPr lang="en-US"/>
              <a:t>Deriving from the principles of Responsible Innovation, we evaluate Accenture's ethical framework as follows: </a:t>
            </a:r>
            <a:endParaRPr lang="en-US">
              <a:cs typeface="Calibri"/>
            </a:endParaRPr>
          </a:p>
        </p:txBody>
      </p:sp>
      <p:sp>
        <p:nvSpPr>
          <p:cNvPr id="5" name="Rectangle 4">
            <a:extLst>
              <a:ext uri="{FF2B5EF4-FFF2-40B4-BE49-F238E27FC236}">
                <a16:creationId xmlns:a16="http://schemas.microsoft.com/office/drawing/2014/main" id="{8F6C3E59-CF69-4510-8D05-ABB4DE7BC00D}"/>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8D1050-0B63-45C3-96C2-6072CC201F30}"/>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62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8631-8544-4FEE-8AAA-852DABE96782}"/>
              </a:ext>
            </a:extLst>
          </p:cNvPr>
          <p:cNvSpPr>
            <a:spLocks noGrp="1"/>
          </p:cNvSpPr>
          <p:nvPr>
            <p:ph type="title"/>
          </p:nvPr>
        </p:nvSpPr>
        <p:spPr>
          <a:xfrm>
            <a:off x="838200" y="365125"/>
            <a:ext cx="10515600" cy="1189355"/>
          </a:xfrm>
        </p:spPr>
        <p:txBody>
          <a:bodyPr/>
          <a:lstStyle/>
          <a:p>
            <a:r>
              <a:rPr lang="en-US">
                <a:ea typeface="+mj-lt"/>
                <a:cs typeface="+mj-lt"/>
              </a:rPr>
              <a:t>Government of UK Ethical Framework</a:t>
            </a:r>
            <a:endParaRPr lang="en-US"/>
          </a:p>
        </p:txBody>
      </p:sp>
      <p:graphicFrame>
        <p:nvGraphicFramePr>
          <p:cNvPr id="4" name="Diagram 3">
            <a:extLst>
              <a:ext uri="{FF2B5EF4-FFF2-40B4-BE49-F238E27FC236}">
                <a16:creationId xmlns:a16="http://schemas.microsoft.com/office/drawing/2014/main" id="{8024D827-643A-45AB-A582-87E204FBFBA0}"/>
              </a:ext>
            </a:extLst>
          </p:cNvPr>
          <p:cNvGraphicFramePr/>
          <p:nvPr>
            <p:extLst>
              <p:ext uri="{D42A27DB-BD31-4B8C-83A1-F6EECF244321}">
                <p14:modId xmlns:p14="http://schemas.microsoft.com/office/powerpoint/2010/main" val="1698491184"/>
              </p:ext>
            </p:extLst>
          </p:nvPr>
        </p:nvGraphicFramePr>
        <p:xfrm>
          <a:off x="990600" y="1640474"/>
          <a:ext cx="7198360" cy="3917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B4037DC5-D112-424D-8736-8639E40A3F8B}"/>
              </a:ext>
            </a:extLst>
          </p:cNvPr>
          <p:cNvPicPr>
            <a:picLocks noChangeAspect="1"/>
          </p:cNvPicPr>
          <p:nvPr/>
        </p:nvPicPr>
        <p:blipFill>
          <a:blip r:embed="rId8"/>
          <a:stretch>
            <a:fillRect/>
          </a:stretch>
        </p:blipFill>
        <p:spPr>
          <a:xfrm>
            <a:off x="9132267" y="2604135"/>
            <a:ext cx="2152650" cy="581025"/>
          </a:xfrm>
          <a:prstGeom prst="rect">
            <a:avLst/>
          </a:prstGeom>
        </p:spPr>
      </p:pic>
      <p:sp>
        <p:nvSpPr>
          <p:cNvPr id="9" name="Rectangle 8">
            <a:extLst>
              <a:ext uri="{FF2B5EF4-FFF2-40B4-BE49-F238E27FC236}">
                <a16:creationId xmlns:a16="http://schemas.microsoft.com/office/drawing/2014/main" id="{16676ADA-7641-497A-8B5D-DF3C00D9D2B6}"/>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6C0280-454F-4595-8805-DE9E08F63BA4}"/>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FFA6AB1-AB84-4D64-8880-6C1EFC4B18F6}"/>
              </a:ext>
            </a:extLst>
          </p:cNvPr>
          <p:cNvSpPr txBox="1"/>
          <p:nvPr/>
        </p:nvSpPr>
        <p:spPr>
          <a:xfrm>
            <a:off x="9013768" y="3233474"/>
            <a:ext cx="2470928" cy="415498"/>
          </a:xfrm>
          <a:prstGeom prst="rect">
            <a:avLst/>
          </a:prstGeom>
          <a:noFill/>
        </p:spPr>
        <p:txBody>
          <a:bodyPr wrap="square" rtlCol="0">
            <a:spAutoFit/>
          </a:bodyPr>
          <a:lstStyle/>
          <a:p>
            <a:pPr algn="ctr"/>
            <a:r>
              <a:rPr lang="en-US" sz="1050" i="1"/>
              <a:t>Fig -8 : Government of United Kingdom domain</a:t>
            </a:r>
          </a:p>
        </p:txBody>
      </p:sp>
    </p:spTree>
    <p:extLst>
      <p:ext uri="{BB962C8B-B14F-4D97-AF65-F5344CB8AC3E}">
        <p14:creationId xmlns:p14="http://schemas.microsoft.com/office/powerpoint/2010/main" val="75306873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958D7BF0-A73C-EE47-9149-8ADA60EEA717}"/>
              </a:ext>
            </a:extLst>
          </p:cNvPr>
          <p:cNvGraphicFramePr>
            <a:graphicFrameLocks noGrp="1"/>
          </p:cNvGraphicFramePr>
          <p:nvPr>
            <p:extLst>
              <p:ext uri="{D42A27DB-BD31-4B8C-83A1-F6EECF244321}">
                <p14:modId xmlns:p14="http://schemas.microsoft.com/office/powerpoint/2010/main" val="3762623415"/>
              </p:ext>
            </p:extLst>
          </p:nvPr>
        </p:nvGraphicFramePr>
        <p:xfrm>
          <a:off x="792185" y="2325698"/>
          <a:ext cx="6882179" cy="3139440"/>
        </p:xfrm>
        <a:graphic>
          <a:graphicData uri="http://schemas.openxmlformats.org/drawingml/2006/table">
            <a:tbl>
              <a:tblPr firstRow="1" bandRow="1">
                <a:tableStyleId>{C083E6E3-FA7D-4D7B-A595-EF9225AFEA82}</a:tableStyleId>
              </a:tblPr>
              <a:tblGrid>
                <a:gridCol w="4737653">
                  <a:extLst>
                    <a:ext uri="{9D8B030D-6E8A-4147-A177-3AD203B41FA5}">
                      <a16:colId xmlns:a16="http://schemas.microsoft.com/office/drawing/2014/main" val="205986952"/>
                    </a:ext>
                  </a:extLst>
                </a:gridCol>
                <a:gridCol w="2144526">
                  <a:extLst>
                    <a:ext uri="{9D8B030D-6E8A-4147-A177-3AD203B41FA5}">
                      <a16:colId xmlns:a16="http://schemas.microsoft.com/office/drawing/2014/main" val="2726666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Principles of </a:t>
                      </a:r>
                      <a:br>
                        <a:rPr lang="en-US" sz="1800" b="1"/>
                      </a:br>
                      <a:r>
                        <a:rPr lang="en-US" sz="1800" b="1"/>
                        <a:t>Responsible Innovation</a:t>
                      </a:r>
                      <a:endParaRPr lang="en-US" sz="1800">
                        <a:cs typeface="Calibri"/>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Does the </a:t>
                      </a:r>
                      <a:br>
                        <a:rPr lang="en-US" sz="1800"/>
                      </a:br>
                      <a:r>
                        <a:rPr lang="en-US" sz="1800"/>
                        <a:t>UK GOV’s Ethical</a:t>
                      </a:r>
                      <a:br>
                        <a:rPr lang="en-US" sz="1800"/>
                      </a:br>
                      <a:r>
                        <a:rPr lang="en-US" sz="1800"/>
                        <a:t>Framework follow?</a:t>
                      </a:r>
                      <a:endParaRPr lang="en-US" sz="1800">
                        <a:cs typeface="Calibri"/>
                      </a:endParaRPr>
                    </a:p>
                  </a:txBody>
                  <a:tcPr anchor="ctr"/>
                </a:tc>
                <a:extLst>
                  <a:ext uri="{0D108BD9-81ED-4DB2-BD59-A6C34878D82A}">
                    <a16:rowId xmlns:a16="http://schemas.microsoft.com/office/drawing/2014/main" val="38653667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H"/>
                        <a:t>1. </a:t>
                      </a:r>
                      <a:r>
                        <a:rPr lang="en-US"/>
                        <a:t>Purpose Led</a:t>
                      </a:r>
                    </a:p>
                  </a:txBody>
                  <a:tcPr/>
                </a:tc>
                <a:tc>
                  <a:txBody>
                    <a:bodyPr/>
                    <a:lstStyle/>
                    <a:p>
                      <a:pPr algn="ctr"/>
                      <a:r>
                        <a:rPr lang="en-TH"/>
                        <a:t>YES</a:t>
                      </a:r>
                    </a:p>
                  </a:txBody>
                  <a:tcPr/>
                </a:tc>
                <a:extLst>
                  <a:ext uri="{0D108BD9-81ED-4DB2-BD59-A6C34878D82A}">
                    <a16:rowId xmlns:a16="http://schemas.microsoft.com/office/drawing/2014/main" val="2026227541"/>
                  </a:ext>
                </a:extLst>
              </a:tr>
              <a:tr h="370840">
                <a:tc>
                  <a:txBody>
                    <a:bodyPr/>
                    <a:lstStyle/>
                    <a:p>
                      <a:r>
                        <a:rPr lang="en-TH"/>
                        <a:t>2. Stakeholder Centricity</a:t>
                      </a:r>
                    </a:p>
                  </a:txBody>
                  <a:tcPr/>
                </a:tc>
                <a:tc>
                  <a:txBody>
                    <a:bodyPr/>
                    <a:lstStyle/>
                    <a:p>
                      <a:pPr algn="ctr"/>
                      <a:r>
                        <a:rPr lang="en-TH">
                          <a:solidFill>
                            <a:schemeClr val="tx1"/>
                          </a:solidFill>
                        </a:rPr>
                        <a:t>YES</a:t>
                      </a:r>
                    </a:p>
                  </a:txBody>
                  <a:tcPr/>
                </a:tc>
                <a:extLst>
                  <a:ext uri="{0D108BD9-81ED-4DB2-BD59-A6C34878D82A}">
                    <a16:rowId xmlns:a16="http://schemas.microsoft.com/office/drawing/2014/main" val="2793777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H"/>
                        <a:t>3. </a:t>
                      </a:r>
                      <a:r>
                        <a:rPr lang="en-US"/>
                        <a:t>Inclusive collaboration</a:t>
                      </a:r>
                    </a:p>
                  </a:txBody>
                  <a:tcPr/>
                </a:tc>
                <a:tc>
                  <a:txBody>
                    <a:bodyPr/>
                    <a:lstStyle/>
                    <a:p>
                      <a:pPr algn="ctr"/>
                      <a:r>
                        <a:rPr lang="en-TH"/>
                        <a:t>YES</a:t>
                      </a:r>
                    </a:p>
                  </a:txBody>
                  <a:tcPr/>
                </a:tc>
                <a:extLst>
                  <a:ext uri="{0D108BD9-81ED-4DB2-BD59-A6C34878D82A}">
                    <a16:rowId xmlns:a16="http://schemas.microsoft.com/office/drawing/2014/main" val="4248996204"/>
                  </a:ext>
                </a:extLst>
              </a:tr>
              <a:tr h="370840">
                <a:tc>
                  <a:txBody>
                    <a:bodyPr/>
                    <a:lstStyle/>
                    <a:p>
                      <a:pPr lvl="0"/>
                      <a:r>
                        <a:rPr lang="en-US"/>
                        <a:t>4. Risk mitigation and opportunity spotting</a:t>
                      </a:r>
                    </a:p>
                  </a:txBody>
                  <a:tcPr/>
                </a:tc>
                <a:tc>
                  <a:txBody>
                    <a:bodyPr/>
                    <a:lstStyle/>
                    <a:p>
                      <a:pPr algn="ctr"/>
                      <a:r>
                        <a:rPr lang="en-TH"/>
                        <a:t>YES</a:t>
                      </a:r>
                    </a:p>
                  </a:txBody>
                  <a:tcPr/>
                </a:tc>
                <a:extLst>
                  <a:ext uri="{0D108BD9-81ED-4DB2-BD59-A6C34878D82A}">
                    <a16:rowId xmlns:a16="http://schemas.microsoft.com/office/drawing/2014/main" val="4750278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H"/>
                        <a:t>5. </a:t>
                      </a:r>
                      <a:r>
                        <a:rPr lang="en-US"/>
                        <a:t>Through-life impact</a:t>
                      </a:r>
                    </a:p>
                  </a:txBody>
                  <a:tcPr/>
                </a:tc>
                <a:tc>
                  <a:txBody>
                    <a:bodyPr/>
                    <a:lstStyle/>
                    <a:p>
                      <a:pPr algn="ctr"/>
                      <a:r>
                        <a:rPr lang="en-TH">
                          <a:solidFill>
                            <a:srgbClr val="F67863"/>
                          </a:solidFill>
                        </a:rPr>
                        <a:t>NO</a:t>
                      </a:r>
                    </a:p>
                  </a:txBody>
                  <a:tcPr/>
                </a:tc>
                <a:extLst>
                  <a:ext uri="{0D108BD9-81ED-4DB2-BD59-A6C34878D82A}">
                    <a16:rowId xmlns:a16="http://schemas.microsoft.com/office/drawing/2014/main" val="3561146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H"/>
                        <a:t>6. </a:t>
                      </a:r>
                      <a:r>
                        <a:rPr lang="en-US"/>
                        <a:t>Transparency</a:t>
                      </a:r>
                    </a:p>
                  </a:txBody>
                  <a:tcPr/>
                </a:tc>
                <a:tc>
                  <a:txBody>
                    <a:bodyPr/>
                    <a:lstStyle/>
                    <a:p>
                      <a:pPr algn="ctr"/>
                      <a:r>
                        <a:rPr lang="en-TH">
                          <a:solidFill>
                            <a:srgbClr val="FF0000"/>
                          </a:solidFill>
                        </a:rPr>
                        <a:t>NO</a:t>
                      </a:r>
                    </a:p>
                  </a:txBody>
                  <a:tcPr/>
                </a:tc>
                <a:extLst>
                  <a:ext uri="{0D108BD9-81ED-4DB2-BD59-A6C34878D82A}">
                    <a16:rowId xmlns:a16="http://schemas.microsoft.com/office/drawing/2014/main" val="1122815460"/>
                  </a:ext>
                </a:extLst>
              </a:tr>
            </a:tbl>
          </a:graphicData>
        </a:graphic>
      </p:graphicFrame>
      <p:sp>
        <p:nvSpPr>
          <p:cNvPr id="11" name="Title 1">
            <a:extLst>
              <a:ext uri="{FF2B5EF4-FFF2-40B4-BE49-F238E27FC236}">
                <a16:creationId xmlns:a16="http://schemas.microsoft.com/office/drawing/2014/main" id="{487BB25A-3DDF-1D42-BED9-02AA5D33D479}"/>
              </a:ext>
            </a:extLst>
          </p:cNvPr>
          <p:cNvSpPr>
            <a:spLocks noGrp="1"/>
          </p:cNvSpPr>
          <p:nvPr>
            <p:ph type="title"/>
          </p:nvPr>
        </p:nvSpPr>
        <p:spPr>
          <a:xfrm>
            <a:off x="838200" y="365125"/>
            <a:ext cx="10515600" cy="1025251"/>
          </a:xfrm>
        </p:spPr>
        <p:txBody>
          <a:bodyPr>
            <a:normAutofit/>
          </a:bodyPr>
          <a:lstStyle/>
          <a:p>
            <a:r>
              <a:rPr lang="en-US"/>
              <a:t>Government of UK Ethical Framework Review</a:t>
            </a:r>
            <a:endParaRPr lang="en-TH"/>
          </a:p>
        </p:txBody>
      </p:sp>
      <p:sp>
        <p:nvSpPr>
          <p:cNvPr id="2" name="TextBox 1">
            <a:extLst>
              <a:ext uri="{FF2B5EF4-FFF2-40B4-BE49-F238E27FC236}">
                <a16:creationId xmlns:a16="http://schemas.microsoft.com/office/drawing/2014/main" id="{464B6BCD-1A6F-445C-A351-08882F75FD21}"/>
              </a:ext>
            </a:extLst>
          </p:cNvPr>
          <p:cNvSpPr txBox="1"/>
          <p:nvPr/>
        </p:nvSpPr>
        <p:spPr>
          <a:xfrm>
            <a:off x="699052" y="1621114"/>
            <a:ext cx="9019092" cy="646331"/>
          </a:xfrm>
          <a:prstGeom prst="rect">
            <a:avLst/>
          </a:prstGeom>
          <a:noFill/>
        </p:spPr>
        <p:txBody>
          <a:bodyPr wrap="square" lIns="91440" tIns="45720" rIns="91440" bIns="45720" rtlCol="0" anchor="t">
            <a:spAutoFit/>
          </a:bodyPr>
          <a:lstStyle/>
          <a:p>
            <a:r>
              <a:rPr lang="en-US"/>
              <a:t>Deriving from the principles of Responsible Innovation, we evaluate the Government of UK ethics frameworks as follows: </a:t>
            </a:r>
          </a:p>
        </p:txBody>
      </p:sp>
      <p:sp>
        <p:nvSpPr>
          <p:cNvPr id="5" name="Rectangle 4">
            <a:extLst>
              <a:ext uri="{FF2B5EF4-FFF2-40B4-BE49-F238E27FC236}">
                <a16:creationId xmlns:a16="http://schemas.microsoft.com/office/drawing/2014/main" id="{8F6C3E59-CF69-4510-8D05-ABB4DE7BC00D}"/>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8D1050-0B63-45C3-96C2-6072CC201F30}"/>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12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4AB6-0A74-4986-9189-9A72D5DD0E17}"/>
              </a:ext>
            </a:extLst>
          </p:cNvPr>
          <p:cNvSpPr>
            <a:spLocks noGrp="1"/>
          </p:cNvSpPr>
          <p:nvPr>
            <p:ph type="title"/>
          </p:nvPr>
        </p:nvSpPr>
        <p:spPr>
          <a:xfrm>
            <a:off x="838200" y="587829"/>
            <a:ext cx="10515600" cy="1102859"/>
          </a:xfrm>
        </p:spPr>
        <p:txBody>
          <a:bodyPr/>
          <a:lstStyle/>
          <a:p>
            <a:r>
              <a:rPr lang="en-US" err="1">
                <a:ea typeface="+mj-lt"/>
                <a:cs typeface="+mj-lt"/>
              </a:rPr>
              <a:t>Adatis</a:t>
            </a:r>
            <a:r>
              <a:rPr lang="en-US">
                <a:ea typeface="+mj-lt"/>
                <a:cs typeface="+mj-lt"/>
              </a:rPr>
              <a:t> Data Ethics Framework Blueprint</a:t>
            </a:r>
          </a:p>
          <a:p>
            <a:endParaRPr lang="en-US">
              <a:cs typeface="Calibri Light"/>
            </a:endParaRPr>
          </a:p>
        </p:txBody>
      </p:sp>
      <p:graphicFrame>
        <p:nvGraphicFramePr>
          <p:cNvPr id="4" name="Diagram 4">
            <a:extLst>
              <a:ext uri="{FF2B5EF4-FFF2-40B4-BE49-F238E27FC236}">
                <a16:creationId xmlns:a16="http://schemas.microsoft.com/office/drawing/2014/main" id="{34AC8807-4C6F-43D6-8863-31074102F7B2}"/>
              </a:ext>
            </a:extLst>
          </p:cNvPr>
          <p:cNvGraphicFramePr>
            <a:graphicFrameLocks noGrp="1"/>
          </p:cNvGraphicFramePr>
          <p:nvPr>
            <p:ph idx="1"/>
            <p:extLst>
              <p:ext uri="{D42A27DB-BD31-4B8C-83A1-F6EECF244321}">
                <p14:modId xmlns:p14="http://schemas.microsoft.com/office/powerpoint/2010/main" val="134981564"/>
              </p:ext>
            </p:extLst>
          </p:nvPr>
        </p:nvGraphicFramePr>
        <p:xfrm>
          <a:off x="314960" y="1336414"/>
          <a:ext cx="11572240" cy="3377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8C2B234C-66E6-45F8-8887-55DDE4EDC9A1}"/>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AE52708-8FFB-480E-A93F-FBA489F89C95}"/>
              </a:ext>
            </a:extLst>
          </p:cNvPr>
          <p:cNvSpPr/>
          <p:nvPr/>
        </p:nvSpPr>
        <p:spPr>
          <a:xfrm>
            <a:off x="-4" y="6584153"/>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657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D4EE9-9A08-481F-9B1D-54F34D47A56C}"/>
              </a:ext>
            </a:extLst>
          </p:cNvPr>
          <p:cNvSpPr>
            <a:spLocks noGrp="1"/>
          </p:cNvSpPr>
          <p:nvPr>
            <p:ph type="title"/>
          </p:nvPr>
        </p:nvSpPr>
        <p:spPr>
          <a:xfrm>
            <a:off x="838200" y="365126"/>
            <a:ext cx="10515600" cy="1074208"/>
          </a:xfrm>
        </p:spPr>
        <p:txBody>
          <a:bodyPr/>
          <a:lstStyle/>
          <a:p>
            <a:r>
              <a:rPr lang="en-US"/>
              <a:t>Recommendations for </a:t>
            </a:r>
            <a:r>
              <a:rPr lang="en-US" err="1"/>
              <a:t>Adatis</a:t>
            </a:r>
            <a:endParaRPr lang="en-US"/>
          </a:p>
        </p:txBody>
      </p:sp>
      <p:graphicFrame>
        <p:nvGraphicFramePr>
          <p:cNvPr id="4" name="Diagram 3">
            <a:extLst>
              <a:ext uri="{FF2B5EF4-FFF2-40B4-BE49-F238E27FC236}">
                <a16:creationId xmlns:a16="http://schemas.microsoft.com/office/drawing/2014/main" id="{57565D92-C3D7-42C4-B8EC-A14FFE89EE85}"/>
              </a:ext>
            </a:extLst>
          </p:cNvPr>
          <p:cNvGraphicFramePr/>
          <p:nvPr>
            <p:extLst>
              <p:ext uri="{D42A27DB-BD31-4B8C-83A1-F6EECF244321}">
                <p14:modId xmlns:p14="http://schemas.microsoft.com/office/powerpoint/2010/main" val="210058475"/>
              </p:ext>
            </p:extLst>
          </p:nvPr>
        </p:nvGraphicFramePr>
        <p:xfrm>
          <a:off x="838200"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E03552FD-ABDA-4566-839F-BCE579E5D845}"/>
              </a:ext>
            </a:extLst>
          </p:cNvPr>
          <p:cNvPicPr>
            <a:picLocks noChangeAspect="1"/>
          </p:cNvPicPr>
          <p:nvPr/>
        </p:nvPicPr>
        <p:blipFill>
          <a:blip r:embed="rId7"/>
          <a:stretch>
            <a:fillRect/>
          </a:stretch>
        </p:blipFill>
        <p:spPr>
          <a:xfrm>
            <a:off x="9116723" y="2409825"/>
            <a:ext cx="2714625" cy="2038350"/>
          </a:xfrm>
          <a:prstGeom prst="rect">
            <a:avLst/>
          </a:prstGeom>
        </p:spPr>
      </p:pic>
      <p:sp>
        <p:nvSpPr>
          <p:cNvPr id="7" name="Rectangle 6">
            <a:extLst>
              <a:ext uri="{FF2B5EF4-FFF2-40B4-BE49-F238E27FC236}">
                <a16:creationId xmlns:a16="http://schemas.microsoft.com/office/drawing/2014/main" id="{42837604-6C15-4B05-A5AE-99B68039C972}"/>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2D13AE-8CAF-4343-8456-1A0AC86D373B}"/>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96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66C2-7175-4970-B81E-17B11A6BBD65}"/>
              </a:ext>
            </a:extLst>
          </p:cNvPr>
          <p:cNvSpPr>
            <a:spLocks noGrp="1"/>
          </p:cNvSpPr>
          <p:nvPr>
            <p:ph type="title"/>
          </p:nvPr>
        </p:nvSpPr>
        <p:spPr>
          <a:xfrm>
            <a:off x="838200" y="365125"/>
            <a:ext cx="10515600" cy="1036955"/>
          </a:xfrm>
        </p:spPr>
        <p:txBody>
          <a:bodyPr/>
          <a:lstStyle/>
          <a:p>
            <a:r>
              <a:rPr lang="en-US"/>
              <a:t>Conclusion</a:t>
            </a:r>
          </a:p>
        </p:txBody>
      </p:sp>
      <p:sp>
        <p:nvSpPr>
          <p:cNvPr id="3" name="Content Placeholder 2">
            <a:extLst>
              <a:ext uri="{FF2B5EF4-FFF2-40B4-BE49-F238E27FC236}">
                <a16:creationId xmlns:a16="http://schemas.microsoft.com/office/drawing/2014/main" id="{D9133432-3DA8-4CAE-BD44-69D556ECC56A}"/>
              </a:ext>
            </a:extLst>
          </p:cNvPr>
          <p:cNvSpPr>
            <a:spLocks noGrp="1"/>
          </p:cNvSpPr>
          <p:nvPr>
            <p:ph idx="1"/>
          </p:nvPr>
        </p:nvSpPr>
        <p:spPr>
          <a:xfrm>
            <a:off x="838200" y="1825625"/>
            <a:ext cx="5922818" cy="4351338"/>
          </a:xfrm>
        </p:spPr>
        <p:txBody>
          <a:bodyPr>
            <a:normAutofit/>
          </a:bodyPr>
          <a:lstStyle/>
          <a:p>
            <a:r>
              <a:rPr lang="en-US" sz="1600"/>
              <a:t>Compared industry leading ethical frameworks</a:t>
            </a:r>
          </a:p>
          <a:p>
            <a:r>
              <a:rPr lang="en-US" sz="1600"/>
              <a:t>Developed an appropriate data ethics framework for </a:t>
            </a:r>
            <a:r>
              <a:rPr lang="en-US" sz="1600" err="1"/>
              <a:t>Adatis</a:t>
            </a:r>
            <a:endParaRPr lang="en-US" sz="1600"/>
          </a:p>
          <a:p>
            <a:r>
              <a:rPr lang="en-US" sz="1600"/>
              <a:t>Suggested four recommendations for the company to be proficient in data ethics and abide by set policies</a:t>
            </a:r>
          </a:p>
          <a:p>
            <a:pPr marL="0" indent="0">
              <a:buNone/>
            </a:pPr>
            <a:endParaRPr lang="en-US" sz="1600"/>
          </a:p>
        </p:txBody>
      </p:sp>
      <p:sp>
        <p:nvSpPr>
          <p:cNvPr id="4" name="Rectangle 3">
            <a:extLst>
              <a:ext uri="{FF2B5EF4-FFF2-40B4-BE49-F238E27FC236}">
                <a16:creationId xmlns:a16="http://schemas.microsoft.com/office/drawing/2014/main" id="{FE629DF7-7184-4BC0-9970-D08C44565D65}"/>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C501A5-5E62-4195-BF4E-0FDCCF1A32EC}"/>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How to Write a Conclusion">
            <a:extLst>
              <a:ext uri="{FF2B5EF4-FFF2-40B4-BE49-F238E27FC236}">
                <a16:creationId xmlns:a16="http://schemas.microsoft.com/office/drawing/2014/main" id="{06E41E96-5547-4B06-9C07-B3F78BDF3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257" y="801300"/>
            <a:ext cx="4870643" cy="365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48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E41F-C997-4B4E-9F8A-0D1FEC6E6766}"/>
              </a:ext>
            </a:extLst>
          </p:cNvPr>
          <p:cNvSpPr>
            <a:spLocks noGrp="1"/>
          </p:cNvSpPr>
          <p:nvPr>
            <p:ph type="title"/>
          </p:nvPr>
        </p:nvSpPr>
        <p:spPr>
          <a:xfrm>
            <a:off x="838200" y="365125"/>
            <a:ext cx="10515600" cy="1019559"/>
          </a:xfrm>
        </p:spPr>
        <p:txBody>
          <a:bodyPr/>
          <a:lstStyle/>
          <a:p>
            <a:r>
              <a:rPr lang="en-US"/>
              <a:t>Topics of Discussion</a:t>
            </a:r>
          </a:p>
        </p:txBody>
      </p:sp>
      <p:sp>
        <p:nvSpPr>
          <p:cNvPr id="6" name="Rectangle 5">
            <a:extLst>
              <a:ext uri="{FF2B5EF4-FFF2-40B4-BE49-F238E27FC236}">
                <a16:creationId xmlns:a16="http://schemas.microsoft.com/office/drawing/2014/main" id="{197D116B-3BE3-40A8-901A-BC8880D380AA}"/>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BE1900-7D46-4570-A518-4E62A60A5D29}"/>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 11">
            <a:extLst>
              <a:ext uri="{FF2B5EF4-FFF2-40B4-BE49-F238E27FC236}">
                <a16:creationId xmlns:a16="http://schemas.microsoft.com/office/drawing/2014/main" id="{25FED2E3-68EF-4BC5-BF52-6A3AA91DC4AF}"/>
              </a:ext>
            </a:extLst>
          </p:cNvPr>
          <p:cNvGraphicFramePr/>
          <p:nvPr>
            <p:extLst>
              <p:ext uri="{D42A27DB-BD31-4B8C-83A1-F6EECF244321}">
                <p14:modId xmlns:p14="http://schemas.microsoft.com/office/powerpoint/2010/main" val="22106573"/>
              </p:ext>
            </p:extLst>
          </p:nvPr>
        </p:nvGraphicFramePr>
        <p:xfrm>
          <a:off x="254000" y="1384684"/>
          <a:ext cx="11582400" cy="4843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628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4139-0D20-460F-9349-6F85637856FE}"/>
              </a:ext>
            </a:extLst>
          </p:cNvPr>
          <p:cNvSpPr>
            <a:spLocks noGrp="1"/>
          </p:cNvSpPr>
          <p:nvPr>
            <p:ph type="title"/>
          </p:nvPr>
        </p:nvSpPr>
        <p:spPr>
          <a:xfrm>
            <a:off x="838200" y="375285"/>
            <a:ext cx="10515600" cy="945515"/>
          </a:xfrm>
        </p:spPr>
        <p:txBody>
          <a:bodyPr/>
          <a:lstStyle/>
          <a:p>
            <a:r>
              <a:rPr lang="en-US"/>
              <a:t>References</a:t>
            </a:r>
          </a:p>
        </p:txBody>
      </p:sp>
      <p:sp>
        <p:nvSpPr>
          <p:cNvPr id="3" name="Content Placeholder 2">
            <a:extLst>
              <a:ext uri="{FF2B5EF4-FFF2-40B4-BE49-F238E27FC236}">
                <a16:creationId xmlns:a16="http://schemas.microsoft.com/office/drawing/2014/main" id="{C45E8CF4-81BD-445E-BCD1-871CA672B552}"/>
              </a:ext>
            </a:extLst>
          </p:cNvPr>
          <p:cNvSpPr>
            <a:spLocks noGrp="1"/>
          </p:cNvSpPr>
          <p:nvPr>
            <p:ph idx="1"/>
          </p:nvPr>
        </p:nvSpPr>
        <p:spPr>
          <a:xfrm>
            <a:off x="838200" y="1584960"/>
            <a:ext cx="10515600" cy="4673283"/>
          </a:xfrm>
        </p:spPr>
        <p:txBody>
          <a:bodyPr vert="horz" lIns="91440" tIns="45720" rIns="91440" bIns="45720" rtlCol="0" anchor="t">
            <a:normAutofit fontScale="92500" lnSpcReduction="20000"/>
          </a:bodyPr>
          <a:lstStyle/>
          <a:p>
            <a:r>
              <a:rPr lang="en-GB" sz="1400" b="0" i="1" u="none" strike="noStrike">
                <a:solidFill>
                  <a:srgbClr val="000000"/>
                </a:solidFill>
                <a:effectLst/>
                <a:latin typeface="Calibri Light"/>
                <a:cs typeface="Calibri Light"/>
              </a:rPr>
              <a:t>Responsible innovation</a:t>
            </a:r>
            <a:r>
              <a:rPr lang="en-GB" sz="1400" b="0" i="0" u="none" strike="noStrike">
                <a:solidFill>
                  <a:srgbClr val="000000"/>
                </a:solidFill>
                <a:effectLst/>
                <a:latin typeface="Calibri Light"/>
                <a:cs typeface="Calibri Light"/>
              </a:rPr>
              <a:t>. (n.d.). </a:t>
            </a:r>
            <a:r>
              <a:rPr lang="en-US" sz="1400">
                <a:solidFill>
                  <a:srgbClr val="000000"/>
                </a:solidFill>
                <a:latin typeface="Calibri Light"/>
                <a:cs typeface="Calibri Light"/>
              </a:rPr>
              <a:t>w</a:t>
            </a:r>
            <a:r>
              <a:rPr lang="en-GB" sz="1400" b="0" i="0" u="none" strike="noStrike">
                <a:solidFill>
                  <a:srgbClr val="000000"/>
                </a:solidFill>
                <a:effectLst/>
                <a:latin typeface="Calibri Light"/>
                <a:cs typeface="Calibri Light"/>
              </a:rPr>
              <a:t>ww.ukri.org. https://www.ukri.org/about-us/policies-standards-and-data/good-research-resource-hub/responsible-innovation/</a:t>
            </a:r>
          </a:p>
          <a:p>
            <a:r>
              <a:rPr lang="en-GB" sz="1400" b="0" i="1" u="none" strike="noStrike">
                <a:solidFill>
                  <a:srgbClr val="000000"/>
                </a:solidFill>
                <a:effectLst/>
                <a:latin typeface="Calibri Light"/>
                <a:cs typeface="Calibri Light"/>
              </a:rPr>
              <a:t>Data Ethics Framework</a:t>
            </a:r>
            <a:r>
              <a:rPr lang="en-GB" sz="1400" b="0" i="0" u="none" strike="noStrike">
                <a:solidFill>
                  <a:srgbClr val="000000"/>
                </a:solidFill>
                <a:effectLst/>
                <a:latin typeface="Calibri Light"/>
                <a:cs typeface="Calibri Light"/>
              </a:rPr>
              <a:t>. (n.d.). https://assets.publishing.service.gov.uk/government/uploads/system/uploads/attachment_data/file/923108/Data_Ethics_Framework_2020.pdf</a:t>
            </a:r>
          </a:p>
          <a:p>
            <a:r>
              <a:rPr lang="en-GB" sz="1400" b="0" i="0" u="none" strike="noStrike">
                <a:solidFill>
                  <a:srgbClr val="000000"/>
                </a:solidFill>
                <a:effectLst/>
                <a:latin typeface="Calibri Light"/>
                <a:cs typeface="Calibri Light"/>
              </a:rPr>
              <a:t>‌</a:t>
            </a:r>
            <a:r>
              <a:rPr lang="en-US" sz="1400" i="1">
                <a:effectLst/>
                <a:latin typeface="Calibri Light"/>
                <a:cs typeface="Calibri Light"/>
              </a:rPr>
              <a:t>Nearly 9 in 10 people think it’s important that </a:t>
            </a:r>
            <a:r>
              <a:rPr lang="en-US" sz="1400" i="1" err="1">
                <a:effectLst/>
                <a:latin typeface="Calibri Light"/>
                <a:cs typeface="Calibri Light"/>
              </a:rPr>
              <a:t>organisations</a:t>
            </a:r>
            <a:r>
              <a:rPr lang="en-US" sz="1400" i="1">
                <a:effectLst/>
                <a:latin typeface="Calibri Light"/>
                <a:cs typeface="Calibri Light"/>
              </a:rPr>
              <a:t> use personal data ethically – The ODI</a:t>
            </a:r>
            <a:r>
              <a:rPr lang="en-US" sz="1400">
                <a:effectLst/>
                <a:latin typeface="Calibri Light"/>
                <a:cs typeface="Calibri Light"/>
              </a:rPr>
              <a:t>. (2019, November 12). The Open Data Institute. </a:t>
            </a:r>
            <a:r>
              <a:rPr lang="en-US" sz="1400">
                <a:effectLst/>
                <a:latin typeface="Calibri Light"/>
                <a:cs typeface="Calibri Light"/>
                <a:hlinkClick r:id="rId2"/>
              </a:rPr>
              <a:t>https://theodi.org/article/nearly-9-in-10-people-think-its-important-that-organisations-use-personal-data-ethically/</a:t>
            </a:r>
            <a:endParaRPr lang="en-US" sz="1400">
              <a:effectLst/>
              <a:latin typeface="Calibri Light"/>
              <a:cs typeface="Calibri Light"/>
            </a:endParaRPr>
          </a:p>
          <a:p>
            <a:r>
              <a:rPr lang="en-US" sz="1400">
                <a:solidFill>
                  <a:srgbClr val="000000"/>
                </a:solidFill>
                <a:latin typeface="Calibri Light"/>
                <a:cs typeface="Calibri Light"/>
              </a:rPr>
              <a:t>Responsible Innovation Framework. (2020, September 23). Business in the Community. https://www.bitc.org.uk/report/responsible-innovation-framework/</a:t>
            </a:r>
          </a:p>
          <a:p>
            <a:r>
              <a:rPr lang="en-US" sz="1400" i="1">
                <a:effectLst/>
                <a:latin typeface="Calibri Light"/>
                <a:cs typeface="Calibri Light"/>
              </a:rPr>
              <a:t>Council for Big Data, Ethics, and Society</a:t>
            </a:r>
            <a:r>
              <a:rPr lang="en-US" sz="1400">
                <a:effectLst/>
                <a:latin typeface="Calibri Light"/>
                <a:cs typeface="Calibri Light"/>
              </a:rPr>
              <a:t>. (2016, April 24). Datasociety.net. </a:t>
            </a:r>
            <a:r>
              <a:rPr lang="en-US" sz="1400">
                <a:effectLst/>
                <a:latin typeface="Calibri Light"/>
                <a:cs typeface="Calibri Light"/>
                <a:hlinkClick r:id="rId3"/>
              </a:rPr>
              <a:t>https://bdes.datasociety.net/</a:t>
            </a:r>
            <a:endParaRPr lang="en-US" sz="1400">
              <a:effectLst/>
              <a:latin typeface="Calibri Light"/>
              <a:cs typeface="Calibri Light"/>
            </a:endParaRPr>
          </a:p>
          <a:p>
            <a:r>
              <a:rPr lang="en-US" sz="1400">
                <a:effectLst/>
                <a:latin typeface="Calibri Light"/>
                <a:cs typeface="Calibri Light"/>
              </a:rPr>
              <a:t>Communications, U. (2020, September 22). </a:t>
            </a:r>
            <a:r>
              <a:rPr lang="en-US" sz="1400" i="1">
                <a:effectLst/>
                <a:latin typeface="Calibri Light"/>
                <a:cs typeface="Calibri Light"/>
              </a:rPr>
              <a:t>The evolution of data ethics in the public sector</a:t>
            </a:r>
            <a:r>
              <a:rPr lang="en-US" sz="1400">
                <a:effectLst/>
                <a:latin typeface="Calibri Light"/>
                <a:cs typeface="Calibri Light"/>
              </a:rPr>
              <a:t>. Www.unit4.com. </a:t>
            </a:r>
            <a:r>
              <a:rPr lang="en-US" sz="1400">
                <a:effectLst/>
                <a:latin typeface="Calibri Light"/>
                <a:cs typeface="Calibri Light"/>
                <a:hlinkClick r:id="rId4"/>
              </a:rPr>
              <a:t>https://www.unit4.com/blog/evolution-data-ethics-public-sector</a:t>
            </a:r>
            <a:endParaRPr lang="en-US" sz="1400">
              <a:effectLst/>
              <a:latin typeface="Calibri Light"/>
              <a:cs typeface="Calibri Light"/>
            </a:endParaRPr>
          </a:p>
          <a:p>
            <a:r>
              <a:rPr lang="en-GB" sz="1400" i="1">
                <a:effectLst/>
                <a:latin typeface="Calibri Light"/>
                <a:cs typeface="Calibri Light"/>
              </a:rPr>
              <a:t>Agile Analytics</a:t>
            </a:r>
            <a:r>
              <a:rPr lang="en-GB" sz="1400">
                <a:effectLst/>
                <a:latin typeface="Calibri Light"/>
                <a:cs typeface="Calibri Light"/>
              </a:rPr>
              <a:t>. (n.d.). Agile Analytics. https://agile-analytics.com.au/</a:t>
            </a:r>
          </a:p>
          <a:p>
            <a:r>
              <a:rPr lang="en-US" sz="1400">
                <a:effectLst/>
                <a:latin typeface="Calibri Light"/>
                <a:cs typeface="Times New Roman"/>
              </a:rPr>
              <a:t>Johann. (n.d.). </a:t>
            </a:r>
            <a:r>
              <a:rPr lang="en-US" sz="1400" i="1">
                <a:effectLst/>
                <a:latin typeface="Calibri Light"/>
                <a:cs typeface="Times New Roman"/>
              </a:rPr>
              <a:t>About Us | More Information - Data Bear</a:t>
            </a:r>
            <a:r>
              <a:rPr lang="en-US" sz="1400">
                <a:effectLst/>
                <a:latin typeface="Calibri Light"/>
                <a:cs typeface="Times New Roman"/>
              </a:rPr>
              <a:t>. Data Bear - Power BI Training and Consulting. </a:t>
            </a:r>
            <a:r>
              <a:rPr lang="en-US" sz="1400">
                <a:effectLst/>
                <a:latin typeface="Calibri Light"/>
                <a:cs typeface="Times New Roman"/>
                <a:hlinkClick r:id="rId5"/>
              </a:rPr>
              <a:t>https://databear.com/about-us/</a:t>
            </a:r>
            <a:endParaRPr lang="en-US" sz="1400">
              <a:effectLst/>
              <a:latin typeface="Calibri Light"/>
              <a:cs typeface="Times New Roman"/>
            </a:endParaRPr>
          </a:p>
          <a:p>
            <a:r>
              <a:rPr lang="en-US" sz="1400" i="1">
                <a:latin typeface="Calibri Light"/>
                <a:cs typeface="Times New Roman"/>
              </a:rPr>
              <a:t>Deloitte Center for Government Insights. (2019). A REPORT FROM THE DELOITTE CENTER FOR GOVERNMENT INSIGHTS Government Trends 2020 What are the most transformational trends in government today? https://www2.deloitte.com/content/dam/insights/us/articles/government-trends-2020/DI_Government-Trends-2020.pdf</a:t>
            </a:r>
          </a:p>
          <a:p>
            <a:r>
              <a:rPr lang="en-US" sz="1400" i="1">
                <a:latin typeface="Calibri Light"/>
                <a:cs typeface="Times New Roman"/>
              </a:rPr>
              <a:t>Central Digital and Data Office. (2018, June 13). Data Ethics Framework. GOV.UK. </a:t>
            </a:r>
            <a:r>
              <a:rPr lang="en-US" sz="1400" i="1">
                <a:latin typeface="Calibri Light"/>
                <a:cs typeface="Times New Roman"/>
                <a:hlinkClick r:id="rId6"/>
              </a:rPr>
              <a:t>https://www.gov.uk/government/publications/data-ethics-framework/data-ethics-framework-2020</a:t>
            </a:r>
            <a:endParaRPr lang="en-US" sz="1400" i="1">
              <a:latin typeface="Calibri Light"/>
              <a:cs typeface="Times New Roman"/>
            </a:endParaRPr>
          </a:p>
          <a:p>
            <a:r>
              <a:rPr lang="en-US" sz="1400">
                <a:latin typeface="Calibri Light"/>
                <a:cs typeface="Times New Roman"/>
              </a:rPr>
              <a:t>Microsoft. (n.d.). About our practices and your data. </a:t>
            </a:r>
            <a:r>
              <a:rPr lang="en-US" sz="1400">
                <a:latin typeface="Calibri Light"/>
                <a:cs typeface="Times New Roman"/>
                <a:hlinkClick r:id="rId7">
                  <a:extLst>
                    <a:ext uri="{A12FA001-AC4F-418D-AE19-62706E023703}">
                      <ahyp:hlinkClr xmlns:ahyp="http://schemas.microsoft.com/office/drawing/2018/hyperlinkcolor" val="tx"/>
                    </a:ext>
                  </a:extLst>
                </a:hlinkClick>
              </a:rPr>
              <a:t>https://blogs.microsoft.com/datalaw/our-practices/</a:t>
            </a:r>
            <a:endParaRPr lang="en-US" sz="1400">
              <a:latin typeface="Calibri Light"/>
              <a:cs typeface="Times New Roman"/>
            </a:endParaRPr>
          </a:p>
          <a:p>
            <a:r>
              <a:rPr lang="en-US" sz="1400">
                <a:latin typeface="Calibri Light"/>
                <a:cs typeface="Times New Roman"/>
              </a:rPr>
              <a:t>Accenture. (2016). Building digital trust: The role of data ethics in the digital age. https://apo.org.au/sites/default/files/resource-files/2016-06/apo-nid71946.pdf</a:t>
            </a:r>
          </a:p>
          <a:p>
            <a:endParaRPr lang="en-US" sz="1800">
              <a:effectLst/>
              <a:latin typeface="Times New Roman" panose="02020603050405020304" pitchFamily="18" charset="0"/>
            </a:endParaRPr>
          </a:p>
          <a:p>
            <a:endParaRPr lang="en-US" sz="1800">
              <a:effectLst/>
              <a:latin typeface="Times New Roman" panose="02020603050405020304" pitchFamily="18" charset="0"/>
            </a:endParaRPr>
          </a:p>
          <a:p>
            <a:endParaRPr lang="en-US" sz="1400" i="1">
              <a:latin typeface="Calibri Light"/>
              <a:cs typeface="Times New Roman"/>
            </a:endParaRPr>
          </a:p>
          <a:p>
            <a:endParaRPr lang="en-US" sz="1400" i="1">
              <a:latin typeface="Calibri Light"/>
              <a:cs typeface="Times New Roman"/>
            </a:endParaRPr>
          </a:p>
          <a:p>
            <a:endParaRPr lang="en-US" sz="1400">
              <a:effectLst/>
              <a:latin typeface="Calibri Light"/>
              <a:cs typeface="Times New Roman"/>
            </a:endParaRPr>
          </a:p>
          <a:p>
            <a:endParaRPr lang="en-US" sz="1400">
              <a:effectLst/>
              <a:latin typeface="Calibri Light"/>
              <a:cs typeface="Times New Roman" panose="02020603050405020304" pitchFamily="18" charset="0"/>
            </a:endParaRPr>
          </a:p>
          <a:p>
            <a:endParaRPr lang="en-US" sz="1800">
              <a:effectLst/>
              <a:latin typeface="Calibri Light"/>
              <a:cs typeface="Calibri Light"/>
            </a:endParaRPr>
          </a:p>
          <a:p>
            <a:endParaRPr lang="en-US" sz="1800">
              <a:effectLst/>
              <a:latin typeface="Calibri Light"/>
              <a:cs typeface="Calibri Light"/>
            </a:endParaRPr>
          </a:p>
          <a:p>
            <a:endParaRPr lang="en-US" sz="1800">
              <a:effectLst/>
              <a:latin typeface="Calibri Light"/>
              <a:cs typeface="Calibri Light"/>
            </a:endParaRPr>
          </a:p>
          <a:p>
            <a:endParaRPr lang="en-US" sz="1800">
              <a:effectLst/>
              <a:latin typeface="Calibri Light"/>
              <a:cs typeface="Calibri Light"/>
            </a:endParaRPr>
          </a:p>
          <a:p>
            <a:endParaRPr lang="en-US" sz="1800" b="0" i="0" u="none" strike="noStrike">
              <a:solidFill>
                <a:srgbClr val="000000"/>
              </a:solidFill>
              <a:effectLst/>
              <a:latin typeface="Calibri Light"/>
              <a:cs typeface="Times New Roman" panose="02020603050405020304" pitchFamily="18" charset="0"/>
            </a:endParaRPr>
          </a:p>
          <a:p>
            <a:endParaRPr lang="en-GB" sz="1600" b="0" i="0" u="none" strike="noStrike">
              <a:solidFill>
                <a:srgbClr val="000000"/>
              </a:solidFill>
              <a:effectLst/>
              <a:latin typeface="Calibri Light"/>
              <a:cs typeface="Calibri Light"/>
            </a:endParaRPr>
          </a:p>
          <a:p>
            <a:endParaRPr lang="en-GB" sz="1600">
              <a:solidFill>
                <a:srgbClr val="000000"/>
              </a:solidFill>
              <a:latin typeface="Calibri Light"/>
              <a:cs typeface="Calibri" panose="020F0502020204030204" pitchFamily="34" charset="0"/>
            </a:endParaRPr>
          </a:p>
        </p:txBody>
      </p:sp>
      <p:sp>
        <p:nvSpPr>
          <p:cNvPr id="4" name="Rectangle 3">
            <a:extLst>
              <a:ext uri="{FF2B5EF4-FFF2-40B4-BE49-F238E27FC236}">
                <a16:creationId xmlns:a16="http://schemas.microsoft.com/office/drawing/2014/main" id="{61B0741B-C386-4E77-A6A9-52C1FEDE98DB}"/>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03FB781-839C-4A92-82A7-DCC131A213E7}"/>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80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6842-BBE6-497D-B370-60F6A4458992}"/>
              </a:ext>
            </a:extLst>
          </p:cNvPr>
          <p:cNvSpPr>
            <a:spLocks noGrp="1"/>
          </p:cNvSpPr>
          <p:nvPr>
            <p:ph type="title"/>
          </p:nvPr>
        </p:nvSpPr>
        <p:spPr>
          <a:xfrm>
            <a:off x="838200" y="365125"/>
            <a:ext cx="10515600" cy="1030697"/>
          </a:xfrm>
        </p:spPr>
        <p:txBody>
          <a:bodyPr/>
          <a:lstStyle/>
          <a:p>
            <a:r>
              <a:rPr lang="en-US"/>
              <a:t>About </a:t>
            </a:r>
            <a:r>
              <a:rPr lang="en-US" err="1"/>
              <a:t>Adatis</a:t>
            </a:r>
            <a:endParaRPr lang="en-US"/>
          </a:p>
        </p:txBody>
      </p:sp>
      <p:sp>
        <p:nvSpPr>
          <p:cNvPr id="4" name="TextBox 3">
            <a:extLst>
              <a:ext uri="{FF2B5EF4-FFF2-40B4-BE49-F238E27FC236}">
                <a16:creationId xmlns:a16="http://schemas.microsoft.com/office/drawing/2014/main" id="{BF8B8850-9685-457E-9715-3C8A77CFC8C5}"/>
              </a:ext>
            </a:extLst>
          </p:cNvPr>
          <p:cNvSpPr txBox="1"/>
          <p:nvPr/>
        </p:nvSpPr>
        <p:spPr>
          <a:xfrm>
            <a:off x="714183" y="1449022"/>
            <a:ext cx="5412509" cy="2800767"/>
          </a:xfrm>
          <a:prstGeom prst="rect">
            <a:avLst/>
          </a:prstGeom>
          <a:noFill/>
        </p:spPr>
        <p:txBody>
          <a:bodyPr wrap="square" rtlCol="0">
            <a:spAutoFit/>
          </a:bodyPr>
          <a:lstStyle/>
          <a:p>
            <a:r>
              <a:rPr lang="en-US" sz="1600" err="1"/>
              <a:t>Adatis</a:t>
            </a:r>
            <a:r>
              <a:rPr lang="en-US" sz="1600"/>
              <a:t> specializes in the fields of:</a:t>
            </a:r>
          </a:p>
          <a:p>
            <a:endParaRPr lang="en-US" sz="1600"/>
          </a:p>
          <a:p>
            <a:endParaRPr lang="en-US" sz="1600"/>
          </a:p>
          <a:p>
            <a:endParaRPr lang="en-US" sz="1600"/>
          </a:p>
          <a:p>
            <a:endParaRPr lang="en-US" sz="1600"/>
          </a:p>
          <a:p>
            <a:endParaRPr lang="en-US" sz="1600"/>
          </a:p>
          <a:p>
            <a:endParaRPr lang="en-US" sz="1600"/>
          </a:p>
          <a:p>
            <a:r>
              <a:rPr lang="en-US" sz="1600" err="1"/>
              <a:t>Adatis</a:t>
            </a:r>
            <a:r>
              <a:rPr lang="en-US" sz="1600"/>
              <a:t> provides data driven solutions and services in:</a:t>
            </a:r>
          </a:p>
          <a:p>
            <a:pPr marL="285750" indent="-285750">
              <a:buFont typeface="Arial" panose="020B0604020202020204" pitchFamily="34" charset="0"/>
              <a:buChar char="•"/>
            </a:pPr>
            <a:endParaRPr lang="en-US" sz="1600"/>
          </a:p>
          <a:p>
            <a:endParaRPr lang="en-US" sz="1600"/>
          </a:p>
          <a:p>
            <a:endParaRPr lang="en-US" sz="1600"/>
          </a:p>
        </p:txBody>
      </p:sp>
      <p:pic>
        <p:nvPicPr>
          <p:cNvPr id="5" name="Picture 4" descr="Adatis | LinkedIn">
            <a:extLst>
              <a:ext uri="{FF2B5EF4-FFF2-40B4-BE49-F238E27FC236}">
                <a16:creationId xmlns:a16="http://schemas.microsoft.com/office/drawing/2014/main" id="{8AC25EB2-C837-44E4-ADB6-56C1AA5B1D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367" r="140" b="597"/>
          <a:stretch/>
        </p:blipFill>
        <p:spPr bwMode="auto">
          <a:xfrm>
            <a:off x="7091576" y="657670"/>
            <a:ext cx="3221248" cy="103069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AF77A5-A04A-490C-977B-AE18DE896D2E}"/>
              </a:ext>
            </a:extLst>
          </p:cNvPr>
          <p:cNvPicPr>
            <a:picLocks noChangeAspect="1"/>
          </p:cNvPicPr>
          <p:nvPr/>
        </p:nvPicPr>
        <p:blipFill>
          <a:blip r:embed="rId3"/>
          <a:stretch>
            <a:fillRect/>
          </a:stretch>
        </p:blipFill>
        <p:spPr>
          <a:xfrm>
            <a:off x="7079652" y="2174457"/>
            <a:ext cx="3229361" cy="1209988"/>
          </a:xfrm>
          <a:prstGeom prst="rect">
            <a:avLst/>
          </a:prstGeom>
          <a:ln>
            <a:solidFill>
              <a:schemeClr val="tx1"/>
            </a:solidFill>
          </a:ln>
        </p:spPr>
      </p:pic>
      <p:graphicFrame>
        <p:nvGraphicFramePr>
          <p:cNvPr id="11" name="Diagram 10">
            <a:extLst>
              <a:ext uri="{FF2B5EF4-FFF2-40B4-BE49-F238E27FC236}">
                <a16:creationId xmlns:a16="http://schemas.microsoft.com/office/drawing/2014/main" id="{D0FCA73A-81FA-43D6-8129-728FF70C5F5A}"/>
              </a:ext>
            </a:extLst>
          </p:cNvPr>
          <p:cNvGraphicFramePr/>
          <p:nvPr>
            <p:extLst>
              <p:ext uri="{D42A27DB-BD31-4B8C-83A1-F6EECF244321}">
                <p14:modId xmlns:p14="http://schemas.microsoft.com/office/powerpoint/2010/main" val="589440701"/>
              </p:ext>
            </p:extLst>
          </p:nvPr>
        </p:nvGraphicFramePr>
        <p:xfrm>
          <a:off x="838200" y="1922017"/>
          <a:ext cx="4393142" cy="1069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1" name="Diagram 20">
            <a:extLst>
              <a:ext uri="{FF2B5EF4-FFF2-40B4-BE49-F238E27FC236}">
                <a16:creationId xmlns:a16="http://schemas.microsoft.com/office/drawing/2014/main" id="{923C81D5-9FC6-4ABA-9319-645AF5DCA9DC}"/>
              </a:ext>
            </a:extLst>
          </p:cNvPr>
          <p:cNvGraphicFramePr/>
          <p:nvPr>
            <p:extLst>
              <p:ext uri="{D42A27DB-BD31-4B8C-83A1-F6EECF244321}">
                <p14:modId xmlns:p14="http://schemas.microsoft.com/office/powerpoint/2010/main" val="636989049"/>
              </p:ext>
            </p:extLst>
          </p:nvPr>
        </p:nvGraphicFramePr>
        <p:xfrm>
          <a:off x="5787156" y="3969922"/>
          <a:ext cx="6214288" cy="109018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3" name="Diagram 22">
            <a:extLst>
              <a:ext uri="{FF2B5EF4-FFF2-40B4-BE49-F238E27FC236}">
                <a16:creationId xmlns:a16="http://schemas.microsoft.com/office/drawing/2014/main" id="{8D17DE99-6CD3-41C6-AFCE-4AB91DBB8416}"/>
              </a:ext>
            </a:extLst>
          </p:cNvPr>
          <p:cNvGraphicFramePr/>
          <p:nvPr>
            <p:extLst>
              <p:ext uri="{D42A27DB-BD31-4B8C-83A1-F6EECF244321}">
                <p14:modId xmlns:p14="http://schemas.microsoft.com/office/powerpoint/2010/main" val="1187965346"/>
              </p:ext>
            </p:extLst>
          </p:nvPr>
        </p:nvGraphicFramePr>
        <p:xfrm>
          <a:off x="946775" y="3667877"/>
          <a:ext cx="4200474" cy="244763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9" name="Rectangle 8">
            <a:extLst>
              <a:ext uri="{FF2B5EF4-FFF2-40B4-BE49-F238E27FC236}">
                <a16:creationId xmlns:a16="http://schemas.microsoft.com/office/drawing/2014/main" id="{496F87F0-C385-4FF5-823D-5E9BF80150BF}"/>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EB11ACD-6CC3-4F11-8F09-FEB61FD5062D}"/>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240236-E803-4480-ACD8-C9F865EF98D2}"/>
              </a:ext>
            </a:extLst>
          </p:cNvPr>
          <p:cNvSpPr txBox="1"/>
          <p:nvPr/>
        </p:nvSpPr>
        <p:spPr>
          <a:xfrm>
            <a:off x="7641386" y="1725887"/>
            <a:ext cx="2105891" cy="261610"/>
          </a:xfrm>
          <a:prstGeom prst="rect">
            <a:avLst/>
          </a:prstGeom>
          <a:noFill/>
        </p:spPr>
        <p:txBody>
          <a:bodyPr wrap="square" rtlCol="0">
            <a:spAutoFit/>
          </a:bodyPr>
          <a:lstStyle/>
          <a:p>
            <a:r>
              <a:rPr lang="en-US" sz="1050" i="1"/>
              <a:t>Fig -1 : The </a:t>
            </a:r>
            <a:r>
              <a:rPr lang="en-US" sz="1050" i="1" err="1"/>
              <a:t>Adatis</a:t>
            </a:r>
            <a:r>
              <a:rPr lang="en-US" sz="1050" i="1"/>
              <a:t> Company Logo</a:t>
            </a:r>
          </a:p>
        </p:txBody>
      </p:sp>
      <p:sp>
        <p:nvSpPr>
          <p:cNvPr id="12" name="TextBox 11">
            <a:extLst>
              <a:ext uri="{FF2B5EF4-FFF2-40B4-BE49-F238E27FC236}">
                <a16:creationId xmlns:a16="http://schemas.microsoft.com/office/drawing/2014/main" id="{6E5B8280-EDFF-4C5F-BE50-5F4F49162315}"/>
              </a:ext>
            </a:extLst>
          </p:cNvPr>
          <p:cNvSpPr txBox="1"/>
          <p:nvPr/>
        </p:nvSpPr>
        <p:spPr>
          <a:xfrm>
            <a:off x="7649254" y="3424031"/>
            <a:ext cx="2564891" cy="253916"/>
          </a:xfrm>
          <a:prstGeom prst="rect">
            <a:avLst/>
          </a:prstGeom>
          <a:noFill/>
        </p:spPr>
        <p:txBody>
          <a:bodyPr wrap="square" rtlCol="0">
            <a:spAutoFit/>
          </a:bodyPr>
          <a:lstStyle/>
          <a:p>
            <a:r>
              <a:rPr lang="en-US" sz="1050" i="1"/>
              <a:t>Fig -2 : Microsoft Gold Certified Partner</a:t>
            </a:r>
          </a:p>
        </p:txBody>
      </p:sp>
    </p:spTree>
    <p:extLst>
      <p:ext uri="{BB962C8B-B14F-4D97-AF65-F5344CB8AC3E}">
        <p14:creationId xmlns:p14="http://schemas.microsoft.com/office/powerpoint/2010/main" val="47757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7CC5-577E-434B-88EA-05995D7C3E78}"/>
              </a:ext>
            </a:extLst>
          </p:cNvPr>
          <p:cNvSpPr>
            <a:spLocks noGrp="1"/>
          </p:cNvSpPr>
          <p:nvPr>
            <p:ph type="ctrTitle"/>
          </p:nvPr>
        </p:nvSpPr>
        <p:spPr>
          <a:xfrm>
            <a:off x="688258" y="396742"/>
            <a:ext cx="9144000" cy="797877"/>
          </a:xfrm>
        </p:spPr>
        <p:txBody>
          <a:bodyPr>
            <a:normAutofit/>
          </a:bodyPr>
          <a:lstStyle/>
          <a:p>
            <a:pPr algn="l"/>
            <a:r>
              <a:rPr lang="en-IN" sz="4800"/>
              <a:t>Data Ethics</a:t>
            </a:r>
            <a:endParaRPr lang="en-GB" sz="4800"/>
          </a:p>
        </p:txBody>
      </p:sp>
      <p:sp>
        <p:nvSpPr>
          <p:cNvPr id="3" name="Subtitle 2">
            <a:extLst>
              <a:ext uri="{FF2B5EF4-FFF2-40B4-BE49-F238E27FC236}">
                <a16:creationId xmlns:a16="http://schemas.microsoft.com/office/drawing/2014/main" id="{7D7D22FF-0C7A-48F9-B3CE-0C000A2D1D0A}"/>
              </a:ext>
            </a:extLst>
          </p:cNvPr>
          <p:cNvSpPr>
            <a:spLocks noGrp="1"/>
          </p:cNvSpPr>
          <p:nvPr>
            <p:ph type="subTitle" idx="1"/>
          </p:nvPr>
        </p:nvSpPr>
        <p:spPr>
          <a:xfrm>
            <a:off x="7191969" y="2708377"/>
            <a:ext cx="4478102" cy="609163"/>
          </a:xfrm>
        </p:spPr>
        <p:txBody>
          <a:bodyPr vert="horz" lIns="91440" tIns="45720" rIns="91440" bIns="45720" rtlCol="0" anchor="t">
            <a:noAutofit/>
          </a:bodyPr>
          <a:lstStyle/>
          <a:p>
            <a:pPr algn="just"/>
            <a:r>
              <a:rPr lang="en-US" sz="1600">
                <a:effectLst/>
                <a:ea typeface="Calibri" panose="020F0502020204030204" pitchFamily="34" charset="0"/>
                <a:cs typeface="Times New Roman" panose="02020603050405020304" pitchFamily="18" charset="0"/>
              </a:rPr>
              <a:t>The UK Government defines data ethics or a data ethics framework as a “set of principles to guide the design of appropriate data use in the public sector. It is aimed at data practitioners, policy makers, operational staff and people helping to produce data informed insight” </a:t>
            </a:r>
          </a:p>
          <a:p>
            <a:pPr algn="just"/>
            <a:endParaRPr lang="en-GB" sz="1600"/>
          </a:p>
        </p:txBody>
      </p:sp>
      <p:pic>
        <p:nvPicPr>
          <p:cNvPr id="10" name="Picture 10" descr="Diagram&#10;&#10;Description automatically generated">
            <a:extLst>
              <a:ext uri="{FF2B5EF4-FFF2-40B4-BE49-F238E27FC236}">
                <a16:creationId xmlns:a16="http://schemas.microsoft.com/office/drawing/2014/main" id="{8CE173D1-C0A1-4912-9F30-1C10C823C80E}"/>
              </a:ext>
            </a:extLst>
          </p:cNvPr>
          <p:cNvPicPr>
            <a:picLocks noChangeAspect="1"/>
          </p:cNvPicPr>
          <p:nvPr/>
        </p:nvPicPr>
        <p:blipFill>
          <a:blip r:embed="rId2"/>
          <a:stretch>
            <a:fillRect/>
          </a:stretch>
        </p:blipFill>
        <p:spPr>
          <a:xfrm>
            <a:off x="529515" y="995681"/>
            <a:ext cx="6023326" cy="5009660"/>
          </a:xfrm>
          <a:prstGeom prst="rect">
            <a:avLst/>
          </a:prstGeom>
        </p:spPr>
      </p:pic>
      <p:sp>
        <p:nvSpPr>
          <p:cNvPr id="5" name="Rectangle 4">
            <a:extLst>
              <a:ext uri="{FF2B5EF4-FFF2-40B4-BE49-F238E27FC236}">
                <a16:creationId xmlns:a16="http://schemas.microsoft.com/office/drawing/2014/main" id="{0DEBF580-3B30-4610-A518-97312921E12C}"/>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616B633-5C14-4BE4-AEA2-CBE465A50E7A}"/>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45BB4D0-DAA1-4156-8326-0B528D1B3CF5}"/>
              </a:ext>
            </a:extLst>
          </p:cNvPr>
          <p:cNvSpPr txBox="1"/>
          <p:nvPr/>
        </p:nvSpPr>
        <p:spPr>
          <a:xfrm>
            <a:off x="1802574" y="6005340"/>
            <a:ext cx="3020149" cy="253916"/>
          </a:xfrm>
          <a:prstGeom prst="rect">
            <a:avLst/>
          </a:prstGeom>
          <a:noFill/>
        </p:spPr>
        <p:txBody>
          <a:bodyPr wrap="square" rtlCol="0">
            <a:spAutoFit/>
          </a:bodyPr>
          <a:lstStyle/>
          <a:p>
            <a:r>
              <a:rPr lang="en-US" sz="1050" i="1"/>
              <a:t>Fig -3 : Digital Ethics and its surrounding question</a:t>
            </a:r>
          </a:p>
        </p:txBody>
      </p:sp>
    </p:spTree>
    <p:extLst>
      <p:ext uri="{BB962C8B-B14F-4D97-AF65-F5344CB8AC3E}">
        <p14:creationId xmlns:p14="http://schemas.microsoft.com/office/powerpoint/2010/main" val="1929689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499D6EA-90CC-47E3-81FA-903012168408}"/>
              </a:ext>
            </a:extLst>
          </p:cNvPr>
          <p:cNvSpPr>
            <a:spLocks noGrp="1"/>
          </p:cNvSpPr>
          <p:nvPr>
            <p:ph idx="1"/>
          </p:nvPr>
        </p:nvSpPr>
        <p:spPr>
          <a:xfrm>
            <a:off x="5981323" y="1690688"/>
            <a:ext cx="5160264" cy="3327034"/>
          </a:xfrm>
        </p:spPr>
        <p:txBody>
          <a:bodyPr anchor="t">
            <a:noAutofit/>
          </a:bodyPr>
          <a:lstStyle/>
          <a:p>
            <a:pPr algn="just"/>
            <a:r>
              <a:rPr lang="en-US" sz="1600"/>
              <a:t>9.7 billion records were lost or stolen worldwide since 2013 – Deloitte report.</a:t>
            </a:r>
          </a:p>
          <a:p>
            <a:pPr algn="just"/>
            <a:r>
              <a:rPr lang="en-US" sz="1600"/>
              <a:t>more than 95,000 complaints have been received from data protection authorities under the EU GDPR Act since its launch.</a:t>
            </a:r>
          </a:p>
          <a:p>
            <a:pPr algn="just"/>
            <a:r>
              <a:rPr lang="en-US" sz="1600"/>
              <a:t>Augmented reality raises several ethical grey areas such as differentiating which aspects of the experience are real.</a:t>
            </a:r>
          </a:p>
          <a:p>
            <a:pPr marL="0" indent="0" algn="just">
              <a:buNone/>
            </a:pPr>
            <a:r>
              <a:rPr lang="en-US" sz="1600">
                <a:effectLst/>
                <a:latin typeface="Calibri"/>
                <a:ea typeface="Calibri" panose="020F0502020204030204" pitchFamily="34" charset="0"/>
                <a:cs typeface="Times New Roman"/>
              </a:rPr>
              <a:t>As the digital economy develops, digital ethics plays an important role in the technological transformation of organizations. It strives to act responsibly for the benefit of everyone, including the company itself.</a:t>
            </a:r>
            <a:r>
              <a:rPr lang="en-US" sz="1600">
                <a:latin typeface="Calibri"/>
                <a:ea typeface="Calibri" panose="020F0502020204030204" pitchFamily="34" charset="0"/>
                <a:cs typeface="Times New Roman"/>
              </a:rPr>
              <a:t> </a:t>
            </a:r>
            <a:endParaRPr lang="en-US" sz="1600">
              <a:effectLst/>
              <a:latin typeface="Calibri"/>
              <a:ea typeface="Calibri" panose="020F0502020204030204" pitchFamily="34" charset="0"/>
              <a:cs typeface="Times New Roman" panose="02020603050405020304" pitchFamily="18" charset="0"/>
            </a:endParaRPr>
          </a:p>
          <a:p>
            <a:pPr marL="0" indent="0" algn="just">
              <a:buNone/>
            </a:pPr>
            <a:endParaRPr lang="en-US" sz="1600">
              <a:cs typeface="Calibri" panose="020F0502020204030204"/>
            </a:endParaRPr>
          </a:p>
          <a:p>
            <a:pPr algn="just"/>
            <a:endParaRPr lang="en-GB" sz="1600"/>
          </a:p>
        </p:txBody>
      </p:sp>
      <p:pic>
        <p:nvPicPr>
          <p:cNvPr id="1026" name="Picture 2" descr="image">
            <a:extLst>
              <a:ext uri="{FF2B5EF4-FFF2-40B4-BE49-F238E27FC236}">
                <a16:creationId xmlns:a16="http://schemas.microsoft.com/office/drawing/2014/main" id="{A37F6F62-FDD7-49AE-8319-C27FD538E5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8985" y="1487333"/>
            <a:ext cx="5466907" cy="38815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3BD9FF1-04F9-468C-8965-F228D241DC4B}"/>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42DB92-E234-4CE6-9FFA-C7716FAE05F8}"/>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22F6B68-422D-4A46-9914-E8B900C2FF39}"/>
              </a:ext>
            </a:extLst>
          </p:cNvPr>
          <p:cNvSpPr txBox="1">
            <a:spLocks/>
          </p:cNvSpPr>
          <p:nvPr/>
        </p:nvSpPr>
        <p:spPr>
          <a:xfrm>
            <a:off x="838200" y="365126"/>
            <a:ext cx="10515600" cy="1121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400"/>
              <a:t>Importance of Ethics in the Digital Economy</a:t>
            </a:r>
            <a:endParaRPr lang="en-US"/>
          </a:p>
        </p:txBody>
      </p:sp>
      <p:sp>
        <p:nvSpPr>
          <p:cNvPr id="9" name="TextBox 8">
            <a:extLst>
              <a:ext uri="{FF2B5EF4-FFF2-40B4-BE49-F238E27FC236}">
                <a16:creationId xmlns:a16="http://schemas.microsoft.com/office/drawing/2014/main" id="{17DE3FC3-4721-4105-84A2-EF6ED35EB8D5}"/>
              </a:ext>
            </a:extLst>
          </p:cNvPr>
          <p:cNvSpPr txBox="1"/>
          <p:nvPr/>
        </p:nvSpPr>
        <p:spPr>
          <a:xfrm>
            <a:off x="675640" y="5519653"/>
            <a:ext cx="5091110" cy="338554"/>
          </a:xfrm>
          <a:prstGeom prst="rect">
            <a:avLst/>
          </a:prstGeom>
          <a:noFill/>
        </p:spPr>
        <p:txBody>
          <a:bodyPr wrap="square" rtlCol="0">
            <a:spAutoFit/>
          </a:bodyPr>
          <a:lstStyle/>
          <a:p>
            <a:r>
              <a:rPr lang="en-US" sz="800" i="1"/>
              <a:t>Fig -4 : Data Ethics Infographic for 2019 (</a:t>
            </a:r>
            <a:r>
              <a:rPr lang="en-US" sz="800">
                <a:effectLst/>
                <a:latin typeface="Times New Roman" panose="02020603050405020304" pitchFamily="18" charset="0"/>
              </a:rPr>
              <a:t>(</a:t>
            </a:r>
            <a:r>
              <a:rPr lang="en-US" sz="800" i="1">
                <a:effectLst/>
                <a:latin typeface="Times New Roman" panose="02020603050405020304" pitchFamily="18" charset="0"/>
              </a:rPr>
              <a:t>Nearly 9 in 10 people think it’s important that </a:t>
            </a:r>
            <a:r>
              <a:rPr lang="en-US" sz="800" i="1" err="1">
                <a:effectLst/>
                <a:latin typeface="Times New Roman" panose="02020603050405020304" pitchFamily="18" charset="0"/>
              </a:rPr>
              <a:t>organisations</a:t>
            </a:r>
            <a:r>
              <a:rPr lang="en-US" sz="800" i="1">
                <a:effectLst/>
                <a:latin typeface="Times New Roman" panose="02020603050405020304" pitchFamily="18" charset="0"/>
              </a:rPr>
              <a:t> use personal data ethically – The ODI</a:t>
            </a:r>
            <a:r>
              <a:rPr lang="en-US" sz="800">
                <a:effectLst/>
                <a:latin typeface="Times New Roman" panose="02020603050405020304" pitchFamily="18" charset="0"/>
              </a:rPr>
              <a:t>, n.d.))</a:t>
            </a:r>
            <a:endParaRPr lang="en-US" sz="800" i="1"/>
          </a:p>
        </p:txBody>
      </p:sp>
    </p:spTree>
    <p:extLst>
      <p:ext uri="{BB962C8B-B14F-4D97-AF65-F5344CB8AC3E}">
        <p14:creationId xmlns:p14="http://schemas.microsoft.com/office/powerpoint/2010/main" val="242741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8153-45D8-F94B-9B24-54A0AB0A5EFF}"/>
              </a:ext>
            </a:extLst>
          </p:cNvPr>
          <p:cNvSpPr>
            <a:spLocks noGrp="1"/>
          </p:cNvSpPr>
          <p:nvPr>
            <p:ph type="title"/>
          </p:nvPr>
        </p:nvSpPr>
        <p:spPr/>
        <p:txBody>
          <a:bodyPr/>
          <a:lstStyle/>
          <a:p>
            <a:r>
              <a:rPr lang="en-TH"/>
              <a:t>Responsible </a:t>
            </a:r>
            <a:r>
              <a:rPr lang="en-US"/>
              <a:t>I</a:t>
            </a:r>
            <a:r>
              <a:rPr lang="en-TH"/>
              <a:t>nnovation</a:t>
            </a:r>
          </a:p>
        </p:txBody>
      </p:sp>
      <p:sp>
        <p:nvSpPr>
          <p:cNvPr id="3" name="Content Placeholder 2">
            <a:extLst>
              <a:ext uri="{FF2B5EF4-FFF2-40B4-BE49-F238E27FC236}">
                <a16:creationId xmlns:a16="http://schemas.microsoft.com/office/drawing/2014/main" id="{9AA91F20-2AC1-444A-9E89-2E997434152D}"/>
              </a:ext>
            </a:extLst>
          </p:cNvPr>
          <p:cNvSpPr>
            <a:spLocks noGrp="1"/>
          </p:cNvSpPr>
          <p:nvPr>
            <p:ph idx="1"/>
          </p:nvPr>
        </p:nvSpPr>
        <p:spPr>
          <a:xfrm>
            <a:off x="6543040" y="2481110"/>
            <a:ext cx="5187885" cy="1250084"/>
          </a:xfrm>
        </p:spPr>
        <p:txBody>
          <a:bodyPr>
            <a:normAutofit fontScale="92500" lnSpcReduction="10000"/>
          </a:bodyPr>
          <a:lstStyle/>
          <a:p>
            <a:pPr marL="0" indent="0">
              <a:buNone/>
            </a:pPr>
            <a:r>
              <a:rPr lang="en-US" sz="1800"/>
              <a:t>Responsible innovation is a process that takes the wider impacts of research and innovation into account, creating change that has positive impacts and avoided any potential downsides on society and the environment. </a:t>
            </a:r>
            <a:r>
              <a:rPr lang="en-GB" sz="1200" b="0" i="0" u="none" strike="noStrike">
                <a:solidFill>
                  <a:srgbClr val="2C3E50"/>
                </a:solidFill>
                <a:effectLst/>
                <a:latin typeface="Roboto" panose="020F0502020204030204" pitchFamily="34" charset="0"/>
              </a:rPr>
              <a:t>(</a:t>
            </a:r>
            <a:r>
              <a:rPr lang="en-GB" sz="1200" b="0" i="1" u="none" strike="noStrike">
                <a:solidFill>
                  <a:srgbClr val="2C3E50"/>
                </a:solidFill>
                <a:effectLst/>
                <a:latin typeface="Roboto" panose="020F0502020204030204" pitchFamily="34" charset="0"/>
              </a:rPr>
              <a:t>Responsible innovation</a:t>
            </a:r>
            <a:r>
              <a:rPr lang="en-GB" sz="1200" b="0" i="0" u="none" strike="noStrike">
                <a:solidFill>
                  <a:srgbClr val="2C3E50"/>
                </a:solidFill>
                <a:effectLst/>
                <a:latin typeface="Roboto" panose="020F0502020204030204" pitchFamily="34" charset="0"/>
              </a:rPr>
              <a:t>, n.d.)</a:t>
            </a:r>
            <a:endParaRPr lang="en-US" sz="1800"/>
          </a:p>
        </p:txBody>
      </p:sp>
      <p:pic>
        <p:nvPicPr>
          <p:cNvPr id="3074" name="Picture 2" descr="The Responsible Innovation Framework For The Age Of AI">
            <a:extLst>
              <a:ext uri="{FF2B5EF4-FFF2-40B4-BE49-F238E27FC236}">
                <a16:creationId xmlns:a16="http://schemas.microsoft.com/office/drawing/2014/main" id="{3D56BB8A-EEF3-41E8-BCA9-75A1D5FDD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752" y="1554873"/>
            <a:ext cx="4810761" cy="395145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71675D7-86FA-480A-9978-45F529A97636}"/>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D0DF03-49E6-4AEC-83AF-CEE6E4D3C3F8}"/>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5B6074-DBD6-4E50-BE8A-9B28DC3D9DB4}"/>
              </a:ext>
            </a:extLst>
          </p:cNvPr>
          <p:cNvSpPr txBox="1"/>
          <p:nvPr/>
        </p:nvSpPr>
        <p:spPr>
          <a:xfrm>
            <a:off x="2324011" y="5838568"/>
            <a:ext cx="2586040" cy="253916"/>
          </a:xfrm>
          <a:prstGeom prst="rect">
            <a:avLst/>
          </a:prstGeom>
          <a:noFill/>
        </p:spPr>
        <p:txBody>
          <a:bodyPr wrap="square" rtlCol="0">
            <a:spAutoFit/>
          </a:bodyPr>
          <a:lstStyle/>
          <a:p>
            <a:r>
              <a:rPr lang="en-US" sz="1050" i="1"/>
              <a:t>Fig -5 : Responsible innovation process</a:t>
            </a:r>
          </a:p>
        </p:txBody>
      </p:sp>
    </p:spTree>
    <p:extLst>
      <p:ext uri="{BB962C8B-B14F-4D97-AF65-F5344CB8AC3E}">
        <p14:creationId xmlns:p14="http://schemas.microsoft.com/office/powerpoint/2010/main" val="193602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3A19D-71AE-AB44-B886-C2973356340E}"/>
              </a:ext>
            </a:extLst>
          </p:cNvPr>
          <p:cNvSpPr>
            <a:spLocks noGrp="1"/>
          </p:cNvSpPr>
          <p:nvPr>
            <p:ph idx="1"/>
          </p:nvPr>
        </p:nvSpPr>
        <p:spPr>
          <a:xfrm>
            <a:off x="838200" y="1897062"/>
            <a:ext cx="5895108" cy="1325563"/>
          </a:xfrm>
        </p:spPr>
        <p:txBody>
          <a:bodyPr>
            <a:normAutofit/>
          </a:bodyPr>
          <a:lstStyle/>
          <a:p>
            <a:pPr marL="0" indent="0" algn="just">
              <a:buNone/>
            </a:pPr>
            <a:r>
              <a:rPr lang="en-US" sz="1800"/>
              <a:t>Responsible innovation, regardless of scale, source and technology, balances responsibility and purpose, with pace and agility.</a:t>
            </a:r>
          </a:p>
          <a:p>
            <a:endParaRPr lang="en-US" sz="1800"/>
          </a:p>
        </p:txBody>
      </p:sp>
      <p:sp>
        <p:nvSpPr>
          <p:cNvPr id="4" name="Title 1">
            <a:extLst>
              <a:ext uri="{FF2B5EF4-FFF2-40B4-BE49-F238E27FC236}">
                <a16:creationId xmlns:a16="http://schemas.microsoft.com/office/drawing/2014/main" id="{D1D495F4-909D-4DFD-AB05-80672E641F94}"/>
              </a:ext>
            </a:extLst>
          </p:cNvPr>
          <p:cNvSpPr>
            <a:spLocks noGrp="1"/>
          </p:cNvSpPr>
          <p:nvPr>
            <p:ph type="title"/>
          </p:nvPr>
        </p:nvSpPr>
        <p:spPr>
          <a:xfrm>
            <a:off x="838200" y="365125"/>
            <a:ext cx="10515600" cy="1325563"/>
          </a:xfrm>
        </p:spPr>
        <p:txBody>
          <a:bodyPr/>
          <a:lstStyle/>
          <a:p>
            <a:r>
              <a:rPr lang="en-US"/>
              <a:t>Principles of </a:t>
            </a:r>
            <a:r>
              <a:rPr lang="en-TH"/>
              <a:t>Responsible </a:t>
            </a:r>
            <a:r>
              <a:rPr lang="en-US"/>
              <a:t>I</a:t>
            </a:r>
            <a:r>
              <a:rPr lang="en-TH"/>
              <a:t>nnovation</a:t>
            </a:r>
          </a:p>
        </p:txBody>
      </p:sp>
      <p:graphicFrame>
        <p:nvGraphicFramePr>
          <p:cNvPr id="7" name="Diagram 6">
            <a:extLst>
              <a:ext uri="{FF2B5EF4-FFF2-40B4-BE49-F238E27FC236}">
                <a16:creationId xmlns:a16="http://schemas.microsoft.com/office/drawing/2014/main" id="{475B2585-5161-4C4C-82EC-A8DDA370C564}"/>
              </a:ext>
            </a:extLst>
          </p:cNvPr>
          <p:cNvGraphicFramePr/>
          <p:nvPr>
            <p:extLst>
              <p:ext uri="{D42A27DB-BD31-4B8C-83A1-F6EECF244321}">
                <p14:modId xmlns:p14="http://schemas.microsoft.com/office/powerpoint/2010/main" val="532764571"/>
              </p:ext>
            </p:extLst>
          </p:nvPr>
        </p:nvGraphicFramePr>
        <p:xfrm>
          <a:off x="838200" y="3246726"/>
          <a:ext cx="5895108" cy="2646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Responsible innovation - Centre for Data Ethics and Innovation Blog">
            <a:extLst>
              <a:ext uri="{FF2B5EF4-FFF2-40B4-BE49-F238E27FC236}">
                <a16:creationId xmlns:a16="http://schemas.microsoft.com/office/drawing/2014/main" id="{A07B4FA4-2BC8-406D-8F33-33A7BFBDE9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3742" y="1897062"/>
            <a:ext cx="3590058" cy="25304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9D66AC6-D6E5-468E-A926-EB3F24EB75C9}"/>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C95821-FCA2-4951-833E-BDB3B964188D}"/>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45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A32407F5-9379-4FC9-BA4A-F71DE377F3EB}"/>
              </a:ext>
            </a:extLst>
          </p:cNvPr>
          <p:cNvGraphicFramePr/>
          <p:nvPr>
            <p:extLst>
              <p:ext uri="{D42A27DB-BD31-4B8C-83A1-F6EECF244321}">
                <p14:modId xmlns:p14="http://schemas.microsoft.com/office/powerpoint/2010/main" val="3862746770"/>
              </p:ext>
            </p:extLst>
          </p:nvPr>
        </p:nvGraphicFramePr>
        <p:xfrm>
          <a:off x="441036" y="1564640"/>
          <a:ext cx="11030527" cy="4663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9FD53CCF-3B4B-47D1-A525-A3EADC6D56F7}"/>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66871EE-2FDA-4CFF-9E63-BAB2DF9C2EA6}"/>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72E2BF0A-881A-4724-AF0A-CBE9937EC645}"/>
              </a:ext>
            </a:extLst>
          </p:cNvPr>
          <p:cNvSpPr txBox="1">
            <a:spLocks/>
          </p:cNvSpPr>
          <p:nvPr/>
        </p:nvSpPr>
        <p:spPr>
          <a:xfrm>
            <a:off x="990600" y="517525"/>
            <a:ext cx="10515600" cy="1047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Emerging Global Ethical Initiatives</a:t>
            </a:r>
            <a:endParaRPr lang="en-TH"/>
          </a:p>
        </p:txBody>
      </p:sp>
    </p:spTree>
    <p:extLst>
      <p:ext uri="{BB962C8B-B14F-4D97-AF65-F5344CB8AC3E}">
        <p14:creationId xmlns:p14="http://schemas.microsoft.com/office/powerpoint/2010/main" val="201901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2A842-07C7-40C2-83F0-9681A9066160}"/>
              </a:ext>
            </a:extLst>
          </p:cNvPr>
          <p:cNvSpPr>
            <a:spLocks noGrp="1"/>
          </p:cNvSpPr>
          <p:nvPr>
            <p:ph idx="1"/>
          </p:nvPr>
        </p:nvSpPr>
        <p:spPr>
          <a:xfrm>
            <a:off x="798944" y="1660208"/>
            <a:ext cx="5329382" cy="2911792"/>
          </a:xfrm>
        </p:spPr>
        <p:txBody>
          <a:bodyPr vert="horz" lIns="91440" tIns="45720" rIns="91440" bIns="45720" rtlCol="0" anchor="t">
            <a:normAutofit/>
          </a:bodyPr>
          <a:lstStyle/>
          <a:p>
            <a:pPr algn="just"/>
            <a:r>
              <a:rPr lang="en-US" sz="1800">
                <a:ea typeface="+mn-lt"/>
                <a:cs typeface="+mn-lt"/>
              </a:rPr>
              <a:t>Deloitte emphasizes the importance of the rise of AI and Data Ethics in the  Deloitte Insights’ Government Trends 2020 report. (</a:t>
            </a:r>
            <a:r>
              <a:rPr lang="en-US" sz="1800" i="1">
                <a:ea typeface="+mn-lt"/>
                <a:cs typeface="+mn-lt"/>
              </a:rPr>
              <a:t>Deloitte insights - Government trends</a:t>
            </a:r>
            <a:r>
              <a:rPr lang="en-US" sz="1800">
                <a:ea typeface="+mn-lt"/>
                <a:cs typeface="+mn-lt"/>
              </a:rPr>
              <a:t>, 2020)</a:t>
            </a:r>
          </a:p>
          <a:p>
            <a:pPr marL="0" indent="0" algn="just">
              <a:buNone/>
            </a:pPr>
            <a:endParaRPr lang="en-US" sz="1800">
              <a:cs typeface="Calibri" panose="020F0502020204030204"/>
            </a:endParaRPr>
          </a:p>
          <a:p>
            <a:r>
              <a:rPr lang="en-US" sz="1800">
                <a:ea typeface="+mn-lt"/>
                <a:cs typeface="+mn-lt"/>
              </a:rPr>
              <a:t>The Tech industry is taking a responsible lead to set up advance systems of understanding of AI Technologies</a:t>
            </a:r>
            <a:endParaRPr lang="en-US" sz="1800">
              <a:cs typeface="Calibri"/>
            </a:endParaRPr>
          </a:p>
        </p:txBody>
      </p:sp>
      <p:pic>
        <p:nvPicPr>
          <p:cNvPr id="5122" name="Picture 2" descr="Deloitte | 2021 Government Trends">
            <a:extLst>
              <a:ext uri="{FF2B5EF4-FFF2-40B4-BE49-F238E27FC236}">
                <a16:creationId xmlns:a16="http://schemas.microsoft.com/office/drawing/2014/main" id="{E156157B-5479-4C77-BB21-827F727F5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534" y="1690688"/>
            <a:ext cx="5329382" cy="13323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AFAM: The Big Five Tech Companies Facts (FAAMG)">
            <a:extLst>
              <a:ext uri="{FF2B5EF4-FFF2-40B4-BE49-F238E27FC236}">
                <a16:creationId xmlns:a16="http://schemas.microsoft.com/office/drawing/2014/main" id="{D9B573BD-EF69-44B3-B9D3-A5C467821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16" y="4487069"/>
            <a:ext cx="5329382" cy="16229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EF4C610-7769-4420-8D74-18FD2B3F73A6}"/>
              </a:ext>
            </a:extLst>
          </p:cNvPr>
          <p:cNvSpPr/>
          <p:nvPr/>
        </p:nvSpPr>
        <p:spPr>
          <a:xfrm>
            <a:off x="0" y="0"/>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D71B25-5EA5-475F-BAF5-FEBF4F2FC4FE}"/>
              </a:ext>
            </a:extLst>
          </p:cNvPr>
          <p:cNvSpPr/>
          <p:nvPr/>
        </p:nvSpPr>
        <p:spPr>
          <a:xfrm>
            <a:off x="-4" y="6486182"/>
            <a:ext cx="12192000" cy="369332"/>
          </a:xfrm>
          <a:prstGeom prst="rect">
            <a:avLst/>
          </a:prstGeom>
          <a:solidFill>
            <a:srgbClr val="002F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E2E3A98-229F-4C53-AE7B-A1562C43A915}"/>
              </a:ext>
            </a:extLst>
          </p:cNvPr>
          <p:cNvSpPr txBox="1">
            <a:spLocks/>
          </p:cNvSpPr>
          <p:nvPr/>
        </p:nvSpPr>
        <p:spPr>
          <a:xfrm>
            <a:off x="990600" y="517526"/>
            <a:ext cx="10515600" cy="1058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Industry Specific initiatives for Data Ethics</a:t>
            </a:r>
            <a:endParaRPr lang="en-TH"/>
          </a:p>
        </p:txBody>
      </p:sp>
      <p:sp>
        <p:nvSpPr>
          <p:cNvPr id="12" name="TextBox 11">
            <a:extLst>
              <a:ext uri="{FF2B5EF4-FFF2-40B4-BE49-F238E27FC236}">
                <a16:creationId xmlns:a16="http://schemas.microsoft.com/office/drawing/2014/main" id="{8643E6E6-7D0A-4D52-AA1B-8F51915914C8}"/>
              </a:ext>
            </a:extLst>
          </p:cNvPr>
          <p:cNvSpPr txBox="1"/>
          <p:nvPr/>
        </p:nvSpPr>
        <p:spPr>
          <a:xfrm>
            <a:off x="8026543" y="3137607"/>
            <a:ext cx="2946257" cy="253916"/>
          </a:xfrm>
          <a:prstGeom prst="rect">
            <a:avLst/>
          </a:prstGeom>
          <a:noFill/>
        </p:spPr>
        <p:txBody>
          <a:bodyPr wrap="square" lIns="91440" tIns="45720" rIns="91440" bIns="45720" rtlCol="0" anchor="t">
            <a:spAutoFit/>
          </a:bodyPr>
          <a:lstStyle/>
          <a:p>
            <a:r>
              <a:rPr lang="en-US" sz="1050" i="1"/>
              <a:t>Fig -6 : Deloitte Insights of Government trends</a:t>
            </a:r>
          </a:p>
        </p:txBody>
      </p:sp>
    </p:spTree>
    <p:extLst>
      <p:ext uri="{BB962C8B-B14F-4D97-AF65-F5344CB8AC3E}">
        <p14:creationId xmlns:p14="http://schemas.microsoft.com/office/powerpoint/2010/main" val="2544355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2102</Words>
  <Application>Microsoft Office PowerPoint</Application>
  <PresentationFormat>Widescreen</PresentationFormat>
  <Paragraphs>211</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Roboto</vt:lpstr>
      <vt:lpstr>Times New Roman</vt:lpstr>
      <vt:lpstr>Office Theme</vt:lpstr>
      <vt:lpstr>PowerPoint Presentation</vt:lpstr>
      <vt:lpstr>Topics of Discussion</vt:lpstr>
      <vt:lpstr>About Adatis</vt:lpstr>
      <vt:lpstr>Data Ethics</vt:lpstr>
      <vt:lpstr>PowerPoint Presentation</vt:lpstr>
      <vt:lpstr>Responsible Innovation</vt:lpstr>
      <vt:lpstr>Principles of Responsible Innovation</vt:lpstr>
      <vt:lpstr>PowerPoint Presentation</vt:lpstr>
      <vt:lpstr>PowerPoint Presentation</vt:lpstr>
      <vt:lpstr>PowerPoint Presentation</vt:lpstr>
      <vt:lpstr>PowerPoint Presentation</vt:lpstr>
      <vt:lpstr>  Microsoft Data Policy</vt:lpstr>
      <vt:lpstr>Accenture’s Ethical Framework</vt:lpstr>
      <vt:lpstr>Accenture Ethical Framework Review</vt:lpstr>
      <vt:lpstr>Government of UK Ethical Framework</vt:lpstr>
      <vt:lpstr>Government of UK Ethical Framework Review</vt:lpstr>
      <vt:lpstr>Adatis Data Ethics Framework Blueprint </vt:lpstr>
      <vt:lpstr>Recommendations for Adatis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Adatis</dc:title>
  <dc:creator>Tathavadkar, Sushrut</dc:creator>
  <cp:lastModifiedBy>Rithikaa</cp:lastModifiedBy>
  <cp:revision>1</cp:revision>
  <dcterms:created xsi:type="dcterms:W3CDTF">2022-03-10T13:08:07Z</dcterms:created>
  <dcterms:modified xsi:type="dcterms:W3CDTF">2023-05-10T16:56:55Z</dcterms:modified>
</cp:coreProperties>
</file>