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7" r:id="rId4"/>
    <p:sldId id="267" r:id="rId5"/>
    <p:sldId id="268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hikaa V" userId="b03955b5b8155173" providerId="LiveId" clId="{24976065-B129-4161-B37F-A4CA16675275}"/>
    <pc:docChg chg="undo custSel addSld delSld modSld">
      <pc:chgData name="Rithikaa V" userId="b03955b5b8155173" providerId="LiveId" clId="{24976065-B129-4161-B37F-A4CA16675275}" dt="2022-08-04T10:16:36.585" v="1903" actId="14100"/>
      <pc:docMkLst>
        <pc:docMk/>
      </pc:docMkLst>
      <pc:sldChg chg="addSp modSp mod">
        <pc:chgData name="Rithikaa V" userId="b03955b5b8155173" providerId="LiveId" clId="{24976065-B129-4161-B37F-A4CA16675275}" dt="2022-08-04T07:33:25.384" v="1268" actId="20577"/>
        <pc:sldMkLst>
          <pc:docMk/>
          <pc:sldMk cId="2190628116" sldId="257"/>
        </pc:sldMkLst>
        <pc:graphicFrameChg chg="add mod">
          <ac:chgData name="Rithikaa V" userId="b03955b5b8155173" providerId="LiveId" clId="{24976065-B129-4161-B37F-A4CA16675275}" dt="2022-08-04T07:31:24.293" v="1102" actId="1076"/>
          <ac:graphicFrameMkLst>
            <pc:docMk/>
            <pc:sldMk cId="2190628116" sldId="257"/>
            <ac:graphicFrameMk id="16" creationId="{4C21B732-8B55-4458-C5BB-B5F733586084}"/>
          </ac:graphicFrameMkLst>
        </pc:graphicFrameChg>
        <pc:graphicFrameChg chg="add mod modGraphic">
          <ac:chgData name="Rithikaa V" userId="b03955b5b8155173" providerId="LiveId" clId="{24976065-B129-4161-B37F-A4CA16675275}" dt="2022-08-04T07:28:45.104" v="865" actId="20577"/>
          <ac:graphicFrameMkLst>
            <pc:docMk/>
            <pc:sldMk cId="2190628116" sldId="257"/>
            <ac:graphicFrameMk id="18" creationId="{6877B2BB-4A3D-6B0A-E803-8C4A097838FD}"/>
          </ac:graphicFrameMkLst>
        </pc:graphicFrameChg>
        <pc:graphicFrameChg chg="add mod modGraphic">
          <ac:chgData name="Rithikaa V" userId="b03955b5b8155173" providerId="LiveId" clId="{24976065-B129-4161-B37F-A4CA16675275}" dt="2022-08-04T07:29:23.174" v="921" actId="20577"/>
          <ac:graphicFrameMkLst>
            <pc:docMk/>
            <pc:sldMk cId="2190628116" sldId="257"/>
            <ac:graphicFrameMk id="21" creationId="{95F83631-FAED-DBEB-0499-5B1E680CD91D}"/>
          </ac:graphicFrameMkLst>
        </pc:graphicFrameChg>
        <pc:graphicFrameChg chg="add mod modGraphic">
          <ac:chgData name="Rithikaa V" userId="b03955b5b8155173" providerId="LiveId" clId="{24976065-B129-4161-B37F-A4CA16675275}" dt="2022-08-04T07:30:20.194" v="1009" actId="20577"/>
          <ac:graphicFrameMkLst>
            <pc:docMk/>
            <pc:sldMk cId="2190628116" sldId="257"/>
            <ac:graphicFrameMk id="23" creationId="{1C80E7F8-4E86-A720-7499-06CA1871755B}"/>
          </ac:graphicFrameMkLst>
        </pc:graphicFrameChg>
        <pc:graphicFrameChg chg="add mod modGraphic">
          <ac:chgData name="Rithikaa V" userId="b03955b5b8155173" providerId="LiveId" clId="{24976065-B129-4161-B37F-A4CA16675275}" dt="2022-08-04T07:31:07.134" v="1100" actId="20577"/>
          <ac:graphicFrameMkLst>
            <pc:docMk/>
            <pc:sldMk cId="2190628116" sldId="257"/>
            <ac:graphicFrameMk id="24" creationId="{5465166E-F8C3-AE65-C0D7-CA5078D37CA3}"/>
          </ac:graphicFrameMkLst>
        </pc:graphicFrameChg>
        <pc:graphicFrameChg chg="add mod modGraphic">
          <ac:chgData name="Rithikaa V" userId="b03955b5b8155173" providerId="LiveId" clId="{24976065-B129-4161-B37F-A4CA16675275}" dt="2022-08-04T07:32:49.423" v="1210" actId="20577"/>
          <ac:graphicFrameMkLst>
            <pc:docMk/>
            <pc:sldMk cId="2190628116" sldId="257"/>
            <ac:graphicFrameMk id="25" creationId="{F14A7102-4BBA-FB98-F5FC-650E14C62BFD}"/>
          </ac:graphicFrameMkLst>
        </pc:graphicFrameChg>
        <pc:graphicFrameChg chg="add mod modGraphic">
          <ac:chgData name="Rithikaa V" userId="b03955b5b8155173" providerId="LiveId" clId="{24976065-B129-4161-B37F-A4CA16675275}" dt="2022-08-04T07:33:25.384" v="1268" actId="20577"/>
          <ac:graphicFrameMkLst>
            <pc:docMk/>
            <pc:sldMk cId="2190628116" sldId="257"/>
            <ac:graphicFrameMk id="26" creationId="{A1A811F7-FEE4-4FD2-1108-9A7C39EA162B}"/>
          </ac:graphicFrameMkLst>
        </pc:graphicFrameChg>
      </pc:sldChg>
      <pc:sldChg chg="delSp mod">
        <pc:chgData name="Rithikaa V" userId="b03955b5b8155173" providerId="LiveId" clId="{24976065-B129-4161-B37F-A4CA16675275}" dt="2022-08-04T04:00:38.463" v="128" actId="478"/>
        <pc:sldMkLst>
          <pc:docMk/>
          <pc:sldMk cId="1336565985" sldId="265"/>
        </pc:sldMkLst>
        <pc:spChg chg="del">
          <ac:chgData name="Rithikaa V" userId="b03955b5b8155173" providerId="LiveId" clId="{24976065-B129-4161-B37F-A4CA16675275}" dt="2022-08-04T04:00:36.493" v="127" actId="478"/>
          <ac:spMkLst>
            <pc:docMk/>
            <pc:sldMk cId="1336565985" sldId="265"/>
            <ac:spMk id="19" creationId="{D7522A7E-8FD9-1864-5A5C-44F3D39406E6}"/>
          </ac:spMkLst>
        </pc:spChg>
        <pc:spChg chg="del">
          <ac:chgData name="Rithikaa V" userId="b03955b5b8155173" providerId="LiveId" clId="{24976065-B129-4161-B37F-A4CA16675275}" dt="2022-08-04T04:00:38.463" v="128" actId="478"/>
          <ac:spMkLst>
            <pc:docMk/>
            <pc:sldMk cId="1336565985" sldId="265"/>
            <ac:spMk id="20" creationId="{BDDDC97E-C3AC-5A71-790C-752A71060F80}"/>
          </ac:spMkLst>
        </pc:spChg>
      </pc:sldChg>
      <pc:sldChg chg="addSp delSp modSp mod">
        <pc:chgData name="Rithikaa V" userId="b03955b5b8155173" providerId="LiveId" clId="{24976065-B129-4161-B37F-A4CA16675275}" dt="2022-08-04T03:59:53.453" v="126" actId="1076"/>
        <pc:sldMkLst>
          <pc:docMk/>
          <pc:sldMk cId="989014702" sldId="268"/>
        </pc:sldMkLst>
        <pc:spChg chg="add del">
          <ac:chgData name="Rithikaa V" userId="b03955b5b8155173" providerId="LiveId" clId="{24976065-B129-4161-B37F-A4CA16675275}" dt="2022-08-04T03:49:00.914" v="1" actId="22"/>
          <ac:spMkLst>
            <pc:docMk/>
            <pc:sldMk cId="989014702" sldId="268"/>
            <ac:spMk id="24" creationId="{26EC4E09-82D3-5D29-D10F-52631473027F}"/>
          </ac:spMkLst>
        </pc:spChg>
        <pc:graphicFrameChg chg="mod modGraphic">
          <ac:chgData name="Rithikaa V" userId="b03955b5b8155173" providerId="LiveId" clId="{24976065-B129-4161-B37F-A4CA16675275}" dt="2022-08-04T03:56:43.713" v="119" actId="1076"/>
          <ac:graphicFrameMkLst>
            <pc:docMk/>
            <pc:sldMk cId="989014702" sldId="268"/>
            <ac:graphicFrameMk id="22" creationId="{996900C5-E2A0-84DA-FAA7-4E8C05C48EDB}"/>
          </ac:graphicFrameMkLst>
        </pc:graphicFrameChg>
        <pc:graphicFrameChg chg="modGraphic">
          <ac:chgData name="Rithikaa V" userId="b03955b5b8155173" providerId="LiveId" clId="{24976065-B129-4161-B37F-A4CA16675275}" dt="2022-08-04T03:56:32.317" v="116" actId="14100"/>
          <ac:graphicFrameMkLst>
            <pc:docMk/>
            <pc:sldMk cId="989014702" sldId="268"/>
            <ac:graphicFrameMk id="23" creationId="{6EB30FF1-56B5-9DDC-F2DA-DF04E0AAB703}"/>
          </ac:graphicFrameMkLst>
        </pc:graphicFrameChg>
        <pc:graphicFrameChg chg="add del mod modGraphic">
          <ac:chgData name="Rithikaa V" userId="b03955b5b8155173" providerId="LiveId" clId="{24976065-B129-4161-B37F-A4CA16675275}" dt="2022-08-04T03:56:46.543" v="120" actId="478"/>
          <ac:graphicFrameMkLst>
            <pc:docMk/>
            <pc:sldMk cId="989014702" sldId="268"/>
            <ac:graphicFrameMk id="25" creationId="{3EF00A7B-DF76-A795-262C-BDC16B2B8DB9}"/>
          </ac:graphicFrameMkLst>
        </pc:graphicFrameChg>
        <pc:graphicFrameChg chg="add mod modGraphic">
          <ac:chgData name="Rithikaa V" userId="b03955b5b8155173" providerId="LiveId" clId="{24976065-B129-4161-B37F-A4CA16675275}" dt="2022-08-04T03:56:53.203" v="122" actId="14100"/>
          <ac:graphicFrameMkLst>
            <pc:docMk/>
            <pc:sldMk cId="989014702" sldId="268"/>
            <ac:graphicFrameMk id="26" creationId="{369C24ED-56B6-EDE5-2EE8-EC1D05229EE3}"/>
          </ac:graphicFrameMkLst>
        </pc:graphicFrameChg>
        <pc:graphicFrameChg chg="add mod">
          <ac:chgData name="Rithikaa V" userId="b03955b5b8155173" providerId="LiveId" clId="{24976065-B129-4161-B37F-A4CA16675275}" dt="2022-08-04T03:59:53.453" v="126" actId="1076"/>
          <ac:graphicFrameMkLst>
            <pc:docMk/>
            <pc:sldMk cId="989014702" sldId="268"/>
            <ac:graphicFrameMk id="27" creationId="{1A3CE06D-4ADB-C841-4E1E-479D114597B5}"/>
          </ac:graphicFrameMkLst>
        </pc:graphicFrameChg>
        <pc:picChg chg="add mod">
          <ac:chgData name="Rithikaa V" userId="b03955b5b8155173" providerId="LiveId" clId="{24976065-B129-4161-B37F-A4CA16675275}" dt="2022-08-04T03:57:00.123" v="123" actId="1076"/>
          <ac:picMkLst>
            <pc:docMk/>
            <pc:sldMk cId="989014702" sldId="268"/>
            <ac:picMk id="4" creationId="{1F9F45A4-2FE4-B867-0C43-6CB26AB9354C}"/>
          </ac:picMkLst>
        </pc:picChg>
      </pc:sldChg>
      <pc:sldChg chg="del">
        <pc:chgData name="Rithikaa V" userId="b03955b5b8155173" providerId="LiveId" clId="{24976065-B129-4161-B37F-A4CA16675275}" dt="2022-08-04T04:01:16.713" v="141" actId="47"/>
        <pc:sldMkLst>
          <pc:docMk/>
          <pc:sldMk cId="2766242429" sldId="269"/>
        </pc:sldMkLst>
      </pc:sldChg>
      <pc:sldChg chg="del">
        <pc:chgData name="Rithikaa V" userId="b03955b5b8155173" providerId="LiveId" clId="{24976065-B129-4161-B37F-A4CA16675275}" dt="2022-08-04T04:01:22.503" v="143" actId="47"/>
        <pc:sldMkLst>
          <pc:docMk/>
          <pc:sldMk cId="240710419" sldId="270"/>
        </pc:sldMkLst>
      </pc:sldChg>
      <pc:sldChg chg="del">
        <pc:chgData name="Rithikaa V" userId="b03955b5b8155173" providerId="LiveId" clId="{24976065-B129-4161-B37F-A4CA16675275}" dt="2022-08-04T04:01:25.263" v="146" actId="47"/>
        <pc:sldMkLst>
          <pc:docMk/>
          <pc:sldMk cId="2855411356" sldId="271"/>
        </pc:sldMkLst>
      </pc:sldChg>
      <pc:sldChg chg="del">
        <pc:chgData name="Rithikaa V" userId="b03955b5b8155173" providerId="LiveId" clId="{24976065-B129-4161-B37F-A4CA16675275}" dt="2022-08-04T04:01:24.833" v="145" actId="47"/>
        <pc:sldMkLst>
          <pc:docMk/>
          <pc:sldMk cId="1374761195" sldId="272"/>
        </pc:sldMkLst>
      </pc:sldChg>
      <pc:sldChg chg="del">
        <pc:chgData name="Rithikaa V" userId="b03955b5b8155173" providerId="LiveId" clId="{24976065-B129-4161-B37F-A4CA16675275}" dt="2022-08-04T04:01:24.319" v="144" actId="47"/>
        <pc:sldMkLst>
          <pc:docMk/>
          <pc:sldMk cId="2234308741" sldId="273"/>
        </pc:sldMkLst>
      </pc:sldChg>
      <pc:sldChg chg="del">
        <pc:chgData name="Rithikaa V" userId="b03955b5b8155173" providerId="LiveId" clId="{24976065-B129-4161-B37F-A4CA16675275}" dt="2022-08-04T04:01:06.703" v="135" actId="47"/>
        <pc:sldMkLst>
          <pc:docMk/>
          <pc:sldMk cId="282068275" sldId="274"/>
        </pc:sldMkLst>
      </pc:sldChg>
      <pc:sldChg chg="addSp delSp modSp add mod">
        <pc:chgData name="Rithikaa V" userId="b03955b5b8155173" providerId="LiveId" clId="{24976065-B129-4161-B37F-A4CA16675275}" dt="2022-08-04T10:16:36.585" v="1903" actId="14100"/>
        <pc:sldMkLst>
          <pc:docMk/>
          <pc:sldMk cId="1936577162" sldId="274"/>
        </pc:sldMkLst>
        <pc:spChg chg="add mod">
          <ac:chgData name="Rithikaa V" userId="b03955b5b8155173" providerId="LiveId" clId="{24976065-B129-4161-B37F-A4CA16675275}" dt="2022-08-04T10:16:36.585" v="1903" actId="14100"/>
          <ac:spMkLst>
            <pc:docMk/>
            <pc:sldMk cId="1936577162" sldId="274"/>
            <ac:spMk id="10" creationId="{0E5D7796-3FE0-037F-E4FE-850805DA1EA5}"/>
          </ac:spMkLst>
        </pc:spChg>
        <pc:spChg chg="mod">
          <ac:chgData name="Rithikaa V" userId="b03955b5b8155173" providerId="LiveId" clId="{24976065-B129-4161-B37F-A4CA16675275}" dt="2022-08-04T04:02:17.223" v="185" actId="20577"/>
          <ac:spMkLst>
            <pc:docMk/>
            <pc:sldMk cId="1936577162" sldId="274"/>
            <ac:spMk id="15" creationId="{DF961679-EC23-D309-16D9-43A387638473}"/>
          </ac:spMkLst>
        </pc:spChg>
        <pc:picChg chg="add mod">
          <ac:chgData name="Rithikaa V" userId="b03955b5b8155173" providerId="LiveId" clId="{24976065-B129-4161-B37F-A4CA16675275}" dt="2022-08-04T10:11:36.433" v="1528" actId="1076"/>
          <ac:picMkLst>
            <pc:docMk/>
            <pc:sldMk cId="1936577162" sldId="274"/>
            <ac:picMk id="3" creationId="{41B6E9B5-1F5C-A46A-DCC8-7F66F792CCFE}"/>
          </ac:picMkLst>
        </pc:picChg>
        <pc:picChg chg="add del mod">
          <ac:chgData name="Rithikaa V" userId="b03955b5b8155173" providerId="LiveId" clId="{24976065-B129-4161-B37F-A4CA16675275}" dt="2022-08-04T10:10:32.063" v="1521" actId="478"/>
          <ac:picMkLst>
            <pc:docMk/>
            <pc:sldMk cId="1936577162" sldId="274"/>
            <ac:picMk id="5" creationId="{DC765975-194F-DDBE-9F6C-B9C1AE91AD1A}"/>
          </ac:picMkLst>
        </pc:picChg>
        <pc:picChg chg="add del mod">
          <ac:chgData name="Rithikaa V" userId="b03955b5b8155173" providerId="LiveId" clId="{24976065-B129-4161-B37F-A4CA16675275}" dt="2022-08-04T10:11:30.783" v="1526" actId="478"/>
          <ac:picMkLst>
            <pc:docMk/>
            <pc:sldMk cId="1936577162" sldId="274"/>
            <ac:picMk id="7" creationId="{DCB4F65D-F6D6-EABC-1CE4-4D50FB93F306}"/>
          </ac:picMkLst>
        </pc:picChg>
        <pc:picChg chg="add mod">
          <ac:chgData name="Rithikaa V" userId="b03955b5b8155173" providerId="LiveId" clId="{24976065-B129-4161-B37F-A4CA16675275}" dt="2022-08-04T10:11:38.003" v="1529" actId="1076"/>
          <ac:picMkLst>
            <pc:docMk/>
            <pc:sldMk cId="1936577162" sldId="274"/>
            <ac:picMk id="9" creationId="{E9739D26-919A-7870-1CCD-1A38F6ED98CF}"/>
          </ac:picMkLst>
        </pc:picChg>
      </pc:sldChg>
      <pc:sldChg chg="del">
        <pc:chgData name="Rithikaa V" userId="b03955b5b8155173" providerId="LiveId" clId="{24976065-B129-4161-B37F-A4CA16675275}" dt="2022-08-04T04:01:05.423" v="129" actId="47"/>
        <pc:sldMkLst>
          <pc:docMk/>
          <pc:sldMk cId="682408709" sldId="275"/>
        </pc:sldMkLst>
      </pc:sldChg>
      <pc:sldChg chg="addSp modSp add mod">
        <pc:chgData name="Rithikaa V" userId="b03955b5b8155173" providerId="LiveId" clId="{24976065-B129-4161-B37F-A4CA16675275}" dt="2022-08-04T10:00:21.274" v="1508" actId="255"/>
        <pc:sldMkLst>
          <pc:docMk/>
          <pc:sldMk cId="2201064245" sldId="275"/>
        </pc:sldMkLst>
        <pc:spChg chg="add mod">
          <ac:chgData name="Rithikaa V" userId="b03955b5b8155173" providerId="LiveId" clId="{24976065-B129-4161-B37F-A4CA16675275}" dt="2022-08-04T09:59:06.234" v="1443" actId="20577"/>
          <ac:spMkLst>
            <pc:docMk/>
            <pc:sldMk cId="2201064245" sldId="275"/>
            <ac:spMk id="2" creationId="{B02C45F8-7E7D-3D3E-B757-CA9681E18EBB}"/>
          </ac:spMkLst>
        </pc:spChg>
        <pc:spChg chg="mod">
          <ac:chgData name="Rithikaa V" userId="b03955b5b8155173" providerId="LiveId" clId="{24976065-B129-4161-B37F-A4CA16675275}" dt="2022-08-04T04:02:35.893" v="213" actId="20577"/>
          <ac:spMkLst>
            <pc:docMk/>
            <pc:sldMk cId="2201064245" sldId="275"/>
            <ac:spMk id="15" creationId="{DF961679-EC23-D309-16D9-43A387638473}"/>
          </ac:spMkLst>
        </pc:spChg>
        <pc:spChg chg="add mod">
          <ac:chgData name="Rithikaa V" userId="b03955b5b8155173" providerId="LiveId" clId="{24976065-B129-4161-B37F-A4CA16675275}" dt="2022-08-04T09:59:27.355" v="1455" actId="20577"/>
          <ac:spMkLst>
            <pc:docMk/>
            <pc:sldMk cId="2201064245" sldId="275"/>
            <ac:spMk id="18" creationId="{59BF0209-307F-8056-44EB-1F20A203E465}"/>
          </ac:spMkLst>
        </pc:spChg>
        <pc:spChg chg="add mod">
          <ac:chgData name="Rithikaa V" userId="b03955b5b8155173" providerId="LiveId" clId="{24976065-B129-4161-B37F-A4CA16675275}" dt="2022-08-04T09:59:40.414" v="1474" actId="6549"/>
          <ac:spMkLst>
            <pc:docMk/>
            <pc:sldMk cId="2201064245" sldId="275"/>
            <ac:spMk id="21" creationId="{2289D15C-BB84-C2DA-B453-9660B056B01A}"/>
          </ac:spMkLst>
        </pc:spChg>
        <pc:spChg chg="add mod">
          <ac:chgData name="Rithikaa V" userId="b03955b5b8155173" providerId="LiveId" clId="{24976065-B129-4161-B37F-A4CA16675275}" dt="2022-08-04T10:00:12.534" v="1507" actId="20577"/>
          <ac:spMkLst>
            <pc:docMk/>
            <pc:sldMk cId="2201064245" sldId="275"/>
            <ac:spMk id="23" creationId="{C4AE7E1B-B851-A140-1D92-8451CB171C14}"/>
          </ac:spMkLst>
        </pc:spChg>
        <pc:graphicFrameChg chg="add mod">
          <ac:chgData name="Rithikaa V" userId="b03955b5b8155173" providerId="LiveId" clId="{24976065-B129-4161-B37F-A4CA16675275}" dt="2022-08-04T10:00:21.274" v="1508" actId="255"/>
          <ac:graphicFrameMkLst>
            <pc:docMk/>
            <pc:sldMk cId="2201064245" sldId="275"/>
            <ac:graphicFrameMk id="16" creationId="{3D1511D5-0E61-3860-42DF-891EB26F87FA}"/>
          </ac:graphicFrameMkLst>
        </pc:graphicFrameChg>
      </pc:sldChg>
      <pc:sldChg chg="del">
        <pc:chgData name="Rithikaa V" userId="b03955b5b8155173" providerId="LiveId" clId="{24976065-B129-4161-B37F-A4CA16675275}" dt="2022-08-04T04:01:05.743" v="130" actId="47"/>
        <pc:sldMkLst>
          <pc:docMk/>
          <pc:sldMk cId="1489001153" sldId="276"/>
        </pc:sldMkLst>
      </pc:sldChg>
      <pc:sldChg chg="addSp delSp modSp add mod">
        <pc:chgData name="Rithikaa V" userId="b03955b5b8155173" providerId="LiveId" clId="{24976065-B129-4161-B37F-A4CA16675275}" dt="2022-08-04T09:57:21.594" v="1376" actId="27918"/>
        <pc:sldMkLst>
          <pc:docMk/>
          <pc:sldMk cId="3491841449" sldId="276"/>
        </pc:sldMkLst>
        <pc:spChg chg="mod">
          <ac:chgData name="Rithikaa V" userId="b03955b5b8155173" providerId="LiveId" clId="{24976065-B129-4161-B37F-A4CA16675275}" dt="2022-08-04T04:03:09.373" v="247" actId="20577"/>
          <ac:spMkLst>
            <pc:docMk/>
            <pc:sldMk cId="3491841449" sldId="276"/>
            <ac:spMk id="15" creationId="{DF961679-EC23-D309-16D9-43A387638473}"/>
          </ac:spMkLst>
        </pc:spChg>
        <pc:spChg chg="mod">
          <ac:chgData name="Rithikaa V" userId="b03955b5b8155173" providerId="LiveId" clId="{24976065-B129-4161-B37F-A4CA16675275}" dt="2022-08-04T04:26:24.907" v="686" actId="207"/>
          <ac:spMkLst>
            <pc:docMk/>
            <pc:sldMk cId="3491841449" sldId="276"/>
            <ac:spMk id="22" creationId="{F4205D71-248C-7E10-73A8-EBA8A5EF7C34}"/>
          </ac:spMkLst>
        </pc:spChg>
        <pc:spChg chg="mod">
          <ac:chgData name="Rithikaa V" userId="b03955b5b8155173" providerId="LiveId" clId="{24976065-B129-4161-B37F-A4CA16675275}" dt="2022-08-04T04:26:20.992" v="685" actId="207"/>
          <ac:spMkLst>
            <pc:docMk/>
            <pc:sldMk cId="3491841449" sldId="276"/>
            <ac:spMk id="37" creationId="{CD76E54F-A6FF-6965-646F-8ED7BF54EC08}"/>
          </ac:spMkLst>
        </pc:spChg>
        <pc:graphicFrameChg chg="add mod">
          <ac:chgData name="Rithikaa V" userId="b03955b5b8155173" providerId="LiveId" clId="{24976065-B129-4161-B37F-A4CA16675275}" dt="2022-08-04T09:53:59.144" v="1366" actId="14100"/>
          <ac:graphicFrameMkLst>
            <pc:docMk/>
            <pc:sldMk cId="3491841449" sldId="276"/>
            <ac:graphicFrameMk id="18" creationId="{91D00C84-812B-D8FA-A212-92B1C6E7E021}"/>
          </ac:graphicFrameMkLst>
        </pc:graphicFrameChg>
        <pc:graphicFrameChg chg="add del mod modGraphic">
          <ac:chgData name="Rithikaa V" userId="b03955b5b8155173" providerId="LiveId" clId="{24976065-B129-4161-B37F-A4CA16675275}" dt="2022-08-04T09:49:24.774" v="1346" actId="478"/>
          <ac:graphicFrameMkLst>
            <pc:docMk/>
            <pc:sldMk cId="3491841449" sldId="276"/>
            <ac:graphicFrameMk id="21" creationId="{14731BD8-79D9-A679-FE6E-622FE135AD02}"/>
          </ac:graphicFrameMkLst>
        </pc:graphicFrameChg>
        <pc:graphicFrameChg chg="add mod">
          <ac:chgData name="Rithikaa V" userId="b03955b5b8155173" providerId="LiveId" clId="{24976065-B129-4161-B37F-A4CA16675275}" dt="2022-08-04T09:53:54.934" v="1365" actId="14100"/>
          <ac:graphicFrameMkLst>
            <pc:docMk/>
            <pc:sldMk cId="3491841449" sldId="276"/>
            <ac:graphicFrameMk id="23" creationId="{9EB5A214-6935-4EFE-4C22-F43D120C7A30}"/>
          </ac:graphicFrameMkLst>
        </pc:graphicFrameChg>
        <pc:picChg chg="add mod">
          <ac:chgData name="Rithikaa V" userId="b03955b5b8155173" providerId="LiveId" clId="{24976065-B129-4161-B37F-A4CA16675275}" dt="2022-08-04T09:53:51.804" v="1364" actId="14100"/>
          <ac:picMkLst>
            <pc:docMk/>
            <pc:sldMk cId="3491841449" sldId="276"/>
            <ac:picMk id="16" creationId="{60757B80-C5B6-C133-3709-7F6868B862C2}"/>
          </ac:picMkLst>
        </pc:picChg>
      </pc:sldChg>
      <pc:sldChg chg="del">
        <pc:chgData name="Rithikaa V" userId="b03955b5b8155173" providerId="LiveId" clId="{24976065-B129-4161-B37F-A4CA16675275}" dt="2022-08-04T04:01:05.943" v="131" actId="47"/>
        <pc:sldMkLst>
          <pc:docMk/>
          <pc:sldMk cId="647748041" sldId="277"/>
        </pc:sldMkLst>
      </pc:sldChg>
      <pc:sldChg chg="addSp modSp add mod">
        <pc:chgData name="Rithikaa V" userId="b03955b5b8155173" providerId="LiveId" clId="{24976065-B129-4161-B37F-A4CA16675275}" dt="2022-08-04T04:15:37.052" v="648" actId="14100"/>
        <pc:sldMkLst>
          <pc:docMk/>
          <pc:sldMk cId="1987753063" sldId="277"/>
        </pc:sldMkLst>
        <pc:spChg chg="add mod">
          <ac:chgData name="Rithikaa V" userId="b03955b5b8155173" providerId="LiveId" clId="{24976065-B129-4161-B37F-A4CA16675275}" dt="2022-08-04T04:09:57.303" v="454" actId="1076"/>
          <ac:spMkLst>
            <pc:docMk/>
            <pc:sldMk cId="1987753063" sldId="277"/>
            <ac:spMk id="2" creationId="{C3F63A05-D47A-DC30-C83D-F163BAF57B5B}"/>
          </ac:spMkLst>
        </pc:spChg>
        <pc:spChg chg="mod">
          <ac:chgData name="Rithikaa V" userId="b03955b5b8155173" providerId="LiveId" clId="{24976065-B129-4161-B37F-A4CA16675275}" dt="2022-08-04T04:03:26.385" v="288" actId="20577"/>
          <ac:spMkLst>
            <pc:docMk/>
            <pc:sldMk cId="1987753063" sldId="277"/>
            <ac:spMk id="15" creationId="{DF961679-EC23-D309-16D9-43A387638473}"/>
          </ac:spMkLst>
        </pc:spChg>
        <pc:graphicFrameChg chg="add mod modGraphic">
          <ac:chgData name="Rithikaa V" userId="b03955b5b8155173" providerId="LiveId" clId="{24976065-B129-4161-B37F-A4CA16675275}" dt="2022-08-04T04:14:43.213" v="547" actId="14100"/>
          <ac:graphicFrameMkLst>
            <pc:docMk/>
            <pc:sldMk cId="1987753063" sldId="277"/>
            <ac:graphicFrameMk id="21" creationId="{DFFA1CBE-7F9D-7E14-E51F-7DA809032D38}"/>
          </ac:graphicFrameMkLst>
        </pc:graphicFrameChg>
        <pc:graphicFrameChg chg="add mod modGraphic">
          <ac:chgData name="Rithikaa V" userId="b03955b5b8155173" providerId="LiveId" clId="{24976065-B129-4161-B37F-A4CA16675275}" dt="2022-08-04T04:15:37.052" v="648" actId="14100"/>
          <ac:graphicFrameMkLst>
            <pc:docMk/>
            <pc:sldMk cId="1987753063" sldId="277"/>
            <ac:graphicFrameMk id="23" creationId="{A5EFFA08-AC31-ED01-9D7F-9F4F4A136B04}"/>
          </ac:graphicFrameMkLst>
        </pc:graphicFrameChg>
        <pc:picChg chg="add mod">
          <ac:chgData name="Rithikaa V" userId="b03955b5b8155173" providerId="LiveId" clId="{24976065-B129-4161-B37F-A4CA16675275}" dt="2022-08-04T04:14:38.373" v="545" actId="14100"/>
          <ac:picMkLst>
            <pc:docMk/>
            <pc:sldMk cId="1987753063" sldId="277"/>
            <ac:picMk id="4" creationId="{7AF9226E-AF21-1D09-4C1B-E034CA1F49DE}"/>
          </ac:picMkLst>
        </pc:picChg>
        <pc:picChg chg="add mod">
          <ac:chgData name="Rithikaa V" userId="b03955b5b8155173" providerId="LiveId" clId="{24976065-B129-4161-B37F-A4CA16675275}" dt="2022-08-04T04:12:57.253" v="459" actId="14100"/>
          <ac:picMkLst>
            <pc:docMk/>
            <pc:sldMk cId="1987753063" sldId="277"/>
            <ac:picMk id="16" creationId="{45EFC0F8-9DBA-CDBB-6921-52E59893D1F7}"/>
          </ac:picMkLst>
        </pc:picChg>
      </pc:sldChg>
      <pc:sldChg chg="del">
        <pc:chgData name="Rithikaa V" userId="b03955b5b8155173" providerId="LiveId" clId="{24976065-B129-4161-B37F-A4CA16675275}" dt="2022-08-04T04:01:06.133" v="132" actId="47"/>
        <pc:sldMkLst>
          <pc:docMk/>
          <pc:sldMk cId="2491185471" sldId="278"/>
        </pc:sldMkLst>
      </pc:sldChg>
      <pc:sldChg chg="addSp delSp modSp add mod">
        <pc:chgData name="Rithikaa V" userId="b03955b5b8155173" providerId="LiveId" clId="{24976065-B129-4161-B37F-A4CA16675275}" dt="2022-08-04T04:18:17.963" v="664" actId="14100"/>
        <pc:sldMkLst>
          <pc:docMk/>
          <pc:sldMk cId="4117109023" sldId="278"/>
        </pc:sldMkLst>
        <pc:spChg chg="mod">
          <ac:chgData name="Rithikaa V" userId="b03955b5b8155173" providerId="LiveId" clId="{24976065-B129-4161-B37F-A4CA16675275}" dt="2022-08-04T04:03:45.293" v="317" actId="20577"/>
          <ac:spMkLst>
            <pc:docMk/>
            <pc:sldMk cId="4117109023" sldId="278"/>
            <ac:spMk id="15" creationId="{DF961679-EC23-D309-16D9-43A387638473}"/>
          </ac:spMkLst>
        </pc:spChg>
        <pc:spChg chg="del">
          <ac:chgData name="Rithikaa V" userId="b03955b5b8155173" providerId="LiveId" clId="{24976065-B129-4161-B37F-A4CA16675275}" dt="2022-08-04T04:18:01.502" v="652" actId="478"/>
          <ac:spMkLst>
            <pc:docMk/>
            <pc:sldMk cId="4117109023" sldId="278"/>
            <ac:spMk id="22" creationId="{F4205D71-248C-7E10-73A8-EBA8A5EF7C34}"/>
          </ac:spMkLst>
        </pc:spChg>
        <pc:spChg chg="del">
          <ac:chgData name="Rithikaa V" userId="b03955b5b8155173" providerId="LiveId" clId="{24976065-B129-4161-B37F-A4CA16675275}" dt="2022-08-04T04:18:04.002" v="655" actId="478"/>
          <ac:spMkLst>
            <pc:docMk/>
            <pc:sldMk cId="4117109023" sldId="278"/>
            <ac:spMk id="31" creationId="{506A7ED6-F5D6-D754-2080-85E7FA45C710}"/>
          </ac:spMkLst>
        </pc:spChg>
        <pc:spChg chg="del">
          <ac:chgData name="Rithikaa V" userId="b03955b5b8155173" providerId="LiveId" clId="{24976065-B129-4161-B37F-A4CA16675275}" dt="2022-08-04T04:18:02.462" v="653" actId="478"/>
          <ac:spMkLst>
            <pc:docMk/>
            <pc:sldMk cId="4117109023" sldId="278"/>
            <ac:spMk id="32" creationId="{299C7C97-D780-0DC3-E27B-263B6A495D74}"/>
          </ac:spMkLst>
        </pc:spChg>
        <pc:spChg chg="del">
          <ac:chgData name="Rithikaa V" userId="b03955b5b8155173" providerId="LiveId" clId="{24976065-B129-4161-B37F-A4CA16675275}" dt="2022-08-04T04:18:03.152" v="654" actId="478"/>
          <ac:spMkLst>
            <pc:docMk/>
            <pc:sldMk cId="4117109023" sldId="278"/>
            <ac:spMk id="33" creationId="{21B8A67D-0B21-9AC6-C7F8-29B50F6198B7}"/>
          </ac:spMkLst>
        </pc:spChg>
        <pc:spChg chg="del">
          <ac:chgData name="Rithikaa V" userId="b03955b5b8155173" providerId="LiveId" clId="{24976065-B129-4161-B37F-A4CA16675275}" dt="2022-08-04T04:18:04.632" v="656" actId="478"/>
          <ac:spMkLst>
            <pc:docMk/>
            <pc:sldMk cId="4117109023" sldId="278"/>
            <ac:spMk id="34" creationId="{C9C3D7CD-84A2-CF31-3420-BC7D19A0351F}"/>
          </ac:spMkLst>
        </pc:spChg>
        <pc:spChg chg="del">
          <ac:chgData name="Rithikaa V" userId="b03955b5b8155173" providerId="LiveId" clId="{24976065-B129-4161-B37F-A4CA16675275}" dt="2022-08-04T04:18:10.875" v="661" actId="478"/>
          <ac:spMkLst>
            <pc:docMk/>
            <pc:sldMk cId="4117109023" sldId="278"/>
            <ac:spMk id="35" creationId="{DD1D7DC1-5893-F947-8F3A-440467057BAA}"/>
          </ac:spMkLst>
        </pc:spChg>
        <pc:spChg chg="del">
          <ac:chgData name="Rithikaa V" userId="b03955b5b8155173" providerId="LiveId" clId="{24976065-B129-4161-B37F-A4CA16675275}" dt="2022-08-04T04:18:11.852" v="662" actId="478"/>
          <ac:spMkLst>
            <pc:docMk/>
            <pc:sldMk cId="4117109023" sldId="278"/>
            <ac:spMk id="36" creationId="{B663A40C-F76C-454B-770E-BDAA4687B730}"/>
          </ac:spMkLst>
        </pc:spChg>
        <pc:spChg chg="del">
          <ac:chgData name="Rithikaa V" userId="b03955b5b8155173" providerId="LiveId" clId="{24976065-B129-4161-B37F-A4CA16675275}" dt="2022-08-04T04:18:09.967" v="660" actId="478"/>
          <ac:spMkLst>
            <pc:docMk/>
            <pc:sldMk cId="4117109023" sldId="278"/>
            <ac:spMk id="37" creationId="{CD76E54F-A6FF-6965-646F-8ED7BF54EC08}"/>
          </ac:spMkLst>
        </pc:spChg>
        <pc:spChg chg="del">
          <ac:chgData name="Rithikaa V" userId="b03955b5b8155173" providerId="LiveId" clId="{24976065-B129-4161-B37F-A4CA16675275}" dt="2022-08-04T04:18:09.122" v="659" actId="478"/>
          <ac:spMkLst>
            <pc:docMk/>
            <pc:sldMk cId="4117109023" sldId="278"/>
            <ac:spMk id="38" creationId="{E096A58F-069E-B339-1159-2109338955A9}"/>
          </ac:spMkLst>
        </pc:spChg>
        <pc:spChg chg="del mod">
          <ac:chgData name="Rithikaa V" userId="b03955b5b8155173" providerId="LiveId" clId="{24976065-B129-4161-B37F-A4CA16675275}" dt="2022-08-04T04:18:08.392" v="658" actId="478"/>
          <ac:spMkLst>
            <pc:docMk/>
            <pc:sldMk cId="4117109023" sldId="278"/>
            <ac:spMk id="39" creationId="{2568C8F6-EFCA-EDC6-F7EC-941D0FCAD092}"/>
          </ac:spMkLst>
        </pc:spChg>
        <pc:picChg chg="add mod">
          <ac:chgData name="Rithikaa V" userId="b03955b5b8155173" providerId="LiveId" clId="{24976065-B129-4161-B37F-A4CA16675275}" dt="2022-08-04T04:18:17.963" v="664" actId="14100"/>
          <ac:picMkLst>
            <pc:docMk/>
            <pc:sldMk cId="4117109023" sldId="278"/>
            <ac:picMk id="3" creationId="{948932D7-763E-1B97-565B-D5C3C31DE819}"/>
          </ac:picMkLst>
        </pc:picChg>
      </pc:sldChg>
      <pc:sldChg chg="del">
        <pc:chgData name="Rithikaa V" userId="b03955b5b8155173" providerId="LiveId" clId="{24976065-B129-4161-B37F-A4CA16675275}" dt="2022-08-04T04:01:06.333" v="133" actId="47"/>
        <pc:sldMkLst>
          <pc:docMk/>
          <pc:sldMk cId="979177043" sldId="279"/>
        </pc:sldMkLst>
      </pc:sldChg>
      <pc:sldChg chg="addSp delSp modSp add mod">
        <pc:chgData name="Rithikaa V" userId="b03955b5b8155173" providerId="LiveId" clId="{24976065-B129-4161-B37F-A4CA16675275}" dt="2022-08-04T04:27:29.453" v="754" actId="14100"/>
        <pc:sldMkLst>
          <pc:docMk/>
          <pc:sldMk cId="1060028591" sldId="279"/>
        </pc:sldMkLst>
        <pc:spChg chg="add mod">
          <ac:chgData name="Rithikaa V" userId="b03955b5b8155173" providerId="LiveId" clId="{24976065-B129-4161-B37F-A4CA16675275}" dt="2022-08-04T04:27:20.222" v="751" actId="1076"/>
          <ac:spMkLst>
            <pc:docMk/>
            <pc:sldMk cId="1060028591" sldId="279"/>
            <ac:spMk id="6" creationId="{D96B324B-7893-2C1D-07B7-33ED5F071862}"/>
          </ac:spMkLst>
        </pc:spChg>
        <pc:spChg chg="mod">
          <ac:chgData name="Rithikaa V" userId="b03955b5b8155173" providerId="LiveId" clId="{24976065-B129-4161-B37F-A4CA16675275}" dt="2022-08-04T04:04:09.841" v="383" actId="20577"/>
          <ac:spMkLst>
            <pc:docMk/>
            <pc:sldMk cId="1060028591" sldId="279"/>
            <ac:spMk id="15" creationId="{DF961679-EC23-D309-16D9-43A387638473}"/>
          </ac:spMkLst>
        </pc:spChg>
        <pc:spChg chg="mod">
          <ac:chgData name="Rithikaa V" userId="b03955b5b8155173" providerId="LiveId" clId="{24976065-B129-4161-B37F-A4CA16675275}" dt="2022-08-04T04:20:12.052" v="665" actId="207"/>
          <ac:spMkLst>
            <pc:docMk/>
            <pc:sldMk cId="1060028591" sldId="279"/>
            <ac:spMk id="22" creationId="{F4205D71-248C-7E10-73A8-EBA8A5EF7C34}"/>
          </ac:spMkLst>
        </pc:spChg>
        <pc:spChg chg="mod">
          <ac:chgData name="Rithikaa V" userId="b03955b5b8155173" providerId="LiveId" clId="{24976065-B129-4161-B37F-A4CA16675275}" dt="2022-08-04T04:20:38.632" v="668" actId="207"/>
          <ac:spMkLst>
            <pc:docMk/>
            <pc:sldMk cId="1060028591" sldId="279"/>
            <ac:spMk id="37" creationId="{CD76E54F-A6FF-6965-646F-8ED7BF54EC08}"/>
          </ac:spMkLst>
        </pc:spChg>
        <pc:graphicFrameChg chg="add del mod">
          <ac:chgData name="Rithikaa V" userId="b03955b5b8155173" providerId="LiveId" clId="{24976065-B129-4161-B37F-A4CA16675275}" dt="2022-08-04T04:23:47.512" v="678" actId="478"/>
          <ac:graphicFrameMkLst>
            <pc:docMk/>
            <pc:sldMk cId="1060028591" sldId="279"/>
            <ac:graphicFrameMk id="21" creationId="{66F97498-5BB0-B858-D18E-93E0570767E1}"/>
          </ac:graphicFrameMkLst>
        </pc:graphicFrameChg>
        <pc:picChg chg="add mod">
          <ac:chgData name="Rithikaa V" userId="b03955b5b8155173" providerId="LiveId" clId="{24976065-B129-4161-B37F-A4CA16675275}" dt="2022-08-04T04:27:29.453" v="754" actId="14100"/>
          <ac:picMkLst>
            <pc:docMk/>
            <pc:sldMk cId="1060028591" sldId="279"/>
            <ac:picMk id="3" creationId="{DB73A1F2-6E3B-DFBA-9E70-FC939F339DD0}"/>
          </ac:picMkLst>
        </pc:picChg>
        <pc:picChg chg="add del mod">
          <ac:chgData name="Rithikaa V" userId="b03955b5b8155173" providerId="LiveId" clId="{24976065-B129-4161-B37F-A4CA16675275}" dt="2022-08-04T04:26:06.422" v="681" actId="21"/>
          <ac:picMkLst>
            <pc:docMk/>
            <pc:sldMk cId="1060028591" sldId="279"/>
            <ac:picMk id="5" creationId="{9E41C24C-D197-5B16-62D0-5545CF43BE00}"/>
          </ac:picMkLst>
        </pc:picChg>
        <pc:picChg chg="add del mod">
          <ac:chgData name="Rithikaa V" userId="b03955b5b8155173" providerId="LiveId" clId="{24976065-B129-4161-B37F-A4CA16675275}" dt="2022-08-04T04:08:24.828" v="388" actId="21"/>
          <ac:picMkLst>
            <pc:docMk/>
            <pc:sldMk cId="1060028591" sldId="279"/>
            <ac:picMk id="1026" creationId="{17AB4876-5426-1A0E-4B2F-E35F61793C1A}"/>
          </ac:picMkLst>
        </pc:picChg>
        <pc:picChg chg="add mod">
          <ac:chgData name="Rithikaa V" userId="b03955b5b8155173" providerId="LiveId" clId="{24976065-B129-4161-B37F-A4CA16675275}" dt="2022-08-04T04:27:26.782" v="753" actId="14100"/>
          <ac:picMkLst>
            <pc:docMk/>
            <pc:sldMk cId="1060028591" sldId="279"/>
            <ac:picMk id="1028" creationId="{E9A3801A-1DA1-CDD1-C8B4-78069472ED6C}"/>
          </ac:picMkLst>
        </pc:picChg>
      </pc:sldChg>
      <pc:sldChg chg="del">
        <pc:chgData name="Rithikaa V" userId="b03955b5b8155173" providerId="LiveId" clId="{24976065-B129-4161-B37F-A4CA16675275}" dt="2022-08-04T04:01:06.513" v="134" actId="47"/>
        <pc:sldMkLst>
          <pc:docMk/>
          <pc:sldMk cId="2324014269" sldId="280"/>
        </pc:sldMkLst>
      </pc:sldChg>
      <pc:sldChg chg="add del">
        <pc:chgData name="Rithikaa V" userId="b03955b5b8155173" providerId="LiveId" clId="{24976065-B129-4161-B37F-A4CA16675275}" dt="2022-08-04T07:35:51.734" v="1270"/>
        <pc:sldMkLst>
          <pc:docMk/>
          <pc:sldMk cId="2553499593" sldId="28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03955b5b8155173/Desktop/H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03955b5b8155173/Desktop/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03955b5b8155173/Desktop/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03955b5b8155173/Desktop/H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03955b5b8155173/Desktop/H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03955b5b8155173/Desktop/H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03955b5b8155173/Desktop/H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d.docs.live.net/b03955b5b8155173/Desktop/New%20Microsoft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OPEN</a:t>
            </a:r>
            <a:r>
              <a:rPr lang="en-US" baseline="0"/>
              <a:t> POSITIONS VS HIRING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Sheet1!$S$27</c:f>
              <c:strCache>
                <c:ptCount val="1"/>
                <c:pt idx="0">
                  <c:v>HIRED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Sheet1!$R$28:$R$41</c:f>
              <c:strCache>
                <c:ptCount val="14"/>
                <c:pt idx="0">
                  <c:v>CUSTOMER SUPPORT</c:v>
                </c:pt>
                <c:pt idx="1">
                  <c:v>ADVERTISING</c:v>
                </c:pt>
                <c:pt idx="2">
                  <c:v>INVESTMENT</c:v>
                </c:pt>
                <c:pt idx="3">
                  <c:v>TECH SUPPORT</c:v>
                </c:pt>
                <c:pt idx="4">
                  <c:v>SALES</c:v>
                </c:pt>
                <c:pt idx="5">
                  <c:v>IOT</c:v>
                </c:pt>
                <c:pt idx="6">
                  <c:v>IT</c:v>
                </c:pt>
                <c:pt idx="7">
                  <c:v>DATA SCIENCE</c:v>
                </c:pt>
                <c:pt idx="8">
                  <c:v>ANALYTICS</c:v>
                </c:pt>
                <c:pt idx="9">
                  <c:v>MARKETING</c:v>
                </c:pt>
                <c:pt idx="10">
                  <c:v>R&amp;D</c:v>
                </c:pt>
                <c:pt idx="11">
                  <c:v>ACCOUNTING</c:v>
                </c:pt>
                <c:pt idx="12">
                  <c:v>HR</c:v>
                </c:pt>
                <c:pt idx="13">
                  <c:v>FINANCE</c:v>
                </c:pt>
              </c:strCache>
            </c:strRef>
          </c:cat>
          <c:val>
            <c:numRef>
              <c:f>Sheet1!$S$28:$S$41</c:f>
              <c:numCache>
                <c:formatCode>General</c:formatCode>
                <c:ptCount val="14"/>
                <c:pt idx="0">
                  <c:v>24</c:v>
                </c:pt>
                <c:pt idx="1">
                  <c:v>15</c:v>
                </c:pt>
                <c:pt idx="2">
                  <c:v>14</c:v>
                </c:pt>
                <c:pt idx="3">
                  <c:v>19</c:v>
                </c:pt>
                <c:pt idx="4">
                  <c:v>3</c:v>
                </c:pt>
                <c:pt idx="5">
                  <c:v>17</c:v>
                </c:pt>
                <c:pt idx="6">
                  <c:v>25</c:v>
                </c:pt>
                <c:pt idx="7">
                  <c:v>18</c:v>
                </c:pt>
                <c:pt idx="8">
                  <c:v>31</c:v>
                </c:pt>
                <c:pt idx="9">
                  <c:v>25</c:v>
                </c:pt>
                <c:pt idx="10">
                  <c:v>19</c:v>
                </c:pt>
                <c:pt idx="11">
                  <c:v>9</c:v>
                </c:pt>
                <c:pt idx="12">
                  <c:v>7</c:v>
                </c:pt>
                <c:pt idx="1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82-4FB7-B511-E3D2E573B233}"/>
            </c:ext>
          </c:extLst>
        </c:ser>
        <c:ser>
          <c:idx val="1"/>
          <c:order val="1"/>
          <c:tx>
            <c:strRef>
              <c:f>Sheet1!$T$27</c:f>
              <c:strCache>
                <c:ptCount val="1"/>
                <c:pt idx="0">
                  <c:v>OPEN POSITIONS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Sheet1!$R$28:$R$41</c:f>
              <c:strCache>
                <c:ptCount val="14"/>
                <c:pt idx="0">
                  <c:v>CUSTOMER SUPPORT</c:v>
                </c:pt>
                <c:pt idx="1">
                  <c:v>ADVERTISING</c:v>
                </c:pt>
                <c:pt idx="2">
                  <c:v>INVESTMENT</c:v>
                </c:pt>
                <c:pt idx="3">
                  <c:v>TECH SUPPORT</c:v>
                </c:pt>
                <c:pt idx="4">
                  <c:v>SALES</c:v>
                </c:pt>
                <c:pt idx="5">
                  <c:v>IOT</c:v>
                </c:pt>
                <c:pt idx="6">
                  <c:v>IT</c:v>
                </c:pt>
                <c:pt idx="7">
                  <c:v>DATA SCIENCE</c:v>
                </c:pt>
                <c:pt idx="8">
                  <c:v>ANALYTICS</c:v>
                </c:pt>
                <c:pt idx="9">
                  <c:v>MARKETING</c:v>
                </c:pt>
                <c:pt idx="10">
                  <c:v>R&amp;D</c:v>
                </c:pt>
                <c:pt idx="11">
                  <c:v>ACCOUNTING</c:v>
                </c:pt>
                <c:pt idx="12">
                  <c:v>HR</c:v>
                </c:pt>
                <c:pt idx="13">
                  <c:v>FINANCE</c:v>
                </c:pt>
              </c:strCache>
            </c:strRef>
          </c:cat>
          <c:val>
            <c:numRef>
              <c:f>Sheet1!$T$28:$T$41</c:f>
              <c:numCache>
                <c:formatCode>General</c:formatCode>
                <c:ptCount val="14"/>
                <c:pt idx="0">
                  <c:v>30</c:v>
                </c:pt>
                <c:pt idx="1">
                  <c:v>20</c:v>
                </c:pt>
                <c:pt idx="2">
                  <c:v>15</c:v>
                </c:pt>
                <c:pt idx="3">
                  <c:v>20</c:v>
                </c:pt>
                <c:pt idx="4">
                  <c:v>7</c:v>
                </c:pt>
                <c:pt idx="5">
                  <c:v>20</c:v>
                </c:pt>
                <c:pt idx="6">
                  <c:v>25</c:v>
                </c:pt>
                <c:pt idx="7">
                  <c:v>20</c:v>
                </c:pt>
                <c:pt idx="8">
                  <c:v>35</c:v>
                </c:pt>
                <c:pt idx="9">
                  <c:v>30</c:v>
                </c:pt>
                <c:pt idx="10">
                  <c:v>20</c:v>
                </c:pt>
                <c:pt idx="11">
                  <c:v>15</c:v>
                </c:pt>
                <c:pt idx="12">
                  <c:v>10</c:v>
                </c:pt>
                <c:pt idx="1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82-4FB7-B511-E3D2E573B2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4971088"/>
        <c:axId val="1164967344"/>
      </c:lineChart>
      <c:catAx>
        <c:axId val="116497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967344"/>
        <c:crosses val="autoZero"/>
        <c:auto val="1"/>
        <c:lblAlgn val="ctr"/>
        <c:lblOffset val="100"/>
        <c:noMultiLvlLbl val="0"/>
      </c:catAx>
      <c:valAx>
        <c:axId val="116496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97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EMPLOYEES</a:t>
            </a:r>
            <a:r>
              <a:rPr lang="en-US" baseline="0"/>
              <a:t> WITH CERTIFICATIONS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[Hr.xlsx]Sheet2!$G$2:$G$6</c:f>
              <c:strCache>
                <c:ptCount val="5"/>
                <c:pt idx="0">
                  <c:v>AWS</c:v>
                </c:pt>
                <c:pt idx="1">
                  <c:v>MICROSOFT</c:v>
                </c:pt>
                <c:pt idx="2">
                  <c:v>GOOGLE</c:v>
                </c:pt>
                <c:pt idx="3">
                  <c:v>PMP</c:v>
                </c:pt>
                <c:pt idx="4">
                  <c:v>SCRUM</c:v>
                </c:pt>
              </c:strCache>
            </c:strRef>
          </c:cat>
          <c:val>
            <c:numRef>
              <c:f>[Hr.xlsx]Sheet2!$H$2:$H$6</c:f>
              <c:numCache>
                <c:formatCode>General</c:formatCode>
                <c:ptCount val="5"/>
                <c:pt idx="0">
                  <c:v>325</c:v>
                </c:pt>
                <c:pt idx="1">
                  <c:v>145</c:v>
                </c:pt>
                <c:pt idx="2">
                  <c:v>365</c:v>
                </c:pt>
                <c:pt idx="3">
                  <c:v>45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FB-46E3-A102-D3D2357E059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79111087"/>
        <c:axId val="179110671"/>
      </c:barChart>
      <c:catAx>
        <c:axId val="179111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10671"/>
        <c:crosses val="autoZero"/>
        <c:auto val="1"/>
        <c:lblAlgn val="ctr"/>
        <c:lblOffset val="100"/>
        <c:noMultiLvlLbl val="0"/>
      </c:catAx>
      <c:valAx>
        <c:axId val="1791106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9111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EMPLOYEE</a:t>
            </a:r>
            <a:r>
              <a:rPr lang="en-US" baseline="0">
                <a:solidFill>
                  <a:schemeClr val="tx1"/>
                </a:solidFill>
              </a:rPr>
              <a:t> EXPERIENCE BY DEPARTMENT</a:t>
            </a:r>
            <a:endParaRPr 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[Hr.xlsx]Sheet1!$C$13:$C$26</c:f>
              <c:strCache>
                <c:ptCount val="14"/>
                <c:pt idx="0">
                  <c:v>FINANCE</c:v>
                </c:pt>
                <c:pt idx="1">
                  <c:v>HR</c:v>
                </c:pt>
                <c:pt idx="2">
                  <c:v>ACCOUNTING</c:v>
                </c:pt>
                <c:pt idx="3">
                  <c:v>R&amp;D</c:v>
                </c:pt>
                <c:pt idx="4">
                  <c:v>MARKETING</c:v>
                </c:pt>
                <c:pt idx="5">
                  <c:v>ANALYTICS</c:v>
                </c:pt>
                <c:pt idx="6">
                  <c:v>DATA SCIENCE</c:v>
                </c:pt>
                <c:pt idx="7">
                  <c:v>IT</c:v>
                </c:pt>
                <c:pt idx="8">
                  <c:v>IOT</c:v>
                </c:pt>
                <c:pt idx="9">
                  <c:v>SALES</c:v>
                </c:pt>
                <c:pt idx="10">
                  <c:v>TECH SUPPORT</c:v>
                </c:pt>
                <c:pt idx="11">
                  <c:v>INVESTMENT</c:v>
                </c:pt>
                <c:pt idx="12">
                  <c:v>ADVERTISING</c:v>
                </c:pt>
                <c:pt idx="13">
                  <c:v>CUSTOMER SUPPORT</c:v>
                </c:pt>
              </c:strCache>
            </c:strRef>
          </c:cat>
          <c:val>
            <c:numRef>
              <c:f>[Hr.xlsx]Sheet1!$D$13:$D$26</c:f>
              <c:numCache>
                <c:formatCode>General</c:formatCode>
                <c:ptCount val="14"/>
                <c:pt idx="0">
                  <c:v>3.2</c:v>
                </c:pt>
                <c:pt idx="1">
                  <c:v>4</c:v>
                </c:pt>
                <c:pt idx="2">
                  <c:v>8</c:v>
                </c:pt>
                <c:pt idx="3">
                  <c:v>2.5</c:v>
                </c:pt>
                <c:pt idx="4">
                  <c:v>2.1</c:v>
                </c:pt>
                <c:pt idx="5">
                  <c:v>2</c:v>
                </c:pt>
                <c:pt idx="6">
                  <c:v>3.5</c:v>
                </c:pt>
                <c:pt idx="7">
                  <c:v>6</c:v>
                </c:pt>
                <c:pt idx="8">
                  <c:v>4</c:v>
                </c:pt>
                <c:pt idx="9">
                  <c:v>1.8</c:v>
                </c:pt>
                <c:pt idx="10">
                  <c:v>5</c:v>
                </c:pt>
                <c:pt idx="11">
                  <c:v>3</c:v>
                </c:pt>
                <c:pt idx="12">
                  <c:v>6</c:v>
                </c:pt>
                <c:pt idx="1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4-40F7-B5DA-60AD499BF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6915439"/>
        <c:axId val="376920015"/>
      </c:barChart>
      <c:catAx>
        <c:axId val="3769154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920015"/>
        <c:crosses val="autoZero"/>
        <c:auto val="1"/>
        <c:lblAlgn val="ctr"/>
        <c:lblOffset val="100"/>
        <c:noMultiLvlLbl val="0"/>
      </c:catAx>
      <c:valAx>
        <c:axId val="376920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915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Salary per Annum - Competitors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Sheet1!$D$19:$D$23</c:f>
              <c:strCache>
                <c:ptCount val="5"/>
                <c:pt idx="0">
                  <c:v>Comp1</c:v>
                </c:pt>
                <c:pt idx="1">
                  <c:v>Comp2</c:v>
                </c:pt>
                <c:pt idx="2">
                  <c:v>Comp3</c:v>
                </c:pt>
                <c:pt idx="3">
                  <c:v>Comp4</c:v>
                </c:pt>
                <c:pt idx="4">
                  <c:v>Comp5</c:v>
                </c:pt>
              </c:strCache>
            </c:strRef>
          </c:cat>
          <c:val>
            <c:numRef>
              <c:f>Sheet1!$E$19:$E$23</c:f>
              <c:numCache>
                <c:formatCode>General</c:formatCode>
                <c:ptCount val="5"/>
                <c:pt idx="0">
                  <c:v>64000</c:v>
                </c:pt>
                <c:pt idx="1">
                  <c:v>66000</c:v>
                </c:pt>
                <c:pt idx="2">
                  <c:v>57000</c:v>
                </c:pt>
                <c:pt idx="3">
                  <c:v>62000</c:v>
                </c:pt>
                <c:pt idx="4">
                  <c:v>58000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67-449D-9D3D-2F7ABA4B9C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2517760"/>
        <c:axId val="1162518176"/>
      </c:barChart>
      <c:catAx>
        <c:axId val="116251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518176"/>
        <c:crosses val="autoZero"/>
        <c:auto val="1"/>
        <c:lblAlgn val="ctr"/>
        <c:lblOffset val="100"/>
        <c:noMultiLvlLbl val="0"/>
      </c:catAx>
      <c:valAx>
        <c:axId val="116251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51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MARKET</a:t>
            </a:r>
            <a:r>
              <a:rPr lang="en-US" sz="2000" baseline="0" dirty="0"/>
              <a:t> SHARE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B32-4641-B0E3-68D201266C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B32-4641-B0E3-68D201266C2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B32-4641-B0E3-68D201266C2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B32-4641-B0E3-68D201266C2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B32-4641-B0E3-68D201266C2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9B32-4641-B0E3-68D201266C2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9B32-4641-B0E3-68D201266C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Sheet1!$C$53:$C$59</c:f>
              <c:strCache>
                <c:ptCount val="7"/>
                <c:pt idx="0">
                  <c:v>AMAZON</c:v>
                </c:pt>
                <c:pt idx="1">
                  <c:v>IBM</c:v>
                </c:pt>
                <c:pt idx="2">
                  <c:v>ORACLE</c:v>
                </c:pt>
                <c:pt idx="3">
                  <c:v>MICROSOFT</c:v>
                </c:pt>
                <c:pt idx="4">
                  <c:v>GOOGLE </c:v>
                </c:pt>
                <c:pt idx="5">
                  <c:v>DOCKER</c:v>
                </c:pt>
                <c:pt idx="6">
                  <c:v>RED HAT</c:v>
                </c:pt>
              </c:strCache>
            </c:strRef>
          </c:cat>
          <c:val>
            <c:numRef>
              <c:f>Sheet1!$D$53:$D$59</c:f>
              <c:numCache>
                <c:formatCode>0%</c:formatCode>
                <c:ptCount val="7"/>
                <c:pt idx="0">
                  <c:v>0.16</c:v>
                </c:pt>
                <c:pt idx="1">
                  <c:v>0.1</c:v>
                </c:pt>
                <c:pt idx="2">
                  <c:v>0.1</c:v>
                </c:pt>
                <c:pt idx="3">
                  <c:v>0.14000000000000001</c:v>
                </c:pt>
                <c:pt idx="4">
                  <c:v>0.32</c:v>
                </c:pt>
                <c:pt idx="5">
                  <c:v>0.06</c:v>
                </c:pt>
                <c:pt idx="6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B32-4641-B0E3-68D201266C2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Sales in Million USD – Product 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Sheet1!$J$47</c:f>
              <c:strCache>
                <c:ptCount val="1"/>
                <c:pt idx="0">
                  <c:v>Sales in Million USD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Sheet1!$I$48:$I$56</c:f>
              <c:strCache>
                <c:ptCount val="9"/>
                <c:pt idx="0">
                  <c:v>Ansible</c:v>
                </c:pt>
                <c:pt idx="1">
                  <c:v>Fuse</c:v>
                </c:pt>
                <c:pt idx="2">
                  <c:v>A_MQ</c:v>
                </c:pt>
                <c:pt idx="3">
                  <c:v>BPM Suite</c:v>
                </c:pt>
                <c:pt idx="4">
                  <c:v>Data Grid</c:v>
                </c:pt>
                <c:pt idx="5">
                  <c:v>RHEV</c:v>
                </c:pt>
                <c:pt idx="6">
                  <c:v>RHEL</c:v>
                </c:pt>
                <c:pt idx="7">
                  <c:v>Atomic Host</c:v>
                </c:pt>
                <c:pt idx="8">
                  <c:v>Jboss</c:v>
                </c:pt>
              </c:strCache>
            </c:strRef>
          </c:cat>
          <c:val>
            <c:numRef>
              <c:f>Sheet1!$J$48:$J$56</c:f>
              <c:numCache>
                <c:formatCode>General</c:formatCode>
                <c:ptCount val="9"/>
                <c:pt idx="0">
                  <c:v>2.2999999999999998</c:v>
                </c:pt>
                <c:pt idx="1">
                  <c:v>4.2</c:v>
                </c:pt>
                <c:pt idx="2">
                  <c:v>6</c:v>
                </c:pt>
                <c:pt idx="3">
                  <c:v>9</c:v>
                </c:pt>
                <c:pt idx="4">
                  <c:v>1.3</c:v>
                </c:pt>
                <c:pt idx="5">
                  <c:v>5.5</c:v>
                </c:pt>
                <c:pt idx="6">
                  <c:v>7.4</c:v>
                </c:pt>
                <c:pt idx="7">
                  <c:v>0.9</c:v>
                </c:pt>
                <c:pt idx="8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95-4623-B738-1FBF2EBC2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71029280"/>
        <c:axId val="1771029696"/>
      </c:barChart>
      <c:catAx>
        <c:axId val="1771029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029696"/>
        <c:crosses val="autoZero"/>
        <c:auto val="1"/>
        <c:lblAlgn val="ctr"/>
        <c:lblOffset val="100"/>
        <c:noMultiLvlLbl val="0"/>
      </c:catAx>
      <c:valAx>
        <c:axId val="1771029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029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COMPETITOR</a:t>
            </a:r>
            <a:r>
              <a:rPr lang="en-US" baseline="0"/>
              <a:t> ANNUAL REVENUE - IN BILLION USD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Sheet1!$C$53:$C$58</c:f>
              <c:strCache>
                <c:ptCount val="6"/>
                <c:pt idx="0">
                  <c:v>AMAZON</c:v>
                </c:pt>
                <c:pt idx="1">
                  <c:v>IBM</c:v>
                </c:pt>
                <c:pt idx="2">
                  <c:v>ORACLE</c:v>
                </c:pt>
                <c:pt idx="3">
                  <c:v>MICROSOFT</c:v>
                </c:pt>
                <c:pt idx="4">
                  <c:v>GOOGLE </c:v>
                </c:pt>
                <c:pt idx="5">
                  <c:v>DOCKER</c:v>
                </c:pt>
              </c:strCache>
            </c:strRef>
          </c:cat>
          <c:val>
            <c:numRef>
              <c:f>Sheet1!$D$53:$D$58</c:f>
              <c:numCache>
                <c:formatCode>0%</c:formatCode>
                <c:ptCount val="6"/>
                <c:pt idx="0">
                  <c:v>0.16</c:v>
                </c:pt>
                <c:pt idx="1">
                  <c:v>0.1</c:v>
                </c:pt>
                <c:pt idx="2">
                  <c:v>0.1</c:v>
                </c:pt>
                <c:pt idx="3">
                  <c:v>0.14000000000000001</c:v>
                </c:pt>
                <c:pt idx="4">
                  <c:v>0.32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2E-4853-8D16-50F8D5BCE7E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290988416"/>
        <c:axId val="1290981760"/>
      </c:barChart>
      <c:catAx>
        <c:axId val="129098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981760"/>
        <c:crosses val="autoZero"/>
        <c:auto val="1"/>
        <c:lblAlgn val="ctr"/>
        <c:lblOffset val="100"/>
        <c:noMultiLvlLbl val="0"/>
      </c:catAx>
      <c:valAx>
        <c:axId val="129098176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29098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[Hr.xlsx]Sheet2!$B$2:$B$6</cx:f>
        <cx:lvl ptCount="5">
          <cx:pt idx="0">ONLINE</cx:pt>
          <cx:pt idx="1">ON SITE</cx:pt>
          <cx:pt idx="2">ON JOB</cx:pt>
          <cx:pt idx="3">PIP</cx:pt>
          <cx:pt idx="4">INTERNSHIP</cx:pt>
        </cx:lvl>
      </cx:strDim>
      <cx:numDim type="size">
        <cx:f>[Hr.xlsx]Sheet2!$C$2:$C$6</cx:f>
        <cx:lvl ptCount="5" formatCode="General">
          <cx:pt idx="0">3245</cx:pt>
          <cx:pt idx="1">324</cx:pt>
          <cx:pt idx="2">598</cx:pt>
          <cx:pt idx="3">1456</cx:pt>
          <cx:pt idx="4">784</cx:pt>
        </cx:lvl>
      </cx:numDim>
    </cx:data>
  </cx:chartData>
  <cx:chart>
    <cx:title pos="t" align="ctr" overlay="0">
      <cx:tx>
        <cx:txData>
          <cx:v>TYPE OF TRAINING PROVIDED</cx:v>
        </cx:txData>
      </cx:tx>
      <cx:spPr>
        <a:solidFill>
          <a:schemeClr val="bg1"/>
        </a:solidFill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chemeClr val="tx1"/>
              </a:solidFill>
              <a:latin typeface="Calibri" panose="020F0502020204030204"/>
            </a:rPr>
            <a:t>TYPE OF TRAINING PROVIDED</a:t>
          </a:r>
        </a:p>
      </cx:txPr>
    </cx:title>
    <cx:plotArea>
      <cx:plotAreaRegion>
        <cx:series layoutId="treemap" uniqueId="{E73CA01F-C152-46DB-9C3D-09EC4CBCDEF4}">
          <cx:spPr>
            <a:solidFill>
              <a:srgbClr val="C00000"/>
            </a:solidFill>
          </cx:spPr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/>
                </a:pPr>
                <a:endParaRPr lang="en-US" sz="1200" b="0" i="0" u="none" strike="noStrike" baseline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cx:txPr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5">
  <cs:axisTitle>
    <cs:lnRef idx="0"/>
    <cs:fillRef idx="0"/>
    <cs:effectRef idx="0"/>
    <cs:fontRef idx="minor">
      <a:schemeClr val="lt1">
        <a:lumMod val="95000"/>
      </a:schemeClr>
    </cs:fontRef>
    <cs:spPr>
      <a:solidFill>
        <a:schemeClr val="bg1">
          <a:lumMod val="65000"/>
        </a:schemeClr>
      </a:solidFill>
      <a:ln>
        <a:solidFill>
          <a:schemeClr val="tx1"/>
        </a:solidFill>
      </a:ln>
    </cs:spPr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4BDEBC-63A3-4C11-8581-DD2D4CE0DD5E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B6BF336-AFDA-45C5-B228-591B493E964D}">
      <dgm:prSet phldrT="[Text]" custT="1"/>
      <dgm:spPr/>
      <dgm:t>
        <a:bodyPr/>
        <a:lstStyle/>
        <a:p>
          <a:r>
            <a:rPr lang="en-US" sz="2100" dirty="0"/>
            <a:t>Training and Development</a:t>
          </a:r>
        </a:p>
      </dgm:t>
    </dgm:pt>
    <dgm:pt modelId="{67F1F322-30C1-4969-9336-4C7B620FAE61}" type="parTrans" cxnId="{6F94A0D5-9E1C-479C-80B1-81214E1EA54F}">
      <dgm:prSet/>
      <dgm:spPr/>
      <dgm:t>
        <a:bodyPr/>
        <a:lstStyle/>
        <a:p>
          <a:endParaRPr lang="en-US"/>
        </a:p>
      </dgm:t>
    </dgm:pt>
    <dgm:pt modelId="{FBC83482-B999-4213-A82E-C0F2A86F8F4E}" type="sibTrans" cxnId="{6F94A0D5-9E1C-479C-80B1-81214E1EA54F}">
      <dgm:prSet/>
      <dgm:spPr/>
      <dgm:t>
        <a:bodyPr/>
        <a:lstStyle/>
        <a:p>
          <a:endParaRPr lang="en-US"/>
        </a:p>
      </dgm:t>
    </dgm:pt>
    <dgm:pt modelId="{AC774ADA-DCD3-41BE-98DF-7733E2431208}">
      <dgm:prSet phldrT="[Text]" custT="1"/>
      <dgm:spPr/>
      <dgm:t>
        <a:bodyPr/>
        <a:lstStyle/>
        <a:p>
          <a:r>
            <a:rPr lang="en-US" sz="2500" dirty="0"/>
            <a:t>Performance </a:t>
          </a:r>
        </a:p>
        <a:p>
          <a:r>
            <a:rPr lang="en-US" sz="2500" dirty="0"/>
            <a:t>Management</a:t>
          </a:r>
        </a:p>
      </dgm:t>
    </dgm:pt>
    <dgm:pt modelId="{A07204B3-2ACD-425F-B7C5-41A14E126CC4}" type="parTrans" cxnId="{F7033F74-4B22-4617-A60A-9EAE82E16732}">
      <dgm:prSet/>
      <dgm:spPr/>
      <dgm:t>
        <a:bodyPr/>
        <a:lstStyle/>
        <a:p>
          <a:endParaRPr lang="en-US"/>
        </a:p>
      </dgm:t>
    </dgm:pt>
    <dgm:pt modelId="{8DD41932-5CD9-4579-A746-135E5DD9C857}" type="sibTrans" cxnId="{F7033F74-4B22-4617-A60A-9EAE82E16732}">
      <dgm:prSet/>
      <dgm:spPr/>
      <dgm:t>
        <a:bodyPr/>
        <a:lstStyle/>
        <a:p>
          <a:endParaRPr lang="en-US"/>
        </a:p>
      </dgm:t>
    </dgm:pt>
    <dgm:pt modelId="{F4F86600-7E74-4F28-B718-8B2E81D10939}">
      <dgm:prSet phldrT="[Text]" custT="1"/>
      <dgm:spPr/>
      <dgm:t>
        <a:bodyPr/>
        <a:lstStyle/>
        <a:p>
          <a:r>
            <a:rPr lang="en-US" sz="2500" dirty="0"/>
            <a:t>Workforce planning</a:t>
          </a:r>
        </a:p>
      </dgm:t>
    </dgm:pt>
    <dgm:pt modelId="{441175AC-CD06-4E3D-BCEE-CDCA3FD271A1}" type="parTrans" cxnId="{8A8F2C5D-265C-4B93-93FD-F1E00C4879B9}">
      <dgm:prSet/>
      <dgm:spPr/>
      <dgm:t>
        <a:bodyPr/>
        <a:lstStyle/>
        <a:p>
          <a:endParaRPr lang="en-US"/>
        </a:p>
      </dgm:t>
    </dgm:pt>
    <dgm:pt modelId="{CA4ABD73-6D2C-4AEA-8549-CD238262A0AE}" type="sibTrans" cxnId="{8A8F2C5D-265C-4B93-93FD-F1E00C4879B9}">
      <dgm:prSet/>
      <dgm:spPr/>
      <dgm:t>
        <a:bodyPr/>
        <a:lstStyle/>
        <a:p>
          <a:endParaRPr lang="en-US"/>
        </a:p>
      </dgm:t>
    </dgm:pt>
    <dgm:pt modelId="{780CCAAE-CC19-44AA-9548-09D7A9FEE3CB}">
      <dgm:prSet phldrT="[Text]" custT="1"/>
      <dgm:spPr/>
      <dgm:t>
        <a:bodyPr/>
        <a:lstStyle/>
        <a:p>
          <a:r>
            <a:rPr lang="en-US" sz="2500" dirty="0"/>
            <a:t>Overview</a:t>
          </a:r>
        </a:p>
      </dgm:t>
    </dgm:pt>
    <dgm:pt modelId="{CE69E818-0286-4B63-850D-5EFF667B2074}" type="sibTrans" cxnId="{99E2D0E0-72D8-49B0-BC89-AF79E7DC060D}">
      <dgm:prSet/>
      <dgm:spPr/>
      <dgm:t>
        <a:bodyPr/>
        <a:lstStyle/>
        <a:p>
          <a:endParaRPr lang="en-US"/>
        </a:p>
      </dgm:t>
    </dgm:pt>
    <dgm:pt modelId="{A6EB7CA8-AFFF-4EC6-BBE2-0381B005468A}" type="parTrans" cxnId="{99E2D0E0-72D8-49B0-BC89-AF79E7DC060D}">
      <dgm:prSet/>
      <dgm:spPr/>
      <dgm:t>
        <a:bodyPr/>
        <a:lstStyle/>
        <a:p>
          <a:endParaRPr lang="en-US"/>
        </a:p>
      </dgm:t>
    </dgm:pt>
    <dgm:pt modelId="{5BAFAF18-B193-4127-AAD4-F7E8B5AB4773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HR</a:t>
          </a:r>
        </a:p>
      </dgm:t>
    </dgm:pt>
    <dgm:pt modelId="{64BD3AD6-7696-4AF4-BBA5-483FAA79364F}" type="sibTrans" cxnId="{9F908136-8E4F-4A21-95AF-1F4021A8CB54}">
      <dgm:prSet/>
      <dgm:spPr/>
      <dgm:t>
        <a:bodyPr/>
        <a:lstStyle/>
        <a:p>
          <a:endParaRPr lang="en-US"/>
        </a:p>
      </dgm:t>
    </dgm:pt>
    <dgm:pt modelId="{47981836-C901-4B6B-8310-23F74CEBDD67}" type="parTrans" cxnId="{9F908136-8E4F-4A21-95AF-1F4021A8CB54}">
      <dgm:prSet/>
      <dgm:spPr/>
      <dgm:t>
        <a:bodyPr/>
        <a:lstStyle/>
        <a:p>
          <a:endParaRPr lang="en-US"/>
        </a:p>
      </dgm:t>
    </dgm:pt>
    <dgm:pt modelId="{3EFD5B26-CBC8-4C83-9B12-544B9F94618F}" type="pres">
      <dgm:prSet presAssocID="{314BDEBC-63A3-4C11-8581-DD2D4CE0DD5E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F83F81C2-AD42-4015-88EA-5148E742840F}" type="pres">
      <dgm:prSet presAssocID="{5BAFAF18-B193-4127-AAD4-F7E8B5AB4773}" presName="Parent" presStyleLbl="node1" presStyleIdx="0" presStyleCnt="2" custScaleX="60115" custScaleY="63382" custLinFactNeighborX="-19804" custLinFactNeighborY="-1879">
        <dgm:presLayoutVars>
          <dgm:chMax val="4"/>
          <dgm:chPref val="3"/>
        </dgm:presLayoutVars>
      </dgm:prSet>
      <dgm:spPr/>
    </dgm:pt>
    <dgm:pt modelId="{BBB53F3C-9378-4E0C-A29A-4C0551BE4254}" type="pres">
      <dgm:prSet presAssocID="{780CCAAE-CC19-44AA-9548-09D7A9FEE3CB}" presName="Accent" presStyleLbl="node1" presStyleIdx="1" presStyleCnt="2" custLinFactNeighborX="-26484" custLinFactNeighborY="-818"/>
      <dgm:spPr>
        <a:noFill/>
        <a:ln>
          <a:noFill/>
        </a:ln>
      </dgm:spPr>
    </dgm:pt>
    <dgm:pt modelId="{DD74A65A-2379-4684-85F5-C30A43085834}" type="pres">
      <dgm:prSet presAssocID="{780CCAAE-CC19-44AA-9548-09D7A9FEE3CB}" presName="Image1" presStyleLbl="fgImgPlace1" presStyleIdx="0" presStyleCnt="4" custScaleX="77869" custScaleY="72987" custLinFactX="-35520" custLinFactNeighborX="-100000" custLinFactNeighborY="-202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72F92DBB-208B-4FD5-8BD3-1A59533BCD92}" type="pres">
      <dgm:prSet presAssocID="{780CCAAE-CC19-44AA-9548-09D7A9FEE3CB}" presName="Child1" presStyleLbl="revTx" presStyleIdx="0" presStyleCnt="4" custLinFactX="-13220" custLinFactNeighborX="-100000" custLinFactNeighborY="-14059">
        <dgm:presLayoutVars>
          <dgm:chMax val="0"/>
          <dgm:chPref val="0"/>
          <dgm:bulletEnabled val="1"/>
        </dgm:presLayoutVars>
      </dgm:prSet>
      <dgm:spPr/>
    </dgm:pt>
    <dgm:pt modelId="{A1B40693-29D1-4720-835E-BDCC94B0346F}" type="pres">
      <dgm:prSet presAssocID="{F4F86600-7E74-4F28-B718-8B2E81D10939}" presName="Image2" presStyleCnt="0"/>
      <dgm:spPr/>
    </dgm:pt>
    <dgm:pt modelId="{6C79325E-10E6-40CC-BA9B-65CA51AB5981}" type="pres">
      <dgm:prSet presAssocID="{F4F86600-7E74-4F28-B718-8B2E81D10939}" presName="Image" presStyleLbl="fgImgPlace1" presStyleIdx="1" presStyleCnt="4" custScaleX="71276" custScaleY="71194" custLinFactNeighborX="-67359" custLinFactNeighborY="-1325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5B7786B-8B38-4D2D-B0D2-F759D7C338CB}" type="pres">
      <dgm:prSet presAssocID="{F4F86600-7E74-4F28-B718-8B2E81D10939}" presName="Child2" presStyleLbl="revTx" presStyleIdx="1" presStyleCnt="4" custLinFactNeighborX="-66534" custLinFactNeighborY="-5241">
        <dgm:presLayoutVars>
          <dgm:chMax val="0"/>
          <dgm:chPref val="0"/>
          <dgm:bulletEnabled val="1"/>
        </dgm:presLayoutVars>
      </dgm:prSet>
      <dgm:spPr/>
    </dgm:pt>
    <dgm:pt modelId="{DE94FC69-C6CE-4F42-B009-6F204955ABE0}" type="pres">
      <dgm:prSet presAssocID="{6B6BF336-AFDA-45C5-B228-591B493E964D}" presName="Image3" presStyleCnt="0"/>
      <dgm:spPr/>
    </dgm:pt>
    <dgm:pt modelId="{6C49D257-3AE7-4108-A65C-90F0624E42E3}" type="pres">
      <dgm:prSet presAssocID="{6B6BF336-AFDA-45C5-B228-591B493E964D}" presName="Image" presStyleLbl="fgImgPlace1" presStyleIdx="2" presStyleCnt="4" custScaleX="72042" custScaleY="76127" custLinFactNeighborX="-57135" custLinFactNeighborY="-152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F2CE8B2-96DA-48B2-8713-AD798AC09F37}" type="pres">
      <dgm:prSet presAssocID="{6B6BF336-AFDA-45C5-B228-591B493E964D}" presName="Child3" presStyleLbl="revTx" presStyleIdx="2" presStyleCnt="4" custScaleX="111080" custScaleY="106312" custLinFactNeighborX="-60094" custLinFactNeighborY="3535">
        <dgm:presLayoutVars>
          <dgm:chMax val="0"/>
          <dgm:chPref val="0"/>
          <dgm:bulletEnabled val="1"/>
        </dgm:presLayoutVars>
      </dgm:prSet>
      <dgm:spPr/>
    </dgm:pt>
    <dgm:pt modelId="{EEBE2F0E-CA1F-40B2-8274-A92308809058}" type="pres">
      <dgm:prSet presAssocID="{AC774ADA-DCD3-41BE-98DF-7733E2431208}" presName="Image4" presStyleCnt="0"/>
      <dgm:spPr/>
    </dgm:pt>
    <dgm:pt modelId="{E73FD84C-2DB1-4C01-8988-31946B6DE46C}" type="pres">
      <dgm:prSet presAssocID="{AC774ADA-DCD3-41BE-98DF-7733E2431208}" presName="Image" presStyleLbl="fgImgPlace1" presStyleIdx="3" presStyleCnt="4" custScaleX="68246" custScaleY="73313" custLinFactX="-44700" custLinFactNeighborX="-100000" custLinFactNeighborY="-3208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05E44D93-2BDB-40B4-8D34-769C90B163F2}" type="pres">
      <dgm:prSet presAssocID="{AC774ADA-DCD3-41BE-98DF-7733E2431208}" presName="Child4" presStyleLbl="revTx" presStyleIdx="3" presStyleCnt="4" custScaleX="223124" custScaleY="44170" custLinFactNeighborX="-72203" custLinFactNeighborY="-5737">
        <dgm:presLayoutVars>
          <dgm:chMax val="0"/>
          <dgm:chPref val="0"/>
          <dgm:bulletEnabled val="1"/>
        </dgm:presLayoutVars>
      </dgm:prSet>
      <dgm:spPr/>
    </dgm:pt>
  </dgm:ptLst>
  <dgm:cxnLst>
    <dgm:cxn modelId="{6F916804-EC40-44E3-9B57-49CECCD63DC1}" type="presOf" srcId="{5BAFAF18-B193-4127-AAD4-F7E8B5AB4773}" destId="{F83F81C2-AD42-4015-88EA-5148E742840F}" srcOrd="0" destOrd="0" presId="urn:microsoft.com/office/officeart/2011/layout/RadialPictureList"/>
    <dgm:cxn modelId="{2CD23C28-4951-42A6-BB6B-20C174ADE436}" type="presOf" srcId="{314BDEBC-63A3-4C11-8581-DD2D4CE0DD5E}" destId="{3EFD5B26-CBC8-4C83-9B12-544B9F94618F}" srcOrd="0" destOrd="0" presId="urn:microsoft.com/office/officeart/2011/layout/RadialPictureList"/>
    <dgm:cxn modelId="{B3EB8B2F-2D5D-4A5F-B139-D417446D532C}" type="presOf" srcId="{AC774ADA-DCD3-41BE-98DF-7733E2431208}" destId="{05E44D93-2BDB-40B4-8D34-769C90B163F2}" srcOrd="0" destOrd="0" presId="urn:microsoft.com/office/officeart/2011/layout/RadialPictureList"/>
    <dgm:cxn modelId="{9F908136-8E4F-4A21-95AF-1F4021A8CB54}" srcId="{314BDEBC-63A3-4C11-8581-DD2D4CE0DD5E}" destId="{5BAFAF18-B193-4127-AAD4-F7E8B5AB4773}" srcOrd="0" destOrd="0" parTransId="{47981836-C901-4B6B-8310-23F74CEBDD67}" sibTransId="{64BD3AD6-7696-4AF4-BBA5-483FAA79364F}"/>
    <dgm:cxn modelId="{8A8F2C5D-265C-4B93-93FD-F1E00C4879B9}" srcId="{5BAFAF18-B193-4127-AAD4-F7E8B5AB4773}" destId="{F4F86600-7E74-4F28-B718-8B2E81D10939}" srcOrd="1" destOrd="0" parTransId="{441175AC-CD06-4E3D-BCEE-CDCA3FD271A1}" sibTransId="{CA4ABD73-6D2C-4AEA-8549-CD238262A0AE}"/>
    <dgm:cxn modelId="{F7033F74-4B22-4617-A60A-9EAE82E16732}" srcId="{5BAFAF18-B193-4127-AAD4-F7E8B5AB4773}" destId="{AC774ADA-DCD3-41BE-98DF-7733E2431208}" srcOrd="3" destOrd="0" parTransId="{A07204B3-2ACD-425F-B7C5-41A14E126CC4}" sibTransId="{8DD41932-5CD9-4579-A746-135E5DD9C857}"/>
    <dgm:cxn modelId="{45275686-189D-4FC0-923E-16F908900BE1}" type="presOf" srcId="{6B6BF336-AFDA-45C5-B228-591B493E964D}" destId="{FF2CE8B2-96DA-48B2-8713-AD798AC09F37}" srcOrd="0" destOrd="0" presId="urn:microsoft.com/office/officeart/2011/layout/RadialPictureList"/>
    <dgm:cxn modelId="{CF015BB6-D196-4FD6-9AE9-B0D09B66366D}" type="presOf" srcId="{F4F86600-7E74-4F28-B718-8B2E81D10939}" destId="{F5B7786B-8B38-4D2D-B0D2-F759D7C338CB}" srcOrd="0" destOrd="0" presId="urn:microsoft.com/office/officeart/2011/layout/RadialPictureList"/>
    <dgm:cxn modelId="{88BD85B7-9027-4D15-8830-C61854F56750}" type="presOf" srcId="{780CCAAE-CC19-44AA-9548-09D7A9FEE3CB}" destId="{72F92DBB-208B-4FD5-8BD3-1A59533BCD92}" srcOrd="0" destOrd="0" presId="urn:microsoft.com/office/officeart/2011/layout/RadialPictureList"/>
    <dgm:cxn modelId="{6F94A0D5-9E1C-479C-80B1-81214E1EA54F}" srcId="{5BAFAF18-B193-4127-AAD4-F7E8B5AB4773}" destId="{6B6BF336-AFDA-45C5-B228-591B493E964D}" srcOrd="2" destOrd="0" parTransId="{67F1F322-30C1-4969-9336-4C7B620FAE61}" sibTransId="{FBC83482-B999-4213-A82E-C0F2A86F8F4E}"/>
    <dgm:cxn modelId="{99E2D0E0-72D8-49B0-BC89-AF79E7DC060D}" srcId="{5BAFAF18-B193-4127-AAD4-F7E8B5AB4773}" destId="{780CCAAE-CC19-44AA-9548-09D7A9FEE3CB}" srcOrd="0" destOrd="0" parTransId="{A6EB7CA8-AFFF-4EC6-BBE2-0381B005468A}" sibTransId="{CE69E818-0286-4B63-850D-5EFF667B2074}"/>
    <dgm:cxn modelId="{0BE5CB5C-C4AC-4562-AAE9-83E2BE26545B}" type="presParOf" srcId="{3EFD5B26-CBC8-4C83-9B12-544B9F94618F}" destId="{F83F81C2-AD42-4015-88EA-5148E742840F}" srcOrd="0" destOrd="0" presId="urn:microsoft.com/office/officeart/2011/layout/RadialPictureList"/>
    <dgm:cxn modelId="{3CE0531A-3E11-46EB-81BD-F9AD784B5BD9}" type="presParOf" srcId="{3EFD5B26-CBC8-4C83-9B12-544B9F94618F}" destId="{BBB53F3C-9378-4E0C-A29A-4C0551BE4254}" srcOrd="1" destOrd="0" presId="urn:microsoft.com/office/officeart/2011/layout/RadialPictureList"/>
    <dgm:cxn modelId="{099B8654-F821-4BE0-A0B8-1C36193CE507}" type="presParOf" srcId="{3EFD5B26-CBC8-4C83-9B12-544B9F94618F}" destId="{DD74A65A-2379-4684-85F5-C30A43085834}" srcOrd="2" destOrd="0" presId="urn:microsoft.com/office/officeart/2011/layout/RadialPictureList"/>
    <dgm:cxn modelId="{6D75B8DD-04DB-4E51-8419-CFD4B7E23B58}" type="presParOf" srcId="{3EFD5B26-CBC8-4C83-9B12-544B9F94618F}" destId="{72F92DBB-208B-4FD5-8BD3-1A59533BCD92}" srcOrd="3" destOrd="0" presId="urn:microsoft.com/office/officeart/2011/layout/RadialPictureList"/>
    <dgm:cxn modelId="{80808E63-6E23-49BC-8130-AB46D0481F3A}" type="presParOf" srcId="{3EFD5B26-CBC8-4C83-9B12-544B9F94618F}" destId="{A1B40693-29D1-4720-835E-BDCC94B0346F}" srcOrd="4" destOrd="0" presId="urn:microsoft.com/office/officeart/2011/layout/RadialPictureList"/>
    <dgm:cxn modelId="{35B2C543-4897-4513-90C8-F0B379E8CC06}" type="presParOf" srcId="{A1B40693-29D1-4720-835E-BDCC94B0346F}" destId="{6C79325E-10E6-40CC-BA9B-65CA51AB5981}" srcOrd="0" destOrd="0" presId="urn:microsoft.com/office/officeart/2011/layout/RadialPictureList"/>
    <dgm:cxn modelId="{5E271554-ECB8-44C2-8563-8F87E1316E72}" type="presParOf" srcId="{3EFD5B26-CBC8-4C83-9B12-544B9F94618F}" destId="{F5B7786B-8B38-4D2D-B0D2-F759D7C338CB}" srcOrd="5" destOrd="0" presId="urn:microsoft.com/office/officeart/2011/layout/RadialPictureList"/>
    <dgm:cxn modelId="{037C8654-DAD8-4507-9ED8-A92E0F90F507}" type="presParOf" srcId="{3EFD5B26-CBC8-4C83-9B12-544B9F94618F}" destId="{DE94FC69-C6CE-4F42-B009-6F204955ABE0}" srcOrd="6" destOrd="0" presId="urn:microsoft.com/office/officeart/2011/layout/RadialPictureList"/>
    <dgm:cxn modelId="{DED0E9A5-E2E9-4E1C-A648-4D2F2B0A1AC6}" type="presParOf" srcId="{DE94FC69-C6CE-4F42-B009-6F204955ABE0}" destId="{6C49D257-3AE7-4108-A65C-90F0624E42E3}" srcOrd="0" destOrd="0" presId="urn:microsoft.com/office/officeart/2011/layout/RadialPictureList"/>
    <dgm:cxn modelId="{5F501ADF-D8B4-4E91-AEB4-25BB016CEF6C}" type="presParOf" srcId="{3EFD5B26-CBC8-4C83-9B12-544B9F94618F}" destId="{FF2CE8B2-96DA-48B2-8713-AD798AC09F37}" srcOrd="7" destOrd="0" presId="urn:microsoft.com/office/officeart/2011/layout/RadialPictureList"/>
    <dgm:cxn modelId="{F951F42D-F0EF-44E9-9BE4-7243C448528A}" type="presParOf" srcId="{3EFD5B26-CBC8-4C83-9B12-544B9F94618F}" destId="{EEBE2F0E-CA1F-40B2-8274-A92308809058}" srcOrd="8" destOrd="0" presId="urn:microsoft.com/office/officeart/2011/layout/RadialPictureList"/>
    <dgm:cxn modelId="{7F9DCADA-CD9C-44CC-B460-8F7D0CB7CF02}" type="presParOf" srcId="{EEBE2F0E-CA1F-40B2-8274-A92308809058}" destId="{E73FD84C-2DB1-4C01-8988-31946B6DE46C}" srcOrd="0" destOrd="0" presId="urn:microsoft.com/office/officeart/2011/layout/RadialPictureList"/>
    <dgm:cxn modelId="{23C2765C-0EBF-4A61-8C63-3DAFDD5EA731}" type="presParOf" srcId="{3EFD5B26-CBC8-4C83-9B12-544B9F94618F}" destId="{05E44D93-2BDB-40B4-8D34-769C90B163F2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E131B7-BEAC-491B-B54E-B60A62DAA381}" type="doc">
      <dgm:prSet loTypeId="urn:microsoft.com/office/officeart/2005/8/layout/hierarchy4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A980DB02-5BBA-4BC5-9259-86A78B27E202}">
      <dgm:prSet phldrT="[Text]" custT="1"/>
      <dgm:spPr>
        <a:noFill/>
      </dgm:spPr>
      <dgm:t>
        <a:bodyPr/>
        <a:lstStyle/>
        <a:p>
          <a:r>
            <a:rPr lang="en-US" sz="2500" dirty="0">
              <a:solidFill>
                <a:schemeClr val="tx1"/>
              </a:solidFill>
            </a:rPr>
            <a:t>Company Overview &amp; Performance</a:t>
          </a:r>
        </a:p>
      </dgm:t>
    </dgm:pt>
    <dgm:pt modelId="{61014DA8-2A1C-439A-8375-55F00C849959}" type="parTrans" cxnId="{F9C3048C-5A14-4697-8F75-5D5BC4CA4023}">
      <dgm:prSet/>
      <dgm:spPr/>
      <dgm:t>
        <a:bodyPr/>
        <a:lstStyle/>
        <a:p>
          <a:endParaRPr lang="en-US"/>
        </a:p>
      </dgm:t>
    </dgm:pt>
    <dgm:pt modelId="{D9ADA463-DFE6-44AE-9D52-E109B5FA2BFA}" type="sibTrans" cxnId="{F9C3048C-5A14-4697-8F75-5D5BC4CA4023}">
      <dgm:prSet/>
      <dgm:spPr/>
      <dgm:t>
        <a:bodyPr/>
        <a:lstStyle/>
        <a:p>
          <a:endParaRPr lang="en-US"/>
        </a:p>
      </dgm:t>
    </dgm:pt>
    <dgm:pt modelId="{03E39F7B-772E-465D-92E3-80732CC5339B}">
      <dgm:prSet phldrT="[Text]" custT="1"/>
      <dgm:spPr>
        <a:noFill/>
      </dgm:spPr>
      <dgm:t>
        <a:bodyPr/>
        <a:lstStyle/>
        <a:p>
          <a:r>
            <a:rPr lang="en-US" sz="2500" dirty="0">
              <a:solidFill>
                <a:schemeClr val="tx1"/>
              </a:solidFill>
            </a:rPr>
            <a:t>Competitors &amp; Market Share</a:t>
          </a:r>
        </a:p>
      </dgm:t>
    </dgm:pt>
    <dgm:pt modelId="{D34AEC3C-83A1-4A3E-BDEC-DFEF9C3CF39A}" type="parTrans" cxnId="{C66A3940-5228-4060-BD93-296E64CE64C1}">
      <dgm:prSet/>
      <dgm:spPr/>
      <dgm:t>
        <a:bodyPr/>
        <a:lstStyle/>
        <a:p>
          <a:endParaRPr lang="en-US"/>
        </a:p>
      </dgm:t>
    </dgm:pt>
    <dgm:pt modelId="{849242A7-0D75-46EC-BA65-4AAA117287F5}" type="sibTrans" cxnId="{C66A3940-5228-4060-BD93-296E64CE64C1}">
      <dgm:prSet/>
      <dgm:spPr/>
      <dgm:t>
        <a:bodyPr/>
        <a:lstStyle/>
        <a:p>
          <a:endParaRPr lang="en-US"/>
        </a:p>
      </dgm:t>
    </dgm:pt>
    <dgm:pt modelId="{69F4CC57-9335-4805-BA40-A6EC83BC1F9D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Global Locations &amp; Impact</a:t>
          </a:r>
        </a:p>
      </dgm:t>
    </dgm:pt>
    <dgm:pt modelId="{C732FC06-C6A7-45E8-AE76-62AFA06569A2}" type="parTrans" cxnId="{5DF06DD1-7856-426D-A37E-813876CBB4C6}">
      <dgm:prSet/>
      <dgm:spPr/>
      <dgm:t>
        <a:bodyPr/>
        <a:lstStyle/>
        <a:p>
          <a:endParaRPr lang="en-US"/>
        </a:p>
      </dgm:t>
    </dgm:pt>
    <dgm:pt modelId="{8FD303EC-14EF-47BC-8A2D-7E462033677F}" type="sibTrans" cxnId="{5DF06DD1-7856-426D-A37E-813876CBB4C6}">
      <dgm:prSet/>
      <dgm:spPr/>
      <dgm:t>
        <a:bodyPr/>
        <a:lstStyle/>
        <a:p>
          <a:endParaRPr lang="en-US"/>
        </a:p>
      </dgm:t>
    </dgm:pt>
    <dgm:pt modelId="{64539E87-B3F7-453F-8443-4DA6E70E622B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Comparison of Products &amp; Services</a:t>
          </a:r>
        </a:p>
      </dgm:t>
    </dgm:pt>
    <dgm:pt modelId="{03E8944D-8C88-4664-8F15-B05766C45641}" type="parTrans" cxnId="{27E6E117-9494-47BF-870C-0B0DCCA6564C}">
      <dgm:prSet/>
      <dgm:spPr/>
      <dgm:t>
        <a:bodyPr/>
        <a:lstStyle/>
        <a:p>
          <a:endParaRPr lang="en-US"/>
        </a:p>
      </dgm:t>
    </dgm:pt>
    <dgm:pt modelId="{036B0FC7-FC1F-414E-BC09-271E61AB3291}" type="sibTrans" cxnId="{27E6E117-9494-47BF-870C-0B0DCCA6564C}">
      <dgm:prSet/>
      <dgm:spPr/>
      <dgm:t>
        <a:bodyPr/>
        <a:lstStyle/>
        <a:p>
          <a:endParaRPr lang="en-US"/>
        </a:p>
      </dgm:t>
    </dgm:pt>
    <dgm:pt modelId="{EB2708FB-9F7E-49F9-AFAB-E9FC63E60BB7}">
      <dgm:prSet phldrT="[Text]" custT="1"/>
      <dgm:spPr>
        <a:noFill/>
      </dgm:spPr>
      <dgm:t>
        <a:bodyPr/>
        <a:lstStyle/>
        <a:p>
          <a:r>
            <a:rPr lang="en-US" sz="2500" dirty="0">
              <a:solidFill>
                <a:schemeClr val="tx1"/>
              </a:solidFill>
            </a:rPr>
            <a:t>Sales, Profit &amp; Revenue </a:t>
          </a:r>
        </a:p>
      </dgm:t>
    </dgm:pt>
    <dgm:pt modelId="{4C10F765-5C33-4E5C-A406-94F633AB4703}" type="parTrans" cxnId="{DB72FFE2-4B7A-4E71-A01A-3835C7A6316B}">
      <dgm:prSet/>
      <dgm:spPr/>
      <dgm:t>
        <a:bodyPr/>
        <a:lstStyle/>
        <a:p>
          <a:endParaRPr lang="en-US"/>
        </a:p>
      </dgm:t>
    </dgm:pt>
    <dgm:pt modelId="{3107BFF3-FB3E-47C7-9A3F-F7181CDCAF4D}" type="sibTrans" cxnId="{DB72FFE2-4B7A-4E71-A01A-3835C7A6316B}">
      <dgm:prSet/>
      <dgm:spPr/>
      <dgm:t>
        <a:bodyPr/>
        <a:lstStyle/>
        <a:p>
          <a:endParaRPr lang="en-US"/>
        </a:p>
      </dgm:t>
    </dgm:pt>
    <dgm:pt modelId="{D7226E1A-AD7A-47C8-A8C1-E43D134B0991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Annual Reports &amp; User Manual</a:t>
          </a:r>
        </a:p>
      </dgm:t>
    </dgm:pt>
    <dgm:pt modelId="{DC3D28F8-947C-4EC5-BE77-28D4DD762C90}" type="parTrans" cxnId="{512AD63C-7C4E-4BA3-93B9-AE4AE4A4D51A}">
      <dgm:prSet/>
      <dgm:spPr/>
      <dgm:t>
        <a:bodyPr/>
        <a:lstStyle/>
        <a:p>
          <a:endParaRPr lang="en-US"/>
        </a:p>
      </dgm:t>
    </dgm:pt>
    <dgm:pt modelId="{D48A9AD1-C9E8-42A2-99AC-447120AB96E5}" type="sibTrans" cxnId="{512AD63C-7C4E-4BA3-93B9-AE4AE4A4D51A}">
      <dgm:prSet/>
      <dgm:spPr/>
      <dgm:t>
        <a:bodyPr/>
        <a:lstStyle/>
        <a:p>
          <a:endParaRPr lang="en-US"/>
        </a:p>
      </dgm:t>
    </dgm:pt>
    <dgm:pt modelId="{D3365BF2-DF9D-4CF6-9838-1E7CB70BC368}" type="pres">
      <dgm:prSet presAssocID="{97E131B7-BEAC-491B-B54E-B60A62DAA38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FBAF5F-A40F-4D97-9F7E-402ED9720743}" type="pres">
      <dgm:prSet presAssocID="{A980DB02-5BBA-4BC5-9259-86A78B27E202}" presName="vertOne" presStyleCnt="0"/>
      <dgm:spPr/>
    </dgm:pt>
    <dgm:pt modelId="{A225FC93-E2F9-42F0-B109-78AF8CE5F075}" type="pres">
      <dgm:prSet presAssocID="{A980DB02-5BBA-4BC5-9259-86A78B27E202}" presName="txOne" presStyleLbl="node0" presStyleIdx="0" presStyleCnt="1">
        <dgm:presLayoutVars>
          <dgm:chPref val="3"/>
        </dgm:presLayoutVars>
      </dgm:prSet>
      <dgm:spPr/>
    </dgm:pt>
    <dgm:pt modelId="{AB8C8257-490E-4ABD-8233-C5AE807F9EC3}" type="pres">
      <dgm:prSet presAssocID="{A980DB02-5BBA-4BC5-9259-86A78B27E202}" presName="parTransOne" presStyleCnt="0"/>
      <dgm:spPr/>
    </dgm:pt>
    <dgm:pt modelId="{25FDC31C-3711-4611-8904-FFA4C3720295}" type="pres">
      <dgm:prSet presAssocID="{A980DB02-5BBA-4BC5-9259-86A78B27E202}" presName="horzOne" presStyleCnt="0"/>
      <dgm:spPr/>
    </dgm:pt>
    <dgm:pt modelId="{B3CFE478-DD13-4783-ADED-16D7CEFD4BB0}" type="pres">
      <dgm:prSet presAssocID="{03E39F7B-772E-465D-92E3-80732CC5339B}" presName="vertTwo" presStyleCnt="0"/>
      <dgm:spPr/>
    </dgm:pt>
    <dgm:pt modelId="{87650312-2BA2-4E0C-9D73-DFE5CE876802}" type="pres">
      <dgm:prSet presAssocID="{03E39F7B-772E-465D-92E3-80732CC5339B}" presName="txTwo" presStyleLbl="node2" presStyleIdx="0" presStyleCnt="2">
        <dgm:presLayoutVars>
          <dgm:chPref val="3"/>
        </dgm:presLayoutVars>
      </dgm:prSet>
      <dgm:spPr/>
    </dgm:pt>
    <dgm:pt modelId="{AE58FE8C-1737-4E88-B399-E88CA512C550}" type="pres">
      <dgm:prSet presAssocID="{03E39F7B-772E-465D-92E3-80732CC5339B}" presName="parTransTwo" presStyleCnt="0"/>
      <dgm:spPr/>
    </dgm:pt>
    <dgm:pt modelId="{34CAE9CF-F5FA-4CC3-9FDB-AF7954428067}" type="pres">
      <dgm:prSet presAssocID="{03E39F7B-772E-465D-92E3-80732CC5339B}" presName="horzTwo" presStyleCnt="0"/>
      <dgm:spPr/>
    </dgm:pt>
    <dgm:pt modelId="{2573FECA-CFBD-4C6E-AFAD-7180B342C70F}" type="pres">
      <dgm:prSet presAssocID="{69F4CC57-9335-4805-BA40-A6EC83BC1F9D}" presName="vertThree" presStyleCnt="0"/>
      <dgm:spPr/>
    </dgm:pt>
    <dgm:pt modelId="{B5E38B15-0B3F-4FAC-A84B-E4C921648BE4}" type="pres">
      <dgm:prSet presAssocID="{69F4CC57-9335-4805-BA40-A6EC83BC1F9D}" presName="txThree" presStyleLbl="node3" presStyleIdx="0" presStyleCnt="3">
        <dgm:presLayoutVars>
          <dgm:chPref val="3"/>
        </dgm:presLayoutVars>
      </dgm:prSet>
      <dgm:spPr/>
    </dgm:pt>
    <dgm:pt modelId="{E4F40ACF-4016-4536-AFDE-56EAC537EBDB}" type="pres">
      <dgm:prSet presAssocID="{69F4CC57-9335-4805-BA40-A6EC83BC1F9D}" presName="horzThree" presStyleCnt="0"/>
      <dgm:spPr/>
    </dgm:pt>
    <dgm:pt modelId="{275B51C8-339D-449C-8D44-490B2CD1533A}" type="pres">
      <dgm:prSet presAssocID="{8FD303EC-14EF-47BC-8A2D-7E462033677F}" presName="sibSpaceThree" presStyleCnt="0"/>
      <dgm:spPr/>
    </dgm:pt>
    <dgm:pt modelId="{7DD0EADF-722F-45E7-B1A8-D37D799A3E42}" type="pres">
      <dgm:prSet presAssocID="{64539E87-B3F7-453F-8443-4DA6E70E622B}" presName="vertThree" presStyleCnt="0"/>
      <dgm:spPr/>
    </dgm:pt>
    <dgm:pt modelId="{FADAD790-2558-4ED9-BB52-7BB212C153BC}" type="pres">
      <dgm:prSet presAssocID="{64539E87-B3F7-453F-8443-4DA6E70E622B}" presName="txThree" presStyleLbl="node3" presStyleIdx="1" presStyleCnt="3">
        <dgm:presLayoutVars>
          <dgm:chPref val="3"/>
        </dgm:presLayoutVars>
      </dgm:prSet>
      <dgm:spPr/>
    </dgm:pt>
    <dgm:pt modelId="{3D12E09F-DDD7-490F-9094-6DBFEAA43A7D}" type="pres">
      <dgm:prSet presAssocID="{64539E87-B3F7-453F-8443-4DA6E70E622B}" presName="horzThree" presStyleCnt="0"/>
      <dgm:spPr/>
    </dgm:pt>
    <dgm:pt modelId="{2196F841-4B70-44BC-9CA6-FF7BE60BF6DE}" type="pres">
      <dgm:prSet presAssocID="{849242A7-0D75-46EC-BA65-4AAA117287F5}" presName="sibSpaceTwo" presStyleCnt="0"/>
      <dgm:spPr/>
    </dgm:pt>
    <dgm:pt modelId="{2CDC3142-B62A-4EBE-81BB-8822788B6BF3}" type="pres">
      <dgm:prSet presAssocID="{EB2708FB-9F7E-49F9-AFAB-E9FC63E60BB7}" presName="vertTwo" presStyleCnt="0"/>
      <dgm:spPr/>
    </dgm:pt>
    <dgm:pt modelId="{7542E870-B634-4CA8-A3FE-E0E8B29E4F91}" type="pres">
      <dgm:prSet presAssocID="{EB2708FB-9F7E-49F9-AFAB-E9FC63E60BB7}" presName="txTwo" presStyleLbl="node2" presStyleIdx="1" presStyleCnt="2">
        <dgm:presLayoutVars>
          <dgm:chPref val="3"/>
        </dgm:presLayoutVars>
      </dgm:prSet>
      <dgm:spPr/>
    </dgm:pt>
    <dgm:pt modelId="{70F35244-C3D3-4F05-9991-95E2B47D8017}" type="pres">
      <dgm:prSet presAssocID="{EB2708FB-9F7E-49F9-AFAB-E9FC63E60BB7}" presName="parTransTwo" presStyleCnt="0"/>
      <dgm:spPr/>
    </dgm:pt>
    <dgm:pt modelId="{964F1773-54B7-4DD2-9FF0-2A51B40B2109}" type="pres">
      <dgm:prSet presAssocID="{EB2708FB-9F7E-49F9-AFAB-E9FC63E60BB7}" presName="horzTwo" presStyleCnt="0"/>
      <dgm:spPr/>
    </dgm:pt>
    <dgm:pt modelId="{2116C5D4-3863-4F6C-AE78-0A868D3ABD65}" type="pres">
      <dgm:prSet presAssocID="{D7226E1A-AD7A-47C8-A8C1-E43D134B0991}" presName="vertThree" presStyleCnt="0"/>
      <dgm:spPr/>
    </dgm:pt>
    <dgm:pt modelId="{9D8F4520-FDF6-4127-B417-BA36C290E12A}" type="pres">
      <dgm:prSet presAssocID="{D7226E1A-AD7A-47C8-A8C1-E43D134B0991}" presName="txThree" presStyleLbl="node3" presStyleIdx="2" presStyleCnt="3">
        <dgm:presLayoutVars>
          <dgm:chPref val="3"/>
        </dgm:presLayoutVars>
      </dgm:prSet>
      <dgm:spPr/>
    </dgm:pt>
    <dgm:pt modelId="{5BF04296-FFDC-44CB-A6F8-1EC356A214E4}" type="pres">
      <dgm:prSet presAssocID="{D7226E1A-AD7A-47C8-A8C1-E43D134B0991}" presName="horzThree" presStyleCnt="0"/>
      <dgm:spPr/>
    </dgm:pt>
  </dgm:ptLst>
  <dgm:cxnLst>
    <dgm:cxn modelId="{27E6E117-9494-47BF-870C-0B0DCCA6564C}" srcId="{03E39F7B-772E-465D-92E3-80732CC5339B}" destId="{64539E87-B3F7-453F-8443-4DA6E70E622B}" srcOrd="1" destOrd="0" parTransId="{03E8944D-8C88-4664-8F15-B05766C45641}" sibTransId="{036B0FC7-FC1F-414E-BC09-271E61AB3291}"/>
    <dgm:cxn modelId="{512AD63C-7C4E-4BA3-93B9-AE4AE4A4D51A}" srcId="{EB2708FB-9F7E-49F9-AFAB-E9FC63E60BB7}" destId="{D7226E1A-AD7A-47C8-A8C1-E43D134B0991}" srcOrd="0" destOrd="0" parTransId="{DC3D28F8-947C-4EC5-BE77-28D4DD762C90}" sibTransId="{D48A9AD1-C9E8-42A2-99AC-447120AB96E5}"/>
    <dgm:cxn modelId="{C66A3940-5228-4060-BD93-296E64CE64C1}" srcId="{A980DB02-5BBA-4BC5-9259-86A78B27E202}" destId="{03E39F7B-772E-465D-92E3-80732CC5339B}" srcOrd="0" destOrd="0" parTransId="{D34AEC3C-83A1-4A3E-BDEC-DFEF9C3CF39A}" sibTransId="{849242A7-0D75-46EC-BA65-4AAA117287F5}"/>
    <dgm:cxn modelId="{16BECB64-79C2-4F2F-80DF-7E316219D673}" type="presOf" srcId="{D7226E1A-AD7A-47C8-A8C1-E43D134B0991}" destId="{9D8F4520-FDF6-4127-B417-BA36C290E12A}" srcOrd="0" destOrd="0" presId="urn:microsoft.com/office/officeart/2005/8/layout/hierarchy4"/>
    <dgm:cxn modelId="{E3BD2649-8336-42DA-947A-691C8160D7EA}" type="presOf" srcId="{03E39F7B-772E-465D-92E3-80732CC5339B}" destId="{87650312-2BA2-4E0C-9D73-DFE5CE876802}" srcOrd="0" destOrd="0" presId="urn:microsoft.com/office/officeart/2005/8/layout/hierarchy4"/>
    <dgm:cxn modelId="{14284377-7508-4A53-957A-36A0921CFB73}" type="presOf" srcId="{97E131B7-BEAC-491B-B54E-B60A62DAA381}" destId="{D3365BF2-DF9D-4CF6-9838-1E7CB70BC368}" srcOrd="0" destOrd="0" presId="urn:microsoft.com/office/officeart/2005/8/layout/hierarchy4"/>
    <dgm:cxn modelId="{F18B1989-4D8E-4E5E-B128-4C3D7F484493}" type="presOf" srcId="{A980DB02-5BBA-4BC5-9259-86A78B27E202}" destId="{A225FC93-E2F9-42F0-B109-78AF8CE5F075}" srcOrd="0" destOrd="0" presId="urn:microsoft.com/office/officeart/2005/8/layout/hierarchy4"/>
    <dgm:cxn modelId="{1994378B-03D4-43C2-B6FB-6459B7B47C9C}" type="presOf" srcId="{69F4CC57-9335-4805-BA40-A6EC83BC1F9D}" destId="{B5E38B15-0B3F-4FAC-A84B-E4C921648BE4}" srcOrd="0" destOrd="0" presId="urn:microsoft.com/office/officeart/2005/8/layout/hierarchy4"/>
    <dgm:cxn modelId="{F9C3048C-5A14-4697-8F75-5D5BC4CA4023}" srcId="{97E131B7-BEAC-491B-B54E-B60A62DAA381}" destId="{A980DB02-5BBA-4BC5-9259-86A78B27E202}" srcOrd="0" destOrd="0" parTransId="{61014DA8-2A1C-439A-8375-55F00C849959}" sibTransId="{D9ADA463-DFE6-44AE-9D52-E109B5FA2BFA}"/>
    <dgm:cxn modelId="{5DF06DD1-7856-426D-A37E-813876CBB4C6}" srcId="{03E39F7B-772E-465D-92E3-80732CC5339B}" destId="{69F4CC57-9335-4805-BA40-A6EC83BC1F9D}" srcOrd="0" destOrd="0" parTransId="{C732FC06-C6A7-45E8-AE76-62AFA06569A2}" sibTransId="{8FD303EC-14EF-47BC-8A2D-7E462033677F}"/>
    <dgm:cxn modelId="{DB72FFE2-4B7A-4E71-A01A-3835C7A6316B}" srcId="{A980DB02-5BBA-4BC5-9259-86A78B27E202}" destId="{EB2708FB-9F7E-49F9-AFAB-E9FC63E60BB7}" srcOrd="1" destOrd="0" parTransId="{4C10F765-5C33-4E5C-A406-94F633AB4703}" sibTransId="{3107BFF3-FB3E-47C7-9A3F-F7181CDCAF4D}"/>
    <dgm:cxn modelId="{B89073EB-C0D9-4C25-BC7E-8407C0AD44CD}" type="presOf" srcId="{EB2708FB-9F7E-49F9-AFAB-E9FC63E60BB7}" destId="{7542E870-B634-4CA8-A3FE-E0E8B29E4F91}" srcOrd="0" destOrd="0" presId="urn:microsoft.com/office/officeart/2005/8/layout/hierarchy4"/>
    <dgm:cxn modelId="{E4A4CDFC-351A-4E89-8FF5-7C7B6CAC0B8A}" type="presOf" srcId="{64539E87-B3F7-453F-8443-4DA6E70E622B}" destId="{FADAD790-2558-4ED9-BB52-7BB212C153BC}" srcOrd="0" destOrd="0" presId="urn:microsoft.com/office/officeart/2005/8/layout/hierarchy4"/>
    <dgm:cxn modelId="{256F22BE-5660-456D-A31A-E713736B1F81}" type="presParOf" srcId="{D3365BF2-DF9D-4CF6-9838-1E7CB70BC368}" destId="{DFFBAF5F-A40F-4D97-9F7E-402ED9720743}" srcOrd="0" destOrd="0" presId="urn:microsoft.com/office/officeart/2005/8/layout/hierarchy4"/>
    <dgm:cxn modelId="{4F27278E-4337-4883-BA3F-6BBF2A369A07}" type="presParOf" srcId="{DFFBAF5F-A40F-4D97-9F7E-402ED9720743}" destId="{A225FC93-E2F9-42F0-B109-78AF8CE5F075}" srcOrd="0" destOrd="0" presId="urn:microsoft.com/office/officeart/2005/8/layout/hierarchy4"/>
    <dgm:cxn modelId="{23DD9478-B11C-4186-918D-27113A7CE17B}" type="presParOf" srcId="{DFFBAF5F-A40F-4D97-9F7E-402ED9720743}" destId="{AB8C8257-490E-4ABD-8233-C5AE807F9EC3}" srcOrd="1" destOrd="0" presId="urn:microsoft.com/office/officeart/2005/8/layout/hierarchy4"/>
    <dgm:cxn modelId="{0A13CA82-87D4-441A-8707-EEE37AD97512}" type="presParOf" srcId="{DFFBAF5F-A40F-4D97-9F7E-402ED9720743}" destId="{25FDC31C-3711-4611-8904-FFA4C3720295}" srcOrd="2" destOrd="0" presId="urn:microsoft.com/office/officeart/2005/8/layout/hierarchy4"/>
    <dgm:cxn modelId="{9B775B85-FC7D-4702-AD51-26A172ED07A9}" type="presParOf" srcId="{25FDC31C-3711-4611-8904-FFA4C3720295}" destId="{B3CFE478-DD13-4783-ADED-16D7CEFD4BB0}" srcOrd="0" destOrd="0" presId="urn:microsoft.com/office/officeart/2005/8/layout/hierarchy4"/>
    <dgm:cxn modelId="{F36D83A6-54A9-46BD-8C4E-565ACDF78E92}" type="presParOf" srcId="{B3CFE478-DD13-4783-ADED-16D7CEFD4BB0}" destId="{87650312-2BA2-4E0C-9D73-DFE5CE876802}" srcOrd="0" destOrd="0" presId="urn:microsoft.com/office/officeart/2005/8/layout/hierarchy4"/>
    <dgm:cxn modelId="{8F539304-043B-4EC5-AE82-C81E6852D83E}" type="presParOf" srcId="{B3CFE478-DD13-4783-ADED-16D7CEFD4BB0}" destId="{AE58FE8C-1737-4E88-B399-E88CA512C550}" srcOrd="1" destOrd="0" presId="urn:microsoft.com/office/officeart/2005/8/layout/hierarchy4"/>
    <dgm:cxn modelId="{F8ED3F6E-0E1A-42C7-A9F6-01773F509B75}" type="presParOf" srcId="{B3CFE478-DD13-4783-ADED-16D7CEFD4BB0}" destId="{34CAE9CF-F5FA-4CC3-9FDB-AF7954428067}" srcOrd="2" destOrd="0" presId="urn:microsoft.com/office/officeart/2005/8/layout/hierarchy4"/>
    <dgm:cxn modelId="{6649049B-5298-4EAD-9B94-EB14D32C2C30}" type="presParOf" srcId="{34CAE9CF-F5FA-4CC3-9FDB-AF7954428067}" destId="{2573FECA-CFBD-4C6E-AFAD-7180B342C70F}" srcOrd="0" destOrd="0" presId="urn:microsoft.com/office/officeart/2005/8/layout/hierarchy4"/>
    <dgm:cxn modelId="{2C75A344-01B7-44E0-AE36-4C6310A91126}" type="presParOf" srcId="{2573FECA-CFBD-4C6E-AFAD-7180B342C70F}" destId="{B5E38B15-0B3F-4FAC-A84B-E4C921648BE4}" srcOrd="0" destOrd="0" presId="urn:microsoft.com/office/officeart/2005/8/layout/hierarchy4"/>
    <dgm:cxn modelId="{A7AAC3DF-9A8F-42D7-9E85-A713A3363622}" type="presParOf" srcId="{2573FECA-CFBD-4C6E-AFAD-7180B342C70F}" destId="{E4F40ACF-4016-4536-AFDE-56EAC537EBDB}" srcOrd="1" destOrd="0" presId="urn:microsoft.com/office/officeart/2005/8/layout/hierarchy4"/>
    <dgm:cxn modelId="{9A10679E-6F91-4C77-940D-F4F12F06CA33}" type="presParOf" srcId="{34CAE9CF-F5FA-4CC3-9FDB-AF7954428067}" destId="{275B51C8-339D-449C-8D44-490B2CD1533A}" srcOrd="1" destOrd="0" presId="urn:microsoft.com/office/officeart/2005/8/layout/hierarchy4"/>
    <dgm:cxn modelId="{49368E29-6FB4-4A92-AC10-92A1883B9668}" type="presParOf" srcId="{34CAE9CF-F5FA-4CC3-9FDB-AF7954428067}" destId="{7DD0EADF-722F-45E7-B1A8-D37D799A3E42}" srcOrd="2" destOrd="0" presId="urn:microsoft.com/office/officeart/2005/8/layout/hierarchy4"/>
    <dgm:cxn modelId="{B144F06C-2F27-4D10-B1F3-18427A90ADB1}" type="presParOf" srcId="{7DD0EADF-722F-45E7-B1A8-D37D799A3E42}" destId="{FADAD790-2558-4ED9-BB52-7BB212C153BC}" srcOrd="0" destOrd="0" presId="urn:microsoft.com/office/officeart/2005/8/layout/hierarchy4"/>
    <dgm:cxn modelId="{525D9380-8427-4A9A-A5F7-45E588E07921}" type="presParOf" srcId="{7DD0EADF-722F-45E7-B1A8-D37D799A3E42}" destId="{3D12E09F-DDD7-490F-9094-6DBFEAA43A7D}" srcOrd="1" destOrd="0" presId="urn:microsoft.com/office/officeart/2005/8/layout/hierarchy4"/>
    <dgm:cxn modelId="{299896CA-5CBC-4FC2-A3B1-778E7A8885B1}" type="presParOf" srcId="{25FDC31C-3711-4611-8904-FFA4C3720295}" destId="{2196F841-4B70-44BC-9CA6-FF7BE60BF6DE}" srcOrd="1" destOrd="0" presId="urn:microsoft.com/office/officeart/2005/8/layout/hierarchy4"/>
    <dgm:cxn modelId="{2093A9DE-29C7-469A-B3AD-D7C2C6F4A8B0}" type="presParOf" srcId="{25FDC31C-3711-4611-8904-FFA4C3720295}" destId="{2CDC3142-B62A-4EBE-81BB-8822788B6BF3}" srcOrd="2" destOrd="0" presId="urn:microsoft.com/office/officeart/2005/8/layout/hierarchy4"/>
    <dgm:cxn modelId="{29BD3975-E336-4226-8B5D-567B02DDBE9F}" type="presParOf" srcId="{2CDC3142-B62A-4EBE-81BB-8822788B6BF3}" destId="{7542E870-B634-4CA8-A3FE-E0E8B29E4F91}" srcOrd="0" destOrd="0" presId="urn:microsoft.com/office/officeart/2005/8/layout/hierarchy4"/>
    <dgm:cxn modelId="{D912507B-A74E-459F-8A6E-6DDCED0BE94F}" type="presParOf" srcId="{2CDC3142-B62A-4EBE-81BB-8822788B6BF3}" destId="{70F35244-C3D3-4F05-9991-95E2B47D8017}" srcOrd="1" destOrd="0" presId="urn:microsoft.com/office/officeart/2005/8/layout/hierarchy4"/>
    <dgm:cxn modelId="{BBDEDCA3-AF08-4993-BDB2-2497BDC2CDD7}" type="presParOf" srcId="{2CDC3142-B62A-4EBE-81BB-8822788B6BF3}" destId="{964F1773-54B7-4DD2-9FF0-2A51B40B2109}" srcOrd="2" destOrd="0" presId="urn:microsoft.com/office/officeart/2005/8/layout/hierarchy4"/>
    <dgm:cxn modelId="{24AA49B9-C41E-4F18-AD13-AC78BCA9BCE8}" type="presParOf" srcId="{964F1773-54B7-4DD2-9FF0-2A51B40B2109}" destId="{2116C5D4-3863-4F6C-AE78-0A868D3ABD65}" srcOrd="0" destOrd="0" presId="urn:microsoft.com/office/officeart/2005/8/layout/hierarchy4"/>
    <dgm:cxn modelId="{0DB8F699-9848-42D3-93EC-E013B7887E6D}" type="presParOf" srcId="{2116C5D4-3863-4F6C-AE78-0A868D3ABD65}" destId="{9D8F4520-FDF6-4127-B417-BA36C290E12A}" srcOrd="0" destOrd="0" presId="urn:microsoft.com/office/officeart/2005/8/layout/hierarchy4"/>
    <dgm:cxn modelId="{5A8C9C06-A6B2-4A0E-A7DB-C88018841FB6}" type="presParOf" srcId="{2116C5D4-3863-4F6C-AE78-0A868D3ABD65}" destId="{5BF04296-FFDC-44CB-A6F8-1EC356A214E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F81C2-AD42-4015-88EA-5148E742840F}">
      <dsp:nvSpPr>
        <dsp:cNvPr id="0" name=""/>
        <dsp:cNvSpPr/>
      </dsp:nvSpPr>
      <dsp:spPr>
        <a:xfrm>
          <a:off x="1128868" y="2256707"/>
          <a:ext cx="1375625" cy="1450255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>
              <a:solidFill>
                <a:schemeClr val="tx1"/>
              </a:solidFill>
            </a:rPr>
            <a:t>HR</a:t>
          </a:r>
        </a:p>
      </dsp:txBody>
      <dsp:txXfrm>
        <a:off x="1330324" y="2469092"/>
        <a:ext cx="972713" cy="1025485"/>
      </dsp:txXfrm>
    </dsp:sp>
    <dsp:sp modelId="{BBB53F3C-9378-4E0C-A29A-4C0551BE4254}">
      <dsp:nvSpPr>
        <dsp:cNvPr id="0" name=""/>
        <dsp:cNvSpPr/>
      </dsp:nvSpPr>
      <dsp:spPr>
        <a:xfrm>
          <a:off x="-1275580" y="569044"/>
          <a:ext cx="4612255" cy="4807820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4A65A-2379-4684-85F5-C30A43085834}">
      <dsp:nvSpPr>
        <dsp:cNvPr id="0" name=""/>
        <dsp:cNvSpPr/>
      </dsp:nvSpPr>
      <dsp:spPr>
        <a:xfrm>
          <a:off x="1275324" y="560453"/>
          <a:ext cx="954773" cy="89472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92DBB-208B-4FD5-8BD3-1A59533BCD92}">
      <dsp:nvSpPr>
        <dsp:cNvPr id="0" name=""/>
        <dsp:cNvSpPr/>
      </dsp:nvSpPr>
      <dsp:spPr>
        <a:xfrm>
          <a:off x="2262494" y="268506"/>
          <a:ext cx="1641331" cy="1186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500" kern="1200" dirty="0"/>
            <a:t>Overview</a:t>
          </a:r>
        </a:p>
      </dsp:txBody>
      <dsp:txXfrm>
        <a:off x="2262494" y="268506"/>
        <a:ext cx="1641331" cy="1186664"/>
      </dsp:txXfrm>
    </dsp:sp>
    <dsp:sp modelId="{6C79325E-10E6-40CC-BA9B-65CA51AB5981}">
      <dsp:nvSpPr>
        <dsp:cNvPr id="0" name=""/>
        <dsp:cNvSpPr/>
      </dsp:nvSpPr>
      <dsp:spPr>
        <a:xfrm>
          <a:off x="3057138" y="1575485"/>
          <a:ext cx="873934" cy="87274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7786B-8B38-4D2D-B0D2-F759D7C338CB}">
      <dsp:nvSpPr>
        <dsp:cNvPr id="0" name=""/>
        <dsp:cNvSpPr/>
      </dsp:nvSpPr>
      <dsp:spPr>
        <a:xfrm>
          <a:off x="3931061" y="1520603"/>
          <a:ext cx="1641331" cy="1186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500" kern="1200" dirty="0"/>
            <a:t>Workforce planning</a:t>
          </a:r>
        </a:p>
      </dsp:txBody>
      <dsp:txXfrm>
        <a:off x="3931061" y="1520603"/>
        <a:ext cx="1641331" cy="1186664"/>
      </dsp:txXfrm>
    </dsp:sp>
    <dsp:sp modelId="{6C49D257-3AE7-4108-A65C-90F0624E42E3}">
      <dsp:nvSpPr>
        <dsp:cNvPr id="0" name=""/>
        <dsp:cNvSpPr/>
      </dsp:nvSpPr>
      <dsp:spPr>
        <a:xfrm>
          <a:off x="3173099" y="3367551"/>
          <a:ext cx="883326" cy="93321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CE8B2-96DA-48B2-8713-AD798AC09F37}">
      <dsp:nvSpPr>
        <dsp:cNvPr id="0" name=""/>
        <dsp:cNvSpPr/>
      </dsp:nvSpPr>
      <dsp:spPr>
        <a:xfrm>
          <a:off x="3945833" y="3264307"/>
          <a:ext cx="1823190" cy="1261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100" kern="1200" dirty="0"/>
            <a:t>Training and Development</a:t>
          </a:r>
        </a:p>
      </dsp:txBody>
      <dsp:txXfrm>
        <a:off x="3945833" y="3264307"/>
        <a:ext cx="1823190" cy="1261566"/>
      </dsp:txXfrm>
    </dsp:sp>
    <dsp:sp modelId="{E73FD84C-2DB1-4C01-8988-31946B6DE46C}">
      <dsp:nvSpPr>
        <dsp:cNvPr id="0" name=""/>
        <dsp:cNvSpPr/>
      </dsp:nvSpPr>
      <dsp:spPr>
        <a:xfrm>
          <a:off x="1221760" y="4545629"/>
          <a:ext cx="836782" cy="898723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44D93-2BDB-40B4-8D34-769C90B163F2}">
      <dsp:nvSpPr>
        <dsp:cNvPr id="0" name=""/>
        <dsp:cNvSpPr/>
      </dsp:nvSpPr>
      <dsp:spPr>
        <a:xfrm>
          <a:off x="1925283" y="4709652"/>
          <a:ext cx="3662203" cy="52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500" kern="1200" dirty="0"/>
            <a:t>Performance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500" kern="1200" dirty="0"/>
            <a:t>Management</a:t>
          </a:r>
        </a:p>
      </dsp:txBody>
      <dsp:txXfrm>
        <a:off x="1925283" y="4709652"/>
        <a:ext cx="3662203" cy="524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5FC93-E2F9-42F0-B109-78AF8CE5F075}">
      <dsp:nvSpPr>
        <dsp:cNvPr id="0" name=""/>
        <dsp:cNvSpPr/>
      </dsp:nvSpPr>
      <dsp:spPr>
        <a:xfrm>
          <a:off x="865" y="1554"/>
          <a:ext cx="7539589" cy="13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Company Overview &amp; Performance</a:t>
          </a:r>
        </a:p>
      </dsp:txBody>
      <dsp:txXfrm>
        <a:off x="39974" y="40663"/>
        <a:ext cx="7461371" cy="1257055"/>
      </dsp:txXfrm>
    </dsp:sp>
    <dsp:sp modelId="{87650312-2BA2-4E0C-9D73-DFE5CE876802}">
      <dsp:nvSpPr>
        <dsp:cNvPr id="0" name=""/>
        <dsp:cNvSpPr/>
      </dsp:nvSpPr>
      <dsp:spPr>
        <a:xfrm>
          <a:off x="865" y="1468801"/>
          <a:ext cx="4925093" cy="13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Competitors &amp; Market Share</a:t>
          </a:r>
        </a:p>
      </dsp:txBody>
      <dsp:txXfrm>
        <a:off x="39974" y="1507910"/>
        <a:ext cx="4846875" cy="1257055"/>
      </dsp:txXfrm>
    </dsp:sp>
    <dsp:sp modelId="{B5E38B15-0B3F-4FAC-A84B-E4C921648BE4}">
      <dsp:nvSpPr>
        <dsp:cNvPr id="0" name=""/>
        <dsp:cNvSpPr/>
      </dsp:nvSpPr>
      <dsp:spPr>
        <a:xfrm>
          <a:off x="865" y="2936047"/>
          <a:ext cx="2411896" cy="13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Global Locations &amp; Impact</a:t>
          </a:r>
        </a:p>
      </dsp:txBody>
      <dsp:txXfrm>
        <a:off x="39974" y="2975156"/>
        <a:ext cx="2333678" cy="1257055"/>
      </dsp:txXfrm>
    </dsp:sp>
    <dsp:sp modelId="{FADAD790-2558-4ED9-BB52-7BB212C153BC}">
      <dsp:nvSpPr>
        <dsp:cNvPr id="0" name=""/>
        <dsp:cNvSpPr/>
      </dsp:nvSpPr>
      <dsp:spPr>
        <a:xfrm>
          <a:off x="2514061" y="2936047"/>
          <a:ext cx="2411896" cy="13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Comparison of Products &amp; Services</a:t>
          </a:r>
        </a:p>
      </dsp:txBody>
      <dsp:txXfrm>
        <a:off x="2553170" y="2975156"/>
        <a:ext cx="2333678" cy="1257055"/>
      </dsp:txXfrm>
    </dsp:sp>
    <dsp:sp modelId="{7542E870-B634-4CA8-A3FE-E0E8B29E4F91}">
      <dsp:nvSpPr>
        <dsp:cNvPr id="0" name=""/>
        <dsp:cNvSpPr/>
      </dsp:nvSpPr>
      <dsp:spPr>
        <a:xfrm>
          <a:off x="5128557" y="1468801"/>
          <a:ext cx="2411896" cy="13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Sales, Profit &amp; Revenue </a:t>
          </a:r>
        </a:p>
      </dsp:txBody>
      <dsp:txXfrm>
        <a:off x="5167666" y="1507910"/>
        <a:ext cx="2333678" cy="1257055"/>
      </dsp:txXfrm>
    </dsp:sp>
    <dsp:sp modelId="{9D8F4520-FDF6-4127-B417-BA36C290E12A}">
      <dsp:nvSpPr>
        <dsp:cNvPr id="0" name=""/>
        <dsp:cNvSpPr/>
      </dsp:nvSpPr>
      <dsp:spPr>
        <a:xfrm>
          <a:off x="5128557" y="2936047"/>
          <a:ext cx="2411896" cy="13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Annual Reports &amp; User Manual</a:t>
          </a:r>
        </a:p>
      </dsp:txBody>
      <dsp:txXfrm>
        <a:off x="5167666" y="2975156"/>
        <a:ext cx="2333678" cy="1257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A225-85F0-4648-B1C7-3390DFD93B8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1EEF-AAA4-412B-B774-A1C6FCEC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0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A225-85F0-4648-B1C7-3390DFD93B8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1EEF-AAA4-412B-B774-A1C6FCEC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A225-85F0-4648-B1C7-3390DFD93B8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1EEF-AAA4-412B-B774-A1C6FCEC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A225-85F0-4648-B1C7-3390DFD93B8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1EEF-AAA4-412B-B774-A1C6FCEC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9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A225-85F0-4648-B1C7-3390DFD93B8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1EEF-AAA4-412B-B774-A1C6FCEC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4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A225-85F0-4648-B1C7-3390DFD93B8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1EEF-AAA4-412B-B774-A1C6FCEC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0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A225-85F0-4648-B1C7-3390DFD93B8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1EEF-AAA4-412B-B774-A1C6FCEC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4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A225-85F0-4648-B1C7-3390DFD93B8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1EEF-AAA4-412B-B774-A1C6FCEC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7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A225-85F0-4648-B1C7-3390DFD93B8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1EEF-AAA4-412B-B774-A1C6FCEC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8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A225-85F0-4648-B1C7-3390DFD93B8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1EEF-AAA4-412B-B774-A1C6FCEC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8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A225-85F0-4648-B1C7-3390DFD93B8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1EEF-AAA4-412B-B774-A1C6FCEC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6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CA225-85F0-4648-B1C7-3390DFD93B8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11EEF-AAA4-412B-B774-A1C6FCEC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96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8292F67E-B073-7545-853A-9AEAF60C69FA}"/>
              </a:ext>
            </a:extLst>
          </p:cNvPr>
          <p:cNvSpPr/>
          <p:nvPr/>
        </p:nvSpPr>
        <p:spPr>
          <a:xfrm>
            <a:off x="0" y="2733368"/>
            <a:ext cx="1484671" cy="1435509"/>
          </a:xfrm>
          <a:prstGeom prst="flowChartDela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0B36492-A98D-A341-1C52-5C6B61F798FC}"/>
              </a:ext>
            </a:extLst>
          </p:cNvPr>
          <p:cNvGraphicFramePr/>
          <p:nvPr/>
        </p:nvGraphicFramePr>
        <p:xfrm>
          <a:off x="-1182945" y="521111"/>
          <a:ext cx="6718507" cy="5919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A3C294-4DC4-AB27-ADE2-78274C919728}"/>
              </a:ext>
            </a:extLst>
          </p:cNvPr>
          <p:cNvCxnSpPr/>
          <p:nvPr/>
        </p:nvCxnSpPr>
        <p:spPr>
          <a:xfrm>
            <a:off x="511277" y="4168877"/>
            <a:ext cx="0" cy="806246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AE78AB-D7BF-89DA-6097-86204839792E}"/>
              </a:ext>
            </a:extLst>
          </p:cNvPr>
          <p:cNvCxnSpPr/>
          <p:nvPr/>
        </p:nvCxnSpPr>
        <p:spPr>
          <a:xfrm flipV="1">
            <a:off x="511277" y="1976284"/>
            <a:ext cx="0" cy="757084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8E304C-2A96-B9A6-2BEC-1EEE0EC7C743}"/>
              </a:ext>
            </a:extLst>
          </p:cNvPr>
          <p:cNvCxnSpPr>
            <a:cxnSpLocks/>
          </p:cNvCxnSpPr>
          <p:nvPr/>
        </p:nvCxnSpPr>
        <p:spPr>
          <a:xfrm flipV="1">
            <a:off x="1317523" y="2635045"/>
            <a:ext cx="678425" cy="334297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FDC9C-2BD6-0E71-376C-DD50FF2C85CA}"/>
              </a:ext>
            </a:extLst>
          </p:cNvPr>
          <p:cNvCxnSpPr>
            <a:cxnSpLocks/>
          </p:cNvCxnSpPr>
          <p:nvPr/>
        </p:nvCxnSpPr>
        <p:spPr>
          <a:xfrm>
            <a:off x="1423220" y="3888659"/>
            <a:ext cx="680883" cy="37854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961679-EC23-D309-16D9-43A387638473}"/>
              </a:ext>
            </a:extLst>
          </p:cNvPr>
          <p:cNvSpPr/>
          <p:nvPr/>
        </p:nvSpPr>
        <p:spPr>
          <a:xfrm>
            <a:off x="0" y="0"/>
            <a:ext cx="12191999" cy="65876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 &amp; STRATEGIC DASHBOARD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D828DA-3FEA-81B6-C83E-43870EC1B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844" y="77898"/>
            <a:ext cx="1508891" cy="502964"/>
          </a:xfrm>
          <a:prstGeom prst="rect">
            <a:avLst/>
          </a:prstGeom>
        </p:spPr>
      </p:pic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E1C44E49-A037-00D3-F6E7-7E4C69666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104159"/>
              </p:ext>
            </p:extLst>
          </p:nvPr>
        </p:nvGraphicFramePr>
        <p:xfrm>
          <a:off x="4355712" y="2507226"/>
          <a:ext cx="7541320" cy="4272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6A16A7-C35F-B137-77FD-8FD64C8F6A28}"/>
              </a:ext>
            </a:extLst>
          </p:cNvPr>
          <p:cNvSpPr/>
          <p:nvPr/>
        </p:nvSpPr>
        <p:spPr>
          <a:xfrm>
            <a:off x="4355712" y="1494503"/>
            <a:ext cx="7541320" cy="93008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2B2F64-F504-BB05-6259-C25D6CB9C934}"/>
              </a:ext>
            </a:extLst>
          </p:cNvPr>
          <p:cNvSpPr/>
          <p:nvPr/>
        </p:nvSpPr>
        <p:spPr>
          <a:xfrm>
            <a:off x="4434348" y="816077"/>
            <a:ext cx="2133600" cy="5957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F10CC7-41E6-5D3F-FB66-C087A793A693}"/>
              </a:ext>
            </a:extLst>
          </p:cNvPr>
          <p:cNvSpPr/>
          <p:nvPr/>
        </p:nvSpPr>
        <p:spPr>
          <a:xfrm>
            <a:off x="6975987" y="825909"/>
            <a:ext cx="2133600" cy="5957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F66175-C1DD-0BD7-633F-03271B1522D3}"/>
              </a:ext>
            </a:extLst>
          </p:cNvPr>
          <p:cNvSpPr/>
          <p:nvPr/>
        </p:nvSpPr>
        <p:spPr>
          <a:xfrm>
            <a:off x="9517626" y="816077"/>
            <a:ext cx="2133600" cy="5957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34D0A6-076C-E04B-126B-51EBC909F8F6}"/>
              </a:ext>
            </a:extLst>
          </p:cNvPr>
          <p:cNvSpPr txBox="1"/>
          <p:nvPr/>
        </p:nvSpPr>
        <p:spPr>
          <a:xfrm>
            <a:off x="4996041" y="96986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EC7C5F-4B01-D674-12AD-D9D26E546FF6}"/>
              </a:ext>
            </a:extLst>
          </p:cNvPr>
          <p:cNvSpPr txBox="1"/>
          <p:nvPr/>
        </p:nvSpPr>
        <p:spPr>
          <a:xfrm>
            <a:off x="7621265" y="97402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053FFA-977D-E93F-0D00-26B3B3A4C6DE}"/>
              </a:ext>
            </a:extLst>
          </p:cNvPr>
          <p:cNvSpPr txBox="1"/>
          <p:nvPr/>
        </p:nvSpPr>
        <p:spPr>
          <a:xfrm>
            <a:off x="9638904" y="969864"/>
            <a:ext cx="189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OFFICIAL WEBSITE</a:t>
            </a:r>
          </a:p>
        </p:txBody>
      </p:sp>
    </p:spTree>
    <p:extLst>
      <p:ext uri="{BB962C8B-B14F-4D97-AF65-F5344CB8AC3E}">
        <p14:creationId xmlns:p14="http://schemas.microsoft.com/office/powerpoint/2010/main" val="133656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1679-EC23-D309-16D9-43A387638473}"/>
              </a:ext>
            </a:extLst>
          </p:cNvPr>
          <p:cNvSpPr/>
          <p:nvPr/>
        </p:nvSpPr>
        <p:spPr>
          <a:xfrm>
            <a:off x="0" y="0"/>
            <a:ext cx="12191999" cy="65876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PRODUCTS &amp; SERVICES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D828DA-3FEA-81B6-C83E-43870EC1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4" y="77898"/>
            <a:ext cx="1508891" cy="502964"/>
          </a:xfrm>
          <a:prstGeom prst="rect">
            <a:avLst/>
          </a:prstGeom>
        </p:spPr>
      </p:pic>
      <p:sp>
        <p:nvSpPr>
          <p:cNvPr id="19" name="Equals 18">
            <a:extLst>
              <a:ext uri="{FF2B5EF4-FFF2-40B4-BE49-F238E27FC236}">
                <a16:creationId xmlns:a16="http://schemas.microsoft.com/office/drawing/2014/main" id="{D7522A7E-8FD9-1864-5A5C-44F3D39406E6}"/>
              </a:ext>
            </a:extLst>
          </p:cNvPr>
          <p:cNvSpPr/>
          <p:nvPr/>
        </p:nvSpPr>
        <p:spPr>
          <a:xfrm>
            <a:off x="11651226" y="77898"/>
            <a:ext cx="363433" cy="280219"/>
          </a:xfrm>
          <a:prstGeom prst="mathEqual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BDDDC97E-C3AC-5A71-790C-752A71060F80}"/>
              </a:ext>
            </a:extLst>
          </p:cNvPr>
          <p:cNvSpPr/>
          <p:nvPr/>
        </p:nvSpPr>
        <p:spPr>
          <a:xfrm>
            <a:off x="11651226" y="295905"/>
            <a:ext cx="363433" cy="280219"/>
          </a:xfrm>
          <a:prstGeom prst="mathEqual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8932D7-763E-1B97-565B-D5C3C31DE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44" y="971763"/>
            <a:ext cx="11735834" cy="542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0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1679-EC23-D309-16D9-43A387638473}"/>
              </a:ext>
            </a:extLst>
          </p:cNvPr>
          <p:cNvSpPr/>
          <p:nvPr/>
        </p:nvSpPr>
        <p:spPr>
          <a:xfrm>
            <a:off x="0" y="0"/>
            <a:ext cx="12191999" cy="65876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ANNUAL REPORTS &amp; USER MANUAL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D828DA-3FEA-81B6-C83E-43870EC1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4" y="77898"/>
            <a:ext cx="1508891" cy="502964"/>
          </a:xfrm>
          <a:prstGeom prst="rect">
            <a:avLst/>
          </a:prstGeom>
        </p:spPr>
      </p:pic>
      <p:sp>
        <p:nvSpPr>
          <p:cNvPr id="19" name="Equals 18">
            <a:extLst>
              <a:ext uri="{FF2B5EF4-FFF2-40B4-BE49-F238E27FC236}">
                <a16:creationId xmlns:a16="http://schemas.microsoft.com/office/drawing/2014/main" id="{D7522A7E-8FD9-1864-5A5C-44F3D39406E6}"/>
              </a:ext>
            </a:extLst>
          </p:cNvPr>
          <p:cNvSpPr/>
          <p:nvPr/>
        </p:nvSpPr>
        <p:spPr>
          <a:xfrm>
            <a:off x="11651226" y="77898"/>
            <a:ext cx="363433" cy="280219"/>
          </a:xfrm>
          <a:prstGeom prst="mathEqual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BDDDC97E-C3AC-5A71-790C-752A71060F80}"/>
              </a:ext>
            </a:extLst>
          </p:cNvPr>
          <p:cNvSpPr/>
          <p:nvPr/>
        </p:nvSpPr>
        <p:spPr>
          <a:xfrm>
            <a:off x="11651226" y="295905"/>
            <a:ext cx="363433" cy="280219"/>
          </a:xfrm>
          <a:prstGeom prst="mathEqual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205D71-248C-7E10-73A8-EBA8A5EF7C34}"/>
              </a:ext>
            </a:extLst>
          </p:cNvPr>
          <p:cNvSpPr/>
          <p:nvPr/>
        </p:nvSpPr>
        <p:spPr>
          <a:xfrm>
            <a:off x="308946" y="825070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6A7ED6-F5D6-D754-2080-85E7FA45C710}"/>
              </a:ext>
            </a:extLst>
          </p:cNvPr>
          <p:cNvSpPr/>
          <p:nvPr/>
        </p:nvSpPr>
        <p:spPr>
          <a:xfrm>
            <a:off x="4027415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9C7C97-D780-0DC3-E27B-263B6A495D74}"/>
              </a:ext>
            </a:extLst>
          </p:cNvPr>
          <p:cNvSpPr/>
          <p:nvPr/>
        </p:nvSpPr>
        <p:spPr>
          <a:xfrm>
            <a:off x="1562767" y="825070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8A67D-0B21-9AC6-C7F8-29B50F6198B7}"/>
              </a:ext>
            </a:extLst>
          </p:cNvPr>
          <p:cNvSpPr/>
          <p:nvPr/>
        </p:nvSpPr>
        <p:spPr>
          <a:xfrm>
            <a:off x="2747835" y="829533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C3D7CD-84A2-CF31-3420-BC7D19A0351F}"/>
              </a:ext>
            </a:extLst>
          </p:cNvPr>
          <p:cNvSpPr/>
          <p:nvPr/>
        </p:nvSpPr>
        <p:spPr>
          <a:xfrm>
            <a:off x="5212190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1D7DC1-5893-F947-8F3A-440467057BAA}"/>
              </a:ext>
            </a:extLst>
          </p:cNvPr>
          <p:cNvSpPr/>
          <p:nvPr/>
        </p:nvSpPr>
        <p:spPr>
          <a:xfrm>
            <a:off x="9863480" y="825072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63A40C-F76C-454B-770E-BDAA4687B730}"/>
              </a:ext>
            </a:extLst>
          </p:cNvPr>
          <p:cNvSpPr/>
          <p:nvPr/>
        </p:nvSpPr>
        <p:spPr>
          <a:xfrm>
            <a:off x="11004223" y="829558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76E54F-A6FF-6965-646F-8ED7BF54EC08}"/>
              </a:ext>
            </a:extLst>
          </p:cNvPr>
          <p:cNvSpPr/>
          <p:nvPr/>
        </p:nvSpPr>
        <p:spPr>
          <a:xfrm>
            <a:off x="8724083" y="825071"/>
            <a:ext cx="919009" cy="52790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96A58F-069E-B339-1159-2109338955A9}"/>
              </a:ext>
            </a:extLst>
          </p:cNvPr>
          <p:cNvSpPr/>
          <p:nvPr/>
        </p:nvSpPr>
        <p:spPr>
          <a:xfrm>
            <a:off x="7584013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68C8F6-EFCA-EDC6-F7EC-941D0FCAD092}"/>
              </a:ext>
            </a:extLst>
          </p:cNvPr>
          <p:cNvSpPr/>
          <p:nvPr/>
        </p:nvSpPr>
        <p:spPr>
          <a:xfrm>
            <a:off x="6407286" y="81290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2017</a:t>
            </a:r>
          </a:p>
        </p:txBody>
      </p:sp>
      <p:pic>
        <p:nvPicPr>
          <p:cNvPr id="1028" name="Picture 4" descr="Red Hat Inc. - AnnualReports.com">
            <a:extLst>
              <a:ext uri="{FF2B5EF4-FFF2-40B4-BE49-F238E27FC236}">
                <a16:creationId xmlns:a16="http://schemas.microsoft.com/office/drawing/2014/main" id="{E9A3801A-1DA1-CDD1-C8B4-78069472E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775" y="2178700"/>
            <a:ext cx="2583284" cy="337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73A1F2-6E3B-DFBA-9E70-FC939F339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184" y="2178701"/>
            <a:ext cx="2520949" cy="3372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6B324B-7893-2C1D-07B7-33ED5F071862}"/>
              </a:ext>
            </a:extLst>
          </p:cNvPr>
          <p:cNvSpPr txBox="1"/>
          <p:nvPr/>
        </p:nvSpPr>
        <p:spPr>
          <a:xfrm>
            <a:off x="3289387" y="5829647"/>
            <a:ext cx="5683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Click on the required document to DOWNLOAD</a:t>
            </a:r>
          </a:p>
        </p:txBody>
      </p:sp>
    </p:spTree>
    <p:extLst>
      <p:ext uri="{BB962C8B-B14F-4D97-AF65-F5344CB8AC3E}">
        <p14:creationId xmlns:p14="http://schemas.microsoft.com/office/powerpoint/2010/main" val="106002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1679-EC23-D309-16D9-43A387638473}"/>
              </a:ext>
            </a:extLst>
          </p:cNvPr>
          <p:cNvSpPr/>
          <p:nvPr/>
        </p:nvSpPr>
        <p:spPr>
          <a:xfrm>
            <a:off x="0" y="0"/>
            <a:ext cx="12191999" cy="65876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 OVERVIEW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D828DA-3FEA-81B6-C83E-43870EC1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4" y="77898"/>
            <a:ext cx="1508891" cy="502964"/>
          </a:xfrm>
          <a:prstGeom prst="rect">
            <a:avLst/>
          </a:prstGeom>
        </p:spPr>
      </p:pic>
      <p:sp>
        <p:nvSpPr>
          <p:cNvPr id="19" name="Equals 18">
            <a:extLst>
              <a:ext uri="{FF2B5EF4-FFF2-40B4-BE49-F238E27FC236}">
                <a16:creationId xmlns:a16="http://schemas.microsoft.com/office/drawing/2014/main" id="{D7522A7E-8FD9-1864-5A5C-44F3D39406E6}"/>
              </a:ext>
            </a:extLst>
          </p:cNvPr>
          <p:cNvSpPr/>
          <p:nvPr/>
        </p:nvSpPr>
        <p:spPr>
          <a:xfrm>
            <a:off x="11651226" y="77898"/>
            <a:ext cx="363433" cy="280219"/>
          </a:xfrm>
          <a:prstGeom prst="mathEqual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BDDDC97E-C3AC-5A71-790C-752A71060F80}"/>
              </a:ext>
            </a:extLst>
          </p:cNvPr>
          <p:cNvSpPr/>
          <p:nvPr/>
        </p:nvSpPr>
        <p:spPr>
          <a:xfrm>
            <a:off x="11651226" y="295905"/>
            <a:ext cx="363433" cy="280219"/>
          </a:xfrm>
          <a:prstGeom prst="mathEqual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58A2711-A0FE-3889-47AE-371A0021B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337" y="4067068"/>
            <a:ext cx="1882145" cy="22654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4997D19-C17C-1889-BDA0-3302566F8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78" y="4067068"/>
            <a:ext cx="2325210" cy="226541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9D905FA-0341-339F-46C9-F37872762587}"/>
              </a:ext>
            </a:extLst>
          </p:cNvPr>
          <p:cNvSpPr/>
          <p:nvPr/>
        </p:nvSpPr>
        <p:spPr>
          <a:xfrm>
            <a:off x="327799" y="825070"/>
            <a:ext cx="919009" cy="52790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82D0A6-1E28-5F7C-FAF4-EC1B4F2BC8D9}"/>
              </a:ext>
            </a:extLst>
          </p:cNvPr>
          <p:cNvSpPr/>
          <p:nvPr/>
        </p:nvSpPr>
        <p:spPr>
          <a:xfrm>
            <a:off x="4046268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62CF6F-FBB1-C3B1-B598-DBB6EAC3EAA6}"/>
              </a:ext>
            </a:extLst>
          </p:cNvPr>
          <p:cNvSpPr/>
          <p:nvPr/>
        </p:nvSpPr>
        <p:spPr>
          <a:xfrm>
            <a:off x="1581620" y="825070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4BCD02-CEBD-86E0-C41D-02E5841F4E98}"/>
              </a:ext>
            </a:extLst>
          </p:cNvPr>
          <p:cNvSpPr/>
          <p:nvPr/>
        </p:nvSpPr>
        <p:spPr>
          <a:xfrm>
            <a:off x="2766688" y="829533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578998-5428-1D57-A993-1064062F72EB}"/>
              </a:ext>
            </a:extLst>
          </p:cNvPr>
          <p:cNvSpPr/>
          <p:nvPr/>
        </p:nvSpPr>
        <p:spPr>
          <a:xfrm>
            <a:off x="5212190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62F14C-F4FC-9AAC-6C4B-5C335AC4EFE5}"/>
              </a:ext>
            </a:extLst>
          </p:cNvPr>
          <p:cNvSpPr/>
          <p:nvPr/>
        </p:nvSpPr>
        <p:spPr>
          <a:xfrm>
            <a:off x="9863480" y="825072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11A4C5-F2FE-FC68-38BC-3D0190A39246}"/>
              </a:ext>
            </a:extLst>
          </p:cNvPr>
          <p:cNvSpPr/>
          <p:nvPr/>
        </p:nvSpPr>
        <p:spPr>
          <a:xfrm>
            <a:off x="11004223" y="829558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2D9952-71A5-CE21-CD1D-A4F78B2CE14C}"/>
              </a:ext>
            </a:extLst>
          </p:cNvPr>
          <p:cNvSpPr/>
          <p:nvPr/>
        </p:nvSpPr>
        <p:spPr>
          <a:xfrm>
            <a:off x="8724083" y="825071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D02C2D-B8B7-AB56-BB98-4B9962B5253E}"/>
              </a:ext>
            </a:extLst>
          </p:cNvPr>
          <p:cNvSpPr/>
          <p:nvPr/>
        </p:nvSpPr>
        <p:spPr>
          <a:xfrm>
            <a:off x="7584013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F2E21A-4A28-4363-23D5-103ED9F9F0E4}"/>
              </a:ext>
            </a:extLst>
          </p:cNvPr>
          <p:cNvSpPr/>
          <p:nvPr/>
        </p:nvSpPr>
        <p:spPr>
          <a:xfrm>
            <a:off x="6407286" y="81290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2017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5F9474E-4513-46DE-913D-584E561D5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77" y="1572042"/>
            <a:ext cx="4523799" cy="223211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C10B3A3-8980-E98B-B808-5EE1D6DCD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3169" y="1572042"/>
            <a:ext cx="6680064" cy="499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2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1679-EC23-D309-16D9-43A387638473}"/>
              </a:ext>
            </a:extLst>
          </p:cNvPr>
          <p:cNvSpPr/>
          <p:nvPr/>
        </p:nvSpPr>
        <p:spPr>
          <a:xfrm>
            <a:off x="0" y="0"/>
            <a:ext cx="12191999" cy="65876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WORKFORCE PLANNING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D828DA-3FEA-81B6-C83E-43870EC1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4" y="77898"/>
            <a:ext cx="1508891" cy="502964"/>
          </a:xfrm>
          <a:prstGeom prst="rect">
            <a:avLst/>
          </a:prstGeom>
        </p:spPr>
      </p:pic>
      <p:sp>
        <p:nvSpPr>
          <p:cNvPr id="19" name="Equals 18">
            <a:extLst>
              <a:ext uri="{FF2B5EF4-FFF2-40B4-BE49-F238E27FC236}">
                <a16:creationId xmlns:a16="http://schemas.microsoft.com/office/drawing/2014/main" id="{D7522A7E-8FD9-1864-5A5C-44F3D39406E6}"/>
              </a:ext>
            </a:extLst>
          </p:cNvPr>
          <p:cNvSpPr/>
          <p:nvPr/>
        </p:nvSpPr>
        <p:spPr>
          <a:xfrm>
            <a:off x="11651226" y="77898"/>
            <a:ext cx="363433" cy="280219"/>
          </a:xfrm>
          <a:prstGeom prst="mathEqual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BDDDC97E-C3AC-5A71-790C-752A71060F80}"/>
              </a:ext>
            </a:extLst>
          </p:cNvPr>
          <p:cNvSpPr/>
          <p:nvPr/>
        </p:nvSpPr>
        <p:spPr>
          <a:xfrm>
            <a:off x="11651226" y="295905"/>
            <a:ext cx="363433" cy="280219"/>
          </a:xfrm>
          <a:prstGeom prst="mathEqual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205D71-248C-7E10-73A8-EBA8A5EF7C34}"/>
              </a:ext>
            </a:extLst>
          </p:cNvPr>
          <p:cNvSpPr/>
          <p:nvPr/>
        </p:nvSpPr>
        <p:spPr>
          <a:xfrm>
            <a:off x="308946" y="825070"/>
            <a:ext cx="919009" cy="52790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6A7ED6-F5D6-D754-2080-85E7FA45C710}"/>
              </a:ext>
            </a:extLst>
          </p:cNvPr>
          <p:cNvSpPr/>
          <p:nvPr/>
        </p:nvSpPr>
        <p:spPr>
          <a:xfrm>
            <a:off x="4027415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9C7C97-D780-0DC3-E27B-263B6A495D74}"/>
              </a:ext>
            </a:extLst>
          </p:cNvPr>
          <p:cNvSpPr/>
          <p:nvPr/>
        </p:nvSpPr>
        <p:spPr>
          <a:xfrm>
            <a:off x="1562767" y="825070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8A67D-0B21-9AC6-C7F8-29B50F6198B7}"/>
              </a:ext>
            </a:extLst>
          </p:cNvPr>
          <p:cNvSpPr/>
          <p:nvPr/>
        </p:nvSpPr>
        <p:spPr>
          <a:xfrm>
            <a:off x="2747835" y="829533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C3D7CD-84A2-CF31-3420-BC7D19A0351F}"/>
              </a:ext>
            </a:extLst>
          </p:cNvPr>
          <p:cNvSpPr/>
          <p:nvPr/>
        </p:nvSpPr>
        <p:spPr>
          <a:xfrm>
            <a:off x="5212190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1D7DC1-5893-F947-8F3A-440467057BAA}"/>
              </a:ext>
            </a:extLst>
          </p:cNvPr>
          <p:cNvSpPr/>
          <p:nvPr/>
        </p:nvSpPr>
        <p:spPr>
          <a:xfrm>
            <a:off x="9863480" y="825072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63A40C-F76C-454B-770E-BDAA4687B730}"/>
              </a:ext>
            </a:extLst>
          </p:cNvPr>
          <p:cNvSpPr/>
          <p:nvPr/>
        </p:nvSpPr>
        <p:spPr>
          <a:xfrm>
            <a:off x="11004223" y="829558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76E54F-A6FF-6965-646F-8ED7BF54EC08}"/>
              </a:ext>
            </a:extLst>
          </p:cNvPr>
          <p:cNvSpPr/>
          <p:nvPr/>
        </p:nvSpPr>
        <p:spPr>
          <a:xfrm>
            <a:off x="8724083" y="825071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96A58F-069E-B339-1159-2109338955A9}"/>
              </a:ext>
            </a:extLst>
          </p:cNvPr>
          <p:cNvSpPr/>
          <p:nvPr/>
        </p:nvSpPr>
        <p:spPr>
          <a:xfrm>
            <a:off x="7584013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68C8F6-EFCA-EDC6-F7EC-941D0FCAD092}"/>
              </a:ext>
            </a:extLst>
          </p:cNvPr>
          <p:cNvSpPr/>
          <p:nvPr/>
        </p:nvSpPr>
        <p:spPr>
          <a:xfrm>
            <a:off x="6407286" y="81290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2017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C21B732-8B55-4458-C5BB-B5F7335860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057832"/>
              </p:ext>
            </p:extLst>
          </p:nvPr>
        </p:nvGraphicFramePr>
        <p:xfrm>
          <a:off x="518543" y="1619754"/>
          <a:ext cx="10870042" cy="2846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877B2BB-4A3D-6B0A-E803-8C4A09783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03582"/>
              </p:ext>
            </p:extLst>
          </p:nvPr>
        </p:nvGraphicFramePr>
        <p:xfrm>
          <a:off x="308946" y="4712687"/>
          <a:ext cx="1609730" cy="1591813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09730">
                  <a:extLst>
                    <a:ext uri="{9D8B030D-6E8A-4147-A177-3AD203B41FA5}">
                      <a16:colId xmlns:a16="http://schemas.microsoft.com/office/drawing/2014/main" val="940264374"/>
                    </a:ext>
                  </a:extLst>
                </a:gridCol>
              </a:tblGrid>
              <a:tr h="801354">
                <a:tc>
                  <a:txBody>
                    <a:bodyPr/>
                    <a:lstStyle/>
                    <a:p>
                      <a:r>
                        <a:rPr lang="en-US" sz="1200" dirty="0"/>
                        <a:t>NEW ROLES/ POSITIONS CREATED THIS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51455"/>
                  </a:ext>
                </a:extLst>
              </a:tr>
              <a:tr h="79045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4638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5F83631-FAED-DBEB-0499-5B1E680CD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28653"/>
              </p:ext>
            </p:extLst>
          </p:nvPr>
        </p:nvGraphicFramePr>
        <p:xfrm>
          <a:off x="2271988" y="4712687"/>
          <a:ext cx="1609730" cy="1591813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09730">
                  <a:extLst>
                    <a:ext uri="{9D8B030D-6E8A-4147-A177-3AD203B41FA5}">
                      <a16:colId xmlns:a16="http://schemas.microsoft.com/office/drawing/2014/main" val="940264374"/>
                    </a:ext>
                  </a:extLst>
                </a:gridCol>
              </a:tblGrid>
              <a:tr h="801354">
                <a:tc>
                  <a:txBody>
                    <a:bodyPr/>
                    <a:lstStyle/>
                    <a:p>
                      <a:r>
                        <a:rPr lang="en-US" sz="1200" dirty="0"/>
                        <a:t>PERCENTAGE REDUCE IN EMPLOYEE SHORTAGE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51455"/>
                  </a:ext>
                </a:extLst>
              </a:tr>
              <a:tr h="79045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4%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4638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C80E7F8-4E86-A720-7499-06CA18717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66275"/>
              </p:ext>
            </p:extLst>
          </p:nvPr>
        </p:nvGraphicFramePr>
        <p:xfrm>
          <a:off x="4343834" y="4712684"/>
          <a:ext cx="1609730" cy="1591813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09730">
                  <a:extLst>
                    <a:ext uri="{9D8B030D-6E8A-4147-A177-3AD203B41FA5}">
                      <a16:colId xmlns:a16="http://schemas.microsoft.com/office/drawing/2014/main" val="940264374"/>
                    </a:ext>
                  </a:extLst>
                </a:gridCol>
              </a:tblGrid>
              <a:tr h="801354">
                <a:tc>
                  <a:txBody>
                    <a:bodyPr/>
                    <a:lstStyle/>
                    <a:p>
                      <a:r>
                        <a:rPr lang="en-US" sz="1200" dirty="0"/>
                        <a:t>FEMALE EMPLOYEES HIRING INCREASED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51455"/>
                  </a:ext>
                </a:extLst>
              </a:tr>
              <a:tr h="79045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6%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4638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465166E-F8C3-AE65-C0D7-CA5078D37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44075"/>
              </p:ext>
            </p:extLst>
          </p:nvPr>
        </p:nvGraphicFramePr>
        <p:xfrm>
          <a:off x="6415680" y="4712684"/>
          <a:ext cx="1609730" cy="1591813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09730">
                  <a:extLst>
                    <a:ext uri="{9D8B030D-6E8A-4147-A177-3AD203B41FA5}">
                      <a16:colId xmlns:a16="http://schemas.microsoft.com/office/drawing/2014/main" val="940264374"/>
                    </a:ext>
                  </a:extLst>
                </a:gridCol>
              </a:tblGrid>
              <a:tr h="801354">
                <a:tc>
                  <a:txBody>
                    <a:bodyPr/>
                    <a:lstStyle/>
                    <a:p>
                      <a:r>
                        <a:rPr lang="en-US" sz="1200" dirty="0"/>
                        <a:t>OPPORTUNITIES GIVEN TO EMPLOYEES WITH DIABILITY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51455"/>
                  </a:ext>
                </a:extLst>
              </a:tr>
              <a:tr h="79045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46381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14A7102-4BBA-FB98-F5FC-650E14C62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09535"/>
              </p:ext>
            </p:extLst>
          </p:nvPr>
        </p:nvGraphicFramePr>
        <p:xfrm>
          <a:off x="8378722" y="4712684"/>
          <a:ext cx="1609730" cy="1591813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09730">
                  <a:extLst>
                    <a:ext uri="{9D8B030D-6E8A-4147-A177-3AD203B41FA5}">
                      <a16:colId xmlns:a16="http://schemas.microsoft.com/office/drawing/2014/main" val="940264374"/>
                    </a:ext>
                  </a:extLst>
                </a:gridCol>
              </a:tblGrid>
              <a:tr h="801354">
                <a:tc>
                  <a:txBody>
                    <a:bodyPr/>
                    <a:lstStyle/>
                    <a:p>
                      <a:r>
                        <a:rPr lang="en-US" sz="1200" dirty="0"/>
                        <a:t>AVERAGE INCREASE IN THE SALARY OF ALL DEPARTMENTS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51455"/>
                  </a:ext>
                </a:extLst>
              </a:tr>
              <a:tr h="79045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13%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4638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1A811F7-FEE4-4FD2-1108-9A7C39EA1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871150"/>
              </p:ext>
            </p:extLst>
          </p:nvPr>
        </p:nvGraphicFramePr>
        <p:xfrm>
          <a:off x="10295718" y="4737323"/>
          <a:ext cx="1609730" cy="162226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09730">
                  <a:extLst>
                    <a:ext uri="{9D8B030D-6E8A-4147-A177-3AD203B41FA5}">
                      <a16:colId xmlns:a16="http://schemas.microsoft.com/office/drawing/2014/main" val="940264374"/>
                    </a:ext>
                  </a:extLst>
                </a:gridCol>
              </a:tblGrid>
              <a:tr h="792513">
                <a:tc>
                  <a:txBody>
                    <a:bodyPr/>
                    <a:lstStyle/>
                    <a:p>
                      <a:r>
                        <a:rPr lang="en-US" sz="1200" dirty="0"/>
                        <a:t>INCREASE IN PRODUCTIVITY/ PROFIT DUE TO NEW HIRES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51455"/>
                  </a:ext>
                </a:extLst>
              </a:tr>
              <a:tr h="7993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1.2%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4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62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1679-EC23-D309-16D9-43A387638473}"/>
              </a:ext>
            </a:extLst>
          </p:cNvPr>
          <p:cNvSpPr/>
          <p:nvPr/>
        </p:nvSpPr>
        <p:spPr>
          <a:xfrm>
            <a:off x="0" y="0"/>
            <a:ext cx="12191999" cy="65876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&amp; DEVELOPMENT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D828DA-3FEA-81B6-C83E-43870EC1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4" y="77898"/>
            <a:ext cx="1508891" cy="502964"/>
          </a:xfrm>
          <a:prstGeom prst="rect">
            <a:avLst/>
          </a:prstGeom>
        </p:spPr>
      </p:pic>
      <p:sp>
        <p:nvSpPr>
          <p:cNvPr id="19" name="Equals 18">
            <a:extLst>
              <a:ext uri="{FF2B5EF4-FFF2-40B4-BE49-F238E27FC236}">
                <a16:creationId xmlns:a16="http://schemas.microsoft.com/office/drawing/2014/main" id="{D7522A7E-8FD9-1864-5A5C-44F3D39406E6}"/>
              </a:ext>
            </a:extLst>
          </p:cNvPr>
          <p:cNvSpPr/>
          <p:nvPr/>
        </p:nvSpPr>
        <p:spPr>
          <a:xfrm>
            <a:off x="11651226" y="77898"/>
            <a:ext cx="363433" cy="280219"/>
          </a:xfrm>
          <a:prstGeom prst="mathEqual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BDDDC97E-C3AC-5A71-790C-752A71060F80}"/>
              </a:ext>
            </a:extLst>
          </p:cNvPr>
          <p:cNvSpPr/>
          <p:nvPr/>
        </p:nvSpPr>
        <p:spPr>
          <a:xfrm>
            <a:off x="11651226" y="295905"/>
            <a:ext cx="363433" cy="280219"/>
          </a:xfrm>
          <a:prstGeom prst="mathEqual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027F63-EE23-3C99-9FE9-92254F47770B}"/>
              </a:ext>
            </a:extLst>
          </p:cNvPr>
          <p:cNvSpPr/>
          <p:nvPr/>
        </p:nvSpPr>
        <p:spPr>
          <a:xfrm>
            <a:off x="327799" y="825070"/>
            <a:ext cx="919009" cy="52790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304773-4192-34D2-24E8-E9885A05F0E7}"/>
              </a:ext>
            </a:extLst>
          </p:cNvPr>
          <p:cNvSpPr/>
          <p:nvPr/>
        </p:nvSpPr>
        <p:spPr>
          <a:xfrm>
            <a:off x="4046268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39A60-9D0E-5A1F-E1AD-9544B44BDE33}"/>
              </a:ext>
            </a:extLst>
          </p:cNvPr>
          <p:cNvSpPr/>
          <p:nvPr/>
        </p:nvSpPr>
        <p:spPr>
          <a:xfrm>
            <a:off x="1581620" y="825070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9C4D62-6FF7-E207-B481-B481B979536F}"/>
              </a:ext>
            </a:extLst>
          </p:cNvPr>
          <p:cNvSpPr/>
          <p:nvPr/>
        </p:nvSpPr>
        <p:spPr>
          <a:xfrm>
            <a:off x="2766688" y="829533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24592F-A205-8814-DA44-A40CCD942F23}"/>
              </a:ext>
            </a:extLst>
          </p:cNvPr>
          <p:cNvSpPr/>
          <p:nvPr/>
        </p:nvSpPr>
        <p:spPr>
          <a:xfrm>
            <a:off x="5212190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BE507E-3464-3A9E-72A9-89D4329BC375}"/>
              </a:ext>
            </a:extLst>
          </p:cNvPr>
          <p:cNvSpPr/>
          <p:nvPr/>
        </p:nvSpPr>
        <p:spPr>
          <a:xfrm>
            <a:off x="9863480" y="825072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382673-8E28-9616-80AF-2766CA7B4C42}"/>
              </a:ext>
            </a:extLst>
          </p:cNvPr>
          <p:cNvSpPr/>
          <p:nvPr/>
        </p:nvSpPr>
        <p:spPr>
          <a:xfrm>
            <a:off x="11004223" y="829558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E68A3-ED81-3D67-AA33-1A8ADC3F3C07}"/>
              </a:ext>
            </a:extLst>
          </p:cNvPr>
          <p:cNvSpPr/>
          <p:nvPr/>
        </p:nvSpPr>
        <p:spPr>
          <a:xfrm>
            <a:off x="8724083" y="825071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536AAB-647F-06D8-050D-703E7D91DC21}"/>
              </a:ext>
            </a:extLst>
          </p:cNvPr>
          <p:cNvSpPr/>
          <p:nvPr/>
        </p:nvSpPr>
        <p:spPr>
          <a:xfrm>
            <a:off x="7584013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1E276-3B58-EA43-5554-0A01B0EB6D43}"/>
              </a:ext>
            </a:extLst>
          </p:cNvPr>
          <p:cNvSpPr/>
          <p:nvPr/>
        </p:nvSpPr>
        <p:spPr>
          <a:xfrm>
            <a:off x="6407286" y="81290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2017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Chart 17">
                <a:extLst>
                  <a:ext uri="{FF2B5EF4-FFF2-40B4-BE49-F238E27FC236}">
                    <a16:creationId xmlns:a16="http://schemas.microsoft.com/office/drawing/2014/main" id="{C0C90816-EADB-CC24-06D1-3FAC9C16692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64051580"/>
                  </p:ext>
                </p:extLst>
              </p:nvPr>
            </p:nvGraphicFramePr>
            <p:xfrm>
              <a:off x="5969234" y="1522354"/>
              <a:ext cx="6208684" cy="508583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8" name="Chart 17">
                <a:extLst>
                  <a:ext uri="{FF2B5EF4-FFF2-40B4-BE49-F238E27FC236}">
                    <a16:creationId xmlns:a16="http://schemas.microsoft.com/office/drawing/2014/main" id="{C0C90816-EADB-CC24-06D1-3FAC9C1669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9234" y="1522354"/>
                <a:ext cx="6208684" cy="508583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892E8A5A-7FD4-81FA-4932-21C53FA06B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668462"/>
              </p:ext>
            </p:extLst>
          </p:nvPr>
        </p:nvGraphicFramePr>
        <p:xfrm>
          <a:off x="2175453" y="3139128"/>
          <a:ext cx="3633523" cy="3469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Table 21">
            <a:extLst>
              <a:ext uri="{FF2B5EF4-FFF2-40B4-BE49-F238E27FC236}">
                <a16:creationId xmlns:a16="http://schemas.microsoft.com/office/drawing/2014/main" id="{D3B45031-5A60-3920-5E72-0691538ED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081056"/>
              </p:ext>
            </p:extLst>
          </p:nvPr>
        </p:nvGraphicFramePr>
        <p:xfrm>
          <a:off x="327797" y="3139127"/>
          <a:ext cx="1687399" cy="1545995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87399">
                  <a:extLst>
                    <a:ext uri="{9D8B030D-6E8A-4147-A177-3AD203B41FA5}">
                      <a16:colId xmlns:a16="http://schemas.microsoft.com/office/drawing/2014/main" val="940264374"/>
                    </a:ext>
                  </a:extLst>
                </a:gridCol>
              </a:tblGrid>
              <a:tr h="681584">
                <a:tc>
                  <a:txBody>
                    <a:bodyPr/>
                    <a:lstStyle/>
                    <a:p>
                      <a:r>
                        <a:rPr lang="en-US" sz="1200" dirty="0"/>
                        <a:t>TOTAL MONEY SPENT ON EMPLOYEE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51455"/>
                  </a:ext>
                </a:extLst>
              </a:tr>
              <a:tr h="864411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$1.5 </a:t>
                      </a:r>
                    </a:p>
                    <a:p>
                      <a:pPr algn="ctr"/>
                      <a:r>
                        <a:rPr lang="en-US" sz="1200" dirty="0"/>
                        <a:t>MILLION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46381"/>
                  </a:ext>
                </a:extLst>
              </a:tr>
            </a:tbl>
          </a:graphicData>
        </a:graphic>
      </p:graphicFrame>
      <p:graphicFrame>
        <p:nvGraphicFramePr>
          <p:cNvPr id="23" name="Table 21">
            <a:extLst>
              <a:ext uri="{FF2B5EF4-FFF2-40B4-BE49-F238E27FC236}">
                <a16:creationId xmlns:a16="http://schemas.microsoft.com/office/drawing/2014/main" id="{8EDD073A-D0D7-0201-C938-CF6FDE7C5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23616"/>
              </p:ext>
            </p:extLst>
          </p:nvPr>
        </p:nvGraphicFramePr>
        <p:xfrm>
          <a:off x="327797" y="4857507"/>
          <a:ext cx="1687399" cy="1750683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87399">
                  <a:extLst>
                    <a:ext uri="{9D8B030D-6E8A-4147-A177-3AD203B41FA5}">
                      <a16:colId xmlns:a16="http://schemas.microsoft.com/office/drawing/2014/main" val="940264374"/>
                    </a:ext>
                  </a:extLst>
                </a:gridCol>
              </a:tblGrid>
              <a:tr h="881332">
                <a:tc>
                  <a:txBody>
                    <a:bodyPr/>
                    <a:lstStyle/>
                    <a:p>
                      <a:r>
                        <a:rPr lang="en-US" sz="1200" dirty="0"/>
                        <a:t>EMPLOYEES WITH ATLEAST ONE PROFESSIONAL CERTIFICATION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51455"/>
                  </a:ext>
                </a:extLst>
              </a:tr>
              <a:tr h="86935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2,254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46381"/>
                  </a:ext>
                </a:extLst>
              </a:tr>
            </a:tbl>
          </a:graphicData>
        </a:graphic>
      </p:graphicFrame>
      <p:graphicFrame>
        <p:nvGraphicFramePr>
          <p:cNvPr id="24" name="Table 21">
            <a:extLst>
              <a:ext uri="{FF2B5EF4-FFF2-40B4-BE49-F238E27FC236}">
                <a16:creationId xmlns:a16="http://schemas.microsoft.com/office/drawing/2014/main" id="{2A1DE886-DC65-59DD-713B-319CFA7A5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270262"/>
              </p:ext>
            </p:extLst>
          </p:nvPr>
        </p:nvGraphicFramePr>
        <p:xfrm>
          <a:off x="327797" y="1514889"/>
          <a:ext cx="1687399" cy="1451853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87399">
                  <a:extLst>
                    <a:ext uri="{9D8B030D-6E8A-4147-A177-3AD203B41FA5}">
                      <a16:colId xmlns:a16="http://schemas.microsoft.com/office/drawing/2014/main" val="940264374"/>
                    </a:ext>
                  </a:extLst>
                </a:gridCol>
              </a:tblGrid>
              <a:tr h="617234">
                <a:tc>
                  <a:txBody>
                    <a:bodyPr/>
                    <a:lstStyle/>
                    <a:p>
                      <a:r>
                        <a:rPr lang="en-US" sz="1200" dirty="0"/>
                        <a:t>WORKSHOPS AND TRAINING PROGRAM CONDUCTED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51455"/>
                  </a:ext>
                </a:extLst>
              </a:tr>
              <a:tr h="81177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46381"/>
                  </a:ext>
                </a:extLst>
              </a:tr>
            </a:tbl>
          </a:graphicData>
        </a:graphic>
      </p:graphicFrame>
      <p:graphicFrame>
        <p:nvGraphicFramePr>
          <p:cNvPr id="25" name="Table 21">
            <a:extLst>
              <a:ext uri="{FF2B5EF4-FFF2-40B4-BE49-F238E27FC236}">
                <a16:creationId xmlns:a16="http://schemas.microsoft.com/office/drawing/2014/main" id="{84BD2F6D-1834-0215-E128-10772530F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70113"/>
              </p:ext>
            </p:extLst>
          </p:nvPr>
        </p:nvGraphicFramePr>
        <p:xfrm>
          <a:off x="2192167" y="1522354"/>
          <a:ext cx="1687399" cy="142900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87399">
                  <a:extLst>
                    <a:ext uri="{9D8B030D-6E8A-4147-A177-3AD203B41FA5}">
                      <a16:colId xmlns:a16="http://schemas.microsoft.com/office/drawing/2014/main" val="940264374"/>
                    </a:ext>
                  </a:extLst>
                </a:gridCol>
              </a:tblGrid>
              <a:tr h="617234">
                <a:tc>
                  <a:txBody>
                    <a:bodyPr/>
                    <a:lstStyle/>
                    <a:p>
                      <a:r>
                        <a:rPr lang="en-US" sz="1200" dirty="0"/>
                        <a:t>COST SPENT PER EMPLOYEE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51455"/>
                  </a:ext>
                </a:extLst>
              </a:tr>
              <a:tr h="81177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$124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46381"/>
                  </a:ext>
                </a:extLst>
              </a:tr>
            </a:tbl>
          </a:graphicData>
        </a:graphic>
      </p:graphicFrame>
      <p:graphicFrame>
        <p:nvGraphicFramePr>
          <p:cNvPr id="26" name="Table 21">
            <a:extLst>
              <a:ext uri="{FF2B5EF4-FFF2-40B4-BE49-F238E27FC236}">
                <a16:creationId xmlns:a16="http://schemas.microsoft.com/office/drawing/2014/main" id="{1EAD5109-C69D-AC83-EA23-E569771BB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67855"/>
              </p:ext>
            </p:extLst>
          </p:nvPr>
        </p:nvGraphicFramePr>
        <p:xfrm>
          <a:off x="4121577" y="1522354"/>
          <a:ext cx="1687399" cy="142900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87399">
                  <a:extLst>
                    <a:ext uri="{9D8B030D-6E8A-4147-A177-3AD203B41FA5}">
                      <a16:colId xmlns:a16="http://schemas.microsoft.com/office/drawing/2014/main" val="940264374"/>
                    </a:ext>
                  </a:extLst>
                </a:gridCol>
              </a:tblGrid>
              <a:tr h="617234">
                <a:tc>
                  <a:txBody>
                    <a:bodyPr/>
                    <a:lstStyle/>
                    <a:p>
                      <a:r>
                        <a:rPr lang="en-US" sz="1200" dirty="0"/>
                        <a:t>INCREASE IN EMPLOYEE 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51455"/>
                  </a:ext>
                </a:extLst>
              </a:tr>
              <a:tr h="81177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6%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4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1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1679-EC23-D309-16D9-43A387638473}"/>
              </a:ext>
            </a:extLst>
          </p:cNvPr>
          <p:cNvSpPr/>
          <p:nvPr/>
        </p:nvSpPr>
        <p:spPr>
          <a:xfrm>
            <a:off x="0" y="0"/>
            <a:ext cx="12191999" cy="65876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MANAGEMENT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D828DA-3FEA-81B6-C83E-43870EC1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4" y="77898"/>
            <a:ext cx="1508891" cy="502964"/>
          </a:xfrm>
          <a:prstGeom prst="rect">
            <a:avLst/>
          </a:prstGeom>
        </p:spPr>
      </p:pic>
      <p:sp>
        <p:nvSpPr>
          <p:cNvPr id="19" name="Equals 18">
            <a:extLst>
              <a:ext uri="{FF2B5EF4-FFF2-40B4-BE49-F238E27FC236}">
                <a16:creationId xmlns:a16="http://schemas.microsoft.com/office/drawing/2014/main" id="{D7522A7E-8FD9-1864-5A5C-44F3D39406E6}"/>
              </a:ext>
            </a:extLst>
          </p:cNvPr>
          <p:cNvSpPr/>
          <p:nvPr/>
        </p:nvSpPr>
        <p:spPr>
          <a:xfrm>
            <a:off x="11651226" y="77898"/>
            <a:ext cx="363433" cy="280219"/>
          </a:xfrm>
          <a:prstGeom prst="mathEqual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BDDDC97E-C3AC-5A71-790C-752A71060F80}"/>
              </a:ext>
            </a:extLst>
          </p:cNvPr>
          <p:cNvSpPr/>
          <p:nvPr/>
        </p:nvSpPr>
        <p:spPr>
          <a:xfrm>
            <a:off x="11651226" y="295905"/>
            <a:ext cx="363433" cy="280219"/>
          </a:xfrm>
          <a:prstGeom prst="mathEqual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4200313-6CBA-6B7B-63F8-53FCD102F1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975417"/>
              </p:ext>
            </p:extLst>
          </p:nvPr>
        </p:nvGraphicFramePr>
        <p:xfrm>
          <a:off x="7117237" y="1529369"/>
          <a:ext cx="4897422" cy="503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1E7B5D0-EC75-112F-BCB7-1415609B6DB4}"/>
              </a:ext>
            </a:extLst>
          </p:cNvPr>
          <p:cNvSpPr/>
          <p:nvPr/>
        </p:nvSpPr>
        <p:spPr>
          <a:xfrm>
            <a:off x="308946" y="825070"/>
            <a:ext cx="919009" cy="52790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007823-908A-0695-AF3F-2C3435C2E5E7}"/>
              </a:ext>
            </a:extLst>
          </p:cNvPr>
          <p:cNvSpPr/>
          <p:nvPr/>
        </p:nvSpPr>
        <p:spPr>
          <a:xfrm>
            <a:off x="4027415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2F1586-02C4-611E-7371-0C0B0BF4A908}"/>
              </a:ext>
            </a:extLst>
          </p:cNvPr>
          <p:cNvSpPr/>
          <p:nvPr/>
        </p:nvSpPr>
        <p:spPr>
          <a:xfrm>
            <a:off x="1562767" y="825070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9FAF7-A253-050B-BC6B-DB639D93DD22}"/>
              </a:ext>
            </a:extLst>
          </p:cNvPr>
          <p:cNvSpPr/>
          <p:nvPr/>
        </p:nvSpPr>
        <p:spPr>
          <a:xfrm>
            <a:off x="2747835" y="829533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92709C-2B30-D007-9D89-9D3180C966EA}"/>
              </a:ext>
            </a:extLst>
          </p:cNvPr>
          <p:cNvSpPr/>
          <p:nvPr/>
        </p:nvSpPr>
        <p:spPr>
          <a:xfrm>
            <a:off x="5212190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0D5E59-025F-3FBF-236D-6DCB22DB8228}"/>
              </a:ext>
            </a:extLst>
          </p:cNvPr>
          <p:cNvSpPr/>
          <p:nvPr/>
        </p:nvSpPr>
        <p:spPr>
          <a:xfrm>
            <a:off x="9863480" y="825072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112711-5186-78C8-E2CC-0FE9CA5B5A6D}"/>
              </a:ext>
            </a:extLst>
          </p:cNvPr>
          <p:cNvSpPr/>
          <p:nvPr/>
        </p:nvSpPr>
        <p:spPr>
          <a:xfrm>
            <a:off x="11004223" y="829558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01A0BB-D848-61CB-EDB5-29C0F4982B41}"/>
              </a:ext>
            </a:extLst>
          </p:cNvPr>
          <p:cNvSpPr/>
          <p:nvPr/>
        </p:nvSpPr>
        <p:spPr>
          <a:xfrm>
            <a:off x="8724083" y="825071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4C9DBB-B4EE-A00C-86FB-398D1ACD40B2}"/>
              </a:ext>
            </a:extLst>
          </p:cNvPr>
          <p:cNvSpPr/>
          <p:nvPr/>
        </p:nvSpPr>
        <p:spPr>
          <a:xfrm>
            <a:off x="7584013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A79857-77F5-4EED-8908-6FBE8156CB86}"/>
              </a:ext>
            </a:extLst>
          </p:cNvPr>
          <p:cNvSpPr/>
          <p:nvPr/>
        </p:nvSpPr>
        <p:spPr>
          <a:xfrm>
            <a:off x="6407286" y="81290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2017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96900C5-E2A0-84DA-FAA7-4E8C05C48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810252"/>
              </p:ext>
            </p:extLst>
          </p:nvPr>
        </p:nvGraphicFramePr>
        <p:xfrm>
          <a:off x="228035" y="3417011"/>
          <a:ext cx="1609730" cy="156753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09730">
                  <a:extLst>
                    <a:ext uri="{9D8B030D-6E8A-4147-A177-3AD203B41FA5}">
                      <a16:colId xmlns:a16="http://schemas.microsoft.com/office/drawing/2014/main" val="940264374"/>
                    </a:ext>
                  </a:extLst>
                </a:gridCol>
              </a:tblGrid>
              <a:tr h="754839">
                <a:tc>
                  <a:txBody>
                    <a:bodyPr/>
                    <a:lstStyle/>
                    <a:p>
                      <a:r>
                        <a:rPr lang="en-US" sz="1200" dirty="0"/>
                        <a:t>EFFECTIVE EMPLOYEE WORKING HOURS PER WEEK (INCLUDING BREAKS)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51455"/>
                  </a:ext>
                </a:extLst>
              </a:tr>
              <a:tr h="74457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4638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EB30FF1-56B5-9DDC-F2DA-DF04E0AAB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7736"/>
              </p:ext>
            </p:extLst>
          </p:nvPr>
        </p:nvGraphicFramePr>
        <p:xfrm>
          <a:off x="228035" y="1655722"/>
          <a:ext cx="1609730" cy="1591813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09730">
                  <a:extLst>
                    <a:ext uri="{9D8B030D-6E8A-4147-A177-3AD203B41FA5}">
                      <a16:colId xmlns:a16="http://schemas.microsoft.com/office/drawing/2014/main" val="940264374"/>
                    </a:ext>
                  </a:extLst>
                </a:gridCol>
              </a:tblGrid>
              <a:tr h="801354">
                <a:tc>
                  <a:txBody>
                    <a:bodyPr/>
                    <a:lstStyle/>
                    <a:p>
                      <a:r>
                        <a:rPr lang="en-US" sz="1200" dirty="0"/>
                        <a:t>AVERAGE SALARY OFFERED (PER YEAR) – ALL DEPARTMENTS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51455"/>
                  </a:ext>
                </a:extLst>
              </a:tr>
              <a:tr h="79045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$65K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4638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69C24ED-56B6-EDE5-2EE8-EC1D05229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661764"/>
              </p:ext>
            </p:extLst>
          </p:nvPr>
        </p:nvGraphicFramePr>
        <p:xfrm>
          <a:off x="228034" y="5154025"/>
          <a:ext cx="1609729" cy="1408069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09729">
                  <a:extLst>
                    <a:ext uri="{9D8B030D-6E8A-4147-A177-3AD203B41FA5}">
                      <a16:colId xmlns:a16="http://schemas.microsoft.com/office/drawing/2014/main" val="940264374"/>
                    </a:ext>
                  </a:extLst>
                </a:gridCol>
              </a:tblGrid>
              <a:tr h="605050">
                <a:tc>
                  <a:txBody>
                    <a:bodyPr/>
                    <a:lstStyle/>
                    <a:p>
                      <a:r>
                        <a:rPr lang="en-US" sz="1200" dirty="0"/>
                        <a:t>Average Employee Tenure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51455"/>
                  </a:ext>
                </a:extLst>
              </a:tr>
              <a:tr h="80301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2.7 </a:t>
                      </a:r>
                      <a:r>
                        <a:rPr lang="en-US" sz="1200" dirty="0"/>
                        <a:t>years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4638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F9F45A4-2FE4-B867-0C43-6CB26AB93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306" y="1655722"/>
            <a:ext cx="4486047" cy="2477251"/>
          </a:xfrm>
          <a:prstGeom prst="rect">
            <a:avLst/>
          </a:prstGeom>
        </p:spPr>
      </p:pic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1A3CE06D-4ADB-C841-4E1E-479D114597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860231"/>
              </p:ext>
            </p:extLst>
          </p:nvPr>
        </p:nvGraphicFramePr>
        <p:xfrm>
          <a:off x="2294790" y="41329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8901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1679-EC23-D309-16D9-43A387638473}"/>
              </a:ext>
            </a:extLst>
          </p:cNvPr>
          <p:cNvSpPr/>
          <p:nvPr/>
        </p:nvSpPr>
        <p:spPr>
          <a:xfrm>
            <a:off x="0" y="0"/>
            <a:ext cx="12191999" cy="65876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COMPANY OVERVIEW &amp; PERFORMANCE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D828DA-3FEA-81B6-C83E-43870EC1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4" y="77898"/>
            <a:ext cx="1508891" cy="502964"/>
          </a:xfrm>
          <a:prstGeom prst="rect">
            <a:avLst/>
          </a:prstGeom>
        </p:spPr>
      </p:pic>
      <p:sp>
        <p:nvSpPr>
          <p:cNvPr id="19" name="Equals 18">
            <a:extLst>
              <a:ext uri="{FF2B5EF4-FFF2-40B4-BE49-F238E27FC236}">
                <a16:creationId xmlns:a16="http://schemas.microsoft.com/office/drawing/2014/main" id="{D7522A7E-8FD9-1864-5A5C-44F3D39406E6}"/>
              </a:ext>
            </a:extLst>
          </p:cNvPr>
          <p:cNvSpPr/>
          <p:nvPr/>
        </p:nvSpPr>
        <p:spPr>
          <a:xfrm>
            <a:off x="11651226" y="77898"/>
            <a:ext cx="363433" cy="280219"/>
          </a:xfrm>
          <a:prstGeom prst="mathEqual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BDDDC97E-C3AC-5A71-790C-752A71060F80}"/>
              </a:ext>
            </a:extLst>
          </p:cNvPr>
          <p:cNvSpPr/>
          <p:nvPr/>
        </p:nvSpPr>
        <p:spPr>
          <a:xfrm>
            <a:off x="11651226" y="295905"/>
            <a:ext cx="363433" cy="280219"/>
          </a:xfrm>
          <a:prstGeom prst="mathEqual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205D71-248C-7E10-73A8-EBA8A5EF7C34}"/>
              </a:ext>
            </a:extLst>
          </p:cNvPr>
          <p:cNvSpPr/>
          <p:nvPr/>
        </p:nvSpPr>
        <p:spPr>
          <a:xfrm>
            <a:off x="308946" y="825070"/>
            <a:ext cx="919009" cy="52790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6A7ED6-F5D6-D754-2080-85E7FA45C710}"/>
              </a:ext>
            </a:extLst>
          </p:cNvPr>
          <p:cNvSpPr/>
          <p:nvPr/>
        </p:nvSpPr>
        <p:spPr>
          <a:xfrm>
            <a:off x="4027415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9C7C97-D780-0DC3-E27B-263B6A495D74}"/>
              </a:ext>
            </a:extLst>
          </p:cNvPr>
          <p:cNvSpPr/>
          <p:nvPr/>
        </p:nvSpPr>
        <p:spPr>
          <a:xfrm>
            <a:off x="1562767" y="825070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8A67D-0B21-9AC6-C7F8-29B50F6198B7}"/>
              </a:ext>
            </a:extLst>
          </p:cNvPr>
          <p:cNvSpPr/>
          <p:nvPr/>
        </p:nvSpPr>
        <p:spPr>
          <a:xfrm>
            <a:off x="2747835" y="829533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C3D7CD-84A2-CF31-3420-BC7D19A0351F}"/>
              </a:ext>
            </a:extLst>
          </p:cNvPr>
          <p:cNvSpPr/>
          <p:nvPr/>
        </p:nvSpPr>
        <p:spPr>
          <a:xfrm>
            <a:off x="5212190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1D7DC1-5893-F947-8F3A-440467057BAA}"/>
              </a:ext>
            </a:extLst>
          </p:cNvPr>
          <p:cNvSpPr/>
          <p:nvPr/>
        </p:nvSpPr>
        <p:spPr>
          <a:xfrm>
            <a:off x="9863480" y="825072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63A40C-F76C-454B-770E-BDAA4687B730}"/>
              </a:ext>
            </a:extLst>
          </p:cNvPr>
          <p:cNvSpPr/>
          <p:nvPr/>
        </p:nvSpPr>
        <p:spPr>
          <a:xfrm>
            <a:off x="11004223" y="829558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76E54F-A6FF-6965-646F-8ED7BF54EC08}"/>
              </a:ext>
            </a:extLst>
          </p:cNvPr>
          <p:cNvSpPr/>
          <p:nvPr/>
        </p:nvSpPr>
        <p:spPr>
          <a:xfrm>
            <a:off x="8724083" y="825071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96A58F-069E-B339-1159-2109338955A9}"/>
              </a:ext>
            </a:extLst>
          </p:cNvPr>
          <p:cNvSpPr/>
          <p:nvPr/>
        </p:nvSpPr>
        <p:spPr>
          <a:xfrm>
            <a:off x="7584013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68C8F6-EFCA-EDC6-F7EC-941D0FCAD092}"/>
              </a:ext>
            </a:extLst>
          </p:cNvPr>
          <p:cNvSpPr/>
          <p:nvPr/>
        </p:nvSpPr>
        <p:spPr>
          <a:xfrm>
            <a:off x="6407286" y="81290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6E9B5-1F5C-A46A-DCC8-7F66F792C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87" y="1947284"/>
            <a:ext cx="6499585" cy="904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739D26-919A-7870-1CCD-1A38F6ED9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647" y="3294084"/>
            <a:ext cx="6499585" cy="2945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5D7796-3FE0-037F-E4FE-850805DA1EA5}"/>
              </a:ext>
            </a:extLst>
          </p:cNvPr>
          <p:cNvSpPr txBox="1"/>
          <p:nvPr/>
        </p:nvSpPr>
        <p:spPr>
          <a:xfrm>
            <a:off x="385482" y="1730188"/>
            <a:ext cx="494851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Red Hat Inc., is multinational software company that provides SaaS to many organizations. </a:t>
            </a:r>
          </a:p>
          <a:p>
            <a:pPr>
              <a:lnSpc>
                <a:spcPct val="150000"/>
              </a:lnSpc>
            </a:pPr>
            <a:r>
              <a:rPr lang="en-US" dirty="0"/>
              <a:t>It is currently a subsidiary of IBM.</a:t>
            </a:r>
          </a:p>
          <a:p>
            <a:pPr>
              <a:lnSpc>
                <a:spcPct val="150000"/>
              </a:lnSpc>
            </a:pPr>
            <a:r>
              <a:rPr lang="en-US" dirty="0"/>
              <a:t>Year of establishment - 1983</a:t>
            </a:r>
          </a:p>
          <a:p>
            <a:pPr>
              <a:lnSpc>
                <a:spcPct val="150000"/>
              </a:lnSpc>
            </a:pPr>
            <a:r>
              <a:rPr lang="en-US" dirty="0"/>
              <a:t>Head quarters – North Carolina</a:t>
            </a:r>
          </a:p>
          <a:p>
            <a:pPr>
              <a:lnSpc>
                <a:spcPct val="150000"/>
              </a:lnSpc>
            </a:pPr>
            <a:r>
              <a:rPr lang="en-US" dirty="0"/>
              <a:t>Founder – Bob Young</a:t>
            </a:r>
          </a:p>
          <a:p>
            <a:pPr>
              <a:lnSpc>
                <a:spcPct val="150000"/>
              </a:lnSpc>
            </a:pPr>
            <a:r>
              <a:rPr lang="en-US" dirty="0"/>
              <a:t>Revenue – 3.4 billion USD</a:t>
            </a:r>
          </a:p>
          <a:p>
            <a:pPr>
              <a:lnSpc>
                <a:spcPct val="150000"/>
              </a:lnSpc>
            </a:pPr>
            <a:r>
              <a:rPr lang="en-US" dirty="0"/>
              <a:t>CEO – Matt Hicks</a:t>
            </a:r>
          </a:p>
          <a:p>
            <a:pPr>
              <a:lnSpc>
                <a:spcPct val="150000"/>
              </a:lnSpc>
            </a:pPr>
            <a:r>
              <a:rPr lang="en-US" dirty="0"/>
              <a:t>Employees – Over 19,000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7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1679-EC23-D309-16D9-43A387638473}"/>
              </a:ext>
            </a:extLst>
          </p:cNvPr>
          <p:cNvSpPr/>
          <p:nvPr/>
        </p:nvSpPr>
        <p:spPr>
          <a:xfrm>
            <a:off x="0" y="0"/>
            <a:ext cx="12191999" cy="65876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COMPETITORS &amp; MARKET SHARE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D828DA-3FEA-81B6-C83E-43870EC1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4" y="77898"/>
            <a:ext cx="1508891" cy="502964"/>
          </a:xfrm>
          <a:prstGeom prst="rect">
            <a:avLst/>
          </a:prstGeom>
        </p:spPr>
      </p:pic>
      <p:sp>
        <p:nvSpPr>
          <p:cNvPr id="19" name="Equals 18">
            <a:extLst>
              <a:ext uri="{FF2B5EF4-FFF2-40B4-BE49-F238E27FC236}">
                <a16:creationId xmlns:a16="http://schemas.microsoft.com/office/drawing/2014/main" id="{D7522A7E-8FD9-1864-5A5C-44F3D39406E6}"/>
              </a:ext>
            </a:extLst>
          </p:cNvPr>
          <p:cNvSpPr/>
          <p:nvPr/>
        </p:nvSpPr>
        <p:spPr>
          <a:xfrm>
            <a:off x="11651226" y="77898"/>
            <a:ext cx="363433" cy="280219"/>
          </a:xfrm>
          <a:prstGeom prst="mathEqual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BDDDC97E-C3AC-5A71-790C-752A71060F80}"/>
              </a:ext>
            </a:extLst>
          </p:cNvPr>
          <p:cNvSpPr/>
          <p:nvPr/>
        </p:nvSpPr>
        <p:spPr>
          <a:xfrm>
            <a:off x="11651226" y="295905"/>
            <a:ext cx="363433" cy="280219"/>
          </a:xfrm>
          <a:prstGeom prst="mathEqual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205D71-248C-7E10-73A8-EBA8A5EF7C34}"/>
              </a:ext>
            </a:extLst>
          </p:cNvPr>
          <p:cNvSpPr/>
          <p:nvPr/>
        </p:nvSpPr>
        <p:spPr>
          <a:xfrm>
            <a:off x="308946" y="825070"/>
            <a:ext cx="919009" cy="52790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6A7ED6-F5D6-D754-2080-85E7FA45C710}"/>
              </a:ext>
            </a:extLst>
          </p:cNvPr>
          <p:cNvSpPr/>
          <p:nvPr/>
        </p:nvSpPr>
        <p:spPr>
          <a:xfrm>
            <a:off x="4027415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9C7C97-D780-0DC3-E27B-263B6A495D74}"/>
              </a:ext>
            </a:extLst>
          </p:cNvPr>
          <p:cNvSpPr/>
          <p:nvPr/>
        </p:nvSpPr>
        <p:spPr>
          <a:xfrm>
            <a:off x="1562767" y="825070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8A67D-0B21-9AC6-C7F8-29B50F6198B7}"/>
              </a:ext>
            </a:extLst>
          </p:cNvPr>
          <p:cNvSpPr/>
          <p:nvPr/>
        </p:nvSpPr>
        <p:spPr>
          <a:xfrm>
            <a:off x="2747835" y="829533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C3D7CD-84A2-CF31-3420-BC7D19A0351F}"/>
              </a:ext>
            </a:extLst>
          </p:cNvPr>
          <p:cNvSpPr/>
          <p:nvPr/>
        </p:nvSpPr>
        <p:spPr>
          <a:xfrm>
            <a:off x="5212190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1D7DC1-5893-F947-8F3A-440467057BAA}"/>
              </a:ext>
            </a:extLst>
          </p:cNvPr>
          <p:cNvSpPr/>
          <p:nvPr/>
        </p:nvSpPr>
        <p:spPr>
          <a:xfrm>
            <a:off x="9863480" y="825072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63A40C-F76C-454B-770E-BDAA4687B730}"/>
              </a:ext>
            </a:extLst>
          </p:cNvPr>
          <p:cNvSpPr/>
          <p:nvPr/>
        </p:nvSpPr>
        <p:spPr>
          <a:xfrm>
            <a:off x="11004223" y="829558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76E54F-A6FF-6965-646F-8ED7BF54EC08}"/>
              </a:ext>
            </a:extLst>
          </p:cNvPr>
          <p:cNvSpPr/>
          <p:nvPr/>
        </p:nvSpPr>
        <p:spPr>
          <a:xfrm>
            <a:off x="8724083" y="825071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96A58F-069E-B339-1159-2109338955A9}"/>
              </a:ext>
            </a:extLst>
          </p:cNvPr>
          <p:cNvSpPr/>
          <p:nvPr/>
        </p:nvSpPr>
        <p:spPr>
          <a:xfrm>
            <a:off x="7584013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68C8F6-EFCA-EDC6-F7EC-941D0FCAD092}"/>
              </a:ext>
            </a:extLst>
          </p:cNvPr>
          <p:cNvSpPr/>
          <p:nvPr/>
        </p:nvSpPr>
        <p:spPr>
          <a:xfrm>
            <a:off x="6407286" y="81290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2017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3D1511D5-0E61-3860-42DF-891EB26F87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886805"/>
              </p:ext>
            </p:extLst>
          </p:nvPr>
        </p:nvGraphicFramePr>
        <p:xfrm>
          <a:off x="195776" y="1815352"/>
          <a:ext cx="5016414" cy="461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2C45F8-7E7D-3D3E-B757-CA9681E18EBB}"/>
              </a:ext>
            </a:extLst>
          </p:cNvPr>
          <p:cNvSpPr/>
          <p:nvPr/>
        </p:nvSpPr>
        <p:spPr>
          <a:xfrm>
            <a:off x="5836024" y="1936376"/>
            <a:ext cx="5746376" cy="65876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DOWNLOAD SWOT ANALYSIS DOCUMENT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BF0209-307F-8056-44EB-1F20A203E465}"/>
              </a:ext>
            </a:extLst>
          </p:cNvPr>
          <p:cNvSpPr/>
          <p:nvPr/>
        </p:nvSpPr>
        <p:spPr>
          <a:xfrm>
            <a:off x="5836024" y="3142129"/>
            <a:ext cx="5746376" cy="65876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DOWNLOAD PESTEL ANALYSIS DOCUMENT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89D15C-BB84-C2DA-B453-9660B056B01A}"/>
              </a:ext>
            </a:extLst>
          </p:cNvPr>
          <p:cNvSpPr/>
          <p:nvPr/>
        </p:nvSpPr>
        <p:spPr>
          <a:xfrm>
            <a:off x="5836024" y="4347882"/>
            <a:ext cx="5746376" cy="65876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DOWNLOAD PORTER’S FORCES ANALYSIS DOCUMENT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AE7E1B-B851-A140-1D92-8451CB171C14}"/>
              </a:ext>
            </a:extLst>
          </p:cNvPr>
          <p:cNvSpPr/>
          <p:nvPr/>
        </p:nvSpPr>
        <p:spPr>
          <a:xfrm>
            <a:off x="5836024" y="5369681"/>
            <a:ext cx="5746376" cy="65876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DOWNLOAD COMPETITVE ADVANTAGE DOCUMENT</a:t>
            </a:r>
          </a:p>
        </p:txBody>
      </p:sp>
    </p:spTree>
    <p:extLst>
      <p:ext uri="{BB962C8B-B14F-4D97-AF65-F5344CB8AC3E}">
        <p14:creationId xmlns:p14="http://schemas.microsoft.com/office/powerpoint/2010/main" val="220106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1679-EC23-D309-16D9-43A387638473}"/>
              </a:ext>
            </a:extLst>
          </p:cNvPr>
          <p:cNvSpPr/>
          <p:nvPr/>
        </p:nvSpPr>
        <p:spPr>
          <a:xfrm>
            <a:off x="0" y="0"/>
            <a:ext cx="12191999" cy="65876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SALES, PROFIT &amp; REVENUE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D828DA-3FEA-81B6-C83E-43870EC1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4" y="77898"/>
            <a:ext cx="1508891" cy="502964"/>
          </a:xfrm>
          <a:prstGeom prst="rect">
            <a:avLst/>
          </a:prstGeom>
        </p:spPr>
      </p:pic>
      <p:sp>
        <p:nvSpPr>
          <p:cNvPr id="19" name="Equals 18">
            <a:extLst>
              <a:ext uri="{FF2B5EF4-FFF2-40B4-BE49-F238E27FC236}">
                <a16:creationId xmlns:a16="http://schemas.microsoft.com/office/drawing/2014/main" id="{D7522A7E-8FD9-1864-5A5C-44F3D39406E6}"/>
              </a:ext>
            </a:extLst>
          </p:cNvPr>
          <p:cNvSpPr/>
          <p:nvPr/>
        </p:nvSpPr>
        <p:spPr>
          <a:xfrm>
            <a:off x="11651226" y="77898"/>
            <a:ext cx="363433" cy="280219"/>
          </a:xfrm>
          <a:prstGeom prst="mathEqual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BDDDC97E-C3AC-5A71-790C-752A71060F80}"/>
              </a:ext>
            </a:extLst>
          </p:cNvPr>
          <p:cNvSpPr/>
          <p:nvPr/>
        </p:nvSpPr>
        <p:spPr>
          <a:xfrm>
            <a:off x="11651226" y="295905"/>
            <a:ext cx="363433" cy="280219"/>
          </a:xfrm>
          <a:prstGeom prst="mathEqual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205D71-248C-7E10-73A8-EBA8A5EF7C34}"/>
              </a:ext>
            </a:extLst>
          </p:cNvPr>
          <p:cNvSpPr/>
          <p:nvPr/>
        </p:nvSpPr>
        <p:spPr>
          <a:xfrm>
            <a:off x="308946" y="825070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6A7ED6-F5D6-D754-2080-85E7FA45C710}"/>
              </a:ext>
            </a:extLst>
          </p:cNvPr>
          <p:cNvSpPr/>
          <p:nvPr/>
        </p:nvSpPr>
        <p:spPr>
          <a:xfrm>
            <a:off x="4027415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9C7C97-D780-0DC3-E27B-263B6A495D74}"/>
              </a:ext>
            </a:extLst>
          </p:cNvPr>
          <p:cNvSpPr/>
          <p:nvPr/>
        </p:nvSpPr>
        <p:spPr>
          <a:xfrm>
            <a:off x="1562767" y="825070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8A67D-0B21-9AC6-C7F8-29B50F6198B7}"/>
              </a:ext>
            </a:extLst>
          </p:cNvPr>
          <p:cNvSpPr/>
          <p:nvPr/>
        </p:nvSpPr>
        <p:spPr>
          <a:xfrm>
            <a:off x="2747835" y="829533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C3D7CD-84A2-CF31-3420-BC7D19A0351F}"/>
              </a:ext>
            </a:extLst>
          </p:cNvPr>
          <p:cNvSpPr/>
          <p:nvPr/>
        </p:nvSpPr>
        <p:spPr>
          <a:xfrm>
            <a:off x="5212190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1D7DC1-5893-F947-8F3A-440467057BAA}"/>
              </a:ext>
            </a:extLst>
          </p:cNvPr>
          <p:cNvSpPr/>
          <p:nvPr/>
        </p:nvSpPr>
        <p:spPr>
          <a:xfrm>
            <a:off x="9863480" y="825072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63A40C-F76C-454B-770E-BDAA4687B730}"/>
              </a:ext>
            </a:extLst>
          </p:cNvPr>
          <p:cNvSpPr/>
          <p:nvPr/>
        </p:nvSpPr>
        <p:spPr>
          <a:xfrm>
            <a:off x="11004223" y="829558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76E54F-A6FF-6965-646F-8ED7BF54EC08}"/>
              </a:ext>
            </a:extLst>
          </p:cNvPr>
          <p:cNvSpPr/>
          <p:nvPr/>
        </p:nvSpPr>
        <p:spPr>
          <a:xfrm>
            <a:off x="8724083" y="825071"/>
            <a:ext cx="919009" cy="52790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96A58F-069E-B339-1159-2109338955A9}"/>
              </a:ext>
            </a:extLst>
          </p:cNvPr>
          <p:cNvSpPr/>
          <p:nvPr/>
        </p:nvSpPr>
        <p:spPr>
          <a:xfrm>
            <a:off x="7584013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68C8F6-EFCA-EDC6-F7EC-941D0FCAD092}"/>
              </a:ext>
            </a:extLst>
          </p:cNvPr>
          <p:cNvSpPr/>
          <p:nvPr/>
        </p:nvSpPr>
        <p:spPr>
          <a:xfrm>
            <a:off x="6407286" y="81290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757B80-C5B6-C133-3709-7F6868B86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46" y="1649104"/>
            <a:ext cx="4914471" cy="2083275"/>
          </a:xfrm>
          <a:prstGeom prst="rect">
            <a:avLst/>
          </a:prstGeom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1D00C84-812B-D8FA-A212-92B1C6E7E0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907449"/>
              </p:ext>
            </p:extLst>
          </p:nvPr>
        </p:nvGraphicFramePr>
        <p:xfrm>
          <a:off x="5737412" y="1716740"/>
          <a:ext cx="6005879" cy="4953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9EB5A214-6935-4EFE-4C22-F43D120C7A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427362"/>
              </p:ext>
            </p:extLst>
          </p:nvPr>
        </p:nvGraphicFramePr>
        <p:xfrm>
          <a:off x="308946" y="3917576"/>
          <a:ext cx="4914471" cy="2858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9184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1679-EC23-D309-16D9-43A387638473}"/>
              </a:ext>
            </a:extLst>
          </p:cNvPr>
          <p:cNvSpPr/>
          <p:nvPr/>
        </p:nvSpPr>
        <p:spPr>
          <a:xfrm>
            <a:off x="0" y="0"/>
            <a:ext cx="12191999" cy="65876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LOCATIONS AND IMPACT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D828DA-3FEA-81B6-C83E-43870EC1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4" y="77898"/>
            <a:ext cx="1508891" cy="502964"/>
          </a:xfrm>
          <a:prstGeom prst="rect">
            <a:avLst/>
          </a:prstGeom>
        </p:spPr>
      </p:pic>
      <p:sp>
        <p:nvSpPr>
          <p:cNvPr id="19" name="Equals 18">
            <a:extLst>
              <a:ext uri="{FF2B5EF4-FFF2-40B4-BE49-F238E27FC236}">
                <a16:creationId xmlns:a16="http://schemas.microsoft.com/office/drawing/2014/main" id="{D7522A7E-8FD9-1864-5A5C-44F3D39406E6}"/>
              </a:ext>
            </a:extLst>
          </p:cNvPr>
          <p:cNvSpPr/>
          <p:nvPr/>
        </p:nvSpPr>
        <p:spPr>
          <a:xfrm>
            <a:off x="11651226" y="77898"/>
            <a:ext cx="363433" cy="280219"/>
          </a:xfrm>
          <a:prstGeom prst="mathEqual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BDDDC97E-C3AC-5A71-790C-752A71060F80}"/>
              </a:ext>
            </a:extLst>
          </p:cNvPr>
          <p:cNvSpPr/>
          <p:nvPr/>
        </p:nvSpPr>
        <p:spPr>
          <a:xfrm>
            <a:off x="11651226" y="295905"/>
            <a:ext cx="363433" cy="280219"/>
          </a:xfrm>
          <a:prstGeom prst="mathEqual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205D71-248C-7E10-73A8-EBA8A5EF7C34}"/>
              </a:ext>
            </a:extLst>
          </p:cNvPr>
          <p:cNvSpPr/>
          <p:nvPr/>
        </p:nvSpPr>
        <p:spPr>
          <a:xfrm>
            <a:off x="308946" y="825070"/>
            <a:ext cx="919009" cy="52790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6A7ED6-F5D6-D754-2080-85E7FA45C710}"/>
              </a:ext>
            </a:extLst>
          </p:cNvPr>
          <p:cNvSpPr/>
          <p:nvPr/>
        </p:nvSpPr>
        <p:spPr>
          <a:xfrm>
            <a:off x="4027415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9C7C97-D780-0DC3-E27B-263B6A495D74}"/>
              </a:ext>
            </a:extLst>
          </p:cNvPr>
          <p:cNvSpPr/>
          <p:nvPr/>
        </p:nvSpPr>
        <p:spPr>
          <a:xfrm>
            <a:off x="1562767" y="825070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8A67D-0B21-9AC6-C7F8-29B50F6198B7}"/>
              </a:ext>
            </a:extLst>
          </p:cNvPr>
          <p:cNvSpPr/>
          <p:nvPr/>
        </p:nvSpPr>
        <p:spPr>
          <a:xfrm>
            <a:off x="2747835" y="829533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C3D7CD-84A2-CF31-3420-BC7D19A0351F}"/>
              </a:ext>
            </a:extLst>
          </p:cNvPr>
          <p:cNvSpPr/>
          <p:nvPr/>
        </p:nvSpPr>
        <p:spPr>
          <a:xfrm>
            <a:off x="5212190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1D7DC1-5893-F947-8F3A-440467057BAA}"/>
              </a:ext>
            </a:extLst>
          </p:cNvPr>
          <p:cNvSpPr/>
          <p:nvPr/>
        </p:nvSpPr>
        <p:spPr>
          <a:xfrm>
            <a:off x="9863480" y="825072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63A40C-F76C-454B-770E-BDAA4687B730}"/>
              </a:ext>
            </a:extLst>
          </p:cNvPr>
          <p:cNvSpPr/>
          <p:nvPr/>
        </p:nvSpPr>
        <p:spPr>
          <a:xfrm>
            <a:off x="11004223" y="829558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76E54F-A6FF-6965-646F-8ED7BF54EC08}"/>
              </a:ext>
            </a:extLst>
          </p:cNvPr>
          <p:cNvSpPr/>
          <p:nvPr/>
        </p:nvSpPr>
        <p:spPr>
          <a:xfrm>
            <a:off x="8724083" y="825071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96A58F-069E-B339-1159-2109338955A9}"/>
              </a:ext>
            </a:extLst>
          </p:cNvPr>
          <p:cNvSpPr/>
          <p:nvPr/>
        </p:nvSpPr>
        <p:spPr>
          <a:xfrm>
            <a:off x="7584013" y="82506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68C8F6-EFCA-EDC6-F7EC-941D0FCAD092}"/>
              </a:ext>
            </a:extLst>
          </p:cNvPr>
          <p:cNvSpPr/>
          <p:nvPr/>
        </p:nvSpPr>
        <p:spPr>
          <a:xfrm>
            <a:off x="6407286" y="812909"/>
            <a:ext cx="919009" cy="52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2017</a:t>
            </a:r>
          </a:p>
        </p:txBody>
      </p:sp>
      <p:pic>
        <p:nvPicPr>
          <p:cNvPr id="16" name="Picture 2" descr="Cyanobacteria produce a high variety of hepatotoxic peptides in lichen  symbiosis | PNAS">
            <a:extLst>
              <a:ext uri="{FF2B5EF4-FFF2-40B4-BE49-F238E27FC236}">
                <a16:creationId xmlns:a16="http://schemas.microsoft.com/office/drawing/2014/main" id="{45EFC0F8-9DBA-CDBB-6921-52E59893D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6" y="1952187"/>
            <a:ext cx="8194076" cy="447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F63A05-D47A-DC30-C83D-F163BAF57B5B}"/>
              </a:ext>
            </a:extLst>
          </p:cNvPr>
          <p:cNvSpPr txBox="1"/>
          <p:nvPr/>
        </p:nvSpPr>
        <p:spPr>
          <a:xfrm>
            <a:off x="1783142" y="1552076"/>
            <a:ext cx="5311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RED HAT OFFICE LOCATIONS ACROSS THE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9226E-AF21-1D09-4C1B-E034CA1F4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315" y="1964350"/>
            <a:ext cx="3332308" cy="2526968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FFA1CBE-7F9D-7E14-E51F-7DA809032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84089"/>
              </p:ext>
            </p:extLst>
          </p:nvPr>
        </p:nvGraphicFramePr>
        <p:xfrm>
          <a:off x="8669242" y="4679576"/>
          <a:ext cx="1416052" cy="1747799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416052">
                  <a:extLst>
                    <a:ext uri="{9D8B030D-6E8A-4147-A177-3AD203B41FA5}">
                      <a16:colId xmlns:a16="http://schemas.microsoft.com/office/drawing/2014/main" val="940264374"/>
                    </a:ext>
                  </a:extLst>
                </a:gridCol>
              </a:tblGrid>
              <a:tr h="978682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NEW LOCATIONS COMPARED TO LAST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51455"/>
                  </a:ext>
                </a:extLst>
              </a:tr>
              <a:tr h="7691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4638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5EFFA08-AC31-ED01-9D7F-9F4F4A136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470352"/>
              </p:ext>
            </p:extLst>
          </p:nvPr>
        </p:nvGraphicFramePr>
        <p:xfrm>
          <a:off x="10552571" y="4670612"/>
          <a:ext cx="1416052" cy="1763189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416052">
                  <a:extLst>
                    <a:ext uri="{9D8B030D-6E8A-4147-A177-3AD203B41FA5}">
                      <a16:colId xmlns:a16="http://schemas.microsoft.com/office/drawing/2014/main" val="940264374"/>
                    </a:ext>
                  </a:extLst>
                </a:gridCol>
              </a:tblGrid>
              <a:tr h="990451">
                <a:tc>
                  <a:txBody>
                    <a:bodyPr/>
                    <a:lstStyle/>
                    <a:p>
                      <a:r>
                        <a:rPr lang="en-US" sz="1200" dirty="0"/>
                        <a:t>PROFIT GAINED IN THE NEW LOCATIONS ALONE IN THIS YEAR (MILLION)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51455"/>
                  </a:ext>
                </a:extLst>
              </a:tr>
              <a:tr h="75734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$10.6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4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75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1174</TotalTime>
  <Words>431</Words>
  <Application>Microsoft Office PowerPoint</Application>
  <PresentationFormat>Widescreen</PresentationFormat>
  <Paragraphs>172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Rithikaa V</dc:creator>
  <cp:lastModifiedBy>Rithikaa V</cp:lastModifiedBy>
  <cp:revision>17</cp:revision>
  <dcterms:created xsi:type="dcterms:W3CDTF">2022-08-03T01:30:58Z</dcterms:created>
  <dcterms:modified xsi:type="dcterms:W3CDTF">2022-08-04T11:00:18Z</dcterms:modified>
</cp:coreProperties>
</file>