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b="1">
                <a:latin typeface="Times New Roman" panose="02020603050405020304" charset="0"/>
              </a:rPr>
              <a:t>GIT </a:t>
            </a:r>
            <a:endParaRPr lang="en-US" b="1">
              <a:latin typeface="Times New Roman" panose="02020603050405020304" charset="0"/>
              <a:ea typeface="Yu Gothic Medium" panose="020B0500000000000000" charset="-128"/>
            </a:endParaRPr>
          </a:p>
        </p:txBody>
      </p:sp>
      <p:sp>
        <p:nvSpPr>
          <p:cNvPr id="3" name="Subtitle 2"/>
          <p:cNvSpPr>
            <a:spLocks noGrp="1"/>
          </p:cNvSpPr>
          <p:nvPr>
            <p:ph type="subTitle" idx="1"/>
          </p:nvPr>
        </p:nvSpPr>
        <p:spPr>
          <a:xfrm>
            <a:off x="1524000" y="4415790"/>
            <a:ext cx="9144000" cy="1066800"/>
          </a:xfrm>
        </p:spPr>
        <p:txBody>
          <a:bodyPr>
            <a:normAutofit/>
          </a:bodyPr>
          <a:p>
            <a:pPr algn="ctr">
              <a:lnSpc>
                <a:spcPct val="130000"/>
              </a:lnSpc>
            </a:pPr>
            <a:r>
              <a:rPr lang="en-US">
                <a:latin typeface="Times New Roman" panose="02020603050405020304" charset="0"/>
              </a:rPr>
              <a:t>                                                                                  Presented by</a:t>
            </a:r>
            <a:endParaRPr lang="en-US">
              <a:latin typeface="Times New Roman" panose="02020603050405020304" charset="0"/>
            </a:endParaRPr>
          </a:p>
          <a:p>
            <a:pPr algn="r"/>
            <a:r>
              <a:rPr lang="en-US">
                <a:latin typeface="Times New Roman" panose="02020603050405020304" charset="0"/>
              </a:rPr>
              <a:t>MAMIDI RITHIKA</a:t>
            </a:r>
            <a:endParaRPr lang="en-US">
              <a:latin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800" b="1">
                <a:latin typeface="Times New Roman" panose="02020603050405020304" charset="0"/>
              </a:rPr>
              <a:t>PROS OF GIT</a:t>
            </a:r>
            <a:endParaRPr lang="en-US" sz="3800" b="1">
              <a:latin typeface="Times New Roman" panose="02020603050405020304" charset="0"/>
            </a:endParaRPr>
          </a:p>
        </p:txBody>
      </p:sp>
      <p:sp>
        <p:nvSpPr>
          <p:cNvPr id="3" name="Content Placeholder 2"/>
          <p:cNvSpPr>
            <a:spLocks noGrp="1"/>
          </p:cNvSpPr>
          <p:nvPr>
            <p:ph idx="1"/>
          </p:nvPr>
        </p:nvSpPr>
        <p:spPr/>
        <p:txBody>
          <a:bodyPr/>
          <a:p>
            <a:pPr algn="just">
              <a:lnSpc>
                <a:spcPct val="150000"/>
              </a:lnSpc>
            </a:pPr>
            <a:r>
              <a:rPr lang="en-US" sz="2400" b="1">
                <a:latin typeface="Times New Roman" panose="02020603050405020304" charset="0"/>
              </a:rPr>
              <a:t>Version control:</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Git is a distributed version control system(DVCS). It is used to maintain same version of software on distributed systems.</a:t>
            </a:r>
            <a:endParaRPr lang="en-US" sz="2400">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It provides a consistent view of project for all the developers working on the project.</a:t>
            </a:r>
            <a:endParaRPr lang="en-US" sz="2400">
              <a:latin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b="1">
                <a:latin typeface="Times New Roman" panose="02020603050405020304" charset="0"/>
                <a:sym typeface="+mn-ea"/>
              </a:rPr>
              <a:t>PROS OF GIT(Contd.)</a:t>
            </a:r>
            <a:endParaRPr lang="en-US"/>
          </a:p>
        </p:txBody>
      </p:sp>
      <p:sp>
        <p:nvSpPr>
          <p:cNvPr id="3" name="Content Placeholder 2"/>
          <p:cNvSpPr>
            <a:spLocks noGrp="1"/>
          </p:cNvSpPr>
          <p:nvPr>
            <p:ph idx="1"/>
          </p:nvPr>
        </p:nvSpPr>
        <p:spPr>
          <a:xfrm>
            <a:off x="838200" y="1774825"/>
            <a:ext cx="10515600" cy="4402455"/>
          </a:xfrm>
        </p:spPr>
        <p:txBody>
          <a:bodyPr anchor="t" anchorCtr="0">
            <a:normAutofit lnSpcReduction="20000"/>
          </a:bodyPr>
          <a:p>
            <a:pPr algn="just">
              <a:lnSpc>
                <a:spcPct val="150000"/>
              </a:lnSpc>
            </a:pPr>
            <a:r>
              <a:rPr lang="en-US" sz="2400" b="1">
                <a:latin typeface="Times New Roman" panose="02020603050405020304" charset="0"/>
              </a:rPr>
              <a:t>Promotes co-ordination among developers:</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This is facilitated by making sure that the changes committed by a developer is reflected to all the developers working on that project.</a:t>
            </a:r>
            <a:endParaRPr lang="en-US" sz="2400">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In case where many developers are working on a project, the work has to be coordinated among all the developers for it to be successful,the comparision of changes and updation of one's code according to the code committed by other developer can however be not done manually. Git does this work for us thereby facilitating coordination.</a:t>
            </a:r>
            <a:endParaRPr lang="en-US" sz="2400">
              <a:latin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sym typeface="+mn-ea"/>
              </a:rPr>
              <a:t>PROS OF GIT(Contd.)</a:t>
            </a:r>
            <a:endParaRPr lang="en-US"/>
          </a:p>
        </p:txBody>
      </p:sp>
      <p:sp>
        <p:nvSpPr>
          <p:cNvPr id="3" name="Content Placeholder 2"/>
          <p:cNvSpPr>
            <a:spLocks noGrp="1"/>
          </p:cNvSpPr>
          <p:nvPr>
            <p:ph idx="1"/>
          </p:nvPr>
        </p:nvSpPr>
        <p:spPr>
          <a:xfrm>
            <a:off x="838200" y="1825625"/>
            <a:ext cx="10515600" cy="4424680"/>
          </a:xfrm>
        </p:spPr>
        <p:txBody>
          <a:bodyPr anchor="t" anchorCtr="0">
            <a:normAutofit lnSpcReduction="20000"/>
          </a:bodyPr>
          <a:p>
            <a:pPr algn="just">
              <a:lnSpc>
                <a:spcPct val="150000"/>
              </a:lnSpc>
            </a:pPr>
            <a:r>
              <a:rPr lang="en-US" sz="2400" b="1">
                <a:latin typeface="Times New Roman" panose="02020603050405020304" charset="0"/>
              </a:rPr>
              <a:t>It's easy to use:</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Using very few commands, we can use most of the features of git. Branching and merging is also very easy.</a:t>
            </a:r>
            <a:endParaRPr lang="en-US" sz="2400">
              <a:latin typeface="Times New Roman" panose="02020603050405020304" charset="0"/>
            </a:endParaRPr>
          </a:p>
          <a:p>
            <a:pPr algn="just">
              <a:lnSpc>
                <a:spcPct val="150000"/>
              </a:lnSpc>
            </a:pPr>
            <a:r>
              <a:rPr lang="en-US" sz="2400">
                <a:latin typeface="Times New Roman" panose="02020603050405020304" charset="0"/>
              </a:rPr>
              <a:t> </a:t>
            </a:r>
            <a:r>
              <a:rPr lang="en-US" sz="2400" b="1">
                <a:latin typeface="Times New Roman" panose="02020603050405020304" charset="0"/>
              </a:rPr>
              <a:t>It's easy to control access to the project using Git:</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Using Git we can give rights to the developers working on the project thereby protecting the project from unauthorised access.</a:t>
            </a:r>
            <a:endParaRPr lang="en-US" sz="2400">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It also plays a major role in gaining rights to open source projects using  fork and pull commands.</a:t>
            </a:r>
            <a:endParaRPr lang="en-US" sz="2400">
              <a:latin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sym typeface="+mn-ea"/>
              </a:rPr>
              <a:t>PROS OF GIT(Contd.)</a:t>
            </a:r>
            <a:endParaRPr lang="en-US"/>
          </a:p>
        </p:txBody>
      </p:sp>
      <p:sp>
        <p:nvSpPr>
          <p:cNvPr id="3" name="Content Placeholder 2"/>
          <p:cNvSpPr>
            <a:spLocks noGrp="1"/>
          </p:cNvSpPr>
          <p:nvPr>
            <p:ph idx="1"/>
          </p:nvPr>
        </p:nvSpPr>
        <p:spPr/>
        <p:txBody>
          <a:bodyPr>
            <a:normAutofit lnSpcReduction="20000"/>
          </a:bodyPr>
          <a:p>
            <a:pPr>
              <a:lnSpc>
                <a:spcPct val="150000"/>
              </a:lnSpc>
            </a:pPr>
            <a:r>
              <a:rPr lang="en-US" sz="2400" b="1">
                <a:latin typeface="Times New Roman" panose="02020603050405020304" charset="0"/>
              </a:rPr>
              <a:t>Allows developers to code confidently:</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It provides a feature called branching, where a part of code can be a parallel stream to the master branch of code. </a:t>
            </a:r>
            <a:endParaRPr lang="en-US" sz="2400">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With this feature, the branch of code is independent of the master branch of code. So,the developers can focus on the development without any worry of what if it goes wrong. </a:t>
            </a:r>
            <a:endParaRPr lang="en-US" sz="2400">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In case the branch fails to perform as expected, any point in the development history can be reverted.</a:t>
            </a:r>
            <a:endParaRPr lang="en-US" sz="2400">
              <a:latin typeface="Times New Roman" panose="02020603050405020304" charset="0"/>
            </a:endParaRPr>
          </a:p>
          <a:p>
            <a:pPr algn="just">
              <a:lnSpc>
                <a:spcPct val="150000"/>
              </a:lnSpc>
              <a:buFont typeface="Wingdings" panose="05000000000000000000" charset="0"/>
              <a:buChar char=""/>
            </a:pPr>
            <a:endParaRPr lang="en-US" sz="2400" b="1">
              <a:latin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sym typeface="+mn-ea"/>
              </a:rPr>
              <a:t>PROS OF GIT(Contd.)</a:t>
            </a:r>
            <a:endParaRPr lang="en-US"/>
          </a:p>
        </p:txBody>
      </p:sp>
      <p:sp>
        <p:nvSpPr>
          <p:cNvPr id="3" name="Content Placeholder 2"/>
          <p:cNvSpPr>
            <a:spLocks noGrp="1"/>
          </p:cNvSpPr>
          <p:nvPr>
            <p:ph idx="1"/>
          </p:nvPr>
        </p:nvSpPr>
        <p:spPr/>
        <p:txBody>
          <a:bodyPr/>
          <a:p>
            <a:pPr algn="just">
              <a:lnSpc>
                <a:spcPct val="150000"/>
              </a:lnSpc>
            </a:pPr>
            <a:r>
              <a:rPr lang="en-US" sz="2400" b="1">
                <a:latin typeface="Times New Roman" panose="02020603050405020304" charset="0"/>
              </a:rPr>
              <a:t>Secured data integrity:</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Git uses SHA1 trees, because of which data integrity is secure.</a:t>
            </a:r>
            <a:endParaRPr lang="en-US" sz="2400">
              <a:latin typeface="Times New Roman" panose="02020603050405020304" charset="0"/>
            </a:endParaRPr>
          </a:p>
          <a:p>
            <a:pPr algn="just">
              <a:lnSpc>
                <a:spcPct val="150000"/>
              </a:lnSpc>
            </a:pPr>
            <a:r>
              <a:rPr lang="en-US" sz="2400" b="1">
                <a:latin typeface="Times New Roman" panose="02020603050405020304" charset="0"/>
              </a:rPr>
              <a:t>Staging area supports valid commits:</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It helps you to visualize what you are going to commit.So, you can review what you are going to commit.</a:t>
            </a:r>
            <a:endParaRPr lang="en-US" sz="2400" b="1">
              <a:latin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sym typeface="+mn-ea"/>
              </a:rPr>
              <a:t>CONS OF GIT</a:t>
            </a:r>
            <a:endParaRPr lang="en-US"/>
          </a:p>
        </p:txBody>
      </p:sp>
      <p:sp>
        <p:nvSpPr>
          <p:cNvPr id="3" name="Content Placeholder 2"/>
          <p:cNvSpPr>
            <a:spLocks noGrp="1"/>
          </p:cNvSpPr>
          <p:nvPr>
            <p:ph idx="1"/>
          </p:nvPr>
        </p:nvSpPr>
        <p:spPr/>
        <p:txBody>
          <a:bodyPr/>
          <a:p>
            <a:pPr algn="just"/>
            <a:r>
              <a:rPr lang="en-US" sz="2400" b="1">
                <a:latin typeface="Times New Roman" panose="02020603050405020304" charset="0"/>
              </a:rPr>
              <a:t>Doesn't work well with non-text files:</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If the project contains non-text files such as images and MS office documents, git becomes slow.</a:t>
            </a:r>
            <a:endParaRPr lang="en-US" sz="2400">
              <a:latin typeface="Times New Roman" panose="02020603050405020304" charset="0"/>
            </a:endParaRPr>
          </a:p>
          <a:p>
            <a:pPr algn="just">
              <a:lnSpc>
                <a:spcPct val="150000"/>
              </a:lnSpc>
              <a:buFont typeface="Arial" panose="020B0604020202020204" pitchFamily="34" charset="0"/>
              <a:buChar char="•"/>
            </a:pPr>
            <a:r>
              <a:rPr lang="en-US" sz="2400" b="1">
                <a:latin typeface="Times New Roman" panose="02020603050405020304" charset="0"/>
              </a:rPr>
              <a:t>Some commands could be difficult to remember:</a:t>
            </a:r>
            <a:endParaRPr lang="en-US" sz="2400" b="1">
              <a:latin typeface="Times New Roman" panose="02020603050405020304" charset="0"/>
            </a:endParaRPr>
          </a:p>
          <a:p>
            <a:pPr algn="just">
              <a:lnSpc>
                <a:spcPct val="150000"/>
              </a:lnSpc>
              <a:buFont typeface="Wingdings" panose="05000000000000000000" charset="0"/>
              <a:buChar char=""/>
            </a:pPr>
            <a:r>
              <a:rPr lang="en-US" sz="2400">
                <a:latin typeface="Times New Roman" panose="02020603050405020304" charset="0"/>
              </a:rPr>
              <a:t>Some commands require us to understand the internals of git. Some commands and arguments are inconsistent to a degree.</a:t>
            </a:r>
            <a:endParaRPr lang="en-US" sz="2400">
              <a:latin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endParaRPr lang="en-US" sz="8800" b="1">
              <a:latin typeface="Times New Roman" panose="02020603050405020304" charset="0"/>
            </a:endParaRPr>
          </a:p>
          <a:p>
            <a:pPr marL="0" indent="0" algn="ctr">
              <a:buNone/>
            </a:pPr>
            <a:r>
              <a:rPr lang="en-US" sz="8800" b="1">
                <a:latin typeface="Times New Roman" panose="02020603050405020304" charset="0"/>
              </a:rPr>
              <a:t>Thank you!</a:t>
            </a:r>
            <a:endParaRPr lang="en-US" sz="8800" b="1">
              <a:latin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2310</Words>
  <Application>WPS Presentation</Application>
  <PresentationFormat>Widescreen</PresentationFormat>
  <Paragraphs>49</Paragraphs>
  <Slides>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Calibri Light</vt:lpstr>
      <vt:lpstr>Calibri</vt:lpstr>
      <vt:lpstr>Microsoft YaHei</vt:lpstr>
      <vt:lpstr/>
      <vt:lpstr>Arial Unicode MS</vt:lpstr>
      <vt:lpstr>Microsoft JhengHei</vt:lpstr>
      <vt:lpstr>MingLiU-ExtB</vt:lpstr>
      <vt:lpstr>Yu Gothic Medium</vt:lpstr>
      <vt:lpstr>Times New Roman</vt:lpstr>
      <vt:lpstr>Segoe Print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dc:title>
  <dc:creator>Rithika</dc:creator>
  <cp:lastModifiedBy>Rithika</cp:lastModifiedBy>
  <cp:revision>2</cp:revision>
  <dcterms:created xsi:type="dcterms:W3CDTF">2018-06-14T09:56:52Z</dcterms:created>
  <dcterms:modified xsi:type="dcterms:W3CDTF">2018-06-14T10:14:22Z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