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1" r:id="rId5"/>
    <p:sldId id="266" r:id="rId6"/>
    <p:sldId id="279" r:id="rId7"/>
    <p:sldId id="257" r:id="rId8"/>
    <p:sldId id="260" r:id="rId9"/>
    <p:sldId id="277" r:id="rId10"/>
    <p:sldId id="258" r:id="rId11"/>
    <p:sldId id="278" r:id="rId12"/>
    <p:sldId id="262" r:id="rId13"/>
    <p:sldId id="265" r:id="rId14"/>
    <p:sldId id="263" r:id="rId15"/>
    <p:sldId id="264" r:id="rId16"/>
    <p:sldId id="267" r:id="rId17"/>
    <p:sldId id="268" r:id="rId18"/>
    <p:sldId id="280" r:id="rId19"/>
    <p:sldId id="259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6F31-D8B7-4375-96A6-1729F8D0BA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C7B2-4F0C-46C0-B078-FACB0C1AE0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PRINCIPLES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RITHIKA MAMIDI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LISKOV SUBSTITUTION PRINICPLE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use references to base classes must be able to use objects of the derived class without knowing 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 the derived classes must be completely substitutable to the base classes.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</a:rPr>
              <a:t>List&lt;String&gt; list = new ArrayList&lt;String&gt;();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</a:rPr>
              <a:t>As arraylist inherits from list, arraylist object can substitute list object.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SEGREGATION PRINCIPLE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principle states that the clients should not be forced to implement interfaces that they don’t use.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one fat interfaces use many small interfaces.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length, int width, int 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side)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(“volume of cube:”+ side*side*side);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length, int width, int height)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side)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length, int width, int height)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(“volume of cube:”+ length*breadth*height);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after correction: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(int length, int width, int 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CubeVolume()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(int 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class CalcCubeVolume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(int side)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(“volume of cube:”+ side*side*side);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after correction contd. 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class CalcCuboidVolume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(int length, int width, int 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(“volume of cuboid:”+ length*width*height);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INVERSION PRINCIPLE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modules should not depend on low level modules.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should depend on abstractions.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bad level design the high level class uses directly and depends heavily on the low level classes.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8" charset="0"/>
              </a:rPr>
              <a:t>Example for violation: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BackendDeveloper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void writeJava()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public class FrontendDeveloper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public void writeJavaScript()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}</a:t>
            </a:r>
            <a:endParaRPr lang="en-US" sz="200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>
                <a:latin typeface="Times New Roman" panose="02020603050405020304" pitchFamily="18" charset="0"/>
                <a:sym typeface="+mn-ea"/>
              </a:rPr>
              <a:t>Example for violation(Contd.):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Project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private BackEndDeveloper backEndDeveloper = new BackEndDeveloper();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private FrontEndDeveloper frontEndDeveloper = new FrontEndDeveloper();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public void implement()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backEndDeveloper.writeJava();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frontEndDeveloper.writeJavascript();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principle states that the every class should have a single responsibility of the project and that responsibility should solely be encapsulated by that class.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together the things that change for the same reason and then separate the things that change for different reasons is the main point in single responsibility principle.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8" charset="0"/>
              </a:rPr>
              <a:t>Example after correction: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interface Developer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void develop();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BackEndDeveloper implements Developer{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public void develop()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       writeJava();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private void writeJava()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	System.out.println("java");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8" charset="0"/>
                <a:sym typeface="+mn-ea"/>
              </a:rPr>
              <a:t>Example after correction(Contd.):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FrontEndDeveloper implements Developer{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public void develop()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writeJavascript();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public void writeJavascript()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	System.out.println("java script");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8" charset="0"/>
                <a:sym typeface="+mn-ea"/>
              </a:rPr>
              <a:t>Example after correction(Contd.):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Project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public void implement(Developer d)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                     d.develop();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         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public static void main(String args[])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	Developer d = new BackEndDeveloper();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	Project p = new Project();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	p.implement(d);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	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</a:rPr>
              <a:t>o/p:java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violation: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public class loginValidation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public void validateUsername(UserData data)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if(isUsernameValid(data.userName))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  // 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public boolean isUsernameValid(String name)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 //validate name; 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8" charset="0"/>
              </a:rPr>
              <a:t>Example after correction: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public class loginValidation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public void validateUsername(UserData data)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 if(Validation.isUsernameValid(data.userName))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}}</a:t>
            </a:r>
            <a:endParaRPr lang="en-US" sz="2000"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public class Validation {</a:t>
            </a:r>
            <a:endParaRPr lang="en-US" sz="2000"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 public static boolean isUsernameValid(String name) {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  //validate name; 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    }</a:t>
            </a:r>
            <a:endParaRPr lang="en-US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Times New Roman" panose="02020603050405020304" pitchFamily="18" charset="0"/>
                <a:sym typeface="+mn-ea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principle means that every class should be open for extension but should be closed for modification.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should always  be created in such a way that there should be minimum possibility that it has to be changed in case of addition of a new functionality.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should be very flexible to changes.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violation: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length,breadth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findVolumeForCuboid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length, int breadth, int height)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(“Volume of cuboid: “ + length*breadth*height);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findVolumeForCube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side)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(“Volume of cube: “ + side*side*side);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of violation(contd.)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shapeVolumeObj.findVolumeForCuboid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(10,2,3);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shapeVolumeObj.findVolumeForCube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(10);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after correction: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CuboidVolume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length;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breadth;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height;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(“Volume of cuboid:”+ length*breadth*height);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after correction(Contd.)</a:t>
            </a:r>
            <a:endParaRPr lang="en-US" sz="32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class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CubeVolume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ShapeVolume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 side;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findVolume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(“Volume of cube :” + side*side*side);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5414</Words>
  <Application>WPS Presentation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/>
      <vt:lpstr>Arial Unicode MS</vt:lpstr>
      <vt:lpstr>Calibri Light</vt:lpstr>
      <vt:lpstr>Calibri</vt:lpstr>
      <vt:lpstr>Segoe Print</vt:lpstr>
      <vt:lpstr>Yu Gothic Medium</vt:lpstr>
      <vt:lpstr>Office Theme</vt:lpstr>
      <vt:lpstr>1_Office Theme</vt:lpstr>
      <vt:lpstr>SOLID PRINCIPLES</vt:lpstr>
      <vt:lpstr>SINGLE RESPONSIBILITY PRINCIPLE</vt:lpstr>
      <vt:lpstr>Example</vt:lpstr>
      <vt:lpstr>PowerPoint 演示文稿</vt:lpstr>
      <vt:lpstr>OPEN/CLOSED PRINCIPLE</vt:lpstr>
      <vt:lpstr>Example of violation</vt:lpstr>
      <vt:lpstr>PowerPoint 演示文稿</vt:lpstr>
      <vt:lpstr>Example:</vt:lpstr>
      <vt:lpstr>PowerPoint 演示文稿</vt:lpstr>
      <vt:lpstr>LISKOV SUBSTITUTION PRINICPLE</vt:lpstr>
      <vt:lpstr>Example</vt:lpstr>
      <vt:lpstr>INTERFACE SEGREGATION PRINCIPLE</vt:lpstr>
      <vt:lpstr>Example</vt:lpstr>
      <vt:lpstr>Example(Contd.)</vt:lpstr>
      <vt:lpstr>Example(correction)</vt:lpstr>
      <vt:lpstr>PowerPoint 演示文稿</vt:lpstr>
      <vt:lpstr>DEPENDENCY INVERSION PRINCIPLE</vt:lpstr>
      <vt:lpstr>PowerPoint 演示文稿</vt:lpstr>
      <vt:lpstr>PowerPoint 演示文稿</vt:lpstr>
      <vt:lpstr>PowerPoint 演示文稿</vt:lpstr>
      <vt:lpstr>PowerPoint 演示文稿</vt:lpstr>
      <vt:lpstr>Example after correction(Contd.):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Rithika Mamidi</dc:creator>
  <cp:lastModifiedBy>Rithika</cp:lastModifiedBy>
  <cp:revision>38</cp:revision>
  <dcterms:created xsi:type="dcterms:W3CDTF">2018-07-26T08:17:00Z</dcterms:created>
  <dcterms:modified xsi:type="dcterms:W3CDTF">2018-07-26T15:36:13Z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