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cuments\SK.%20RITHIKA%20SARAN%20NAAN%20MUDHALVAN%20%20PROJEC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Sheet1!$B$4:$B$5</c:f>
              <c:strCache>
                <c:ptCount val="1"/>
                <c:pt idx="0">
                  <c:v>Performance HIGH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  <c:pt idx="10">
                  <c:v>220</c:v>
                </c:pt>
              </c:numCache>
            </c:numRef>
          </c:val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Performance LOW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  <c:pt idx="10">
                  <c:v>398</c:v>
                </c:pt>
              </c:numCache>
            </c:numRef>
          </c:val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Performance MED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  <c:pt idx="10">
                  <c:v>778</c:v>
                </c:pt>
              </c:numCache>
            </c:numRef>
          </c:val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Performance VERY HIGH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  <c:pt idx="10">
                  <c:v>137</c:v>
                </c:pt>
              </c:numCache>
            </c:numRef>
          </c:val>
        </c:ser>
        <c:ser>
          <c:idx val="4"/>
          <c:order val="4"/>
          <c:tx>
            <c:strRef>
              <c:f>Sheet1!$F$4:$F$5</c:f>
              <c:strCache>
                <c:ptCount val="1"/>
                <c:pt idx="0">
                  <c:v>Performance Grand Total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1"/>
                <c:pt idx="0">
                  <c:v>150</c:v>
                </c:pt>
                <c:pt idx="1">
                  <c:v>145</c:v>
                </c:pt>
                <c:pt idx="2">
                  <c:v>154</c:v>
                </c:pt>
                <c:pt idx="3">
                  <c:v>157</c:v>
                </c:pt>
                <c:pt idx="4">
                  <c:v>154</c:v>
                </c:pt>
                <c:pt idx="5">
                  <c:v>143</c:v>
                </c:pt>
                <c:pt idx="6">
                  <c:v>157</c:v>
                </c:pt>
                <c:pt idx="7">
                  <c:v>167</c:v>
                </c:pt>
                <c:pt idx="8">
                  <c:v>150</c:v>
                </c:pt>
                <c:pt idx="9">
                  <c:v>156</c:v>
                </c:pt>
                <c:pt idx="10">
                  <c:v>1533</c:v>
                </c:pt>
              </c:numCache>
            </c:numRef>
          </c:val>
        </c:ser>
        <c:shape val="box"/>
        <c:axId val="87718144"/>
        <c:axId val="87732224"/>
        <c:axId val="0"/>
      </c:bar3DChart>
      <c:catAx>
        <c:axId val="87718144"/>
        <c:scaling>
          <c:orientation val="minMax"/>
        </c:scaling>
        <c:axPos val="b"/>
        <c:tickLblPos val="nextTo"/>
        <c:crossAx val="87732224"/>
        <c:crosses val="autoZero"/>
        <c:auto val="1"/>
        <c:lblAlgn val="ctr"/>
        <c:lblOffset val="100"/>
      </c:catAx>
      <c:valAx>
        <c:axId val="87732224"/>
        <c:scaling>
          <c:orientation val="minMax"/>
        </c:scaling>
        <c:axPos val="l"/>
        <c:majorGridlines/>
        <c:numFmt formatCode="General" sourceLinked="1"/>
        <c:tickLblPos val="nextTo"/>
        <c:crossAx val="877181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randomBar dir="vert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04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52600" y="62388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43000" y="19812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NAME</a:t>
            </a:r>
            <a:r>
              <a:rPr lang="en-US" sz="3600" dirty="0" smtClean="0"/>
              <a:t>: S.  DEVA DARSHINI</a:t>
            </a:r>
          </a:p>
          <a:p>
            <a:r>
              <a:rPr lang="en-US" sz="3600" dirty="0" smtClean="0"/>
              <a:t>REGISTER </a:t>
            </a:r>
            <a:r>
              <a:rPr lang="en-US" sz="3600" dirty="0"/>
              <a:t>NO</a:t>
            </a:r>
            <a:r>
              <a:rPr lang="en-US" sz="3600" dirty="0" smtClean="0"/>
              <a:t>: 312216158</a:t>
            </a:r>
            <a:endParaRPr lang="en-US" sz="3600" dirty="0"/>
          </a:p>
          <a:p>
            <a:r>
              <a:rPr lang="en-US" sz="3600" dirty="0" smtClean="0"/>
              <a:t>DEPARTMENT:B.COM- BANK MANAGEMENT</a:t>
            </a:r>
            <a:endParaRPr lang="en-US" sz="3600" dirty="0"/>
          </a:p>
          <a:p>
            <a:r>
              <a:rPr lang="en-US" sz="3600" dirty="0" smtClean="0"/>
              <a:t>COLLEGE : SHRI SHANKARLAL SUNDARBAI SHASUN JAIN COLLEGE.</a:t>
            </a:r>
            <a:endParaRPr lang="en-US" sz="3600" dirty="0"/>
          </a:p>
          <a:p>
            <a:r>
              <a:rPr lang="en-US" sz="3600" dirty="0"/>
              <a:t>           </a:t>
            </a:r>
            <a:endParaRPr lang="en-IN" sz="36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62000" y="1981200"/>
            <a:ext cx="92964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5400" dirty="0" smtClean="0"/>
              <a:t>DATA COLLECTION</a:t>
            </a:r>
          </a:p>
          <a:p>
            <a:pPr fontAlgn="base"/>
            <a:r>
              <a:rPr lang="en-US" sz="5400" dirty="0" smtClean="0"/>
              <a:t>FEATURE COLLECTION</a:t>
            </a:r>
          </a:p>
          <a:p>
            <a:pPr fontAlgn="base"/>
            <a:r>
              <a:rPr lang="en-US" sz="5400" dirty="0" smtClean="0"/>
              <a:t>DATA CLEANING</a:t>
            </a:r>
          </a:p>
          <a:p>
            <a:pPr fontAlgn="base"/>
            <a:r>
              <a:rPr lang="en-US" sz="5400" dirty="0" smtClean="0"/>
              <a:t>PERFORMANCE LEVEL</a:t>
            </a:r>
          </a:p>
          <a:p>
            <a:pPr fontAlgn="base"/>
            <a:r>
              <a:rPr lang="en-US" sz="5400" dirty="0" smtClean="0"/>
              <a:t>SUMMARY</a:t>
            </a:r>
          </a:p>
          <a:p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85108" y="550695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5108" y="604035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08776" y="661771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1295400" y="838200"/>
          <a:ext cx="9372600" cy="5554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1112520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We have concluded the employee data using excel. </a:t>
            </a: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We 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have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seen how to fetch and where to gather da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</a:t>
            </a: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also how to create pivot table and also </a:t>
            </a:r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alligned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The employees </a:t>
            </a:r>
            <a:r>
              <a:rPr lang="en-U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datas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.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Thank you!!</a:t>
            </a:r>
            <a:endParaRPr lang="en-US" sz="4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90600" y="1828800"/>
            <a:ext cx="731520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/>
              <a:t>Goal of this project is to analyze employees data to uncover trends, disparities, and patterns that can inform decision-making for both employers and employees.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676400"/>
            <a:ext cx="89916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Employee data analysis means </a:t>
            </a:r>
            <a:r>
              <a:rPr lang="en-US" sz="36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analysing</a:t>
            </a:r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 the 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Employees data using excel by 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Categorizing them by name , gender, employee unit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Performances etc</a:t>
            </a:r>
            <a:endParaRPr lang="en-US" sz="36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146" name="Picture 2" descr="Free Employee Organizational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43000" y="-11963400"/>
            <a:ext cx="4572000" cy="4572000"/>
          </a:xfrm>
          <a:prstGeom prst="rect">
            <a:avLst/>
          </a:prstGeom>
          <a:noFill/>
        </p:spPr>
      </p:pic>
      <p:pic>
        <p:nvPicPr>
          <p:cNvPr id="6150" name="Picture 6" descr="Organizational Chart: Definition, Examples &amp; Templates - Venngage"/>
          <p:cNvPicPr>
            <a:picLocks noChangeAspect="1" noChangeArrowheads="1"/>
          </p:cNvPicPr>
          <p:nvPr/>
        </p:nvPicPr>
        <p:blipFill>
          <a:blip r:embed="rId4" cstate="print"/>
          <a:srcRect l="-1628" t="3343" r="14790" b="-3621"/>
          <a:stretch>
            <a:fillRect/>
          </a:stretch>
        </p:blipFill>
        <p:spPr bwMode="auto">
          <a:xfrm>
            <a:off x="685800" y="1905000"/>
            <a:ext cx="9144000" cy="4989136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193284" y="1828800"/>
            <a:ext cx="709371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/>
              <a:t>Conditional formatting  - missing</a:t>
            </a:r>
          </a:p>
          <a:p>
            <a:r>
              <a:rPr lang="en-US" sz="4000" dirty="0" smtClean="0"/>
              <a:t>Filter – remove</a:t>
            </a:r>
          </a:p>
          <a:p>
            <a:r>
              <a:rPr lang="en-US" sz="4000" dirty="0" smtClean="0"/>
              <a:t>Formula - performance</a:t>
            </a:r>
          </a:p>
          <a:p>
            <a:r>
              <a:rPr lang="en-US" sz="4000" dirty="0" smtClean="0"/>
              <a:t>Pivot table -  summary</a:t>
            </a:r>
          </a:p>
          <a:p>
            <a:r>
              <a:rPr lang="en-US" sz="4000" dirty="0" smtClean="0"/>
              <a:t>Graph – data visualization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1060" y="1219200"/>
            <a:ext cx="5838458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KAGGLE</a:t>
            </a:r>
          </a:p>
          <a:p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9 FEATURES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EMPLOYER ID</a:t>
            </a:r>
          </a:p>
          <a:p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NUMERICAL VALUE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NAME </a:t>
            </a: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PERFORMANCE LEVEL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GENDER – MALE / FEMALE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EMPLOYEE RATING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40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191000"/>
            <a:ext cx="1990725" cy="26098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1524000"/>
            <a:ext cx="80010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/>
              <a:t>* Performance level = IFS(Z8&gt;=5,”VERY HIGH”,Z8&gt;=4,”HIGH”,Z8&gt;=3,”MED”,TRUE,”LOW”)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240</Words>
  <Application>Microsoft Office PowerPoint</Application>
  <PresentationFormat>Custom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26</cp:revision>
  <dcterms:created xsi:type="dcterms:W3CDTF">2024-03-29T15:07:22Z</dcterms:created>
  <dcterms:modified xsi:type="dcterms:W3CDTF">2024-09-09T19:03:11Z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