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(1).csv]Sheet1!PivotTable1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677318247840378"/>
          <c:y val="8.5723594895465646E-2"/>
          <c:w val="0.741193569553806"/>
          <c:h val="0.75685294546515014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Sheet1!$B$5:$B$16</c:f>
              <c:numCache>
                <c:formatCode>General</c:formatCode>
                <c:ptCount val="11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Sheet1!$C$5:$C$16</c:f>
              <c:numCache>
                <c:formatCode>General</c:formatCode>
                <c:ptCount val="11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Sheet1!$E$5:$E$16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Sheet1!$F$5:$F$16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Sheet1!$G$5:$G$16</c:f>
              <c:numCache>
                <c:formatCode>General</c:formatCode>
                <c:ptCount val="11"/>
              </c:numCache>
            </c:numRef>
          </c:val>
        </c:ser>
        <c:axId val="88223104"/>
        <c:axId val="88819968"/>
      </c:barChart>
      <c:catAx>
        <c:axId val="88223104"/>
        <c:scaling>
          <c:orientation val="minMax"/>
        </c:scaling>
        <c:axPos val="b"/>
        <c:tickLblPos val="nextTo"/>
        <c:crossAx val="88819968"/>
        <c:crosses val="autoZero"/>
        <c:auto val="1"/>
        <c:lblAlgn val="ctr"/>
        <c:lblOffset val="100"/>
      </c:catAx>
      <c:valAx>
        <c:axId val="88819968"/>
        <c:scaling>
          <c:orientation val="minMax"/>
        </c:scaling>
        <c:axPos val="l"/>
        <c:majorGridlines/>
        <c:numFmt formatCode="General" sourceLinked="1"/>
        <c:tickLblPos val="nextTo"/>
        <c:crossAx val="882231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randomBar dir="vert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04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52600" y="62388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43000" y="19812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NAME</a:t>
            </a:r>
            <a:r>
              <a:rPr lang="en-US" sz="3600" dirty="0" smtClean="0"/>
              <a:t>: SK. RITHIKA SARAN</a:t>
            </a:r>
            <a:endParaRPr lang="en-US" sz="3600" dirty="0"/>
          </a:p>
          <a:p>
            <a:r>
              <a:rPr lang="en-US" sz="3600" dirty="0"/>
              <a:t>REGISTER NO</a:t>
            </a:r>
            <a:r>
              <a:rPr lang="en-US" sz="3600" dirty="0" smtClean="0"/>
              <a:t>: 312216191  </a:t>
            </a:r>
            <a:endParaRPr lang="en-US" sz="3600" dirty="0"/>
          </a:p>
          <a:p>
            <a:r>
              <a:rPr lang="en-US" sz="3600" dirty="0" smtClean="0"/>
              <a:t>DEPARTMENT:B.COM- BANK MANAGEMENT</a:t>
            </a:r>
            <a:endParaRPr lang="en-US" sz="3600" dirty="0"/>
          </a:p>
          <a:p>
            <a:r>
              <a:rPr lang="en-US" sz="3600" dirty="0" smtClean="0"/>
              <a:t>COLLEGE : SHRI SHANKARLAL SUNDARBAI SHASUN JAIN COLLEGE.</a:t>
            </a:r>
            <a:endParaRPr lang="en-US" sz="3600" dirty="0"/>
          </a:p>
          <a:p>
            <a:r>
              <a:rPr lang="en-US" sz="3600" dirty="0"/>
              <a:t>           </a:t>
            </a:r>
            <a:endParaRPr lang="en-IN" sz="36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5800" y="990600"/>
            <a:ext cx="92964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400" b="1" u="sng" dirty="0" smtClean="0"/>
          </a:p>
          <a:p>
            <a:r>
              <a:rPr lang="en-US" sz="2400" b="1" u="sng" dirty="0" smtClean="0"/>
              <a:t>DATA </a:t>
            </a:r>
            <a:r>
              <a:rPr lang="en-US" sz="2400" b="1" u="sng" dirty="0" smtClean="0"/>
              <a:t>COLLECTION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Employee Data</a:t>
            </a:r>
          </a:p>
          <a:p>
            <a:r>
              <a:rPr lang="en-US" sz="2400" b="1" u="sng" dirty="0" smtClean="0"/>
              <a:t>FEATURE COLLECTON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Name</a:t>
            </a:r>
          </a:p>
          <a:p>
            <a:r>
              <a:rPr lang="en-US" sz="2400" dirty="0" smtClean="0"/>
              <a:t>Employee ID</a:t>
            </a:r>
          </a:p>
          <a:p>
            <a:r>
              <a:rPr lang="en-US" sz="2400" dirty="0" smtClean="0"/>
              <a:t>Department</a:t>
            </a:r>
          </a:p>
          <a:p>
            <a:r>
              <a:rPr lang="en-US" sz="2400" dirty="0" smtClean="0"/>
              <a:t>Gender</a:t>
            </a:r>
          </a:p>
          <a:p>
            <a:r>
              <a:rPr lang="en-US" sz="2400" dirty="0" smtClean="0"/>
              <a:t>Salary</a:t>
            </a:r>
          </a:p>
          <a:p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5240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11125200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We have concluded the employee data using excel. </a:t>
            </a:r>
            <a:endParaRPr lang="en-US" sz="4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We 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have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seen 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how to fetch and where to gather da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</a:t>
            </a:r>
          </a:p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also how to create pivot table and also </a:t>
            </a:r>
            <a:r>
              <a:rPr lang="en-U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alligned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The 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employees </a:t>
            </a:r>
            <a:r>
              <a:rPr lang="en-U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datas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.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Thank you!!</a:t>
            </a:r>
            <a:endParaRPr lang="en-US" sz="4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90600" y="1828800"/>
            <a:ext cx="731520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 smtClean="0"/>
              <a:t>G</a:t>
            </a:r>
            <a:r>
              <a:rPr lang="en-US" sz="3600" dirty="0" smtClean="0"/>
              <a:t>oal </a:t>
            </a:r>
            <a:r>
              <a:rPr lang="en-US" sz="3600" dirty="0" smtClean="0"/>
              <a:t>of </a:t>
            </a:r>
            <a:r>
              <a:rPr lang="en-US" sz="3600" dirty="0" smtClean="0"/>
              <a:t>this the</a:t>
            </a:r>
            <a:r>
              <a:rPr lang="en-US" sz="3600" dirty="0" smtClean="0"/>
              <a:t>  project is to analyze </a:t>
            </a:r>
            <a:r>
              <a:rPr lang="en-US" sz="3600" dirty="0" smtClean="0"/>
              <a:t>employees data </a:t>
            </a:r>
            <a:r>
              <a:rPr lang="en-US" sz="3600" dirty="0" smtClean="0"/>
              <a:t>to uncover trends, disparities, and patterns that can inform decision-making for both employers and employees.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676400"/>
            <a:ext cx="89916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Employee data analysis means </a:t>
            </a:r>
            <a:r>
              <a:rPr lang="en-US" sz="36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analysing</a:t>
            </a:r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 </a:t>
            </a:r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the 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Employees </a:t>
            </a:r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data </a:t>
            </a:r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using excel by 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Categorizing </a:t>
            </a:r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them by name , gender, employee unit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Performances etc</a:t>
            </a:r>
            <a:endParaRPr lang="en-US" sz="36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146" name="Picture 2" descr="Free Employee Organizational 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43000" y="-11963400"/>
            <a:ext cx="4572000" cy="4572000"/>
          </a:xfrm>
          <a:prstGeom prst="rect">
            <a:avLst/>
          </a:prstGeom>
          <a:noFill/>
        </p:spPr>
      </p:pic>
      <p:pic>
        <p:nvPicPr>
          <p:cNvPr id="6150" name="Picture 6" descr="Organizational Chart: Definition, Examples &amp; Templates - Venngage"/>
          <p:cNvPicPr>
            <a:picLocks noChangeAspect="1" noChangeArrowheads="1"/>
          </p:cNvPicPr>
          <p:nvPr/>
        </p:nvPicPr>
        <p:blipFill>
          <a:blip r:embed="rId4" cstate="print"/>
          <a:srcRect l="-1628" t="3343" r="14790" b="-3621"/>
          <a:stretch>
            <a:fillRect/>
          </a:stretch>
        </p:blipFill>
        <p:spPr bwMode="auto">
          <a:xfrm>
            <a:off x="685800" y="1905000"/>
            <a:ext cx="9144000" cy="4989136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193284" y="1828800"/>
            <a:ext cx="7093716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smtClean="0"/>
              <a:t>FILTER – remove other department employees</a:t>
            </a:r>
          </a:p>
          <a:p>
            <a:r>
              <a:rPr lang="en-US" sz="4000" dirty="0" smtClean="0"/>
              <a:t>FORMULA – to know who is getting paid highly</a:t>
            </a:r>
          </a:p>
          <a:p>
            <a:r>
              <a:rPr lang="en-US" sz="4000" dirty="0" smtClean="0"/>
              <a:t>PIVOT – summary</a:t>
            </a:r>
          </a:p>
          <a:p>
            <a:r>
              <a:rPr lang="en-US" sz="4000" dirty="0" smtClean="0"/>
              <a:t>GRAPH – data visualization</a:t>
            </a: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1060" y="1219200"/>
            <a:ext cx="5838458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KAGGLE</a:t>
            </a:r>
          </a:p>
          <a:p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9 FEATURES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EMPLOYER ID</a:t>
            </a:r>
          </a:p>
          <a:p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NUMERICAL VALUE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NAME </a:t>
            </a: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PERFORMANCE LEVEL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GENDER – MALE / FEMALE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EMPLOYEE RATING</a:t>
            </a: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40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1524000"/>
            <a:ext cx="80010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 smtClean="0"/>
              <a:t>Employee data;</a:t>
            </a:r>
            <a:endParaRPr lang="en-US" sz="3600" dirty="0" smtClean="0"/>
          </a:p>
          <a:p>
            <a:r>
              <a:rPr lang="pl-PL" sz="3600" dirty="0" smtClean="0"/>
              <a:t>=IFS(Z8</a:t>
            </a:r>
            <a:r>
              <a:rPr lang="pl-PL" sz="3600" dirty="0" smtClean="0"/>
              <a:t>&gt;=84,309,”HIGH’,Z8&gt;=50,310,</a:t>
            </a:r>
          </a:p>
          <a:p>
            <a:r>
              <a:rPr lang="pl-PL" sz="3600" dirty="0" smtClean="0"/>
              <a:t>“MEDIUM”,Z8&gt;=50,449,”LOW”.)</a:t>
            </a:r>
          </a:p>
          <a:p>
            <a:r>
              <a:rPr lang="pl-PL" sz="3600" dirty="0" smtClean="0"/>
              <a:t/>
            </a:r>
            <a:br>
              <a:rPr lang="pl-PL" sz="3600" dirty="0" smtClean="0"/>
            </a:b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226</Words>
  <Application>Microsoft Office PowerPoint</Application>
  <PresentationFormat>Custom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24</cp:revision>
  <dcterms:created xsi:type="dcterms:W3CDTF">2024-03-29T15:07:22Z</dcterms:created>
  <dcterms:modified xsi:type="dcterms:W3CDTF">2024-08-31T04:35:02Z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