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 smtClean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</a:t>
            </a: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 Analysis using </a:t>
            </a:r>
            <a:r>
              <a:rPr lang="en-US" b="1" dirty="0" smtClean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971674" y="3337292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</a:rPr>
              <a:t>STUDENT NAME</a:t>
            </a:r>
            <a:r>
              <a:rPr lang="en-US" sz="2000" dirty="0" smtClean="0">
                <a:latin typeface="Baskerville Old Face" panose="02020602080505020303" pitchFamily="18" charset="0"/>
              </a:rPr>
              <a:t>: RITHIKA VELU</a:t>
            </a:r>
            <a:endParaRPr lang="en-US" sz="2000" dirty="0">
              <a:latin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</a:rPr>
              <a:t>REGISTER NO</a:t>
            </a:r>
            <a:r>
              <a:rPr lang="en-US" sz="2000" dirty="0" smtClean="0">
                <a:latin typeface="Baskerville Old Face" panose="02020602080505020303" pitchFamily="18" charset="0"/>
              </a:rPr>
              <a:t>: </a:t>
            </a:r>
            <a:r>
              <a:rPr lang="en-US" sz="2000" dirty="0">
                <a:latin typeface="Baskerville Old Face" panose="02020602080505020303" pitchFamily="18" charset="0"/>
              </a:rPr>
              <a:t>2213391042051, 2FF826A3FF033EF91104221D64C02719</a:t>
            </a:r>
          </a:p>
          <a:p>
            <a:r>
              <a:rPr lang="en-US" sz="2000" dirty="0" smtClean="0">
                <a:latin typeface="Baskerville Old Face" panose="02020602080505020303" pitchFamily="18" charset="0"/>
              </a:rPr>
              <a:t>DEPARTMENT:BECHELOR OF COMMERCE( corporate </a:t>
            </a:r>
            <a:r>
              <a:rPr lang="en-US" sz="2000" dirty="0" err="1" smtClean="0">
                <a:latin typeface="Baskerville Old Face" panose="02020602080505020303" pitchFamily="18" charset="0"/>
              </a:rPr>
              <a:t>secretaryship</a:t>
            </a:r>
            <a:r>
              <a:rPr lang="en-US" sz="2000" dirty="0" smtClean="0">
                <a:latin typeface="Baskerville Old Face" panose="02020602080505020303" pitchFamily="18" charset="0"/>
              </a:rPr>
              <a:t> )</a:t>
            </a:r>
            <a:endParaRPr lang="en-US" sz="2000" dirty="0">
              <a:latin typeface="Baskerville Old Face" panose="02020602080505020303" pitchFamily="18" charset="0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</a:rPr>
              <a:t>COLLEGE:QUEEN MARY’S COLLAGE- CHENNAI</a:t>
            </a:r>
            <a:endParaRPr lang="en-US" sz="2000" dirty="0">
              <a:latin typeface="Baskerville Old Face" panose="02020602080505020303" pitchFamily="18" charset="0"/>
            </a:endParaRPr>
          </a:p>
          <a:p>
            <a:r>
              <a:rPr lang="en-US" sz="2000" dirty="0"/>
              <a:t>           </a:t>
            </a:r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/>
              </a:rPr>
              <a:t>G</a:t>
            </a:r>
            <a:endParaRPr sz="4000" dirty="0">
              <a:latin typeface="Baskerville Old Face" panose="02020602080505020303" pitchFamily="18" charset="0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 smtClean="0">
                <a:latin typeface="Baskerville Old Face" panose="02020602080505020303" pitchFamily="18" charset="0"/>
              </a:rPr>
              <a:t>kaggle</a:t>
            </a:r>
            <a:r>
              <a:rPr lang="en-US" sz="2400" dirty="0" smtClean="0">
                <a:latin typeface="Baskerville Old Face" panose="02020602080505020303" pitchFamily="18" charset="0"/>
              </a:rPr>
              <a:t> and collect the data in a row format ( e.g., exce</a:t>
            </a:r>
            <a:r>
              <a:rPr lang="en-US" sz="2400" dirty="0">
                <a:latin typeface="Baskerville Old Face" panose="02020602080505020303" pitchFamily="18" charset="0"/>
              </a:rPr>
              <a:t>l</a:t>
            </a:r>
            <a:r>
              <a:rPr lang="en-US" sz="2400" dirty="0" smtClean="0">
                <a:latin typeface="Baskerville Old Face" panose="02020602080505020303" pitchFamily="18" charset="0"/>
              </a:rPr>
              <a:t>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 smtClean="0">
                <a:latin typeface="Baskerville Old Face" panose="02020602080505020303" pitchFamily="18" charset="0"/>
              </a:rPr>
              <a:t>barchat</a:t>
            </a:r>
            <a:r>
              <a:rPr lang="en-US" sz="2400" dirty="0" smtClean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 smtClean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Baskerville Old Face" panose="02020602080505020303" pitchFamily="18" charset="0"/>
              </a:rPr>
              <a:t> </a:t>
            </a:r>
            <a:r>
              <a:rPr lang="en-US" sz="2400" dirty="0" err="1" smtClean="0">
                <a:latin typeface="Baskerville Old Face" panose="02020602080505020303" pitchFamily="18" charset="0"/>
              </a:rPr>
              <a:t>Cheeper</a:t>
            </a:r>
            <a:r>
              <a:rPr lang="en-US" sz="2400" dirty="0" smtClean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 smtClean="0">
                <a:latin typeface="Baskerville Old Face" panose="02020602080505020303" pitchFamily="18" charset="0"/>
              </a:rPr>
              <a:t>bigdata</a:t>
            </a:r>
            <a:r>
              <a:rPr lang="en-US" sz="2400" dirty="0" smtClean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 smtClean="0">
                <a:latin typeface="Baskerville Old Face" panose="02020602080505020303" pitchFamily="18" charset="0"/>
              </a:rPr>
              <a:t>Conclusion </a:t>
            </a:r>
            <a:endParaRPr lang="en-US" sz="4000" dirty="0">
              <a:latin typeface="Baskerville Old Face" panose="02020602080505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 smtClean="0">
                <a:latin typeface="Baskerville Old Face" panose="02020602080505020303" pitchFamily="18" charset="0"/>
              </a:rPr>
              <a:t>salarys</a:t>
            </a:r>
            <a:r>
              <a:rPr lang="en-US" sz="2400" dirty="0" smtClean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 smtClean="0">
                <a:latin typeface="Baskerville Old Face" panose="02020602080505020303" pitchFamily="18" charset="0"/>
              </a:rPr>
              <a:t>departmets</a:t>
            </a:r>
            <a:r>
              <a:rPr lang="en-US" sz="2400" dirty="0" smtClean="0">
                <a:latin typeface="Baskerville Old Face" panose="02020602080505020303" pitchFamily="18" charset="0"/>
              </a:rPr>
              <a:t> </a:t>
            </a:r>
            <a:r>
              <a:rPr lang="en-US" sz="2400" dirty="0" err="1" smtClean="0">
                <a:latin typeface="Baskerville Old Face" panose="02020602080505020303" pitchFamily="18" charset="0"/>
              </a:rPr>
              <a:t>cheeper</a:t>
            </a:r>
            <a:r>
              <a:rPr lang="en-US" sz="2400" dirty="0" smtClean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 smtClean="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16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</a:t>
            </a:r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 smtClean="0">
                <a:latin typeface="Baskerville Old Face" panose="02020602080505020303" pitchFamily="18" charset="0"/>
              </a:rPr>
              <a:t>      </a:t>
            </a:r>
            <a:r>
              <a:rPr sz="3600" spc="-20" dirty="0" smtClean="0">
                <a:latin typeface="Baskerville Old Face" panose="02020602080505020303" pitchFamily="18" charset="0"/>
              </a:rPr>
              <a:t>P</a:t>
            </a:r>
            <a:r>
              <a:rPr sz="3600" spc="15" dirty="0" smtClean="0">
                <a:latin typeface="Baskerville Old Face" panose="02020602080505020303" pitchFamily="18" charset="0"/>
              </a:rPr>
              <a:t>ROB</a:t>
            </a:r>
            <a:r>
              <a:rPr sz="3600" spc="55" dirty="0" smtClean="0">
                <a:latin typeface="Baskerville Old Face" panose="02020602080505020303" pitchFamily="18" charset="0"/>
              </a:rPr>
              <a:t>L</a:t>
            </a:r>
            <a:r>
              <a:rPr sz="3600" spc="-20" dirty="0" smtClean="0">
                <a:latin typeface="Baskerville Old Face" panose="02020602080505020303" pitchFamily="18" charset="0"/>
              </a:rPr>
              <a:t>E</a:t>
            </a:r>
            <a:r>
              <a:rPr sz="3600" spc="20" dirty="0" smtClean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 smtClean="0">
                <a:latin typeface="Baskerville Old Face" panose="02020602080505020303" pitchFamily="18" charset="0"/>
              </a:rPr>
              <a:t>S</a:t>
            </a:r>
            <a:r>
              <a:rPr sz="3600" spc="-370" dirty="0" smtClean="0">
                <a:latin typeface="Baskerville Old Face" panose="02020602080505020303" pitchFamily="18" charset="0"/>
              </a:rPr>
              <a:t>T</a:t>
            </a:r>
            <a:r>
              <a:rPr sz="3600" spc="-375" dirty="0" smtClean="0">
                <a:latin typeface="Baskerville Old Face" panose="02020602080505020303" pitchFamily="18" charset="0"/>
              </a:rPr>
              <a:t>A</a:t>
            </a:r>
            <a:r>
              <a:rPr sz="3600" spc="15" dirty="0" smtClean="0">
                <a:latin typeface="Baskerville Old Face" panose="02020602080505020303" pitchFamily="18" charset="0"/>
              </a:rPr>
              <a:t>T</a:t>
            </a:r>
            <a:r>
              <a:rPr sz="3600" spc="-10" dirty="0" smtClean="0">
                <a:latin typeface="Baskerville Old Face" panose="02020602080505020303" pitchFamily="18" charset="0"/>
              </a:rPr>
              <a:t>E</a:t>
            </a:r>
            <a:r>
              <a:rPr sz="3600" spc="-20" dirty="0" smtClean="0">
                <a:latin typeface="Baskerville Old Face" panose="02020602080505020303" pitchFamily="18" charset="0"/>
              </a:rPr>
              <a:t>ME</a:t>
            </a:r>
            <a:r>
              <a:rPr sz="3600" spc="10" dirty="0" smtClean="0">
                <a:latin typeface="Baskerville Old Face" panose="02020602080505020303" pitchFamily="18" charset="0"/>
              </a:rPr>
              <a:t>NT</a:t>
            </a:r>
            <a:r>
              <a:rPr lang="en-US" sz="3600" spc="10" dirty="0" smtClean="0">
                <a:latin typeface="Baskerville Old Face" panose="02020602080505020303" pitchFamily="18" charset="0"/>
              </a:rPr>
              <a:t/>
            </a:r>
            <a:br>
              <a:rPr lang="en-US" sz="3600" spc="10" dirty="0" smtClean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 smtClean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</a:t>
            </a:r>
            <a:r>
              <a:rPr lang="en-US" sz="2000" b="1" dirty="0" smtClean="0">
                <a:latin typeface="Baskerville Old Face" panose="02020602080505020303" pitchFamily="18" charset="0"/>
              </a:rPr>
              <a:t>“our company’s employees performance evaluation process is currently  manual, time-consuming, and lacks data – driven insights making it challenging to:</a:t>
            </a:r>
            <a:endParaRPr lang="en-US" dirty="0" smtClean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lvl="3" algn="l"/>
            <a:endParaRPr lang="en-US" sz="2000" b="1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 smtClean="0">
                <a:latin typeface="Baskerville Old Face" panose="02020602080505020303" pitchFamily="18" charset="0"/>
              </a:rPr>
              <a:t>PROJECT</a:t>
            </a:r>
            <a:r>
              <a:rPr lang="en-US" sz="3600" spc="5" dirty="0" smtClean="0">
                <a:latin typeface="Baskerville Old Face" panose="02020602080505020303" pitchFamily="18" charset="0"/>
              </a:rPr>
              <a:t> </a:t>
            </a:r>
            <a:r>
              <a:rPr sz="3600" spc="-20" dirty="0" smtClean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 smtClean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 smtClean="0">
                <a:latin typeface="Baskerville Old Face" panose="02020602080505020303" pitchFamily="18" charset="0"/>
              </a:rPr>
              <a:t>analyse</a:t>
            </a:r>
            <a:r>
              <a:rPr lang="en-US" sz="2000" b="1" dirty="0" smtClean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 smtClean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 smtClean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 smtClean="0">
                <a:latin typeface="Baskerville Old Face" panose="02020602080505020303" pitchFamily="18" charset="0"/>
              </a:rPr>
              <a:t>requirments</a:t>
            </a:r>
            <a:r>
              <a:rPr lang="en-US" sz="2000" b="1" dirty="0" smtClean="0">
                <a:latin typeface="Baskerville Old Face" panose="02020602080505020303" pitchFamily="18" charset="0"/>
              </a:rPr>
              <a:t> of the organization.</a:t>
            </a:r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 smtClean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 smtClean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 smtClean="0">
                <a:latin typeface="Baskerville Old Face" panose="02020602080505020303" pitchFamily="18" charset="0"/>
              </a:rPr>
              <a:t>organsizes</a:t>
            </a:r>
            <a:r>
              <a:rPr lang="en-US" sz="2000" b="1" dirty="0" smtClean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 smtClean="0">
              <a:latin typeface="Baskerville Old Face" panose="02020602080505020303" pitchFamily="18" charset="0"/>
            </a:endParaRPr>
          </a:p>
          <a:p>
            <a:r>
              <a:rPr lang="en-US" sz="2000" b="1" dirty="0" smtClean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 smtClean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 smtClean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 smtClean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 smtClean="0">
                <a:latin typeface="Baskerville Old Face" panose="02020602080505020303" pitchFamily="18" charset="0"/>
              </a:rPr>
              <a:t>     </a:t>
            </a:r>
            <a:r>
              <a:rPr sz="4000" spc="15" dirty="0" smtClean="0">
                <a:latin typeface="Baskerville Old Face" panose="02020602080505020303" pitchFamily="18" charset="0"/>
              </a:rPr>
              <a:t>THE</a:t>
            </a:r>
            <a:r>
              <a:rPr sz="4000" spc="20" dirty="0" smtClean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 smtClean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704</Words>
  <Application>Microsoft Office PowerPoint</Application>
  <PresentationFormat>Widescreen</PresentationFormat>
  <Paragraphs>108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Algerian</vt:lpstr>
      <vt:lpstr>Arial</vt:lpstr>
      <vt:lpstr>Baskerville Old Face</vt:lpstr>
      <vt:lpstr>Calibri</vt:lpstr>
      <vt:lpstr>Times New Roman</vt:lpstr>
      <vt:lpstr>Trebuchet MS</vt:lpstr>
      <vt:lpstr>Wingdings</vt:lpstr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Microsoft account</cp:lastModifiedBy>
  <cp:revision>32</cp:revision>
  <dcterms:created xsi:type="dcterms:W3CDTF">2024-03-29T15:07:22Z</dcterms:created>
  <dcterms:modified xsi:type="dcterms:W3CDTF">2024-08-29T17:03:40Z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