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Conrad Dudziak, John Smith, Margaret Connor,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Sakthivel, Rithik Bansal </a:t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650" y="1682000"/>
            <a:ext cx="1095375" cy="9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250" y="1381850"/>
            <a:ext cx="1247925" cy="21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655900" cy="39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08150" y="1682000"/>
            <a:ext cx="1095375" cy="9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6525" y="509800"/>
            <a:ext cx="1402850" cy="43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r>
              <a:rPr lang="en"/>
              <a:t> Motivation: A workplace Problem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Low Motivation manifest in the workplace?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Low </a:t>
            </a:r>
            <a:r>
              <a:rPr lang="en"/>
              <a:t>incentive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Boredom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Disfunction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Fleeting</a:t>
            </a:r>
            <a:r>
              <a:rPr lang="en"/>
              <a:t> desire to participate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300" y="3216975"/>
            <a:ext cx="963450" cy="1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Sprout!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reward based incentive system.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850" y="681375"/>
            <a:ext cx="4149450" cy="41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56325" y="252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Sprout all About?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55675"/>
            <a:ext cx="8520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Sprout, a workplace becomes a garden flourishing through an economy of Seeds!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8" y="2130750"/>
            <a:ext cx="4013398" cy="2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500" y="3995175"/>
            <a:ext cx="1302200" cy="1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An administrator hosts a Garden for his staff.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Staff receives weekly seeds.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Staff reward each other with seeds for kudos &amp; exceptional work by planting their seeds in their peers flower bed.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Each morning, staff can harvest their flower bed and are rewarded points.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staff member with the most points at the end of the week wins!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 </a:t>
            </a:r>
            <a:r>
              <a:rPr lang="en"/>
              <a:t>Economic Flow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49" y="1783763"/>
            <a:ext cx="7607046" cy="243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400" y="1445850"/>
            <a:ext cx="1186773" cy="2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649" y="1427563"/>
            <a:ext cx="1147102" cy="2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5700" y="4284977"/>
            <a:ext cx="1082997" cy="3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Nutshell: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421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new communication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Motivate employees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275" y="152400"/>
            <a:ext cx="2830126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25" y="152388"/>
            <a:ext cx="273834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296" y="152400"/>
            <a:ext cx="27240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Sprout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manager side of the Garden: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Teams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Reward System: Altruistic &amp; Monetary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Statistics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Leader Boards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Productivity comparison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