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850f40d7d_0_2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8850f40d7d_0_2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8850f40d7d_0_27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850f40d7d_0_4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850f40d7d_0_4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8850f40d7d_0_48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850f40d7d_0_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8850f40d7d_0_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8850f40d7d_0_9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ithikraja61-ctrl.github.io/index.htm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NAME:Rithik Raja 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2426j1550/asbruaz2426j1550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B.Sc information technology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KPR college of arts science and research /Bharathiyar University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3" name="Google Shape;193;p16" title="Screenshot 2025-09-05 1907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50" y="1325625"/>
            <a:ext cx="4465676" cy="549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 title="Screenshot 2025-09-05 1907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350" y="1325625"/>
            <a:ext cx="4216475" cy="312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 title="Screenshot 2025-09-05 190745.png"/>
          <p:cNvPicPr preferRelativeResize="0"/>
          <p:nvPr/>
        </p:nvPicPr>
        <p:blipFill rotWithShape="1">
          <a:blip r:embed="rId5">
            <a:alphaModFix/>
          </a:blip>
          <a:srcRect b="-4329" l="0" r="0" t="4330"/>
          <a:stretch/>
        </p:blipFill>
        <p:spPr>
          <a:xfrm>
            <a:off x="4565350" y="4439750"/>
            <a:ext cx="4216474" cy="241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 title="Screenshot 2025-09-05 19080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1825" y="245675"/>
            <a:ext cx="3349250" cy="65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755332" y="385444"/>
            <a:ext cx="10681200" cy="6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250"/>
              <a:t>RESULTS AND SCREENSHOTS</a:t>
            </a:r>
            <a:endParaRPr/>
          </a:p>
        </p:txBody>
      </p:sp>
      <p:pic>
        <p:nvPicPr>
          <p:cNvPr id="203" name="Google Shape;203;p17" title="Screenshot 2025-09-05 1908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8850"/>
            <a:ext cx="5422598" cy="575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 title="Screenshot 2025-09-05 19082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600" y="1039750"/>
            <a:ext cx="6617000" cy="33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 title="Screenshot 2025-09-05 19083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2600" y="4425800"/>
            <a:ext cx="6769401" cy="24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755332" y="385444"/>
            <a:ext cx="10681200" cy="6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250"/>
              <a:t>RESULTS AND SCREENSHOTS</a:t>
            </a:r>
            <a:endParaRPr/>
          </a:p>
        </p:txBody>
      </p:sp>
      <p:pic>
        <p:nvPicPr>
          <p:cNvPr id="212" name="Google Shape;212;p18" title="Screenshot 2025-09-05 1908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800" y="996800"/>
            <a:ext cx="6100425" cy="59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 title="Screenshot 2025-09-05 19043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625" y="996800"/>
            <a:ext cx="6220049" cy="591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897125" y="1824150"/>
            <a:ext cx="7725300" cy="4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The Skill Showcase Dashboard is a highly effective and modern alternative to traditional portfolios. By providing a clear, interactive, and visually appealing summary of technical abilities, it serves as a powerful tool for personal branding and helps make a strong impression on potential employers in the competitive tech industry.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Github Link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1285875" y="2332525"/>
            <a:ext cx="85626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https://rithikraja61-ctrl.github.io/index.html/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1236025" y="2501950"/>
            <a:ext cx="86424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PROJECT TITLE: Skill Showcase Dashboard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747600" y="1876775"/>
            <a:ext cx="7007400" cy="3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Standard resumes and simple portfolios often fail to convey the true depth and proficiency of a developer's skills. Recruiters have to sift through numerous applications, and a static list of skills doesn't stand out. There is a need for a more organized, visually engaging, and professional way to present technical abilities that immediately demonstrates competence.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418650" y="2222875"/>
            <a:ext cx="8239500" cy="4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project is a modern, single-page web application that presents a professional portfolio in a dashboard-style format. It provides a clear and interactive overview of various technical skills, each with its own progress tracker. The dashboard allows for a deep dive into each skill by linking to relevant certifications, badges, and detailed project examples, creating a comprehensive and impressive digital resume.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548250" y="2072200"/>
            <a:ext cx="8442900" cy="4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Recruiters and Hiring Managers:</a:t>
            </a:r>
            <a:r>
              <a:rPr lang="en-US" sz="2800">
                <a:solidFill>
                  <a:schemeClr val="dk1"/>
                </a:solidFill>
              </a:rPr>
              <a:t> To quickly assess a candidate's technical skills and experience.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Technical Leads and Team Managers:</a:t>
            </a:r>
            <a:r>
              <a:rPr lang="en-US" sz="2800">
                <a:solidFill>
                  <a:schemeClr val="dk1"/>
                </a:solidFill>
              </a:rPr>
              <a:t> To evaluate a candidate's suitability for specific project requirements.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The Student (Yourself):</a:t>
            </a:r>
            <a:r>
              <a:rPr lang="en-US" sz="2800">
                <a:solidFill>
                  <a:schemeClr val="dk1"/>
                </a:solidFill>
              </a:rPr>
              <a:t> As a dynamic and professional tool for personal branding and job applications.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2870800" y="2173000"/>
            <a:ext cx="62838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HTML5:</a:t>
            </a:r>
            <a:r>
              <a:rPr lang="en-US" sz="2800">
                <a:solidFill>
                  <a:schemeClr val="dk1"/>
                </a:solidFill>
              </a:rPr>
              <a:t> For the fundamental structure of the web page.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CSS3 &amp; Tailwind CSS:</a:t>
            </a:r>
            <a:r>
              <a:rPr lang="en-US" sz="2800">
                <a:solidFill>
                  <a:schemeClr val="dk1"/>
                </a:solidFill>
              </a:rPr>
              <a:t> For creating a responsive, modern, and professional design with a utility-first approach.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JavaScript:</a:t>
            </a:r>
            <a:r>
              <a:rPr lang="en-US" sz="2800">
                <a:solidFill>
                  <a:schemeClr val="dk1"/>
                </a:solidFill>
              </a:rPr>
              <a:t> To power the interactivity, including the modal pop-ups, theme switching, and dynamic rendering of skill data.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508375" y="1634750"/>
            <a:ext cx="79944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The portfolio is designed as a clean, responsive grid-based dashboard.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Layout:</a:t>
            </a:r>
            <a:r>
              <a:rPr lang="en-US" sz="2300">
                <a:solidFill>
                  <a:schemeClr val="dk1"/>
                </a:solidFill>
              </a:rPr>
              <a:t> A card-based layout where each card is dedicated to a specific skill.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Design:</a:t>
            </a:r>
            <a:r>
              <a:rPr lang="en-US" sz="2300">
                <a:solidFill>
                  <a:schemeClr val="dk1"/>
                </a:solidFill>
              </a:rPr>
              <a:t> It features a modern and professional aesthetic with a consistent color scheme and typography.</a:t>
            </a:r>
            <a:endParaRPr sz="2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2300">
                <a:solidFill>
                  <a:schemeClr val="dk1"/>
                </a:solidFill>
              </a:rPr>
              <a:t>User Experience:</a:t>
            </a:r>
            <a:r>
              <a:rPr lang="en-US" sz="2300">
                <a:solidFill>
                  <a:schemeClr val="dk1"/>
                </a:solidFill>
              </a:rPr>
              <a:t> Includes a light/dark mode toggle for user comfort and a fully responsive design that adapts seamlessly to desktops, tablets, and mobile device</a:t>
            </a:r>
            <a:r>
              <a:rPr lang="en-US" sz="1100">
                <a:solidFill>
                  <a:schemeClr val="dk1"/>
                </a:solidFill>
              </a:rPr>
              <a:t>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717700" y="1714500"/>
            <a:ext cx="90510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Interactive Skill Trackers:</a:t>
            </a:r>
            <a:r>
              <a:rPr lang="en-US" sz="2600">
                <a:solidFill>
                  <a:schemeClr val="dk1"/>
                </a:solidFill>
              </a:rPr>
              <a:t> Each skill is represented by an animated circular progress bar showing the level of proficiency.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Detailed Project </a:t>
            </a:r>
            <a:r>
              <a:rPr b="1" lang="en-US" sz="2600">
                <a:solidFill>
                  <a:schemeClr val="dk1"/>
                </a:solidFill>
              </a:rPr>
              <a:t>Models</a:t>
            </a:r>
            <a:r>
              <a:rPr b="1" lang="en-US" sz="2600">
                <a:solidFill>
                  <a:schemeClr val="dk1"/>
                </a:solidFill>
              </a:rPr>
              <a:t>:</a:t>
            </a:r>
            <a:r>
              <a:rPr lang="en-US" sz="2600">
                <a:solidFill>
                  <a:schemeClr val="dk1"/>
                </a:solidFill>
              </a:rPr>
              <a:t> Clicking on a skill card opens a pop-up window (modal) that displays related projects, each with a description and a link.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Certifications and Badges:</a:t>
            </a:r>
            <a:r>
              <a:rPr lang="en-US" sz="2600">
                <a:solidFill>
                  <a:schemeClr val="dk1"/>
                </a:solidFill>
              </a:rPr>
              <a:t> Each skill card has space to link to relevant certifications and badges to validate abilities.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Light/Dark Mode:</a:t>
            </a:r>
            <a:r>
              <a:rPr lang="en-US" sz="2600">
                <a:solidFill>
                  <a:schemeClr val="dk1"/>
                </a:solidFill>
              </a:rPr>
              <a:t> A theme switcher allows users to toggle between a light and dark theme for optimal viewing.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