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6"/>
  </p:notesMasterIdLst>
  <p:sldIdLst>
    <p:sldId id="256" r:id="rId2"/>
    <p:sldId id="257" r:id="rId3"/>
    <p:sldId id="258" r:id="rId4"/>
    <p:sldId id="259" r:id="rId5"/>
    <p:sldId id="296" r:id="rId6"/>
    <p:sldId id="260" r:id="rId7"/>
    <p:sldId id="303" r:id="rId8"/>
    <p:sldId id="295" r:id="rId9"/>
    <p:sldId id="262" r:id="rId10"/>
    <p:sldId id="263" r:id="rId11"/>
    <p:sldId id="264" r:id="rId12"/>
    <p:sldId id="265" r:id="rId13"/>
    <p:sldId id="266" r:id="rId14"/>
    <p:sldId id="267" r:id="rId15"/>
    <p:sldId id="294" r:id="rId16"/>
    <p:sldId id="268" r:id="rId17"/>
    <p:sldId id="269" r:id="rId18"/>
    <p:sldId id="270" r:id="rId19"/>
    <p:sldId id="271" r:id="rId20"/>
    <p:sldId id="272" r:id="rId21"/>
    <p:sldId id="293" r:id="rId22"/>
    <p:sldId id="273" r:id="rId23"/>
    <p:sldId id="274" r:id="rId24"/>
    <p:sldId id="275" r:id="rId25"/>
    <p:sldId id="276" r:id="rId26"/>
    <p:sldId id="277" r:id="rId27"/>
    <p:sldId id="278" r:id="rId28"/>
    <p:sldId id="279" r:id="rId29"/>
    <p:sldId id="280" r:id="rId30"/>
    <p:sldId id="292" r:id="rId31"/>
    <p:sldId id="283" r:id="rId32"/>
    <p:sldId id="286" r:id="rId33"/>
    <p:sldId id="285" r:id="rId34"/>
    <p:sldId id="287" r:id="rId35"/>
    <p:sldId id="288" r:id="rId36"/>
    <p:sldId id="289" r:id="rId37"/>
    <p:sldId id="290" r:id="rId38"/>
    <p:sldId id="291" r:id="rId39"/>
    <p:sldId id="297" r:id="rId40"/>
    <p:sldId id="299" r:id="rId41"/>
    <p:sldId id="305" r:id="rId42"/>
    <p:sldId id="301" r:id="rId43"/>
    <p:sldId id="281" r:id="rId44"/>
    <p:sldId id="282"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233C61-B0B7-4656-83D9-27A7781F42A4}" v="38" dt="2024-01-24T06:39:28.6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4660"/>
  </p:normalViewPr>
  <p:slideViewPr>
    <p:cSldViewPr snapToGrid="0">
      <p:cViewPr varScale="1">
        <p:scale>
          <a:sx n="68" d="100"/>
          <a:sy n="68" d="100"/>
        </p:scale>
        <p:origin x="480" y="5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s, Steffi" userId="15ab9543-07db-4caf-bed3-08f1577af7ad" providerId="ADAL" clId="{17233C61-B0B7-4656-83D9-27A7781F42A4}"/>
    <pc:docChg chg="undo custSel addSld delSld modSld sldOrd modMainMaster">
      <pc:chgData name="Das, Steffi" userId="15ab9543-07db-4caf-bed3-08f1577af7ad" providerId="ADAL" clId="{17233C61-B0B7-4656-83D9-27A7781F42A4}" dt="2024-01-24T06:39:52.598" v="2126" actId="114"/>
      <pc:docMkLst>
        <pc:docMk/>
      </pc:docMkLst>
      <pc:sldChg chg="modSp mod ord">
        <pc:chgData name="Das, Steffi" userId="15ab9543-07db-4caf-bed3-08f1577af7ad" providerId="ADAL" clId="{17233C61-B0B7-4656-83D9-27A7781F42A4}" dt="2024-01-23T17:51:16.966" v="2111" actId="2711"/>
        <pc:sldMkLst>
          <pc:docMk/>
          <pc:sldMk cId="3197139822" sldId="256"/>
        </pc:sldMkLst>
        <pc:spChg chg="mod">
          <ac:chgData name="Das, Steffi" userId="15ab9543-07db-4caf-bed3-08f1577af7ad" providerId="ADAL" clId="{17233C61-B0B7-4656-83D9-27A7781F42A4}" dt="2024-01-23T17:51:08.970" v="2110" actId="2711"/>
          <ac:spMkLst>
            <pc:docMk/>
            <pc:sldMk cId="3197139822" sldId="256"/>
            <ac:spMk id="2" creationId="{69C41DE9-A34F-9CB4-D644-FCF069F9DFC1}"/>
          </ac:spMkLst>
        </pc:spChg>
        <pc:spChg chg="mod">
          <ac:chgData name="Das, Steffi" userId="15ab9543-07db-4caf-bed3-08f1577af7ad" providerId="ADAL" clId="{17233C61-B0B7-4656-83D9-27A7781F42A4}" dt="2024-01-23T17:51:16.966" v="2111" actId="2711"/>
          <ac:spMkLst>
            <pc:docMk/>
            <pc:sldMk cId="3197139822" sldId="256"/>
            <ac:spMk id="3" creationId="{B89BBAC5-29F9-AE2C-5934-3C493A1D3D33}"/>
          </ac:spMkLst>
        </pc:spChg>
        <pc:picChg chg="mod">
          <ac:chgData name="Das, Steffi" userId="15ab9543-07db-4caf-bed3-08f1577af7ad" providerId="ADAL" clId="{17233C61-B0B7-4656-83D9-27A7781F42A4}" dt="2024-01-23T13:08:36.509" v="107" actId="1076"/>
          <ac:picMkLst>
            <pc:docMk/>
            <pc:sldMk cId="3197139822" sldId="256"/>
            <ac:picMk id="5" creationId="{1A2F26D1-942A-305F-65FE-2DBD1B35C87F}"/>
          </ac:picMkLst>
        </pc:picChg>
      </pc:sldChg>
      <pc:sldChg chg="modSp mod">
        <pc:chgData name="Das, Steffi" userId="15ab9543-07db-4caf-bed3-08f1577af7ad" providerId="ADAL" clId="{17233C61-B0B7-4656-83D9-27A7781F42A4}" dt="2024-01-23T17:41:34.154" v="1675" actId="1076"/>
        <pc:sldMkLst>
          <pc:docMk/>
          <pc:sldMk cId="1236381872" sldId="257"/>
        </pc:sldMkLst>
        <pc:spChg chg="mod">
          <ac:chgData name="Das, Steffi" userId="15ab9543-07db-4caf-bed3-08f1577af7ad" providerId="ADAL" clId="{17233C61-B0B7-4656-83D9-27A7781F42A4}" dt="2024-01-23T17:41:21.016" v="1671" actId="1076"/>
          <ac:spMkLst>
            <pc:docMk/>
            <pc:sldMk cId="1236381872" sldId="257"/>
            <ac:spMk id="2" creationId="{BB4401FA-A693-8736-5C7B-85EFFCF21C3E}"/>
          </ac:spMkLst>
        </pc:spChg>
        <pc:spChg chg="mod">
          <ac:chgData name="Das, Steffi" userId="15ab9543-07db-4caf-bed3-08f1577af7ad" providerId="ADAL" clId="{17233C61-B0B7-4656-83D9-27A7781F42A4}" dt="2024-01-23T17:23:53.701" v="1286" actId="27636"/>
          <ac:spMkLst>
            <pc:docMk/>
            <pc:sldMk cId="1236381872" sldId="257"/>
            <ac:spMk id="3" creationId="{5AE9B7AC-D6EE-737B-A6F7-F304AF083377}"/>
          </ac:spMkLst>
        </pc:spChg>
        <pc:picChg chg="mod">
          <ac:chgData name="Das, Steffi" userId="15ab9543-07db-4caf-bed3-08f1577af7ad" providerId="ADAL" clId="{17233C61-B0B7-4656-83D9-27A7781F42A4}" dt="2024-01-23T17:41:34.154" v="1675" actId="1076"/>
          <ac:picMkLst>
            <pc:docMk/>
            <pc:sldMk cId="1236381872" sldId="257"/>
            <ac:picMk id="4" creationId="{FD1E9E62-45C9-2B14-28EB-ECB5FFEF475C}"/>
          </ac:picMkLst>
        </pc:picChg>
        <pc:picChg chg="mod">
          <ac:chgData name="Das, Steffi" userId="15ab9543-07db-4caf-bed3-08f1577af7ad" providerId="ADAL" clId="{17233C61-B0B7-4656-83D9-27A7781F42A4}" dt="2024-01-23T17:41:27.752" v="1673" actId="14100"/>
          <ac:picMkLst>
            <pc:docMk/>
            <pc:sldMk cId="1236381872" sldId="257"/>
            <ac:picMk id="2052" creationId="{958F37BB-5F6D-FA06-DC10-375E5B3E8FB4}"/>
          </ac:picMkLst>
        </pc:picChg>
      </pc:sldChg>
      <pc:sldChg chg="modSp mod">
        <pc:chgData name="Das, Steffi" userId="15ab9543-07db-4caf-bed3-08f1577af7ad" providerId="ADAL" clId="{17233C61-B0B7-4656-83D9-27A7781F42A4}" dt="2024-01-23T17:41:14.353" v="1669" actId="1076"/>
        <pc:sldMkLst>
          <pc:docMk/>
          <pc:sldMk cId="3138128031" sldId="258"/>
        </pc:sldMkLst>
        <pc:spChg chg="mod">
          <ac:chgData name="Das, Steffi" userId="15ab9543-07db-4caf-bed3-08f1577af7ad" providerId="ADAL" clId="{17233C61-B0B7-4656-83D9-27A7781F42A4}" dt="2024-01-23T13:08:37.117" v="110"/>
          <ac:spMkLst>
            <pc:docMk/>
            <pc:sldMk cId="3138128031" sldId="258"/>
            <ac:spMk id="2" creationId="{E2F817F7-F681-5AAD-D79F-85BE03509F53}"/>
          </ac:spMkLst>
        </pc:spChg>
        <pc:spChg chg="mod">
          <ac:chgData name="Das, Steffi" userId="15ab9543-07db-4caf-bed3-08f1577af7ad" providerId="ADAL" clId="{17233C61-B0B7-4656-83D9-27A7781F42A4}" dt="2024-01-23T17:41:04.907" v="1666" actId="27636"/>
          <ac:spMkLst>
            <pc:docMk/>
            <pc:sldMk cId="3138128031" sldId="258"/>
            <ac:spMk id="3" creationId="{F10E8710-C439-A236-7694-DBF804E70FD1}"/>
          </ac:spMkLst>
        </pc:spChg>
        <pc:picChg chg="mod">
          <ac:chgData name="Das, Steffi" userId="15ab9543-07db-4caf-bed3-08f1577af7ad" providerId="ADAL" clId="{17233C61-B0B7-4656-83D9-27A7781F42A4}" dt="2024-01-23T17:41:14.353" v="1669" actId="1076"/>
          <ac:picMkLst>
            <pc:docMk/>
            <pc:sldMk cId="3138128031" sldId="258"/>
            <ac:picMk id="5" creationId="{B253EDB3-F1AC-7057-5B90-AC06A2B11653}"/>
          </ac:picMkLst>
        </pc:picChg>
      </pc:sldChg>
      <pc:sldChg chg="addSp delSp modSp mod">
        <pc:chgData name="Das, Steffi" userId="15ab9543-07db-4caf-bed3-08f1577af7ad" providerId="ADAL" clId="{17233C61-B0B7-4656-83D9-27A7781F42A4}" dt="2024-01-23T17:50:31.194" v="2109" actId="27636"/>
        <pc:sldMkLst>
          <pc:docMk/>
          <pc:sldMk cId="4011576318" sldId="259"/>
        </pc:sldMkLst>
        <pc:spChg chg="mod">
          <ac:chgData name="Das, Steffi" userId="15ab9543-07db-4caf-bed3-08f1577af7ad" providerId="ADAL" clId="{17233C61-B0B7-4656-83D9-27A7781F42A4}" dt="2024-01-23T17:26:28.327" v="1417" actId="20577"/>
          <ac:spMkLst>
            <pc:docMk/>
            <pc:sldMk cId="4011576318" sldId="259"/>
            <ac:spMk id="2" creationId="{1107288B-FF0E-1D95-039C-ED9707AD0AB8}"/>
          </ac:spMkLst>
        </pc:spChg>
        <pc:spChg chg="add del mod">
          <ac:chgData name="Das, Steffi" userId="15ab9543-07db-4caf-bed3-08f1577af7ad" providerId="ADAL" clId="{17233C61-B0B7-4656-83D9-27A7781F42A4}" dt="2024-01-23T17:50:31.194" v="2109" actId="27636"/>
          <ac:spMkLst>
            <pc:docMk/>
            <pc:sldMk cId="4011576318" sldId="259"/>
            <ac:spMk id="3" creationId="{1A8DBCB7-673E-EDF5-B428-8602939917A5}"/>
          </ac:spMkLst>
        </pc:spChg>
        <pc:spChg chg="add del mod">
          <ac:chgData name="Das, Steffi" userId="15ab9543-07db-4caf-bed3-08f1577af7ad" providerId="ADAL" clId="{17233C61-B0B7-4656-83D9-27A7781F42A4}" dt="2024-01-23T17:25:01.549" v="1305"/>
          <ac:spMkLst>
            <pc:docMk/>
            <pc:sldMk cId="4011576318" sldId="259"/>
            <ac:spMk id="4" creationId="{C22E81CE-7E8B-D2F6-5FF1-87D23C31EF86}"/>
          </ac:spMkLst>
        </pc:spChg>
        <pc:spChg chg="add del">
          <ac:chgData name="Das, Steffi" userId="15ab9543-07db-4caf-bed3-08f1577af7ad" providerId="ADAL" clId="{17233C61-B0B7-4656-83D9-27A7781F42A4}" dt="2024-01-23T17:24:56.874" v="1299" actId="22"/>
          <ac:spMkLst>
            <pc:docMk/>
            <pc:sldMk cId="4011576318" sldId="259"/>
            <ac:spMk id="6" creationId="{712204E2-E074-93CD-433B-7C8279DA237B}"/>
          </ac:spMkLst>
        </pc:spChg>
      </pc:sldChg>
      <pc:sldChg chg="modSp mod">
        <pc:chgData name="Das, Steffi" userId="15ab9543-07db-4caf-bed3-08f1577af7ad" providerId="ADAL" clId="{17233C61-B0B7-4656-83D9-27A7781F42A4}" dt="2024-01-23T17:42:08.986" v="1679" actId="114"/>
        <pc:sldMkLst>
          <pc:docMk/>
          <pc:sldMk cId="4224849719" sldId="260"/>
        </pc:sldMkLst>
        <pc:spChg chg="mod">
          <ac:chgData name="Das, Steffi" userId="15ab9543-07db-4caf-bed3-08f1577af7ad" providerId="ADAL" clId="{17233C61-B0B7-4656-83D9-27A7781F42A4}" dt="2024-01-23T13:08:37.117" v="110"/>
          <ac:spMkLst>
            <pc:docMk/>
            <pc:sldMk cId="4224849719" sldId="260"/>
            <ac:spMk id="2" creationId="{FD045548-8414-5667-A433-ED4868145255}"/>
          </ac:spMkLst>
        </pc:spChg>
        <pc:spChg chg="mod">
          <ac:chgData name="Das, Steffi" userId="15ab9543-07db-4caf-bed3-08f1577af7ad" providerId="ADAL" clId="{17233C61-B0B7-4656-83D9-27A7781F42A4}" dt="2024-01-23T17:42:08.986" v="1679" actId="114"/>
          <ac:spMkLst>
            <pc:docMk/>
            <pc:sldMk cId="4224849719" sldId="260"/>
            <ac:spMk id="3" creationId="{1D19894F-D4A8-65A2-BA0F-5BAD4DAA77E0}"/>
          </ac:spMkLst>
        </pc:spChg>
      </pc:sldChg>
      <pc:sldChg chg="modSp mod">
        <pc:chgData name="Das, Steffi" userId="15ab9543-07db-4caf-bed3-08f1577af7ad" providerId="ADAL" clId="{17233C61-B0B7-4656-83D9-27A7781F42A4}" dt="2024-01-23T17:29:19.051" v="1485" actId="27636"/>
        <pc:sldMkLst>
          <pc:docMk/>
          <pc:sldMk cId="2678245708" sldId="262"/>
        </pc:sldMkLst>
        <pc:spChg chg="mod">
          <ac:chgData name="Das, Steffi" userId="15ab9543-07db-4caf-bed3-08f1577af7ad" providerId="ADAL" clId="{17233C61-B0B7-4656-83D9-27A7781F42A4}" dt="2024-01-23T13:08:37.117" v="110"/>
          <ac:spMkLst>
            <pc:docMk/>
            <pc:sldMk cId="2678245708" sldId="262"/>
            <ac:spMk id="2" creationId="{5C301DF5-FC94-4BEF-B505-0693D9DA128E}"/>
          </ac:spMkLst>
        </pc:spChg>
        <pc:spChg chg="mod">
          <ac:chgData name="Das, Steffi" userId="15ab9543-07db-4caf-bed3-08f1577af7ad" providerId="ADAL" clId="{17233C61-B0B7-4656-83D9-27A7781F42A4}" dt="2024-01-23T17:29:19.051" v="1485" actId="27636"/>
          <ac:spMkLst>
            <pc:docMk/>
            <pc:sldMk cId="2678245708" sldId="262"/>
            <ac:spMk id="3" creationId="{53FC2AF0-1D4C-4FC7-BD08-FA602FFC9BA1}"/>
          </ac:spMkLst>
        </pc:spChg>
      </pc:sldChg>
      <pc:sldChg chg="modSp mod">
        <pc:chgData name="Das, Steffi" userId="15ab9543-07db-4caf-bed3-08f1577af7ad" providerId="ADAL" clId="{17233C61-B0B7-4656-83D9-27A7781F42A4}" dt="2024-01-23T17:30:05.702" v="1494" actId="2710"/>
        <pc:sldMkLst>
          <pc:docMk/>
          <pc:sldMk cId="1952950894" sldId="263"/>
        </pc:sldMkLst>
        <pc:spChg chg="mod">
          <ac:chgData name="Das, Steffi" userId="15ab9543-07db-4caf-bed3-08f1577af7ad" providerId="ADAL" clId="{17233C61-B0B7-4656-83D9-27A7781F42A4}" dt="2024-01-23T13:08:37.117" v="110"/>
          <ac:spMkLst>
            <pc:docMk/>
            <pc:sldMk cId="1952950894" sldId="263"/>
            <ac:spMk id="2" creationId="{D4DDB407-AEEA-93E3-322D-C7C6687E2642}"/>
          </ac:spMkLst>
        </pc:spChg>
        <pc:spChg chg="mod">
          <ac:chgData name="Das, Steffi" userId="15ab9543-07db-4caf-bed3-08f1577af7ad" providerId="ADAL" clId="{17233C61-B0B7-4656-83D9-27A7781F42A4}" dt="2024-01-23T17:30:05.702" v="1494" actId="2710"/>
          <ac:spMkLst>
            <pc:docMk/>
            <pc:sldMk cId="1952950894" sldId="263"/>
            <ac:spMk id="3" creationId="{130ED96F-A0A4-CB4B-F0C3-CD20A3389D07}"/>
          </ac:spMkLst>
        </pc:spChg>
      </pc:sldChg>
      <pc:sldChg chg="modSp mod">
        <pc:chgData name="Das, Steffi" userId="15ab9543-07db-4caf-bed3-08f1577af7ad" providerId="ADAL" clId="{17233C61-B0B7-4656-83D9-27A7781F42A4}" dt="2024-01-23T17:30:43.782" v="1499" actId="122"/>
        <pc:sldMkLst>
          <pc:docMk/>
          <pc:sldMk cId="504758266" sldId="264"/>
        </pc:sldMkLst>
        <pc:spChg chg="mod">
          <ac:chgData name="Das, Steffi" userId="15ab9543-07db-4caf-bed3-08f1577af7ad" providerId="ADAL" clId="{17233C61-B0B7-4656-83D9-27A7781F42A4}" dt="2024-01-23T17:30:19.241" v="1495" actId="1076"/>
          <ac:spMkLst>
            <pc:docMk/>
            <pc:sldMk cId="504758266" sldId="264"/>
            <ac:spMk id="3" creationId="{ECF82D7B-D41D-C3AD-6570-8F7347335BEC}"/>
          </ac:spMkLst>
        </pc:spChg>
        <pc:spChg chg="mod">
          <ac:chgData name="Das, Steffi" userId="15ab9543-07db-4caf-bed3-08f1577af7ad" providerId="ADAL" clId="{17233C61-B0B7-4656-83D9-27A7781F42A4}" dt="2024-01-23T17:30:43.782" v="1499" actId="122"/>
          <ac:spMkLst>
            <pc:docMk/>
            <pc:sldMk cId="504758266" sldId="264"/>
            <ac:spMk id="5" creationId="{0EB8F986-BEE2-C46E-2541-4FCC1C833D86}"/>
          </ac:spMkLst>
        </pc:spChg>
        <pc:picChg chg="mod">
          <ac:chgData name="Das, Steffi" userId="15ab9543-07db-4caf-bed3-08f1577af7ad" providerId="ADAL" clId="{17233C61-B0B7-4656-83D9-27A7781F42A4}" dt="2024-01-23T17:30:28.562" v="1497" actId="1076"/>
          <ac:picMkLst>
            <pc:docMk/>
            <pc:sldMk cId="504758266" sldId="264"/>
            <ac:picMk id="4" creationId="{4C17A8E4-56C4-F5CC-3B2D-173B09AC0C08}"/>
          </ac:picMkLst>
        </pc:picChg>
      </pc:sldChg>
      <pc:sldChg chg="modSp mod">
        <pc:chgData name="Das, Steffi" userId="15ab9543-07db-4caf-bed3-08f1577af7ad" providerId="ADAL" clId="{17233C61-B0B7-4656-83D9-27A7781F42A4}" dt="2024-01-23T17:31:11.813" v="1504" actId="27636"/>
        <pc:sldMkLst>
          <pc:docMk/>
          <pc:sldMk cId="3729323782" sldId="265"/>
        </pc:sldMkLst>
        <pc:spChg chg="mod">
          <ac:chgData name="Das, Steffi" userId="15ab9543-07db-4caf-bed3-08f1577af7ad" providerId="ADAL" clId="{17233C61-B0B7-4656-83D9-27A7781F42A4}" dt="2024-01-23T13:08:37.117" v="110"/>
          <ac:spMkLst>
            <pc:docMk/>
            <pc:sldMk cId="3729323782" sldId="265"/>
            <ac:spMk id="2" creationId="{431D4269-3211-6B7B-4E12-36CC756895C6}"/>
          </ac:spMkLst>
        </pc:spChg>
        <pc:spChg chg="mod">
          <ac:chgData name="Das, Steffi" userId="15ab9543-07db-4caf-bed3-08f1577af7ad" providerId="ADAL" clId="{17233C61-B0B7-4656-83D9-27A7781F42A4}" dt="2024-01-23T17:31:11.813" v="1504" actId="27636"/>
          <ac:spMkLst>
            <pc:docMk/>
            <pc:sldMk cId="3729323782" sldId="265"/>
            <ac:spMk id="3" creationId="{B560BAD5-9ECF-B3EF-CB1C-FCE9D2027A03}"/>
          </ac:spMkLst>
        </pc:spChg>
      </pc:sldChg>
      <pc:sldChg chg="modSp mod">
        <pc:chgData name="Das, Steffi" userId="15ab9543-07db-4caf-bed3-08f1577af7ad" providerId="ADAL" clId="{17233C61-B0B7-4656-83D9-27A7781F42A4}" dt="2024-01-23T17:31:30.449" v="1509" actId="27636"/>
        <pc:sldMkLst>
          <pc:docMk/>
          <pc:sldMk cId="1267822393" sldId="266"/>
        </pc:sldMkLst>
        <pc:spChg chg="mod">
          <ac:chgData name="Das, Steffi" userId="15ab9543-07db-4caf-bed3-08f1577af7ad" providerId="ADAL" clId="{17233C61-B0B7-4656-83D9-27A7781F42A4}" dt="2024-01-23T13:08:37.117" v="110"/>
          <ac:spMkLst>
            <pc:docMk/>
            <pc:sldMk cId="1267822393" sldId="266"/>
            <ac:spMk id="2" creationId="{1D30C2E1-93E8-FE9F-EF4A-4276A02D7815}"/>
          </ac:spMkLst>
        </pc:spChg>
        <pc:spChg chg="mod">
          <ac:chgData name="Das, Steffi" userId="15ab9543-07db-4caf-bed3-08f1577af7ad" providerId="ADAL" clId="{17233C61-B0B7-4656-83D9-27A7781F42A4}" dt="2024-01-23T17:31:30.449" v="1509" actId="27636"/>
          <ac:spMkLst>
            <pc:docMk/>
            <pc:sldMk cId="1267822393" sldId="266"/>
            <ac:spMk id="3" creationId="{856FECAF-5F51-C121-E2FC-C1F02E006BA8}"/>
          </ac:spMkLst>
        </pc:spChg>
      </pc:sldChg>
      <pc:sldChg chg="modSp mod">
        <pc:chgData name="Das, Steffi" userId="15ab9543-07db-4caf-bed3-08f1577af7ad" providerId="ADAL" clId="{17233C61-B0B7-4656-83D9-27A7781F42A4}" dt="2024-01-23T17:31:42.489" v="1510" actId="1076"/>
        <pc:sldMkLst>
          <pc:docMk/>
          <pc:sldMk cId="4116261075" sldId="267"/>
        </pc:sldMkLst>
        <pc:spChg chg="mod">
          <ac:chgData name="Das, Steffi" userId="15ab9543-07db-4caf-bed3-08f1577af7ad" providerId="ADAL" clId="{17233C61-B0B7-4656-83D9-27A7781F42A4}" dt="2024-01-23T17:31:42.489" v="1510" actId="1076"/>
          <ac:spMkLst>
            <pc:docMk/>
            <pc:sldMk cId="4116261075" sldId="267"/>
            <ac:spMk id="2" creationId="{8AA84221-9CE6-2DD6-DA08-EAB3767ED673}"/>
          </ac:spMkLst>
        </pc:spChg>
        <pc:spChg chg="mod">
          <ac:chgData name="Das, Steffi" userId="15ab9543-07db-4caf-bed3-08f1577af7ad" providerId="ADAL" clId="{17233C61-B0B7-4656-83D9-27A7781F42A4}" dt="2024-01-23T13:06:04.432" v="74"/>
          <ac:spMkLst>
            <pc:docMk/>
            <pc:sldMk cId="4116261075" sldId="267"/>
            <ac:spMk id="3" creationId="{F4BB995E-79B6-DA17-9949-FEB4E3ACA7CB}"/>
          </ac:spMkLst>
        </pc:spChg>
        <pc:picChg chg="mod">
          <ac:chgData name="Das, Steffi" userId="15ab9543-07db-4caf-bed3-08f1577af7ad" providerId="ADAL" clId="{17233C61-B0B7-4656-83D9-27A7781F42A4}" dt="2024-01-23T13:08:37.117" v="110"/>
          <ac:picMkLst>
            <pc:docMk/>
            <pc:sldMk cId="4116261075" sldId="267"/>
            <ac:picMk id="4" creationId="{7B3CFB8E-0368-6C87-CC89-703039CCBDF5}"/>
          </ac:picMkLst>
        </pc:picChg>
      </pc:sldChg>
      <pc:sldChg chg="modSp mod">
        <pc:chgData name="Das, Steffi" userId="15ab9543-07db-4caf-bed3-08f1577af7ad" providerId="ADAL" clId="{17233C61-B0B7-4656-83D9-27A7781F42A4}" dt="2024-01-23T17:32:05.586" v="1518" actId="27636"/>
        <pc:sldMkLst>
          <pc:docMk/>
          <pc:sldMk cId="4048961195" sldId="268"/>
        </pc:sldMkLst>
        <pc:spChg chg="mod">
          <ac:chgData name="Das, Steffi" userId="15ab9543-07db-4caf-bed3-08f1577af7ad" providerId="ADAL" clId="{17233C61-B0B7-4656-83D9-27A7781F42A4}" dt="2024-01-23T13:08:37.117" v="110"/>
          <ac:spMkLst>
            <pc:docMk/>
            <pc:sldMk cId="4048961195" sldId="268"/>
            <ac:spMk id="2" creationId="{A7D3893E-72F1-60CF-60D2-7B3CA98FE3EF}"/>
          </ac:spMkLst>
        </pc:spChg>
        <pc:spChg chg="mod">
          <ac:chgData name="Das, Steffi" userId="15ab9543-07db-4caf-bed3-08f1577af7ad" providerId="ADAL" clId="{17233C61-B0B7-4656-83D9-27A7781F42A4}" dt="2024-01-23T17:32:05.586" v="1518" actId="27636"/>
          <ac:spMkLst>
            <pc:docMk/>
            <pc:sldMk cId="4048961195" sldId="268"/>
            <ac:spMk id="3" creationId="{016EB150-C803-929D-4E63-4771031C544B}"/>
          </ac:spMkLst>
        </pc:spChg>
      </pc:sldChg>
      <pc:sldChg chg="modSp mod">
        <pc:chgData name="Das, Steffi" userId="15ab9543-07db-4caf-bed3-08f1577af7ad" providerId="ADAL" clId="{17233C61-B0B7-4656-83D9-27A7781F42A4}" dt="2024-01-23T17:32:51.181" v="1529" actId="255"/>
        <pc:sldMkLst>
          <pc:docMk/>
          <pc:sldMk cId="1388153534" sldId="269"/>
        </pc:sldMkLst>
        <pc:spChg chg="mod">
          <ac:chgData name="Das, Steffi" userId="15ab9543-07db-4caf-bed3-08f1577af7ad" providerId="ADAL" clId="{17233C61-B0B7-4656-83D9-27A7781F42A4}" dt="2024-01-23T13:08:37.117" v="110"/>
          <ac:spMkLst>
            <pc:docMk/>
            <pc:sldMk cId="1388153534" sldId="269"/>
            <ac:spMk id="2" creationId="{95DABD53-1989-80B7-3415-EE792665FFE7}"/>
          </ac:spMkLst>
        </pc:spChg>
        <pc:spChg chg="mod">
          <ac:chgData name="Das, Steffi" userId="15ab9543-07db-4caf-bed3-08f1577af7ad" providerId="ADAL" clId="{17233C61-B0B7-4656-83D9-27A7781F42A4}" dt="2024-01-23T17:32:51.181" v="1529" actId="255"/>
          <ac:spMkLst>
            <pc:docMk/>
            <pc:sldMk cId="1388153534" sldId="269"/>
            <ac:spMk id="3" creationId="{9906C597-13FB-70F9-F9EF-D6AF3A7914C0}"/>
          </ac:spMkLst>
        </pc:spChg>
      </pc:sldChg>
      <pc:sldChg chg="modSp mod">
        <pc:chgData name="Das, Steffi" userId="15ab9543-07db-4caf-bed3-08f1577af7ad" providerId="ADAL" clId="{17233C61-B0B7-4656-83D9-27A7781F42A4}" dt="2024-01-23T17:33:34.773" v="1533" actId="14100"/>
        <pc:sldMkLst>
          <pc:docMk/>
          <pc:sldMk cId="2253189122" sldId="270"/>
        </pc:sldMkLst>
        <pc:spChg chg="mod">
          <ac:chgData name="Das, Steffi" userId="15ab9543-07db-4caf-bed3-08f1577af7ad" providerId="ADAL" clId="{17233C61-B0B7-4656-83D9-27A7781F42A4}" dt="2024-01-23T13:08:37.117" v="110"/>
          <ac:spMkLst>
            <pc:docMk/>
            <pc:sldMk cId="2253189122" sldId="270"/>
            <ac:spMk id="2" creationId="{B7BBBA6A-A103-9192-DF99-E2984C99963D}"/>
          </ac:spMkLst>
        </pc:spChg>
        <pc:spChg chg="mod">
          <ac:chgData name="Das, Steffi" userId="15ab9543-07db-4caf-bed3-08f1577af7ad" providerId="ADAL" clId="{17233C61-B0B7-4656-83D9-27A7781F42A4}" dt="2024-01-23T17:33:34.773" v="1533" actId="14100"/>
          <ac:spMkLst>
            <pc:docMk/>
            <pc:sldMk cId="2253189122" sldId="270"/>
            <ac:spMk id="3" creationId="{79C151D7-2745-BCE9-76A4-61F846ABC174}"/>
          </ac:spMkLst>
        </pc:spChg>
      </pc:sldChg>
      <pc:sldChg chg="modSp mod">
        <pc:chgData name="Das, Steffi" userId="15ab9543-07db-4caf-bed3-08f1577af7ad" providerId="ADAL" clId="{17233C61-B0B7-4656-83D9-27A7781F42A4}" dt="2024-01-23T17:33:47.343" v="1535" actId="27636"/>
        <pc:sldMkLst>
          <pc:docMk/>
          <pc:sldMk cId="335222134" sldId="271"/>
        </pc:sldMkLst>
        <pc:spChg chg="mod">
          <ac:chgData name="Das, Steffi" userId="15ab9543-07db-4caf-bed3-08f1577af7ad" providerId="ADAL" clId="{17233C61-B0B7-4656-83D9-27A7781F42A4}" dt="2024-01-23T13:08:37.117" v="110"/>
          <ac:spMkLst>
            <pc:docMk/>
            <pc:sldMk cId="335222134" sldId="271"/>
            <ac:spMk id="2" creationId="{B95A1F2C-137F-9069-533D-F953A5122FB4}"/>
          </ac:spMkLst>
        </pc:spChg>
        <pc:spChg chg="mod">
          <ac:chgData name="Das, Steffi" userId="15ab9543-07db-4caf-bed3-08f1577af7ad" providerId="ADAL" clId="{17233C61-B0B7-4656-83D9-27A7781F42A4}" dt="2024-01-23T17:33:47.343" v="1535" actId="27636"/>
          <ac:spMkLst>
            <pc:docMk/>
            <pc:sldMk cId="335222134" sldId="271"/>
            <ac:spMk id="3" creationId="{2B9EDBEA-A256-89B4-3FA4-536C07453FA3}"/>
          </ac:spMkLst>
        </pc:spChg>
      </pc:sldChg>
      <pc:sldChg chg="modSp mod">
        <pc:chgData name="Das, Steffi" userId="15ab9543-07db-4caf-bed3-08f1577af7ad" providerId="ADAL" clId="{17233C61-B0B7-4656-83D9-27A7781F42A4}" dt="2024-01-23T17:34:13.742" v="1539" actId="1076"/>
        <pc:sldMkLst>
          <pc:docMk/>
          <pc:sldMk cId="3655761664" sldId="272"/>
        </pc:sldMkLst>
        <pc:spChg chg="mod">
          <ac:chgData name="Das, Steffi" userId="15ab9543-07db-4caf-bed3-08f1577af7ad" providerId="ADAL" clId="{17233C61-B0B7-4656-83D9-27A7781F42A4}" dt="2024-01-23T13:08:37.117" v="110"/>
          <ac:spMkLst>
            <pc:docMk/>
            <pc:sldMk cId="3655761664" sldId="272"/>
            <ac:spMk id="2" creationId="{F196D659-7275-B9B6-05E8-A7A8E1B69495}"/>
          </ac:spMkLst>
        </pc:spChg>
        <pc:spChg chg="mod">
          <ac:chgData name="Das, Steffi" userId="15ab9543-07db-4caf-bed3-08f1577af7ad" providerId="ADAL" clId="{17233C61-B0B7-4656-83D9-27A7781F42A4}" dt="2024-01-23T17:33:58.872" v="1536" actId="2710"/>
          <ac:spMkLst>
            <pc:docMk/>
            <pc:sldMk cId="3655761664" sldId="272"/>
            <ac:spMk id="3" creationId="{0B30FF22-6EC3-1BBC-7D13-B62D219D05E6}"/>
          </ac:spMkLst>
        </pc:spChg>
        <pc:spChg chg="mod">
          <ac:chgData name="Das, Steffi" userId="15ab9543-07db-4caf-bed3-08f1577af7ad" providerId="ADAL" clId="{17233C61-B0B7-4656-83D9-27A7781F42A4}" dt="2024-01-23T17:34:13.742" v="1539" actId="1076"/>
          <ac:spMkLst>
            <pc:docMk/>
            <pc:sldMk cId="3655761664" sldId="272"/>
            <ac:spMk id="6" creationId="{D93FE705-60F7-A224-4A41-364F0C337A65}"/>
          </ac:spMkLst>
        </pc:spChg>
        <pc:picChg chg="mod">
          <ac:chgData name="Das, Steffi" userId="15ab9543-07db-4caf-bed3-08f1577af7ad" providerId="ADAL" clId="{17233C61-B0B7-4656-83D9-27A7781F42A4}" dt="2024-01-23T17:34:07.623" v="1538" actId="1076"/>
          <ac:picMkLst>
            <pc:docMk/>
            <pc:sldMk cId="3655761664" sldId="272"/>
            <ac:picMk id="5" creationId="{B12EFC3F-E8EA-8A34-9BDA-1FCBE20F8FD6}"/>
          </ac:picMkLst>
        </pc:picChg>
      </pc:sldChg>
      <pc:sldChg chg="modSp mod">
        <pc:chgData name="Das, Steffi" userId="15ab9543-07db-4caf-bed3-08f1577af7ad" providerId="ADAL" clId="{17233C61-B0B7-4656-83D9-27A7781F42A4}" dt="2024-01-23T17:34:37.516" v="1544" actId="2710"/>
        <pc:sldMkLst>
          <pc:docMk/>
          <pc:sldMk cId="3219522764" sldId="273"/>
        </pc:sldMkLst>
        <pc:spChg chg="mod">
          <ac:chgData name="Das, Steffi" userId="15ab9543-07db-4caf-bed3-08f1577af7ad" providerId="ADAL" clId="{17233C61-B0B7-4656-83D9-27A7781F42A4}" dt="2024-01-23T13:08:37.117" v="110"/>
          <ac:spMkLst>
            <pc:docMk/>
            <pc:sldMk cId="3219522764" sldId="273"/>
            <ac:spMk id="2" creationId="{A2FE36F2-E015-7289-C5AD-71BA4F17913C}"/>
          </ac:spMkLst>
        </pc:spChg>
        <pc:spChg chg="mod">
          <ac:chgData name="Das, Steffi" userId="15ab9543-07db-4caf-bed3-08f1577af7ad" providerId="ADAL" clId="{17233C61-B0B7-4656-83D9-27A7781F42A4}" dt="2024-01-23T17:34:37.516" v="1544" actId="2710"/>
          <ac:spMkLst>
            <pc:docMk/>
            <pc:sldMk cId="3219522764" sldId="273"/>
            <ac:spMk id="3" creationId="{ED4B197C-8CF4-BB83-5256-626D207F0BA1}"/>
          </ac:spMkLst>
        </pc:spChg>
      </pc:sldChg>
      <pc:sldChg chg="modSp mod">
        <pc:chgData name="Das, Steffi" userId="15ab9543-07db-4caf-bed3-08f1577af7ad" providerId="ADAL" clId="{17233C61-B0B7-4656-83D9-27A7781F42A4}" dt="2024-01-23T17:35:11.722" v="1554" actId="1076"/>
        <pc:sldMkLst>
          <pc:docMk/>
          <pc:sldMk cId="479282703" sldId="274"/>
        </pc:sldMkLst>
        <pc:spChg chg="mod">
          <ac:chgData name="Das, Steffi" userId="15ab9543-07db-4caf-bed3-08f1577af7ad" providerId="ADAL" clId="{17233C61-B0B7-4656-83D9-27A7781F42A4}" dt="2024-01-23T13:08:37.117" v="110"/>
          <ac:spMkLst>
            <pc:docMk/>
            <pc:sldMk cId="479282703" sldId="274"/>
            <ac:spMk id="2" creationId="{810993F2-B7AB-5367-54AC-9C377739092B}"/>
          </ac:spMkLst>
        </pc:spChg>
        <pc:spChg chg="mod">
          <ac:chgData name="Das, Steffi" userId="15ab9543-07db-4caf-bed3-08f1577af7ad" providerId="ADAL" clId="{17233C61-B0B7-4656-83D9-27A7781F42A4}" dt="2024-01-23T17:35:11.722" v="1554" actId="1076"/>
          <ac:spMkLst>
            <pc:docMk/>
            <pc:sldMk cId="479282703" sldId="274"/>
            <ac:spMk id="3" creationId="{EC40278A-96F5-321D-F957-D5833F3B5857}"/>
          </ac:spMkLst>
        </pc:spChg>
      </pc:sldChg>
      <pc:sldChg chg="modSp mod">
        <pc:chgData name="Das, Steffi" userId="15ab9543-07db-4caf-bed3-08f1577af7ad" providerId="ADAL" clId="{17233C61-B0B7-4656-83D9-27A7781F42A4}" dt="2024-01-23T17:35:44.914" v="1560" actId="2711"/>
        <pc:sldMkLst>
          <pc:docMk/>
          <pc:sldMk cId="2949344869" sldId="275"/>
        </pc:sldMkLst>
        <pc:spChg chg="mod">
          <ac:chgData name="Das, Steffi" userId="15ab9543-07db-4caf-bed3-08f1577af7ad" providerId="ADAL" clId="{17233C61-B0B7-4656-83D9-27A7781F42A4}" dt="2024-01-23T13:08:37.117" v="110"/>
          <ac:spMkLst>
            <pc:docMk/>
            <pc:sldMk cId="2949344869" sldId="275"/>
            <ac:spMk id="2" creationId="{F3EF7365-856D-D165-11C9-989511EB8DAB}"/>
          </ac:spMkLst>
        </pc:spChg>
        <pc:spChg chg="mod">
          <ac:chgData name="Das, Steffi" userId="15ab9543-07db-4caf-bed3-08f1577af7ad" providerId="ADAL" clId="{17233C61-B0B7-4656-83D9-27A7781F42A4}" dt="2024-01-23T17:35:44.914" v="1560" actId="2711"/>
          <ac:spMkLst>
            <pc:docMk/>
            <pc:sldMk cId="2949344869" sldId="275"/>
            <ac:spMk id="3" creationId="{1EACC1F1-52D3-9AD3-2157-C8396F5E830F}"/>
          </ac:spMkLst>
        </pc:spChg>
      </pc:sldChg>
      <pc:sldChg chg="modSp mod">
        <pc:chgData name="Das, Steffi" userId="15ab9543-07db-4caf-bed3-08f1577af7ad" providerId="ADAL" clId="{17233C61-B0B7-4656-83D9-27A7781F42A4}" dt="2024-01-23T17:36:19.282" v="1567" actId="1076"/>
        <pc:sldMkLst>
          <pc:docMk/>
          <pc:sldMk cId="4040452833" sldId="276"/>
        </pc:sldMkLst>
        <pc:spChg chg="mod">
          <ac:chgData name="Das, Steffi" userId="15ab9543-07db-4caf-bed3-08f1577af7ad" providerId="ADAL" clId="{17233C61-B0B7-4656-83D9-27A7781F42A4}" dt="2024-01-23T13:08:37.117" v="110"/>
          <ac:spMkLst>
            <pc:docMk/>
            <pc:sldMk cId="4040452833" sldId="276"/>
            <ac:spMk id="2" creationId="{3919048F-E581-D99C-71B9-B4E85E59877C}"/>
          </ac:spMkLst>
        </pc:spChg>
        <pc:spChg chg="mod">
          <ac:chgData name="Das, Steffi" userId="15ab9543-07db-4caf-bed3-08f1577af7ad" providerId="ADAL" clId="{17233C61-B0B7-4656-83D9-27A7781F42A4}" dt="2024-01-23T17:36:19.282" v="1567" actId="1076"/>
          <ac:spMkLst>
            <pc:docMk/>
            <pc:sldMk cId="4040452833" sldId="276"/>
            <ac:spMk id="3" creationId="{3883E7F4-AD36-D1E7-896F-7AD603D3C779}"/>
          </ac:spMkLst>
        </pc:spChg>
      </pc:sldChg>
      <pc:sldChg chg="modSp mod">
        <pc:chgData name="Das, Steffi" userId="15ab9543-07db-4caf-bed3-08f1577af7ad" providerId="ADAL" clId="{17233C61-B0B7-4656-83D9-27A7781F42A4}" dt="2024-01-23T17:36:42.176" v="1571" actId="255"/>
        <pc:sldMkLst>
          <pc:docMk/>
          <pc:sldMk cId="3167513568" sldId="277"/>
        </pc:sldMkLst>
        <pc:spChg chg="mod">
          <ac:chgData name="Das, Steffi" userId="15ab9543-07db-4caf-bed3-08f1577af7ad" providerId="ADAL" clId="{17233C61-B0B7-4656-83D9-27A7781F42A4}" dt="2024-01-23T13:08:37.117" v="110"/>
          <ac:spMkLst>
            <pc:docMk/>
            <pc:sldMk cId="3167513568" sldId="277"/>
            <ac:spMk id="2" creationId="{51249E1C-CE55-F25F-CA96-4340430C95AF}"/>
          </ac:spMkLst>
        </pc:spChg>
        <pc:spChg chg="mod">
          <ac:chgData name="Das, Steffi" userId="15ab9543-07db-4caf-bed3-08f1577af7ad" providerId="ADAL" clId="{17233C61-B0B7-4656-83D9-27A7781F42A4}" dt="2024-01-23T17:36:42.176" v="1571" actId="255"/>
          <ac:spMkLst>
            <pc:docMk/>
            <pc:sldMk cId="3167513568" sldId="277"/>
            <ac:spMk id="3" creationId="{5404538D-02CD-1A53-2C40-1B6FE1E36FB5}"/>
          </ac:spMkLst>
        </pc:spChg>
      </pc:sldChg>
      <pc:sldChg chg="modSp mod">
        <pc:chgData name="Das, Steffi" userId="15ab9543-07db-4caf-bed3-08f1577af7ad" providerId="ADAL" clId="{17233C61-B0B7-4656-83D9-27A7781F42A4}" dt="2024-01-23T17:37:07.237" v="1579" actId="2710"/>
        <pc:sldMkLst>
          <pc:docMk/>
          <pc:sldMk cId="762787109" sldId="278"/>
        </pc:sldMkLst>
        <pc:spChg chg="mod">
          <ac:chgData name="Das, Steffi" userId="15ab9543-07db-4caf-bed3-08f1577af7ad" providerId="ADAL" clId="{17233C61-B0B7-4656-83D9-27A7781F42A4}" dt="2024-01-23T13:08:37.117" v="110"/>
          <ac:spMkLst>
            <pc:docMk/>
            <pc:sldMk cId="762787109" sldId="278"/>
            <ac:spMk id="2" creationId="{1F67E86C-AE78-8BE7-7007-F0EEE20A3BCC}"/>
          </ac:spMkLst>
        </pc:spChg>
        <pc:spChg chg="mod">
          <ac:chgData name="Das, Steffi" userId="15ab9543-07db-4caf-bed3-08f1577af7ad" providerId="ADAL" clId="{17233C61-B0B7-4656-83D9-27A7781F42A4}" dt="2024-01-23T17:37:07.237" v="1579" actId="2710"/>
          <ac:spMkLst>
            <pc:docMk/>
            <pc:sldMk cId="762787109" sldId="278"/>
            <ac:spMk id="3" creationId="{E7203123-983C-00F8-F7FF-A805569E5B10}"/>
          </ac:spMkLst>
        </pc:spChg>
      </pc:sldChg>
      <pc:sldChg chg="modSp mod">
        <pc:chgData name="Das, Steffi" userId="15ab9543-07db-4caf-bed3-08f1577af7ad" providerId="ADAL" clId="{17233C61-B0B7-4656-83D9-27A7781F42A4}" dt="2024-01-23T17:37:26.818" v="1583" actId="14100"/>
        <pc:sldMkLst>
          <pc:docMk/>
          <pc:sldMk cId="367814684" sldId="279"/>
        </pc:sldMkLst>
        <pc:spChg chg="mod">
          <ac:chgData name="Das, Steffi" userId="15ab9543-07db-4caf-bed3-08f1577af7ad" providerId="ADAL" clId="{17233C61-B0B7-4656-83D9-27A7781F42A4}" dt="2024-01-23T13:08:37.117" v="110"/>
          <ac:spMkLst>
            <pc:docMk/>
            <pc:sldMk cId="367814684" sldId="279"/>
            <ac:spMk id="2" creationId="{66C93FDB-0E8C-A21F-3B2B-AE11A9EA7681}"/>
          </ac:spMkLst>
        </pc:spChg>
        <pc:spChg chg="mod">
          <ac:chgData name="Das, Steffi" userId="15ab9543-07db-4caf-bed3-08f1577af7ad" providerId="ADAL" clId="{17233C61-B0B7-4656-83D9-27A7781F42A4}" dt="2024-01-23T17:37:26.818" v="1583" actId="14100"/>
          <ac:spMkLst>
            <pc:docMk/>
            <pc:sldMk cId="367814684" sldId="279"/>
            <ac:spMk id="3" creationId="{B7CBB0FF-3CDE-D18A-9B08-03B5C55AE800}"/>
          </ac:spMkLst>
        </pc:spChg>
      </pc:sldChg>
      <pc:sldChg chg="modSp mod">
        <pc:chgData name="Das, Steffi" userId="15ab9543-07db-4caf-bed3-08f1577af7ad" providerId="ADAL" clId="{17233C61-B0B7-4656-83D9-27A7781F42A4}" dt="2024-01-23T17:37:35.456" v="1585" actId="14100"/>
        <pc:sldMkLst>
          <pc:docMk/>
          <pc:sldMk cId="1190831489" sldId="280"/>
        </pc:sldMkLst>
        <pc:spChg chg="mod">
          <ac:chgData name="Das, Steffi" userId="15ab9543-07db-4caf-bed3-08f1577af7ad" providerId="ADAL" clId="{17233C61-B0B7-4656-83D9-27A7781F42A4}" dt="2024-01-23T13:08:37.117" v="110"/>
          <ac:spMkLst>
            <pc:docMk/>
            <pc:sldMk cId="1190831489" sldId="280"/>
            <ac:spMk id="2" creationId="{C81D07BF-32C7-8ABE-0908-3B1BEE730E6D}"/>
          </ac:spMkLst>
        </pc:spChg>
        <pc:spChg chg="mod">
          <ac:chgData name="Das, Steffi" userId="15ab9543-07db-4caf-bed3-08f1577af7ad" providerId="ADAL" clId="{17233C61-B0B7-4656-83D9-27A7781F42A4}" dt="2024-01-23T17:37:35.456" v="1585" actId="14100"/>
          <ac:spMkLst>
            <pc:docMk/>
            <pc:sldMk cId="1190831489" sldId="280"/>
            <ac:spMk id="3" creationId="{CC6865AC-CAF0-DF5D-AAE3-CFBA1B5D6581}"/>
          </ac:spMkLst>
        </pc:spChg>
      </pc:sldChg>
      <pc:sldChg chg="modSp mod">
        <pc:chgData name="Das, Steffi" userId="15ab9543-07db-4caf-bed3-08f1577af7ad" providerId="ADAL" clId="{17233C61-B0B7-4656-83D9-27A7781F42A4}" dt="2024-01-24T06:39:52.598" v="2126" actId="114"/>
        <pc:sldMkLst>
          <pc:docMk/>
          <pc:sldMk cId="2009575299" sldId="281"/>
        </pc:sldMkLst>
        <pc:spChg chg="mod">
          <ac:chgData name="Das, Steffi" userId="15ab9543-07db-4caf-bed3-08f1577af7ad" providerId="ADAL" clId="{17233C61-B0B7-4656-83D9-27A7781F42A4}" dt="2024-01-23T13:08:37.117" v="110"/>
          <ac:spMkLst>
            <pc:docMk/>
            <pc:sldMk cId="2009575299" sldId="281"/>
            <ac:spMk id="2" creationId="{FDE0227B-208A-08E2-8159-FC2DD34FA9C3}"/>
          </ac:spMkLst>
        </pc:spChg>
        <pc:spChg chg="mod">
          <ac:chgData name="Das, Steffi" userId="15ab9543-07db-4caf-bed3-08f1577af7ad" providerId="ADAL" clId="{17233C61-B0B7-4656-83D9-27A7781F42A4}" dt="2024-01-24T06:39:52.598" v="2126" actId="114"/>
          <ac:spMkLst>
            <pc:docMk/>
            <pc:sldMk cId="2009575299" sldId="281"/>
            <ac:spMk id="3" creationId="{7DF557B3-778A-56CF-7FED-13A2018C432A}"/>
          </ac:spMkLst>
        </pc:spChg>
      </pc:sldChg>
      <pc:sldChg chg="modSp">
        <pc:chgData name="Das, Steffi" userId="15ab9543-07db-4caf-bed3-08f1577af7ad" providerId="ADAL" clId="{17233C61-B0B7-4656-83D9-27A7781F42A4}" dt="2024-01-23T13:08:37.117" v="110"/>
        <pc:sldMkLst>
          <pc:docMk/>
          <pc:sldMk cId="3248909584" sldId="282"/>
        </pc:sldMkLst>
        <pc:spChg chg="mod">
          <ac:chgData name="Das, Steffi" userId="15ab9543-07db-4caf-bed3-08f1577af7ad" providerId="ADAL" clId="{17233C61-B0B7-4656-83D9-27A7781F42A4}" dt="2024-01-23T13:08:37.117" v="110"/>
          <ac:spMkLst>
            <pc:docMk/>
            <pc:sldMk cId="3248909584" sldId="282"/>
            <ac:spMk id="2" creationId="{05CD90B1-8997-5297-7A03-2632141C9FBF}"/>
          </ac:spMkLst>
        </pc:spChg>
      </pc:sldChg>
      <pc:sldChg chg="modSp mod">
        <pc:chgData name="Das, Steffi" userId="15ab9543-07db-4caf-bed3-08f1577af7ad" providerId="ADAL" clId="{17233C61-B0B7-4656-83D9-27A7781F42A4}" dt="2024-01-23T17:23:29.568" v="1281" actId="1076"/>
        <pc:sldMkLst>
          <pc:docMk/>
          <pc:sldMk cId="2346340881" sldId="283"/>
        </pc:sldMkLst>
        <pc:spChg chg="mod">
          <ac:chgData name="Das, Steffi" userId="15ab9543-07db-4caf-bed3-08f1577af7ad" providerId="ADAL" clId="{17233C61-B0B7-4656-83D9-27A7781F42A4}" dt="2024-01-23T17:23:25.051" v="1280" actId="1076"/>
          <ac:spMkLst>
            <pc:docMk/>
            <pc:sldMk cId="2346340881" sldId="283"/>
            <ac:spMk id="2" creationId="{7265B809-43FF-8ABD-E76E-8B83D703A6A5}"/>
          </ac:spMkLst>
        </pc:spChg>
        <pc:spChg chg="mod">
          <ac:chgData name="Das, Steffi" userId="15ab9543-07db-4caf-bed3-08f1577af7ad" providerId="ADAL" clId="{17233C61-B0B7-4656-83D9-27A7781F42A4}" dt="2024-01-23T17:23:29.568" v="1281" actId="1076"/>
          <ac:spMkLst>
            <pc:docMk/>
            <pc:sldMk cId="2346340881" sldId="283"/>
            <ac:spMk id="4" creationId="{714FA0C8-DEB8-D0CD-FEEE-EDD23D61C118}"/>
          </ac:spMkLst>
        </pc:spChg>
        <pc:spChg chg="mod">
          <ac:chgData name="Das, Steffi" userId="15ab9543-07db-4caf-bed3-08f1577af7ad" providerId="ADAL" clId="{17233C61-B0B7-4656-83D9-27A7781F42A4}" dt="2024-01-23T17:08:39.514" v="390" actId="1076"/>
          <ac:spMkLst>
            <pc:docMk/>
            <pc:sldMk cId="2346340881" sldId="283"/>
            <ac:spMk id="6" creationId="{456E36CE-9A87-5BE6-8E63-8E8AB7A65692}"/>
          </ac:spMkLst>
        </pc:spChg>
        <pc:picChg chg="mod">
          <ac:chgData name="Das, Steffi" userId="15ab9543-07db-4caf-bed3-08f1577af7ad" providerId="ADAL" clId="{17233C61-B0B7-4656-83D9-27A7781F42A4}" dt="2024-01-23T17:08:35.606" v="389" actId="1076"/>
          <ac:picMkLst>
            <pc:docMk/>
            <pc:sldMk cId="2346340881" sldId="283"/>
            <ac:picMk id="5" creationId="{F36C9DE7-E910-EF97-17E6-6B8763618700}"/>
          </ac:picMkLst>
        </pc:picChg>
      </pc:sldChg>
      <pc:sldChg chg="modSp mod">
        <pc:chgData name="Das, Steffi" userId="15ab9543-07db-4caf-bed3-08f1577af7ad" providerId="ADAL" clId="{17233C61-B0B7-4656-83D9-27A7781F42A4}" dt="2024-01-23T17:05:55.377" v="343" actId="1076"/>
        <pc:sldMkLst>
          <pc:docMk/>
          <pc:sldMk cId="3898300944" sldId="285"/>
        </pc:sldMkLst>
        <pc:spChg chg="mod">
          <ac:chgData name="Das, Steffi" userId="15ab9543-07db-4caf-bed3-08f1577af7ad" providerId="ADAL" clId="{17233C61-B0B7-4656-83D9-27A7781F42A4}" dt="2024-01-23T17:04:49.883" v="326" actId="1076"/>
          <ac:spMkLst>
            <pc:docMk/>
            <pc:sldMk cId="3898300944" sldId="285"/>
            <ac:spMk id="2" creationId="{276C885F-0C0E-69E1-9F97-7FAD527D53CC}"/>
          </ac:spMkLst>
        </pc:spChg>
        <pc:spChg chg="mod">
          <ac:chgData name="Das, Steffi" userId="15ab9543-07db-4caf-bed3-08f1577af7ad" providerId="ADAL" clId="{17233C61-B0B7-4656-83D9-27A7781F42A4}" dt="2024-01-23T17:05:25.746" v="337" actId="1076"/>
          <ac:spMkLst>
            <pc:docMk/>
            <pc:sldMk cId="3898300944" sldId="285"/>
            <ac:spMk id="4" creationId="{E680951A-AC0F-E148-3FA8-9E1707E6C89D}"/>
          </ac:spMkLst>
        </pc:spChg>
        <pc:spChg chg="mod">
          <ac:chgData name="Das, Steffi" userId="15ab9543-07db-4caf-bed3-08f1577af7ad" providerId="ADAL" clId="{17233C61-B0B7-4656-83D9-27A7781F42A4}" dt="2024-01-23T17:05:55.377" v="343" actId="1076"/>
          <ac:spMkLst>
            <pc:docMk/>
            <pc:sldMk cId="3898300944" sldId="285"/>
            <ac:spMk id="6" creationId="{A0AABE1E-4FE0-FCFE-0528-9D2B91E1CF7D}"/>
          </ac:spMkLst>
        </pc:spChg>
        <pc:picChg chg="mod">
          <ac:chgData name="Das, Steffi" userId="15ab9543-07db-4caf-bed3-08f1577af7ad" providerId="ADAL" clId="{17233C61-B0B7-4656-83D9-27A7781F42A4}" dt="2024-01-23T17:05:48.316" v="342" actId="1076"/>
          <ac:picMkLst>
            <pc:docMk/>
            <pc:sldMk cId="3898300944" sldId="285"/>
            <ac:picMk id="5" creationId="{5B362D5A-BA4B-70DF-F4E5-3804B7FBC312}"/>
          </ac:picMkLst>
        </pc:picChg>
      </pc:sldChg>
      <pc:sldChg chg="modSp mod">
        <pc:chgData name="Das, Steffi" userId="15ab9543-07db-4caf-bed3-08f1577af7ad" providerId="ADAL" clId="{17233C61-B0B7-4656-83D9-27A7781F42A4}" dt="2024-01-23T17:07:11.989" v="365" actId="1076"/>
        <pc:sldMkLst>
          <pc:docMk/>
          <pc:sldMk cId="2798687058" sldId="286"/>
        </pc:sldMkLst>
        <pc:spChg chg="mod">
          <ac:chgData name="Das, Steffi" userId="15ab9543-07db-4caf-bed3-08f1577af7ad" providerId="ADAL" clId="{17233C61-B0B7-4656-83D9-27A7781F42A4}" dt="2024-01-23T17:06:43.184" v="355" actId="14100"/>
          <ac:spMkLst>
            <pc:docMk/>
            <pc:sldMk cId="2798687058" sldId="286"/>
            <ac:spMk id="2" creationId="{1DAA27FD-D9DB-5524-7BE4-026B72AE6A08}"/>
          </ac:spMkLst>
        </pc:spChg>
        <pc:spChg chg="mod">
          <ac:chgData name="Das, Steffi" userId="15ab9543-07db-4caf-bed3-08f1577af7ad" providerId="ADAL" clId="{17233C61-B0B7-4656-83D9-27A7781F42A4}" dt="2024-01-23T17:07:02.865" v="364" actId="255"/>
          <ac:spMkLst>
            <pc:docMk/>
            <pc:sldMk cId="2798687058" sldId="286"/>
            <ac:spMk id="4" creationId="{2B270FBD-3F11-1092-E467-028FE0722F6B}"/>
          </ac:spMkLst>
        </pc:spChg>
        <pc:spChg chg="mod">
          <ac:chgData name="Das, Steffi" userId="15ab9543-07db-4caf-bed3-08f1577af7ad" providerId="ADAL" clId="{17233C61-B0B7-4656-83D9-27A7781F42A4}" dt="2024-01-23T17:07:11.989" v="365" actId="1076"/>
          <ac:spMkLst>
            <pc:docMk/>
            <pc:sldMk cId="2798687058" sldId="286"/>
            <ac:spMk id="6" creationId="{7A97A8CC-F7C2-8C90-21C4-63511FFC02FC}"/>
          </ac:spMkLst>
        </pc:spChg>
        <pc:picChg chg="mod">
          <ac:chgData name="Das, Steffi" userId="15ab9543-07db-4caf-bed3-08f1577af7ad" providerId="ADAL" clId="{17233C61-B0B7-4656-83D9-27A7781F42A4}" dt="2024-01-23T17:06:19.921" v="349" actId="1076"/>
          <ac:picMkLst>
            <pc:docMk/>
            <pc:sldMk cId="2798687058" sldId="286"/>
            <ac:picMk id="5" creationId="{C3771DFB-8FB9-169A-C70D-00DC74930FE6}"/>
          </ac:picMkLst>
        </pc:picChg>
      </pc:sldChg>
      <pc:sldChg chg="modSp mod">
        <pc:chgData name="Das, Steffi" userId="15ab9543-07db-4caf-bed3-08f1577af7ad" providerId="ADAL" clId="{17233C61-B0B7-4656-83D9-27A7781F42A4}" dt="2024-01-23T17:06:04.111" v="344" actId="1076"/>
        <pc:sldMkLst>
          <pc:docMk/>
          <pc:sldMk cId="869530906" sldId="287"/>
        </pc:sldMkLst>
        <pc:spChg chg="mod">
          <ac:chgData name="Das, Steffi" userId="15ab9543-07db-4caf-bed3-08f1577af7ad" providerId="ADAL" clId="{17233C61-B0B7-4656-83D9-27A7781F42A4}" dt="2024-01-23T17:03:35.536" v="311" actId="1076"/>
          <ac:spMkLst>
            <pc:docMk/>
            <pc:sldMk cId="869530906" sldId="287"/>
            <ac:spMk id="2" creationId="{30D16C68-1F8C-B72B-E080-AA2E2F854C3A}"/>
          </ac:spMkLst>
        </pc:spChg>
        <pc:spChg chg="mod">
          <ac:chgData name="Das, Steffi" userId="15ab9543-07db-4caf-bed3-08f1577af7ad" providerId="ADAL" clId="{17233C61-B0B7-4656-83D9-27A7781F42A4}" dt="2024-01-23T17:04:12.739" v="320" actId="20577"/>
          <ac:spMkLst>
            <pc:docMk/>
            <pc:sldMk cId="869530906" sldId="287"/>
            <ac:spMk id="4" creationId="{7010815F-BC2B-D2BD-5E86-320222B0525C}"/>
          </ac:spMkLst>
        </pc:spChg>
        <pc:spChg chg="mod">
          <ac:chgData name="Das, Steffi" userId="15ab9543-07db-4caf-bed3-08f1577af7ad" providerId="ADAL" clId="{17233C61-B0B7-4656-83D9-27A7781F42A4}" dt="2024-01-23T17:06:04.111" v="344" actId="1076"/>
          <ac:spMkLst>
            <pc:docMk/>
            <pc:sldMk cId="869530906" sldId="287"/>
            <ac:spMk id="6" creationId="{A92B9287-A38C-DE3F-2B9A-30DD6A024F41}"/>
          </ac:spMkLst>
        </pc:spChg>
        <pc:picChg chg="mod">
          <ac:chgData name="Das, Steffi" userId="15ab9543-07db-4caf-bed3-08f1577af7ad" providerId="ADAL" clId="{17233C61-B0B7-4656-83D9-27A7781F42A4}" dt="2024-01-23T17:04:30.099" v="323" actId="14100"/>
          <ac:picMkLst>
            <pc:docMk/>
            <pc:sldMk cId="869530906" sldId="287"/>
            <ac:picMk id="5" creationId="{A3A5BA54-C043-8BEF-19EA-857B21120B2A}"/>
          </ac:picMkLst>
        </pc:picChg>
      </pc:sldChg>
      <pc:sldChg chg="addSp delSp modSp mod">
        <pc:chgData name="Das, Steffi" userId="15ab9543-07db-4caf-bed3-08f1577af7ad" providerId="ADAL" clId="{17233C61-B0B7-4656-83D9-27A7781F42A4}" dt="2024-01-23T17:22:16.048" v="1268" actId="255"/>
        <pc:sldMkLst>
          <pc:docMk/>
          <pc:sldMk cId="3969794707" sldId="288"/>
        </pc:sldMkLst>
        <pc:spChg chg="mod">
          <ac:chgData name="Das, Steffi" userId="15ab9543-07db-4caf-bed3-08f1577af7ad" providerId="ADAL" clId="{17233C61-B0B7-4656-83D9-27A7781F42A4}" dt="2024-01-23T17:11:34.837" v="434" actId="20577"/>
          <ac:spMkLst>
            <pc:docMk/>
            <pc:sldMk cId="3969794707" sldId="288"/>
            <ac:spMk id="2" creationId="{8EB74CFA-F75E-58F5-2FA7-F88CFFF33304}"/>
          </ac:spMkLst>
        </pc:spChg>
        <pc:spChg chg="del mod">
          <ac:chgData name="Das, Steffi" userId="15ab9543-07db-4caf-bed3-08f1577af7ad" providerId="ADAL" clId="{17233C61-B0B7-4656-83D9-27A7781F42A4}" dt="2024-01-23T17:10:02.396" v="405" actId="478"/>
          <ac:spMkLst>
            <pc:docMk/>
            <pc:sldMk cId="3969794707" sldId="288"/>
            <ac:spMk id="3" creationId="{2645A6BA-9EE3-DF63-C18F-45D3A644863E}"/>
          </ac:spMkLst>
        </pc:spChg>
        <pc:spChg chg="mod">
          <ac:chgData name="Das, Steffi" userId="15ab9543-07db-4caf-bed3-08f1577af7ad" providerId="ADAL" clId="{17233C61-B0B7-4656-83D9-27A7781F42A4}" dt="2024-01-23T17:22:16.048" v="1268" actId="255"/>
          <ac:spMkLst>
            <pc:docMk/>
            <pc:sldMk cId="3969794707" sldId="288"/>
            <ac:spMk id="4" creationId="{AEE6F250-939E-C702-EE16-B75E30D5A047}"/>
          </ac:spMkLst>
        </pc:spChg>
        <pc:spChg chg="add del">
          <ac:chgData name="Das, Steffi" userId="15ab9543-07db-4caf-bed3-08f1577af7ad" providerId="ADAL" clId="{17233C61-B0B7-4656-83D9-27A7781F42A4}" dt="2024-01-23T17:09:43.894" v="397"/>
          <ac:spMkLst>
            <pc:docMk/>
            <pc:sldMk cId="3969794707" sldId="288"/>
            <ac:spMk id="6" creationId="{A52691D8-F824-AAFD-512D-4B6FC260CE5E}"/>
          </ac:spMkLst>
        </pc:spChg>
        <pc:spChg chg="add mod">
          <ac:chgData name="Das, Steffi" userId="15ab9543-07db-4caf-bed3-08f1577af7ad" providerId="ADAL" clId="{17233C61-B0B7-4656-83D9-27A7781F42A4}" dt="2024-01-23T17:10:14.930" v="409" actId="20577"/>
          <ac:spMkLst>
            <pc:docMk/>
            <pc:sldMk cId="3969794707" sldId="288"/>
            <ac:spMk id="8" creationId="{C0E45D09-9DDE-3308-F233-3CD65725BE4C}"/>
          </ac:spMkLst>
        </pc:spChg>
        <pc:picChg chg="del">
          <ac:chgData name="Das, Steffi" userId="15ab9543-07db-4caf-bed3-08f1577af7ad" providerId="ADAL" clId="{17233C61-B0B7-4656-83D9-27A7781F42A4}" dt="2024-01-23T17:01:18.239" v="269" actId="478"/>
          <ac:picMkLst>
            <pc:docMk/>
            <pc:sldMk cId="3969794707" sldId="288"/>
            <ac:picMk id="5" creationId="{25E01A7A-4BED-E5C2-C0FA-34A11ED2DFFA}"/>
          </ac:picMkLst>
        </pc:picChg>
        <pc:picChg chg="add mod">
          <ac:chgData name="Das, Steffi" userId="15ab9543-07db-4caf-bed3-08f1577af7ad" providerId="ADAL" clId="{17233C61-B0B7-4656-83D9-27A7781F42A4}" dt="2024-01-23T17:10:05.545" v="406" actId="1076"/>
          <ac:picMkLst>
            <pc:docMk/>
            <pc:sldMk cId="3969794707" sldId="288"/>
            <ac:picMk id="7" creationId="{310BB555-FCEA-7D2E-245A-7CD4BDFA2DF4}"/>
          </ac:picMkLst>
        </pc:picChg>
      </pc:sldChg>
      <pc:sldChg chg="addSp modSp mod">
        <pc:chgData name="Das, Steffi" userId="15ab9543-07db-4caf-bed3-08f1577af7ad" providerId="ADAL" clId="{17233C61-B0B7-4656-83D9-27A7781F42A4}" dt="2024-01-23T17:10:26.753" v="415" actId="20577"/>
        <pc:sldMkLst>
          <pc:docMk/>
          <pc:sldMk cId="3768237520" sldId="289"/>
        </pc:sldMkLst>
        <pc:spChg chg="mod">
          <ac:chgData name="Das, Steffi" userId="15ab9543-07db-4caf-bed3-08f1577af7ad" providerId="ADAL" clId="{17233C61-B0B7-4656-83D9-27A7781F42A4}" dt="2024-01-23T17:00:44.533" v="260" actId="1076"/>
          <ac:spMkLst>
            <pc:docMk/>
            <pc:sldMk cId="3768237520" sldId="289"/>
            <ac:spMk id="2" creationId="{1A0FBFE3-B53A-F051-948C-A7FDCB448CB4}"/>
          </ac:spMkLst>
        </pc:spChg>
        <pc:spChg chg="add mod">
          <ac:chgData name="Das, Steffi" userId="15ab9543-07db-4caf-bed3-08f1577af7ad" providerId="ADAL" clId="{17233C61-B0B7-4656-83D9-27A7781F42A4}" dt="2024-01-23T17:10:26.753" v="415" actId="20577"/>
          <ac:spMkLst>
            <pc:docMk/>
            <pc:sldMk cId="3768237520" sldId="289"/>
            <ac:spMk id="3" creationId="{A38C834A-0168-C5EB-2F1B-A5A8FD95F7A8}"/>
          </ac:spMkLst>
        </pc:spChg>
        <pc:spChg chg="mod">
          <ac:chgData name="Das, Steffi" userId="15ab9543-07db-4caf-bed3-08f1577af7ad" providerId="ADAL" clId="{17233C61-B0B7-4656-83D9-27A7781F42A4}" dt="2024-01-23T17:02:27.468" v="298" actId="207"/>
          <ac:spMkLst>
            <pc:docMk/>
            <pc:sldMk cId="3768237520" sldId="289"/>
            <ac:spMk id="4" creationId="{63992CE6-9863-737D-FC66-345FDD7974B9}"/>
          </ac:spMkLst>
        </pc:spChg>
        <pc:picChg chg="mod">
          <ac:chgData name="Das, Steffi" userId="15ab9543-07db-4caf-bed3-08f1577af7ad" providerId="ADAL" clId="{17233C61-B0B7-4656-83D9-27A7781F42A4}" dt="2024-01-23T17:10:22.207" v="411" actId="1076"/>
          <ac:picMkLst>
            <pc:docMk/>
            <pc:sldMk cId="3768237520" sldId="289"/>
            <ac:picMk id="5" creationId="{C7953937-AC77-5789-247D-3E15ED29D7BC}"/>
          </ac:picMkLst>
        </pc:picChg>
      </pc:sldChg>
      <pc:sldChg chg="addSp modSp mod">
        <pc:chgData name="Das, Steffi" userId="15ab9543-07db-4caf-bed3-08f1577af7ad" providerId="ADAL" clId="{17233C61-B0B7-4656-83D9-27A7781F42A4}" dt="2024-01-23T17:10:38.052" v="421" actId="20577"/>
        <pc:sldMkLst>
          <pc:docMk/>
          <pc:sldMk cId="2376741308" sldId="290"/>
        </pc:sldMkLst>
        <pc:spChg chg="mod">
          <ac:chgData name="Das, Steffi" userId="15ab9543-07db-4caf-bed3-08f1577af7ad" providerId="ADAL" clId="{17233C61-B0B7-4656-83D9-27A7781F42A4}" dt="2024-01-23T16:59:36.655" v="251" actId="122"/>
          <ac:spMkLst>
            <pc:docMk/>
            <pc:sldMk cId="2376741308" sldId="290"/>
            <ac:spMk id="2" creationId="{D21822C4-7F8E-8019-7644-669D0AC19E6E}"/>
          </ac:spMkLst>
        </pc:spChg>
        <pc:spChg chg="add mod">
          <ac:chgData name="Das, Steffi" userId="15ab9543-07db-4caf-bed3-08f1577af7ad" providerId="ADAL" clId="{17233C61-B0B7-4656-83D9-27A7781F42A4}" dt="2024-01-23T17:10:38.052" v="421" actId="20577"/>
          <ac:spMkLst>
            <pc:docMk/>
            <pc:sldMk cId="2376741308" sldId="290"/>
            <ac:spMk id="3" creationId="{41E0E381-3B6F-4117-B8DF-86BBF91CF28E}"/>
          </ac:spMkLst>
        </pc:spChg>
        <pc:spChg chg="mod">
          <ac:chgData name="Das, Steffi" userId="15ab9543-07db-4caf-bed3-08f1577af7ad" providerId="ADAL" clId="{17233C61-B0B7-4656-83D9-27A7781F42A4}" dt="2024-01-23T17:02:56.688" v="301" actId="20577"/>
          <ac:spMkLst>
            <pc:docMk/>
            <pc:sldMk cId="2376741308" sldId="290"/>
            <ac:spMk id="4" creationId="{B7937289-57E5-F886-2FD3-D22011A217D3}"/>
          </ac:spMkLst>
        </pc:spChg>
        <pc:picChg chg="mod">
          <ac:chgData name="Das, Steffi" userId="15ab9543-07db-4caf-bed3-08f1577af7ad" providerId="ADAL" clId="{17233C61-B0B7-4656-83D9-27A7781F42A4}" dt="2024-01-23T17:10:35.109" v="417" actId="1076"/>
          <ac:picMkLst>
            <pc:docMk/>
            <pc:sldMk cId="2376741308" sldId="290"/>
            <ac:picMk id="6" creationId="{492EEF26-4F52-FF87-9ECB-B59377DBFEBA}"/>
          </ac:picMkLst>
        </pc:picChg>
      </pc:sldChg>
      <pc:sldChg chg="addSp modSp mod">
        <pc:chgData name="Das, Steffi" userId="15ab9543-07db-4caf-bed3-08f1577af7ad" providerId="ADAL" clId="{17233C61-B0B7-4656-83D9-27A7781F42A4}" dt="2024-01-23T17:10:59.142" v="429" actId="20577"/>
        <pc:sldMkLst>
          <pc:docMk/>
          <pc:sldMk cId="2842030086" sldId="291"/>
        </pc:sldMkLst>
        <pc:spChg chg="mod">
          <ac:chgData name="Das, Steffi" userId="15ab9543-07db-4caf-bed3-08f1577af7ad" providerId="ADAL" clId="{17233C61-B0B7-4656-83D9-27A7781F42A4}" dt="2024-01-23T17:00:22.292" v="255" actId="1076"/>
          <ac:spMkLst>
            <pc:docMk/>
            <pc:sldMk cId="2842030086" sldId="291"/>
            <ac:spMk id="2" creationId="{27022BC6-1FDD-C2A5-9789-64104E42FE40}"/>
          </ac:spMkLst>
        </pc:spChg>
        <pc:spChg chg="add mod">
          <ac:chgData name="Das, Steffi" userId="15ab9543-07db-4caf-bed3-08f1577af7ad" providerId="ADAL" clId="{17233C61-B0B7-4656-83D9-27A7781F42A4}" dt="2024-01-23T17:10:59.142" v="429" actId="20577"/>
          <ac:spMkLst>
            <pc:docMk/>
            <pc:sldMk cId="2842030086" sldId="291"/>
            <ac:spMk id="3" creationId="{B03657AA-AE9E-7C3E-0A3C-BF58BCC5A9A4}"/>
          </ac:spMkLst>
        </pc:spChg>
        <pc:spChg chg="mod">
          <ac:chgData name="Das, Steffi" userId="15ab9543-07db-4caf-bed3-08f1577af7ad" providerId="ADAL" clId="{17233C61-B0B7-4656-83D9-27A7781F42A4}" dt="2024-01-23T17:03:04.310" v="306" actId="27636"/>
          <ac:spMkLst>
            <pc:docMk/>
            <pc:sldMk cId="2842030086" sldId="291"/>
            <ac:spMk id="4" creationId="{0B5DE6A4-4470-827E-5950-D199ED7F59FE}"/>
          </ac:spMkLst>
        </pc:spChg>
        <pc:picChg chg="mod">
          <ac:chgData name="Das, Steffi" userId="15ab9543-07db-4caf-bed3-08f1577af7ad" providerId="ADAL" clId="{17233C61-B0B7-4656-83D9-27A7781F42A4}" dt="2024-01-23T17:10:45.936" v="423" actId="1076"/>
          <ac:picMkLst>
            <pc:docMk/>
            <pc:sldMk cId="2842030086" sldId="291"/>
            <ac:picMk id="5" creationId="{69A4F254-8347-DA3A-B067-7C4D5C30BB45}"/>
          </ac:picMkLst>
        </pc:picChg>
      </pc:sldChg>
      <pc:sldChg chg="modSp">
        <pc:chgData name="Das, Steffi" userId="15ab9543-07db-4caf-bed3-08f1577af7ad" providerId="ADAL" clId="{17233C61-B0B7-4656-83D9-27A7781F42A4}" dt="2024-01-23T13:08:37.117" v="110"/>
        <pc:sldMkLst>
          <pc:docMk/>
          <pc:sldMk cId="1111417998" sldId="292"/>
        </pc:sldMkLst>
        <pc:spChg chg="mod">
          <ac:chgData name="Das, Steffi" userId="15ab9543-07db-4caf-bed3-08f1577af7ad" providerId="ADAL" clId="{17233C61-B0B7-4656-83D9-27A7781F42A4}" dt="2024-01-23T13:08:37.117" v="110"/>
          <ac:spMkLst>
            <pc:docMk/>
            <pc:sldMk cId="1111417998" sldId="292"/>
            <ac:spMk id="2" creationId="{2CF9A434-DB31-6699-804B-AD24EAEC61EE}"/>
          </ac:spMkLst>
        </pc:spChg>
      </pc:sldChg>
      <pc:sldChg chg="modSp">
        <pc:chgData name="Das, Steffi" userId="15ab9543-07db-4caf-bed3-08f1577af7ad" providerId="ADAL" clId="{17233C61-B0B7-4656-83D9-27A7781F42A4}" dt="2024-01-23T13:08:37.117" v="110"/>
        <pc:sldMkLst>
          <pc:docMk/>
          <pc:sldMk cId="4034907488" sldId="293"/>
        </pc:sldMkLst>
        <pc:spChg chg="mod">
          <ac:chgData name="Das, Steffi" userId="15ab9543-07db-4caf-bed3-08f1577af7ad" providerId="ADAL" clId="{17233C61-B0B7-4656-83D9-27A7781F42A4}" dt="2024-01-23T13:08:37.117" v="110"/>
          <ac:spMkLst>
            <pc:docMk/>
            <pc:sldMk cId="4034907488" sldId="293"/>
            <ac:spMk id="2" creationId="{BDEB05FC-11C9-7B27-9E6F-C762C5FBCE3E}"/>
          </ac:spMkLst>
        </pc:spChg>
      </pc:sldChg>
      <pc:sldChg chg="modSp mod">
        <pc:chgData name="Das, Steffi" userId="15ab9543-07db-4caf-bed3-08f1577af7ad" providerId="ADAL" clId="{17233C61-B0B7-4656-83D9-27A7781F42A4}" dt="2024-01-23T20:36:30.341" v="2114" actId="1076"/>
        <pc:sldMkLst>
          <pc:docMk/>
          <pc:sldMk cId="4013260953" sldId="294"/>
        </pc:sldMkLst>
        <pc:spChg chg="mod">
          <ac:chgData name="Das, Steffi" userId="15ab9543-07db-4caf-bed3-08f1577af7ad" providerId="ADAL" clId="{17233C61-B0B7-4656-83D9-27A7781F42A4}" dt="2024-01-23T20:36:30.341" v="2114" actId="1076"/>
          <ac:spMkLst>
            <pc:docMk/>
            <pc:sldMk cId="4013260953" sldId="294"/>
            <ac:spMk id="2" creationId="{88DB9EDE-896D-46E8-64F0-15F0BB7BE181}"/>
          </ac:spMkLst>
        </pc:spChg>
      </pc:sldChg>
      <pc:sldChg chg="modSp">
        <pc:chgData name="Das, Steffi" userId="15ab9543-07db-4caf-bed3-08f1577af7ad" providerId="ADAL" clId="{17233C61-B0B7-4656-83D9-27A7781F42A4}" dt="2024-01-23T13:08:37.117" v="110"/>
        <pc:sldMkLst>
          <pc:docMk/>
          <pc:sldMk cId="977420834" sldId="295"/>
        </pc:sldMkLst>
        <pc:spChg chg="mod">
          <ac:chgData name="Das, Steffi" userId="15ab9543-07db-4caf-bed3-08f1577af7ad" providerId="ADAL" clId="{17233C61-B0B7-4656-83D9-27A7781F42A4}" dt="2024-01-23T13:08:37.117" v="110"/>
          <ac:spMkLst>
            <pc:docMk/>
            <pc:sldMk cId="977420834" sldId="295"/>
            <ac:spMk id="2" creationId="{510E7657-6F74-04D2-4026-8AF27F460374}"/>
          </ac:spMkLst>
        </pc:spChg>
      </pc:sldChg>
      <pc:sldChg chg="modSp">
        <pc:chgData name="Das, Steffi" userId="15ab9543-07db-4caf-bed3-08f1577af7ad" providerId="ADAL" clId="{17233C61-B0B7-4656-83D9-27A7781F42A4}" dt="2024-01-23T13:08:37.117" v="110"/>
        <pc:sldMkLst>
          <pc:docMk/>
          <pc:sldMk cId="1619159496" sldId="296"/>
        </pc:sldMkLst>
        <pc:spChg chg="mod">
          <ac:chgData name="Das, Steffi" userId="15ab9543-07db-4caf-bed3-08f1577af7ad" providerId="ADAL" clId="{17233C61-B0B7-4656-83D9-27A7781F42A4}" dt="2024-01-23T13:08:37.117" v="110"/>
          <ac:spMkLst>
            <pc:docMk/>
            <pc:sldMk cId="1619159496" sldId="296"/>
            <ac:spMk id="2" creationId="{102F50AD-E04B-1C78-A29B-C033403CD323}"/>
          </ac:spMkLst>
        </pc:spChg>
      </pc:sldChg>
      <pc:sldChg chg="modSp">
        <pc:chgData name="Das, Steffi" userId="15ab9543-07db-4caf-bed3-08f1577af7ad" providerId="ADAL" clId="{17233C61-B0B7-4656-83D9-27A7781F42A4}" dt="2024-01-23T13:08:37.117" v="110"/>
        <pc:sldMkLst>
          <pc:docMk/>
          <pc:sldMk cId="4241471458" sldId="297"/>
        </pc:sldMkLst>
        <pc:spChg chg="mod">
          <ac:chgData name="Das, Steffi" userId="15ab9543-07db-4caf-bed3-08f1577af7ad" providerId="ADAL" clId="{17233C61-B0B7-4656-83D9-27A7781F42A4}" dt="2024-01-23T13:08:37.117" v="110"/>
          <ac:spMkLst>
            <pc:docMk/>
            <pc:sldMk cId="4241471458" sldId="297"/>
            <ac:spMk id="2" creationId="{48E6BC7F-60D8-0FDD-CB67-794AEB5F1824}"/>
          </ac:spMkLst>
        </pc:spChg>
      </pc:sldChg>
      <pc:sldChg chg="modSp del">
        <pc:chgData name="Das, Steffi" userId="15ab9543-07db-4caf-bed3-08f1577af7ad" providerId="ADAL" clId="{17233C61-B0B7-4656-83D9-27A7781F42A4}" dt="2024-01-23T16:55:44.430" v="214" actId="47"/>
        <pc:sldMkLst>
          <pc:docMk/>
          <pc:sldMk cId="2566999461" sldId="298"/>
        </pc:sldMkLst>
        <pc:spChg chg="mod">
          <ac:chgData name="Das, Steffi" userId="15ab9543-07db-4caf-bed3-08f1577af7ad" providerId="ADAL" clId="{17233C61-B0B7-4656-83D9-27A7781F42A4}" dt="2024-01-23T13:08:37.117" v="110"/>
          <ac:spMkLst>
            <pc:docMk/>
            <pc:sldMk cId="2566999461" sldId="298"/>
            <ac:spMk id="2" creationId="{67ECBADB-3000-BD1F-5949-4A89D8FE2002}"/>
          </ac:spMkLst>
        </pc:spChg>
        <pc:picChg chg="mod">
          <ac:chgData name="Das, Steffi" userId="15ab9543-07db-4caf-bed3-08f1577af7ad" providerId="ADAL" clId="{17233C61-B0B7-4656-83D9-27A7781F42A4}" dt="2024-01-23T13:08:37.117" v="110"/>
          <ac:picMkLst>
            <pc:docMk/>
            <pc:sldMk cId="2566999461" sldId="298"/>
            <ac:picMk id="5" creationId="{E4E4D6E8-5A0E-D58B-BB1C-C77045692386}"/>
          </ac:picMkLst>
        </pc:picChg>
      </pc:sldChg>
      <pc:sldChg chg="addSp delSp modSp mod">
        <pc:chgData name="Das, Steffi" userId="15ab9543-07db-4caf-bed3-08f1577af7ad" providerId="ADAL" clId="{17233C61-B0B7-4656-83D9-27A7781F42A4}" dt="2024-01-23T20:37:35.468" v="2120" actId="1076"/>
        <pc:sldMkLst>
          <pc:docMk/>
          <pc:sldMk cId="1117615990" sldId="299"/>
        </pc:sldMkLst>
        <pc:spChg chg="mod">
          <ac:chgData name="Das, Steffi" userId="15ab9543-07db-4caf-bed3-08f1577af7ad" providerId="ADAL" clId="{17233C61-B0B7-4656-83D9-27A7781F42A4}" dt="2024-01-23T17:39:37.727" v="1651" actId="20577"/>
          <ac:spMkLst>
            <pc:docMk/>
            <pc:sldMk cId="1117615990" sldId="299"/>
            <ac:spMk id="2" creationId="{6484E767-3E4B-83BD-05EB-B3E49E77B543}"/>
          </ac:spMkLst>
        </pc:spChg>
        <pc:spChg chg="add del">
          <ac:chgData name="Das, Steffi" userId="15ab9543-07db-4caf-bed3-08f1577af7ad" providerId="ADAL" clId="{17233C61-B0B7-4656-83D9-27A7781F42A4}" dt="2024-01-23T20:37:27.011" v="2116"/>
          <ac:spMkLst>
            <pc:docMk/>
            <pc:sldMk cId="1117615990" sldId="299"/>
            <ac:spMk id="3" creationId="{12204D5A-9CC2-3222-B6A9-50AF280965CE}"/>
          </ac:spMkLst>
        </pc:spChg>
        <pc:spChg chg="del mod">
          <ac:chgData name="Das, Steffi" userId="15ab9543-07db-4caf-bed3-08f1577af7ad" providerId="ADAL" clId="{17233C61-B0B7-4656-83D9-27A7781F42A4}" dt="2024-01-23T17:39:50.247" v="1652" actId="478"/>
          <ac:spMkLst>
            <pc:docMk/>
            <pc:sldMk cId="1117615990" sldId="299"/>
            <ac:spMk id="3" creationId="{1970B183-20DF-A096-7D2C-FC3A5E17CC99}"/>
          </ac:spMkLst>
        </pc:spChg>
        <pc:spChg chg="add del mod">
          <ac:chgData name="Das, Steffi" userId="15ab9543-07db-4caf-bed3-08f1577af7ad" providerId="ADAL" clId="{17233C61-B0B7-4656-83D9-27A7781F42A4}" dt="2024-01-23T17:40:05.344" v="1657" actId="478"/>
          <ac:spMkLst>
            <pc:docMk/>
            <pc:sldMk cId="1117615990" sldId="299"/>
            <ac:spMk id="5" creationId="{DFFCD057-ADAD-2C95-CD32-60E3CA358FCF}"/>
          </ac:spMkLst>
        </pc:spChg>
        <pc:spChg chg="add mod">
          <ac:chgData name="Das, Steffi" userId="15ab9543-07db-4caf-bed3-08f1577af7ad" providerId="ADAL" clId="{17233C61-B0B7-4656-83D9-27A7781F42A4}" dt="2024-01-23T17:40:31.373" v="1663" actId="1076"/>
          <ac:spMkLst>
            <pc:docMk/>
            <pc:sldMk cId="1117615990" sldId="299"/>
            <ac:spMk id="7" creationId="{931C049B-0F27-62A1-BDD4-F4D38086F999}"/>
          </ac:spMkLst>
        </pc:spChg>
        <pc:picChg chg="add mod">
          <ac:chgData name="Das, Steffi" userId="15ab9543-07db-4caf-bed3-08f1577af7ad" providerId="ADAL" clId="{17233C61-B0B7-4656-83D9-27A7781F42A4}" dt="2024-01-23T20:37:35.468" v="2120" actId="1076"/>
          <ac:picMkLst>
            <pc:docMk/>
            <pc:sldMk cId="1117615990" sldId="299"/>
            <ac:picMk id="4" creationId="{61580CA3-820D-322A-D0A6-9901563CA19E}"/>
          </ac:picMkLst>
        </pc:picChg>
        <pc:picChg chg="add del mod">
          <ac:chgData name="Das, Steffi" userId="15ab9543-07db-4caf-bed3-08f1577af7ad" providerId="ADAL" clId="{17233C61-B0B7-4656-83D9-27A7781F42A4}" dt="2024-01-23T17:54:24.537" v="2113" actId="478"/>
          <ac:picMkLst>
            <pc:docMk/>
            <pc:sldMk cId="1117615990" sldId="299"/>
            <ac:picMk id="6" creationId="{215F8A3F-99B6-1D3A-AF9B-B8C56D870FFB}"/>
          </ac:picMkLst>
        </pc:picChg>
      </pc:sldChg>
      <pc:sldChg chg="modSp del mod">
        <pc:chgData name="Das, Steffi" userId="15ab9543-07db-4caf-bed3-08f1577af7ad" providerId="ADAL" clId="{17233C61-B0B7-4656-83D9-27A7781F42A4}" dt="2024-01-23T16:52:40.616" v="190" actId="47"/>
        <pc:sldMkLst>
          <pc:docMk/>
          <pc:sldMk cId="3883570220" sldId="300"/>
        </pc:sldMkLst>
        <pc:spChg chg="mod">
          <ac:chgData name="Das, Steffi" userId="15ab9543-07db-4caf-bed3-08f1577af7ad" providerId="ADAL" clId="{17233C61-B0B7-4656-83D9-27A7781F42A4}" dt="2024-01-23T13:08:37.117" v="110"/>
          <ac:spMkLst>
            <pc:docMk/>
            <pc:sldMk cId="3883570220" sldId="300"/>
            <ac:spMk id="2" creationId="{403179D9-2335-9E2A-5C8B-C2BE0B89CE85}"/>
          </ac:spMkLst>
        </pc:spChg>
        <pc:spChg chg="mod">
          <ac:chgData name="Das, Steffi" userId="15ab9543-07db-4caf-bed3-08f1577af7ad" providerId="ADAL" clId="{17233C61-B0B7-4656-83D9-27A7781F42A4}" dt="2024-01-23T16:51:46.150" v="187" actId="255"/>
          <ac:spMkLst>
            <pc:docMk/>
            <pc:sldMk cId="3883570220" sldId="300"/>
            <ac:spMk id="3" creationId="{5551A572-3FB5-DDF8-D4F3-963565ACF7E2}"/>
          </ac:spMkLst>
        </pc:spChg>
      </pc:sldChg>
      <pc:sldChg chg="modSp mod">
        <pc:chgData name="Das, Steffi" userId="15ab9543-07db-4caf-bed3-08f1577af7ad" providerId="ADAL" clId="{17233C61-B0B7-4656-83D9-27A7781F42A4}" dt="2024-01-23T16:53:49.859" v="200" actId="2710"/>
        <pc:sldMkLst>
          <pc:docMk/>
          <pc:sldMk cId="3826826401" sldId="301"/>
        </pc:sldMkLst>
        <pc:spChg chg="mod">
          <ac:chgData name="Das, Steffi" userId="15ab9543-07db-4caf-bed3-08f1577af7ad" providerId="ADAL" clId="{17233C61-B0B7-4656-83D9-27A7781F42A4}" dt="2024-01-23T13:08:37.117" v="110"/>
          <ac:spMkLst>
            <pc:docMk/>
            <pc:sldMk cId="3826826401" sldId="301"/>
            <ac:spMk id="2" creationId="{43F6E17A-41FB-2DAD-B933-238A4C8FE083}"/>
          </ac:spMkLst>
        </pc:spChg>
        <pc:spChg chg="mod">
          <ac:chgData name="Das, Steffi" userId="15ab9543-07db-4caf-bed3-08f1577af7ad" providerId="ADAL" clId="{17233C61-B0B7-4656-83D9-27A7781F42A4}" dt="2024-01-23T16:53:49.859" v="200" actId="2710"/>
          <ac:spMkLst>
            <pc:docMk/>
            <pc:sldMk cId="3826826401" sldId="301"/>
            <ac:spMk id="3" creationId="{2E8957E1-9B47-F3A0-31B3-60A7478A2FAB}"/>
          </ac:spMkLst>
        </pc:spChg>
      </pc:sldChg>
      <pc:sldChg chg="modSp del mod">
        <pc:chgData name="Das, Steffi" userId="15ab9543-07db-4caf-bed3-08f1577af7ad" providerId="ADAL" clId="{17233C61-B0B7-4656-83D9-27A7781F42A4}" dt="2024-01-23T16:51:30.125" v="186" actId="47"/>
        <pc:sldMkLst>
          <pc:docMk/>
          <pc:sldMk cId="2196240086" sldId="302"/>
        </pc:sldMkLst>
        <pc:spChg chg="mod">
          <ac:chgData name="Das, Steffi" userId="15ab9543-07db-4caf-bed3-08f1577af7ad" providerId="ADAL" clId="{17233C61-B0B7-4656-83D9-27A7781F42A4}" dt="2024-01-23T13:08:37.117" v="110"/>
          <ac:spMkLst>
            <pc:docMk/>
            <pc:sldMk cId="2196240086" sldId="302"/>
            <ac:spMk id="2" creationId="{9C29BCC7-FC0D-876D-77F2-0296E0CCF571}"/>
          </ac:spMkLst>
        </pc:spChg>
        <pc:spChg chg="mod">
          <ac:chgData name="Das, Steffi" userId="15ab9543-07db-4caf-bed3-08f1577af7ad" providerId="ADAL" clId="{17233C61-B0B7-4656-83D9-27A7781F42A4}" dt="2024-01-23T16:49:50.663" v="158" actId="20577"/>
          <ac:spMkLst>
            <pc:docMk/>
            <pc:sldMk cId="2196240086" sldId="302"/>
            <ac:spMk id="3" creationId="{7C6CC80D-6553-9682-01A4-D951290F74B4}"/>
          </ac:spMkLst>
        </pc:spChg>
      </pc:sldChg>
      <pc:sldChg chg="modSp mod">
        <pc:chgData name="Das, Steffi" userId="15ab9543-07db-4caf-bed3-08f1577af7ad" providerId="ADAL" clId="{17233C61-B0B7-4656-83D9-27A7781F42A4}" dt="2024-01-23T17:29:00.262" v="1480" actId="27636"/>
        <pc:sldMkLst>
          <pc:docMk/>
          <pc:sldMk cId="1644563140" sldId="303"/>
        </pc:sldMkLst>
        <pc:spChg chg="mod">
          <ac:chgData name="Das, Steffi" userId="15ab9543-07db-4caf-bed3-08f1577af7ad" providerId="ADAL" clId="{17233C61-B0B7-4656-83D9-27A7781F42A4}" dt="2024-01-23T13:08:37.117" v="110"/>
          <ac:spMkLst>
            <pc:docMk/>
            <pc:sldMk cId="1644563140" sldId="303"/>
            <ac:spMk id="2" creationId="{02321C85-0C58-1A63-B932-57EEDCF36BD1}"/>
          </ac:spMkLst>
        </pc:spChg>
        <pc:spChg chg="mod">
          <ac:chgData name="Das, Steffi" userId="15ab9543-07db-4caf-bed3-08f1577af7ad" providerId="ADAL" clId="{17233C61-B0B7-4656-83D9-27A7781F42A4}" dt="2024-01-23T17:29:00.262" v="1480" actId="27636"/>
          <ac:spMkLst>
            <pc:docMk/>
            <pc:sldMk cId="1644563140" sldId="303"/>
            <ac:spMk id="3" creationId="{8B66B84D-200B-C328-1639-D06CB6B44845}"/>
          </ac:spMkLst>
        </pc:spChg>
      </pc:sldChg>
      <pc:sldChg chg="addSp delSp modSp new add del mod">
        <pc:chgData name="Das, Steffi" userId="15ab9543-07db-4caf-bed3-08f1577af7ad" providerId="ADAL" clId="{17233C61-B0B7-4656-83D9-27A7781F42A4}" dt="2024-01-23T13:08:44.243" v="115" actId="680"/>
        <pc:sldMkLst>
          <pc:docMk/>
          <pc:sldMk cId="1731744426" sldId="304"/>
        </pc:sldMkLst>
        <pc:picChg chg="add del mod">
          <ac:chgData name="Das, Steffi" userId="15ab9543-07db-4caf-bed3-08f1577af7ad" providerId="ADAL" clId="{17233C61-B0B7-4656-83D9-27A7781F42A4}" dt="2024-01-23T13:08:43.808" v="114"/>
          <ac:picMkLst>
            <pc:docMk/>
            <pc:sldMk cId="1731744426" sldId="304"/>
            <ac:picMk id="5" creationId="{C2CAB669-902D-01C0-9CB9-398F3D0AD193}"/>
          </ac:picMkLst>
        </pc:picChg>
      </pc:sldChg>
      <pc:sldChg chg="addSp modSp new del mod">
        <pc:chgData name="Das, Steffi" userId="15ab9543-07db-4caf-bed3-08f1577af7ad" providerId="ADAL" clId="{17233C61-B0B7-4656-83D9-27A7781F42A4}" dt="2024-01-23T17:40:38.267" v="1664" actId="47"/>
        <pc:sldMkLst>
          <pc:docMk/>
          <pc:sldMk cId="3993235089" sldId="304"/>
        </pc:sldMkLst>
        <pc:spChg chg="add mod">
          <ac:chgData name="Das, Steffi" userId="15ab9543-07db-4caf-bed3-08f1577af7ad" providerId="ADAL" clId="{17233C61-B0B7-4656-83D9-27A7781F42A4}" dt="2024-01-23T16:55:40.910" v="213" actId="1076"/>
          <ac:spMkLst>
            <pc:docMk/>
            <pc:sldMk cId="3993235089" sldId="304"/>
            <ac:spMk id="3" creationId="{00A3FE75-C08F-677B-BA56-71FD5BBAAFC4}"/>
          </ac:spMkLst>
        </pc:spChg>
        <pc:spChg chg="add mod">
          <ac:chgData name="Das, Steffi" userId="15ab9543-07db-4caf-bed3-08f1577af7ad" providerId="ADAL" clId="{17233C61-B0B7-4656-83D9-27A7781F42A4}" dt="2024-01-23T17:23:00.432" v="1278" actId="20577"/>
          <ac:spMkLst>
            <pc:docMk/>
            <pc:sldMk cId="3993235089" sldId="304"/>
            <ac:spMk id="4" creationId="{0F287B4C-0073-7523-D4AD-FBB41617410B}"/>
          </ac:spMkLst>
        </pc:spChg>
        <pc:picChg chg="add mod">
          <ac:chgData name="Das, Steffi" userId="15ab9543-07db-4caf-bed3-08f1577af7ad" providerId="ADAL" clId="{17233C61-B0B7-4656-83D9-27A7781F42A4}" dt="2024-01-23T17:22:53.324" v="1275" actId="14100"/>
          <ac:picMkLst>
            <pc:docMk/>
            <pc:sldMk cId="3993235089" sldId="304"/>
            <ac:picMk id="2" creationId="{A5F7ABA1-C223-4118-30E8-33ABD67126B7}"/>
          </ac:picMkLst>
        </pc:picChg>
      </pc:sldChg>
      <pc:sldChg chg="add del">
        <pc:chgData name="Das, Steffi" userId="15ab9543-07db-4caf-bed3-08f1577af7ad" providerId="ADAL" clId="{17233C61-B0B7-4656-83D9-27A7781F42A4}" dt="2024-01-23T17:26:17.651" v="1390"/>
        <pc:sldMkLst>
          <pc:docMk/>
          <pc:sldMk cId="972502123" sldId="305"/>
        </pc:sldMkLst>
      </pc:sldChg>
      <pc:sldChg chg="add">
        <pc:chgData name="Das, Steffi" userId="15ab9543-07db-4caf-bed3-08f1577af7ad" providerId="ADAL" clId="{17233C61-B0B7-4656-83D9-27A7781F42A4}" dt="2024-01-23T17:39:25.277" v="1604"/>
        <pc:sldMkLst>
          <pc:docMk/>
          <pc:sldMk cId="1406664729" sldId="305"/>
        </pc:sldMkLst>
      </pc:sldChg>
      <pc:sldMasterChg chg="modSldLayout">
        <pc:chgData name="Das, Steffi" userId="15ab9543-07db-4caf-bed3-08f1577af7ad" providerId="ADAL" clId="{17233C61-B0B7-4656-83D9-27A7781F42A4}" dt="2024-01-23T13:08:37.117" v="110"/>
        <pc:sldMasterMkLst>
          <pc:docMk/>
          <pc:sldMasterMk cId="2910829932" sldId="2147483674"/>
        </pc:sldMasterMkLst>
        <pc:sldLayoutChg chg="addSp delSp">
          <pc:chgData name="Das, Steffi" userId="15ab9543-07db-4caf-bed3-08f1577af7ad" providerId="ADAL" clId="{17233C61-B0B7-4656-83D9-27A7781F42A4}" dt="2024-01-23T13:08:37.117" v="110"/>
          <pc:sldLayoutMkLst>
            <pc:docMk/>
            <pc:sldMasterMk cId="2910829932" sldId="2147483674"/>
            <pc:sldLayoutMk cId="1616785827" sldId="2147483691"/>
          </pc:sldLayoutMkLst>
          <pc:spChg chg="add del">
            <ac:chgData name="Das, Steffi" userId="15ab9543-07db-4caf-bed3-08f1577af7ad" providerId="ADAL" clId="{17233C61-B0B7-4656-83D9-27A7781F42A4}" dt="2024-01-23T13:08:37.117" v="110"/>
            <ac:spMkLst>
              <pc:docMk/>
              <pc:sldMasterMk cId="2910829932" sldId="2147483674"/>
              <pc:sldLayoutMk cId="1616785827" sldId="2147483691"/>
              <ac:spMk id="13" creationId="{00000000-0000-0000-0000-000000000000}"/>
            </ac:spMkLst>
          </pc:spChg>
          <pc:spChg chg="add del">
            <ac:chgData name="Das, Steffi" userId="15ab9543-07db-4caf-bed3-08f1577af7ad" providerId="ADAL" clId="{17233C61-B0B7-4656-83D9-27A7781F42A4}" dt="2024-01-23T13:08:37.117" v="110"/>
            <ac:spMkLst>
              <pc:docMk/>
              <pc:sldMasterMk cId="2910829932" sldId="2147483674"/>
              <pc:sldLayoutMk cId="1616785827" sldId="2147483691"/>
              <ac:spMk id="16" creationId="{00000000-0000-0000-0000-000000000000}"/>
            </ac:spMkLst>
          </pc:spChg>
          <pc:spChg chg="add del">
            <ac:chgData name="Das, Steffi" userId="15ab9543-07db-4caf-bed3-08f1577af7ad" providerId="ADAL" clId="{17233C61-B0B7-4656-83D9-27A7781F42A4}" dt="2024-01-23T13:08:37.117" v="110"/>
            <ac:spMkLst>
              <pc:docMk/>
              <pc:sldMasterMk cId="2910829932" sldId="2147483674"/>
              <pc:sldLayoutMk cId="1616785827" sldId="2147483691"/>
              <ac:spMk id="19" creationId="{00000000-0000-0000-0000-000000000000}"/>
            </ac:spMkLst>
          </pc:spChg>
          <pc:grpChg chg="add del">
            <ac:chgData name="Das, Steffi" userId="15ab9543-07db-4caf-bed3-08f1577af7ad" providerId="ADAL" clId="{17233C61-B0B7-4656-83D9-27A7781F42A4}" dt="2024-01-23T13:08:37.117" v="110"/>
            <ac:grpSpMkLst>
              <pc:docMk/>
              <pc:sldMasterMk cId="2910829932" sldId="2147483674"/>
              <pc:sldLayoutMk cId="1616785827" sldId="2147483691"/>
              <ac:grpSpMk id="3" creationId="{00000000-0000-0000-0000-000000000000}"/>
            </ac:grpSpMkLst>
          </pc:grpChg>
        </pc:sldLayoutChg>
      </pc:sldMasterChg>
      <pc:sldMasterChg chg="modSldLayout">
        <pc:chgData name="Das, Steffi" userId="15ab9543-07db-4caf-bed3-08f1577af7ad" providerId="ADAL" clId="{17233C61-B0B7-4656-83D9-27A7781F42A4}" dt="2024-01-23T13:06:04.432" v="74"/>
        <pc:sldMasterMkLst>
          <pc:docMk/>
          <pc:sldMasterMk cId="2953616916" sldId="2147483674"/>
        </pc:sldMasterMkLst>
        <pc:sldLayoutChg chg="addSp delSp">
          <pc:chgData name="Das, Steffi" userId="15ab9543-07db-4caf-bed3-08f1577af7ad" providerId="ADAL" clId="{17233C61-B0B7-4656-83D9-27A7781F42A4}" dt="2024-01-23T13:06:04.432" v="74"/>
          <pc:sldLayoutMkLst>
            <pc:docMk/>
            <pc:sldMasterMk cId="2953616916" sldId="2147483674"/>
            <pc:sldLayoutMk cId="2098404657" sldId="2147483686"/>
          </pc:sldLayoutMkLst>
          <pc:spChg chg="add del">
            <ac:chgData name="Das, Steffi" userId="15ab9543-07db-4caf-bed3-08f1577af7ad" providerId="ADAL" clId="{17233C61-B0B7-4656-83D9-27A7781F42A4}" dt="2024-01-23T13:06:04.432" v="74"/>
            <ac:spMkLst>
              <pc:docMk/>
              <pc:sldMasterMk cId="2953616916" sldId="2147483674"/>
              <pc:sldLayoutMk cId="2098404657" sldId="2147483686"/>
              <ac:spMk id="13" creationId="{00000000-0000-0000-0000-000000000000}"/>
            </ac:spMkLst>
          </pc:spChg>
          <pc:spChg chg="add del">
            <ac:chgData name="Das, Steffi" userId="15ab9543-07db-4caf-bed3-08f1577af7ad" providerId="ADAL" clId="{17233C61-B0B7-4656-83D9-27A7781F42A4}" dt="2024-01-23T13:06:04.432" v="74"/>
            <ac:spMkLst>
              <pc:docMk/>
              <pc:sldMasterMk cId="2953616916" sldId="2147483674"/>
              <pc:sldLayoutMk cId="2098404657" sldId="2147483686"/>
              <ac:spMk id="16" creationId="{00000000-0000-0000-0000-000000000000}"/>
            </ac:spMkLst>
          </pc:spChg>
          <pc:spChg chg="add del">
            <ac:chgData name="Das, Steffi" userId="15ab9543-07db-4caf-bed3-08f1577af7ad" providerId="ADAL" clId="{17233C61-B0B7-4656-83D9-27A7781F42A4}" dt="2024-01-23T13:06:04.432" v="74"/>
            <ac:spMkLst>
              <pc:docMk/>
              <pc:sldMasterMk cId="2953616916" sldId="2147483674"/>
              <pc:sldLayoutMk cId="2098404657" sldId="2147483686"/>
              <ac:spMk id="19" creationId="{00000000-0000-0000-0000-000000000000}"/>
            </ac:spMkLst>
          </pc:spChg>
          <pc:grpChg chg="add del">
            <ac:chgData name="Das, Steffi" userId="15ab9543-07db-4caf-bed3-08f1577af7ad" providerId="ADAL" clId="{17233C61-B0B7-4656-83D9-27A7781F42A4}" dt="2024-01-23T13:06:04.432" v="74"/>
            <ac:grpSpMkLst>
              <pc:docMk/>
              <pc:sldMasterMk cId="2953616916" sldId="2147483674"/>
              <pc:sldLayoutMk cId="2098404657" sldId="2147483686"/>
              <ac:grpSpMk id="3" creationId="{00000000-0000-0000-0000-000000000000}"/>
            </ac:grpSpMkLst>
          </pc:gr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6C1B3B-3060-4414-BB9D-6164F4823101}" type="datetimeFigureOut">
              <a:rPr lang="en-US" smtClean="0"/>
              <a:t>1/24/2024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72F379-D907-4A5C-927B-6C93FF867E0A}" type="slidenum">
              <a:rPr lang="en-US" smtClean="0"/>
              <a:t>‹#›</a:t>
            </a:fld>
            <a:endParaRPr lang="en-US"/>
          </a:p>
        </p:txBody>
      </p:sp>
    </p:spTree>
    <p:extLst>
      <p:ext uri="{BB962C8B-B14F-4D97-AF65-F5344CB8AC3E}">
        <p14:creationId xmlns:p14="http://schemas.microsoft.com/office/powerpoint/2010/main" val="24009556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1/24/2024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1/24/2024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1/24/2024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github.com/rithikrichard17/RLL_Project_FirstCry_Team1"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41DE9-A34F-9CB4-D644-FCF069F9DFC1}"/>
              </a:ext>
            </a:extLst>
          </p:cNvPr>
          <p:cNvSpPr>
            <a:spLocks noGrp="1"/>
          </p:cNvSpPr>
          <p:nvPr>
            <p:ph type="ctrTitle"/>
          </p:nvPr>
        </p:nvSpPr>
        <p:spPr>
          <a:xfrm>
            <a:off x="1154955" y="1590686"/>
            <a:ext cx="9365358" cy="2988731"/>
          </a:xfrm>
        </p:spPr>
        <p:txBody>
          <a:bodyPr/>
          <a:lstStyle/>
          <a:p>
            <a:pPr marL="0" lvl="0" indent="0" rtl="0">
              <a:spcBef>
                <a:spcPts val="0"/>
              </a:spcBef>
              <a:spcAft>
                <a:spcPts val="0"/>
              </a:spcAft>
            </a:pPr>
            <a:r>
              <a:rPr lang="en-US" sz="4800" dirty="0">
                <a:cs typeface="Times New Roman"/>
                <a:sym typeface="Times New Roman"/>
              </a:rPr>
              <a:t>First-cry Demo Application</a:t>
            </a:r>
            <a:endParaRPr lang="en-US" sz="4800" dirty="0"/>
          </a:p>
        </p:txBody>
      </p:sp>
      <p:sp>
        <p:nvSpPr>
          <p:cNvPr id="3" name="Subtitle 2">
            <a:extLst>
              <a:ext uri="{FF2B5EF4-FFF2-40B4-BE49-F238E27FC236}">
                <a16:creationId xmlns:a16="http://schemas.microsoft.com/office/drawing/2014/main" id="{B89BBAC5-29F9-AE2C-5934-3C493A1D3D33}"/>
              </a:ext>
            </a:extLst>
          </p:cNvPr>
          <p:cNvSpPr>
            <a:spLocks noGrp="1"/>
          </p:cNvSpPr>
          <p:nvPr>
            <p:ph type="subTitle" idx="1"/>
          </p:nvPr>
        </p:nvSpPr>
        <p:spPr>
          <a:xfrm>
            <a:off x="1154955" y="4654832"/>
            <a:ext cx="8825658" cy="861420"/>
          </a:xfrm>
        </p:spPr>
        <p:txBody>
          <a:bodyPr>
            <a:noAutofit/>
          </a:bodyPr>
          <a:lstStyle/>
          <a:p>
            <a:r>
              <a:rPr lang="en-US" sz="2400" dirty="0">
                <a:latin typeface="+mj-lt"/>
                <a:cs typeface="Times New Roman"/>
                <a:sym typeface="Times New Roman"/>
              </a:rPr>
              <a:t>Real life lab (</a:t>
            </a:r>
            <a:r>
              <a:rPr lang="en-US" sz="2400" dirty="0" err="1">
                <a:latin typeface="+mj-lt"/>
                <a:cs typeface="Times New Roman"/>
                <a:sym typeface="Times New Roman"/>
              </a:rPr>
              <a:t>rll</a:t>
            </a:r>
            <a:r>
              <a:rPr lang="en-US" sz="2400" dirty="0">
                <a:latin typeface="+mj-lt"/>
                <a:cs typeface="Times New Roman"/>
                <a:sym typeface="Times New Roman"/>
              </a:rPr>
              <a:t>)</a:t>
            </a:r>
          </a:p>
          <a:p>
            <a:r>
              <a:rPr lang="en-US" sz="2400" dirty="0">
                <a:latin typeface="+mj-lt"/>
                <a:cs typeface="Times New Roman"/>
                <a:sym typeface="Times New Roman"/>
              </a:rPr>
              <a:t>Group 1</a:t>
            </a:r>
            <a:endParaRPr lang="en-US" sz="2400" dirty="0">
              <a:latin typeface="+mj-lt"/>
            </a:endParaRPr>
          </a:p>
        </p:txBody>
      </p:sp>
      <p:pic>
        <p:nvPicPr>
          <p:cNvPr id="5" name="Picture 4">
            <a:extLst>
              <a:ext uri="{FF2B5EF4-FFF2-40B4-BE49-F238E27FC236}">
                <a16:creationId xmlns:a16="http://schemas.microsoft.com/office/drawing/2014/main" id="{1A2F26D1-942A-305F-65FE-2DBD1B35C87F}"/>
              </a:ext>
            </a:extLst>
          </p:cNvPr>
          <p:cNvPicPr>
            <a:picLocks noChangeAspect="1"/>
          </p:cNvPicPr>
          <p:nvPr/>
        </p:nvPicPr>
        <p:blipFill>
          <a:blip r:embed="rId2"/>
          <a:stretch>
            <a:fillRect/>
          </a:stretch>
        </p:blipFill>
        <p:spPr>
          <a:xfrm>
            <a:off x="5395064" y="1238314"/>
            <a:ext cx="5797626" cy="207811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197139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DB407-AEEA-93E3-322D-C7C6687E2642}"/>
              </a:ext>
            </a:extLst>
          </p:cNvPr>
          <p:cNvSpPr>
            <a:spLocks noGrp="1"/>
          </p:cNvSpPr>
          <p:nvPr>
            <p:ph type="title"/>
          </p:nvPr>
        </p:nvSpPr>
        <p:spPr/>
        <p:txBody>
          <a:bodyPr/>
          <a:lstStyle/>
          <a:p>
            <a:r>
              <a:rPr lang="en-US" dirty="0"/>
              <a:t>FEATURE FILE</a:t>
            </a:r>
          </a:p>
        </p:txBody>
      </p:sp>
      <p:sp>
        <p:nvSpPr>
          <p:cNvPr id="3" name="Content Placeholder 2">
            <a:extLst>
              <a:ext uri="{FF2B5EF4-FFF2-40B4-BE49-F238E27FC236}">
                <a16:creationId xmlns:a16="http://schemas.microsoft.com/office/drawing/2014/main" id="{130ED96F-A0A4-CB4B-F0C3-CD20A3389D07}"/>
              </a:ext>
            </a:extLst>
          </p:cNvPr>
          <p:cNvSpPr>
            <a:spLocks noGrp="1"/>
          </p:cNvSpPr>
          <p:nvPr>
            <p:ph idx="1"/>
          </p:nvPr>
        </p:nvSpPr>
        <p:spPr>
          <a:xfrm>
            <a:off x="1154954" y="2603500"/>
            <a:ext cx="9949821" cy="3919848"/>
          </a:xfrm>
        </p:spPr>
        <p:txBody>
          <a:bodyPr>
            <a:normAutofit/>
          </a:bodyPr>
          <a:lstStyle/>
          <a:p>
            <a:pPr algn="just">
              <a:lnSpc>
                <a:spcPct val="150000"/>
              </a:lnSpc>
              <a:buFont typeface="Courier New" panose="02070309020205020404" pitchFamily="49" charset="0"/>
              <a:buChar char="o"/>
            </a:pPr>
            <a:r>
              <a:rPr lang="en-US" sz="1500" b="1" i="0" dirty="0">
                <a:effectLst/>
              </a:rPr>
              <a:t>Steps:</a:t>
            </a:r>
            <a:r>
              <a:rPr lang="en-US" sz="1500" b="0" i="0" dirty="0">
                <a:solidFill>
                  <a:srgbClr val="374151"/>
                </a:solidFill>
                <a:effectLst/>
              </a:rPr>
              <a:t> Describe the steps that should be taken to perform the scenario. Steps are written in a given-when-then format.</a:t>
            </a:r>
          </a:p>
          <a:p>
            <a:pPr algn="just">
              <a:lnSpc>
                <a:spcPct val="150000"/>
              </a:lnSpc>
              <a:buFont typeface="Courier New" panose="02070309020205020404" pitchFamily="49" charset="0"/>
              <a:buChar char="o"/>
            </a:pPr>
            <a:r>
              <a:rPr lang="en-US" sz="1500" b="1" dirty="0">
                <a:solidFill>
                  <a:srgbClr val="181717"/>
                </a:solidFill>
              </a:rPr>
              <a:t>Behavior-Driven Development (BDD): </a:t>
            </a:r>
            <a:r>
              <a:rPr lang="en-US" sz="1500" dirty="0">
                <a:solidFill>
                  <a:srgbClr val="181717"/>
                </a:solidFill>
              </a:rPr>
              <a:t>Feature files are a core component of the BDD approach, where the focus is on defining the desired behavior of the software through collaboration and communication. BDD emphasizes the use of feature files to drive development and testing activities.</a:t>
            </a:r>
            <a:endParaRPr lang="en-US" sz="1500" i="0" dirty="0">
              <a:solidFill>
                <a:srgbClr val="374151"/>
              </a:solidFill>
            </a:endParaRPr>
          </a:p>
          <a:p>
            <a:pPr algn="just">
              <a:lnSpc>
                <a:spcPct val="150000"/>
              </a:lnSpc>
            </a:pPr>
            <a:r>
              <a:rPr lang="en-US" sz="1500" dirty="0">
                <a:solidFill>
                  <a:srgbClr val="374151"/>
                </a:solidFill>
              </a:rPr>
              <a:t>It</a:t>
            </a:r>
            <a:r>
              <a:rPr lang="en-US" sz="1500" b="0" i="0" dirty="0">
                <a:solidFill>
                  <a:srgbClr val="374151"/>
                </a:solidFill>
                <a:effectLst/>
              </a:rPr>
              <a:t> can be used as executable specifications, where the steps defined in the feature file are implemented as automated tests. Tools like Cucumber, Behave, </a:t>
            </a:r>
            <a:r>
              <a:rPr lang="en-US" sz="1500" dirty="0">
                <a:solidFill>
                  <a:srgbClr val="374151"/>
                </a:solidFill>
              </a:rPr>
              <a:t>it </a:t>
            </a:r>
            <a:r>
              <a:rPr lang="en-US" sz="1500" b="0" i="0" dirty="0">
                <a:solidFill>
                  <a:srgbClr val="374151"/>
                </a:solidFill>
                <a:effectLst/>
              </a:rPr>
              <a:t>can interpret feature files and execute the corresponding tests in a behavior-driven development framework. This allows teams to ensure that the software behaves as expected based on the specifications outlined in the feature files</a:t>
            </a:r>
            <a:r>
              <a:rPr lang="en-US" sz="1500" dirty="0">
                <a:solidFill>
                  <a:srgbClr val="374151"/>
                </a:solidFill>
              </a:rPr>
              <a:t>.     </a:t>
            </a:r>
          </a:p>
        </p:txBody>
      </p:sp>
    </p:spTree>
    <p:extLst>
      <p:ext uri="{BB962C8B-B14F-4D97-AF65-F5344CB8AC3E}">
        <p14:creationId xmlns:p14="http://schemas.microsoft.com/office/powerpoint/2010/main" val="1952950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5B706-55BB-FC11-B3B2-7B3990062951}"/>
              </a:ext>
            </a:extLst>
          </p:cNvPr>
          <p:cNvSpPr>
            <a:spLocks noGrp="1"/>
          </p:cNvSpPr>
          <p:nvPr>
            <p:ph type="title"/>
          </p:nvPr>
        </p:nvSpPr>
        <p:spPr>
          <a:xfrm>
            <a:off x="1163919" y="2357997"/>
            <a:ext cx="4351025" cy="2283824"/>
          </a:xfrm>
        </p:spPr>
        <p:txBody>
          <a:bodyPr/>
          <a:lstStyle/>
          <a:p>
            <a:r>
              <a:rPr lang="en-US" dirty="0"/>
              <a:t>FEATURE FILE</a:t>
            </a:r>
          </a:p>
        </p:txBody>
      </p:sp>
      <p:sp>
        <p:nvSpPr>
          <p:cNvPr id="3" name="Text Placeholder 2">
            <a:extLst>
              <a:ext uri="{FF2B5EF4-FFF2-40B4-BE49-F238E27FC236}">
                <a16:creationId xmlns:a16="http://schemas.microsoft.com/office/drawing/2014/main" id="{ECF82D7B-D41D-C3AD-6570-8F7347335BEC}"/>
              </a:ext>
            </a:extLst>
          </p:cNvPr>
          <p:cNvSpPr>
            <a:spLocks noGrp="1"/>
          </p:cNvSpPr>
          <p:nvPr>
            <p:ph type="body" idx="1"/>
          </p:nvPr>
        </p:nvSpPr>
        <p:spPr>
          <a:xfrm>
            <a:off x="8329911" y="5594441"/>
            <a:ext cx="1800206" cy="290855"/>
          </a:xfrm>
        </p:spPr>
        <p:txBody>
          <a:bodyPr>
            <a:normAutofit fontScale="77500" lnSpcReduction="20000"/>
          </a:bodyPr>
          <a:lstStyle/>
          <a:p>
            <a:pPr algn="ctr"/>
            <a:r>
              <a:rPr lang="en-US" dirty="0"/>
              <a:t>Fig 1</a:t>
            </a:r>
          </a:p>
        </p:txBody>
      </p:sp>
      <p:pic>
        <p:nvPicPr>
          <p:cNvPr id="4" name="Picture 3">
            <a:extLst>
              <a:ext uri="{FF2B5EF4-FFF2-40B4-BE49-F238E27FC236}">
                <a16:creationId xmlns:a16="http://schemas.microsoft.com/office/drawing/2014/main" id="{4C17A8E4-56C4-F5CC-3B2D-173B09AC0C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9207" y="2508370"/>
            <a:ext cx="5934433" cy="2459556"/>
          </a:xfrm>
          <a:prstGeom prst="rect">
            <a:avLst/>
          </a:prstGeom>
        </p:spPr>
      </p:pic>
      <p:sp>
        <p:nvSpPr>
          <p:cNvPr id="5" name="TextBox 4">
            <a:extLst>
              <a:ext uri="{FF2B5EF4-FFF2-40B4-BE49-F238E27FC236}">
                <a16:creationId xmlns:a16="http://schemas.microsoft.com/office/drawing/2014/main" id="{0EB8F986-BEE2-C46E-2541-4FCC1C833D86}"/>
              </a:ext>
            </a:extLst>
          </p:cNvPr>
          <p:cNvSpPr txBox="1"/>
          <p:nvPr/>
        </p:nvSpPr>
        <p:spPr>
          <a:xfrm>
            <a:off x="6814877" y="1682873"/>
            <a:ext cx="4685824" cy="615553"/>
          </a:xfrm>
          <a:prstGeom prst="rect">
            <a:avLst/>
          </a:prstGeom>
          <a:noFill/>
        </p:spPr>
        <p:txBody>
          <a:bodyPr wrap="square" rtlCol="0">
            <a:spAutoFit/>
          </a:bodyPr>
          <a:lstStyle/>
          <a:p>
            <a:pPr algn="ctr"/>
            <a:r>
              <a:rPr lang="en-US" sz="1600" dirty="0">
                <a:solidFill>
                  <a:srgbClr val="374151"/>
                </a:solidFill>
                <a:latin typeface="+mj-lt"/>
              </a:rPr>
              <a:t>The Example of Feature File is in below: </a:t>
            </a:r>
            <a:endParaRPr lang="en-US" sz="1600" b="0" dirty="0">
              <a:solidFill>
                <a:srgbClr val="374151"/>
              </a:solidFill>
              <a:latin typeface="+mj-lt"/>
            </a:endParaRPr>
          </a:p>
          <a:p>
            <a:pPr algn="ctr"/>
            <a:endParaRPr lang="en-US" dirty="0"/>
          </a:p>
        </p:txBody>
      </p:sp>
    </p:spTree>
    <p:extLst>
      <p:ext uri="{BB962C8B-B14F-4D97-AF65-F5344CB8AC3E}">
        <p14:creationId xmlns:p14="http://schemas.microsoft.com/office/powerpoint/2010/main" val="504758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D4269-3211-6B7B-4E12-36CC756895C6}"/>
              </a:ext>
            </a:extLst>
          </p:cNvPr>
          <p:cNvSpPr>
            <a:spLocks noGrp="1"/>
          </p:cNvSpPr>
          <p:nvPr>
            <p:ph type="title"/>
          </p:nvPr>
        </p:nvSpPr>
        <p:spPr/>
        <p:txBody>
          <a:bodyPr/>
          <a:lstStyle/>
          <a:p>
            <a:r>
              <a:rPr lang="en-US" dirty="0"/>
              <a:t>ITESTLISTENERS</a:t>
            </a:r>
          </a:p>
        </p:txBody>
      </p:sp>
      <p:sp>
        <p:nvSpPr>
          <p:cNvPr id="3" name="Content Placeholder 2">
            <a:extLst>
              <a:ext uri="{FF2B5EF4-FFF2-40B4-BE49-F238E27FC236}">
                <a16:creationId xmlns:a16="http://schemas.microsoft.com/office/drawing/2014/main" id="{B560BAD5-9ECF-B3EF-CB1C-FCE9D2027A03}"/>
              </a:ext>
            </a:extLst>
          </p:cNvPr>
          <p:cNvSpPr>
            <a:spLocks noGrp="1"/>
          </p:cNvSpPr>
          <p:nvPr>
            <p:ph idx="1"/>
          </p:nvPr>
        </p:nvSpPr>
        <p:spPr>
          <a:xfrm>
            <a:off x="1154954" y="2603500"/>
            <a:ext cx="10034662" cy="3910422"/>
          </a:xfrm>
        </p:spPr>
        <p:txBody>
          <a:bodyPr>
            <a:normAutofit lnSpcReduction="10000"/>
          </a:bodyPr>
          <a:lstStyle/>
          <a:p>
            <a:pPr algn="just">
              <a:lnSpc>
                <a:spcPct val="150000"/>
              </a:lnSpc>
            </a:pPr>
            <a:r>
              <a:rPr lang="en-IN" sz="1500" dirty="0"/>
              <a:t>‘</a:t>
            </a:r>
            <a:r>
              <a:rPr lang="en-IN" sz="1500" dirty="0" err="1"/>
              <a:t>ITestListener</a:t>
            </a:r>
            <a:r>
              <a:rPr lang="en-IN" sz="1500" dirty="0"/>
              <a:t>’ is used to listen the various events during </a:t>
            </a:r>
            <a:r>
              <a:rPr lang="en-IN" sz="1500" dirty="0" err="1"/>
              <a:t>execuation</a:t>
            </a:r>
            <a:r>
              <a:rPr lang="en-IN" sz="1500" dirty="0"/>
              <a:t> of your test </a:t>
            </a:r>
            <a:r>
              <a:rPr lang="en-IN" sz="1500" dirty="0" err="1"/>
              <a:t>suite.It</a:t>
            </a:r>
            <a:r>
              <a:rPr lang="en-IN" sz="1500" dirty="0"/>
              <a:t> provides a way to perform actions Based on different Events</a:t>
            </a:r>
            <a:r>
              <a:rPr lang="en" sz="1500" dirty="0">
                <a:solidFill>
                  <a:srgbClr val="333333"/>
                </a:solidFill>
                <a:highlight>
                  <a:srgbClr val="FFFFFF"/>
                </a:highlight>
              </a:rPr>
              <a:t>. ITestListener is an interface implemented in the class, and that class overrides the ITestListener-defined methods. The ITestListener listens to the desired events and executes the methods accordingly.</a:t>
            </a:r>
            <a:r>
              <a:rPr lang="en-IN" sz="1500" dirty="0"/>
              <a:t> </a:t>
            </a:r>
          </a:p>
          <a:p>
            <a:pPr algn="just">
              <a:lnSpc>
                <a:spcPct val="150000"/>
              </a:lnSpc>
            </a:pPr>
            <a:r>
              <a:rPr lang="en-US" sz="1500" dirty="0">
                <a:solidFill>
                  <a:srgbClr val="333333"/>
                </a:solidFill>
                <a:highlight>
                  <a:srgbClr val="FFFFFF"/>
                </a:highlight>
              </a:rPr>
              <a:t>This is the most frequently used TestNG listener. </a:t>
            </a:r>
            <a:r>
              <a:rPr lang="en-US" sz="1500" dirty="0" err="1">
                <a:solidFill>
                  <a:srgbClr val="333333"/>
                </a:solidFill>
                <a:highlight>
                  <a:srgbClr val="FFFFFF"/>
                </a:highlight>
              </a:rPr>
              <a:t>ITestListener</a:t>
            </a:r>
            <a:r>
              <a:rPr lang="en-US" sz="1500" dirty="0">
                <a:solidFill>
                  <a:srgbClr val="333333"/>
                </a:solidFill>
                <a:highlight>
                  <a:srgbClr val="FFFFFF"/>
                </a:highlight>
              </a:rPr>
              <a:t> is an interface implemented in the class, and that class overrides the </a:t>
            </a:r>
            <a:r>
              <a:rPr lang="en-US" sz="1500" dirty="0" err="1">
                <a:solidFill>
                  <a:srgbClr val="333333"/>
                </a:solidFill>
                <a:highlight>
                  <a:srgbClr val="FFFFFF"/>
                </a:highlight>
              </a:rPr>
              <a:t>ITestListener</a:t>
            </a:r>
            <a:r>
              <a:rPr lang="en-US" sz="1500" dirty="0">
                <a:solidFill>
                  <a:srgbClr val="333333"/>
                </a:solidFill>
                <a:highlight>
                  <a:srgbClr val="FFFFFF"/>
                </a:highlight>
              </a:rPr>
              <a:t>-defined methods. The </a:t>
            </a:r>
            <a:r>
              <a:rPr lang="en-US" sz="1500" dirty="0" err="1">
                <a:solidFill>
                  <a:srgbClr val="333333"/>
                </a:solidFill>
                <a:highlight>
                  <a:srgbClr val="FFFFFF"/>
                </a:highlight>
              </a:rPr>
              <a:t>ITestListener</a:t>
            </a:r>
            <a:r>
              <a:rPr lang="en-US" sz="1500" dirty="0">
                <a:solidFill>
                  <a:srgbClr val="333333"/>
                </a:solidFill>
                <a:highlight>
                  <a:srgbClr val="FFFFFF"/>
                </a:highlight>
              </a:rPr>
              <a:t> listens to the desired events and executes the methods accordingly.</a:t>
            </a:r>
          </a:p>
          <a:p>
            <a:pPr algn="just">
              <a:lnSpc>
                <a:spcPct val="150000"/>
              </a:lnSpc>
            </a:pPr>
            <a:r>
              <a:rPr lang="en-US" sz="1500" dirty="0">
                <a:solidFill>
                  <a:srgbClr val="333333"/>
                </a:solidFill>
                <a:highlight>
                  <a:srgbClr val="FFFFFF"/>
                </a:highlight>
              </a:rPr>
              <a:t>It contains the following ways:</a:t>
            </a:r>
          </a:p>
          <a:p>
            <a:pPr algn="just">
              <a:lnSpc>
                <a:spcPct val="150000"/>
              </a:lnSpc>
              <a:buFont typeface="Courier New" panose="02070309020205020404" pitchFamily="49" charset="0"/>
              <a:buChar char="o"/>
            </a:pPr>
            <a:r>
              <a:rPr lang="en-US" sz="1500" b="1" i="0" dirty="0" err="1">
                <a:effectLst/>
                <a:latin typeface="Söhne"/>
              </a:rPr>
              <a:t>onTestStart</a:t>
            </a:r>
            <a:r>
              <a:rPr lang="en-US" sz="1500" b="1" i="0" dirty="0">
                <a:effectLst/>
              </a:rPr>
              <a:t>:</a:t>
            </a:r>
            <a:r>
              <a:rPr lang="en-US" sz="1500" b="0" i="0" dirty="0">
                <a:solidFill>
                  <a:srgbClr val="374151"/>
                </a:solidFill>
                <a:effectLst/>
              </a:rPr>
              <a:t> This method is invoked when a test method is about to start.</a:t>
            </a:r>
          </a:p>
          <a:p>
            <a:pPr algn="just">
              <a:lnSpc>
                <a:spcPct val="150000"/>
              </a:lnSpc>
              <a:buFont typeface="Courier New" panose="02070309020205020404" pitchFamily="49" charset="0"/>
              <a:buChar char="o"/>
            </a:pPr>
            <a:r>
              <a:rPr lang="en-US" sz="1500" b="1" dirty="0" err="1">
                <a:solidFill>
                  <a:srgbClr val="333333"/>
                </a:solidFill>
                <a:highlight>
                  <a:srgbClr val="FFFFFF"/>
                </a:highlight>
                <a:latin typeface="Söhne"/>
              </a:rPr>
              <a:t>onTestSuccess</a:t>
            </a:r>
            <a:r>
              <a:rPr lang="en-US" sz="1500" b="1" dirty="0">
                <a:solidFill>
                  <a:srgbClr val="333333"/>
                </a:solidFill>
                <a:highlight>
                  <a:srgbClr val="FFFFFF"/>
                </a:highlight>
                <a:latin typeface="Söhne"/>
              </a:rPr>
              <a:t>(): </a:t>
            </a:r>
            <a:r>
              <a:rPr lang="en-US" sz="1500" dirty="0">
                <a:solidFill>
                  <a:srgbClr val="333333"/>
                </a:solidFill>
                <a:highlight>
                  <a:srgbClr val="FFFFFF"/>
                </a:highlight>
              </a:rPr>
              <a:t>invoked on the success of a test.</a:t>
            </a:r>
          </a:p>
          <a:p>
            <a:pPr algn="just">
              <a:lnSpc>
                <a:spcPct val="150000"/>
              </a:lnSpc>
              <a:buFont typeface="Courier New" panose="02070309020205020404" pitchFamily="49" charset="0"/>
              <a:buChar char="o"/>
            </a:pPr>
            <a:endParaRPr lang="en-US" sz="1500" b="0" i="0" dirty="0">
              <a:solidFill>
                <a:srgbClr val="374151"/>
              </a:solidFill>
              <a:effectLst/>
            </a:endParaRPr>
          </a:p>
        </p:txBody>
      </p:sp>
    </p:spTree>
    <p:extLst>
      <p:ext uri="{BB962C8B-B14F-4D97-AF65-F5344CB8AC3E}">
        <p14:creationId xmlns:p14="http://schemas.microsoft.com/office/powerpoint/2010/main" val="3729323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0C2E1-93E8-FE9F-EF4A-4276A02D7815}"/>
              </a:ext>
            </a:extLst>
          </p:cNvPr>
          <p:cNvSpPr>
            <a:spLocks noGrp="1"/>
          </p:cNvSpPr>
          <p:nvPr>
            <p:ph type="title"/>
          </p:nvPr>
        </p:nvSpPr>
        <p:spPr/>
        <p:txBody>
          <a:bodyPr/>
          <a:lstStyle/>
          <a:p>
            <a:r>
              <a:rPr lang="en-US" dirty="0"/>
              <a:t>ITESTLISTENERS</a:t>
            </a:r>
          </a:p>
        </p:txBody>
      </p:sp>
      <p:sp>
        <p:nvSpPr>
          <p:cNvPr id="3" name="Content Placeholder 2">
            <a:extLst>
              <a:ext uri="{FF2B5EF4-FFF2-40B4-BE49-F238E27FC236}">
                <a16:creationId xmlns:a16="http://schemas.microsoft.com/office/drawing/2014/main" id="{856FECAF-5F51-C121-E2FC-C1F02E006BA8}"/>
              </a:ext>
            </a:extLst>
          </p:cNvPr>
          <p:cNvSpPr>
            <a:spLocks noGrp="1"/>
          </p:cNvSpPr>
          <p:nvPr>
            <p:ph idx="1"/>
          </p:nvPr>
        </p:nvSpPr>
        <p:spPr>
          <a:xfrm>
            <a:off x="1154954" y="2603499"/>
            <a:ext cx="10157211" cy="3929275"/>
          </a:xfrm>
        </p:spPr>
        <p:txBody>
          <a:bodyPr>
            <a:normAutofit lnSpcReduction="10000"/>
          </a:bodyPr>
          <a:lstStyle/>
          <a:p>
            <a:pPr algn="just">
              <a:lnSpc>
                <a:spcPct val="150000"/>
              </a:lnSpc>
              <a:buFont typeface="Courier New" panose="02070309020205020404" pitchFamily="49" charset="0"/>
              <a:buChar char="o"/>
            </a:pPr>
            <a:r>
              <a:rPr lang="en-US" sz="1500" b="1" dirty="0" err="1">
                <a:solidFill>
                  <a:srgbClr val="333333"/>
                </a:solidFill>
                <a:highlight>
                  <a:srgbClr val="FFFFFF"/>
                </a:highlight>
                <a:latin typeface="Söhne"/>
              </a:rPr>
              <a:t>onTestFailure</a:t>
            </a:r>
            <a:r>
              <a:rPr lang="en-US" sz="1500" b="1" dirty="0">
                <a:solidFill>
                  <a:srgbClr val="333333"/>
                </a:solidFill>
                <a:highlight>
                  <a:srgbClr val="FFFFFF"/>
                </a:highlight>
                <a:latin typeface="Söhne"/>
              </a:rPr>
              <a:t>(): </a:t>
            </a:r>
            <a:r>
              <a:rPr lang="en-US" sz="1500" dirty="0">
                <a:solidFill>
                  <a:srgbClr val="333333"/>
                </a:solidFill>
                <a:highlight>
                  <a:srgbClr val="FFFFFF"/>
                </a:highlight>
              </a:rPr>
              <a:t>invoked on the failure of a test.</a:t>
            </a:r>
          </a:p>
          <a:p>
            <a:pPr algn="just">
              <a:lnSpc>
                <a:spcPct val="150000"/>
              </a:lnSpc>
              <a:buFont typeface="Courier New" panose="02070309020205020404" pitchFamily="49" charset="0"/>
              <a:buChar char="o"/>
            </a:pPr>
            <a:r>
              <a:rPr lang="en-US" sz="1500" b="1" dirty="0" err="1">
                <a:solidFill>
                  <a:srgbClr val="333333"/>
                </a:solidFill>
                <a:highlight>
                  <a:srgbClr val="FFFFFF"/>
                </a:highlight>
                <a:latin typeface="Söhne"/>
              </a:rPr>
              <a:t>onTestSkipped</a:t>
            </a:r>
            <a:r>
              <a:rPr lang="en-US" sz="1500" b="1" dirty="0">
                <a:solidFill>
                  <a:srgbClr val="333333"/>
                </a:solidFill>
                <a:highlight>
                  <a:srgbClr val="FFFFFF"/>
                </a:highlight>
                <a:latin typeface="Söhne"/>
              </a:rPr>
              <a:t>(): </a:t>
            </a:r>
            <a:r>
              <a:rPr lang="en-US" sz="1500" dirty="0">
                <a:solidFill>
                  <a:srgbClr val="333333"/>
                </a:solidFill>
                <a:highlight>
                  <a:srgbClr val="FFFFFF"/>
                </a:highlight>
              </a:rPr>
              <a:t>invoked when a test is skipped.</a:t>
            </a:r>
            <a:endParaRPr lang="en-US" sz="1500" b="1" i="0" dirty="0">
              <a:effectLst/>
              <a:latin typeface="Söhne"/>
            </a:endParaRPr>
          </a:p>
          <a:p>
            <a:pPr algn="just">
              <a:lnSpc>
                <a:spcPct val="150000"/>
              </a:lnSpc>
              <a:buFont typeface="Courier New" panose="02070309020205020404" pitchFamily="49" charset="0"/>
              <a:buChar char="o"/>
            </a:pPr>
            <a:r>
              <a:rPr lang="en-US" sz="1500" b="1" i="0" dirty="0" err="1">
                <a:effectLst/>
                <a:latin typeface="Söhne"/>
              </a:rPr>
              <a:t>onStart</a:t>
            </a:r>
            <a:r>
              <a:rPr lang="en-US" sz="1500" b="1" i="0" dirty="0">
                <a:effectLst/>
                <a:latin typeface="Söhne"/>
              </a:rPr>
              <a:t>():</a:t>
            </a:r>
            <a:r>
              <a:rPr lang="en-US" sz="1500" b="0" i="0" dirty="0">
                <a:solidFill>
                  <a:srgbClr val="374151"/>
                </a:solidFill>
                <a:effectLst/>
                <a:latin typeface="Söhne"/>
              </a:rPr>
              <a:t> </a:t>
            </a:r>
            <a:r>
              <a:rPr lang="en-US" sz="1500" b="0" i="0" dirty="0">
                <a:solidFill>
                  <a:srgbClr val="374151"/>
                </a:solidFill>
                <a:effectLst/>
              </a:rPr>
              <a:t>This method is invoked before any test starts.</a:t>
            </a:r>
          </a:p>
          <a:p>
            <a:pPr algn="just">
              <a:lnSpc>
                <a:spcPct val="150000"/>
              </a:lnSpc>
              <a:buFont typeface="Courier New" panose="02070309020205020404" pitchFamily="49" charset="0"/>
              <a:buChar char="o"/>
            </a:pPr>
            <a:r>
              <a:rPr lang="en-US" sz="1500" b="1" i="0" dirty="0" err="1">
                <a:effectLst/>
                <a:latin typeface="Söhne"/>
              </a:rPr>
              <a:t>onFinish</a:t>
            </a:r>
            <a:r>
              <a:rPr lang="en-US" sz="1500" b="1" i="0" dirty="0">
                <a:effectLst/>
                <a:latin typeface="Söhne"/>
              </a:rPr>
              <a:t>():</a:t>
            </a:r>
            <a:r>
              <a:rPr lang="en-US" sz="1500" b="0" i="0" dirty="0">
                <a:solidFill>
                  <a:srgbClr val="374151"/>
                </a:solidFill>
                <a:effectLst/>
                <a:latin typeface="Söhne"/>
              </a:rPr>
              <a:t> </a:t>
            </a:r>
            <a:r>
              <a:rPr lang="en-US" sz="1500" b="0" i="0" dirty="0">
                <a:solidFill>
                  <a:srgbClr val="374151"/>
                </a:solidFill>
                <a:effectLst/>
              </a:rPr>
              <a:t>This method is invoked after all tests have run.</a:t>
            </a:r>
            <a:r>
              <a:rPr lang="en" sz="1500" dirty="0">
                <a:solidFill>
                  <a:srgbClr val="333333"/>
                </a:solidFill>
                <a:highlight>
                  <a:srgbClr val="FFFFFF"/>
                </a:highlight>
              </a:rPr>
              <a:t> The above-mentioned methods use the parameters ITestContext and ITestResult.</a:t>
            </a:r>
            <a:endParaRPr lang="en-US" sz="1500" b="0" i="0" dirty="0">
              <a:solidFill>
                <a:srgbClr val="374151"/>
              </a:solidFill>
              <a:effectLst/>
            </a:endParaRPr>
          </a:p>
          <a:p>
            <a:pPr algn="just">
              <a:lnSpc>
                <a:spcPct val="150000"/>
              </a:lnSpc>
              <a:buFont typeface="Courier New" panose="02070309020205020404" pitchFamily="49" charset="0"/>
              <a:buChar char="o"/>
            </a:pPr>
            <a:r>
              <a:rPr lang="en-US" sz="1500" b="1" dirty="0" err="1">
                <a:solidFill>
                  <a:srgbClr val="333333"/>
                </a:solidFill>
                <a:highlight>
                  <a:srgbClr val="FFFFFF"/>
                </a:highlight>
                <a:latin typeface="Söhne"/>
              </a:rPr>
              <a:t>ITestContext</a:t>
            </a:r>
            <a:r>
              <a:rPr lang="en-US" sz="1500" b="1" dirty="0">
                <a:solidFill>
                  <a:srgbClr val="333333"/>
                </a:solidFill>
                <a:highlight>
                  <a:srgbClr val="FFFFFF"/>
                </a:highlight>
                <a:latin typeface="Söhne"/>
              </a:rPr>
              <a:t>:</a:t>
            </a:r>
            <a:r>
              <a:rPr lang="en-US" sz="1500" dirty="0">
                <a:solidFill>
                  <a:srgbClr val="333333"/>
                </a:solidFill>
                <a:highlight>
                  <a:srgbClr val="FFFFFF"/>
                </a:highlight>
              </a:rPr>
              <a:t> The </a:t>
            </a:r>
            <a:r>
              <a:rPr lang="en-US" sz="1500" dirty="0" err="1">
                <a:solidFill>
                  <a:srgbClr val="333333"/>
                </a:solidFill>
                <a:highlight>
                  <a:srgbClr val="FFFFFF"/>
                </a:highlight>
              </a:rPr>
              <a:t>ITestContext</a:t>
            </a:r>
            <a:r>
              <a:rPr lang="en-US" sz="1500" dirty="0">
                <a:solidFill>
                  <a:srgbClr val="333333"/>
                </a:solidFill>
                <a:highlight>
                  <a:srgbClr val="FFFFFF"/>
                </a:highlight>
              </a:rPr>
              <a:t> is a class that contains information about the test run. </a:t>
            </a:r>
          </a:p>
          <a:p>
            <a:pPr algn="just">
              <a:lnSpc>
                <a:spcPct val="150000"/>
              </a:lnSpc>
              <a:buFont typeface="Courier New" panose="02070309020205020404" pitchFamily="49" charset="0"/>
              <a:buChar char="o"/>
            </a:pPr>
            <a:r>
              <a:rPr lang="en-US" sz="1500" b="1" dirty="0" err="1">
                <a:solidFill>
                  <a:srgbClr val="333333"/>
                </a:solidFill>
                <a:highlight>
                  <a:srgbClr val="FFFFFF"/>
                </a:highlight>
                <a:latin typeface="Söhne"/>
              </a:rPr>
              <a:t>ITestResult</a:t>
            </a:r>
            <a:r>
              <a:rPr lang="en-US" sz="1500" b="1" dirty="0">
                <a:solidFill>
                  <a:srgbClr val="333333"/>
                </a:solidFill>
                <a:highlight>
                  <a:srgbClr val="FFFFFF"/>
                </a:highlight>
                <a:latin typeface="Söhne"/>
              </a:rPr>
              <a:t>:</a:t>
            </a:r>
            <a:r>
              <a:rPr lang="en-US" sz="1500" dirty="0">
                <a:solidFill>
                  <a:srgbClr val="333333"/>
                </a:solidFill>
                <a:highlight>
                  <a:srgbClr val="FFFFFF"/>
                </a:highlight>
              </a:rPr>
              <a:t> The </a:t>
            </a:r>
            <a:r>
              <a:rPr lang="en-US" sz="1500" dirty="0" err="1">
                <a:solidFill>
                  <a:srgbClr val="333333"/>
                </a:solidFill>
                <a:highlight>
                  <a:srgbClr val="FFFFFF"/>
                </a:highlight>
              </a:rPr>
              <a:t>ITestResult</a:t>
            </a:r>
            <a:r>
              <a:rPr lang="en-US" sz="1500" dirty="0">
                <a:solidFill>
                  <a:srgbClr val="333333"/>
                </a:solidFill>
                <a:highlight>
                  <a:srgbClr val="FFFFFF"/>
                </a:highlight>
              </a:rPr>
              <a:t> is an interface that defines the result of the test.</a:t>
            </a:r>
          </a:p>
          <a:p>
            <a:pPr algn="just">
              <a:lnSpc>
                <a:spcPct val="150000"/>
              </a:lnSpc>
              <a:buFont typeface="Courier New" panose="02070309020205020404" pitchFamily="49" charset="0"/>
              <a:buChar char="o"/>
            </a:pPr>
            <a:r>
              <a:rPr lang="en-US" sz="1500" b="1" i="0" dirty="0" err="1">
                <a:solidFill>
                  <a:srgbClr val="222222"/>
                </a:solidFill>
                <a:effectLst/>
                <a:latin typeface="Söhne"/>
              </a:rPr>
              <a:t>onTestFailedButWithinSuccessPercentage</a:t>
            </a:r>
            <a:r>
              <a:rPr lang="en-US" sz="1500" b="1" i="0" dirty="0">
                <a:solidFill>
                  <a:srgbClr val="222222"/>
                </a:solidFill>
                <a:effectLst/>
                <a:latin typeface="Söhne"/>
              </a:rPr>
              <a:t>:</a:t>
            </a:r>
            <a:r>
              <a:rPr lang="en-US" sz="1500" b="1" i="0" dirty="0">
                <a:solidFill>
                  <a:srgbClr val="222222"/>
                </a:solidFill>
                <a:effectLst/>
                <a:latin typeface="Source Sans Pro" panose="020B0503030403020204" pitchFamily="34" charset="0"/>
              </a:rPr>
              <a:t> </a:t>
            </a:r>
            <a:r>
              <a:rPr lang="en-US" sz="1500" dirty="0">
                <a:solidFill>
                  <a:srgbClr val="222222"/>
                </a:solidFill>
              </a:rPr>
              <a:t>M</a:t>
            </a:r>
            <a:r>
              <a:rPr lang="en-US" sz="1500" b="0" i="0" dirty="0">
                <a:solidFill>
                  <a:srgbClr val="222222"/>
                </a:solidFill>
                <a:effectLst/>
              </a:rPr>
              <a:t>ethod is called each time Test fails but is within success percentage.</a:t>
            </a:r>
          </a:p>
          <a:p>
            <a:pPr algn="just">
              <a:lnSpc>
                <a:spcPct val="150000"/>
              </a:lnSpc>
              <a:buFont typeface="Courier New" panose="02070309020205020404" pitchFamily="49" charset="0"/>
              <a:buChar char="o"/>
            </a:pPr>
            <a:endParaRPr lang="en-US" sz="1500" dirty="0">
              <a:solidFill>
                <a:srgbClr val="333333"/>
              </a:solidFill>
              <a:highlight>
                <a:srgbClr val="FFFFFF"/>
              </a:highlight>
            </a:endParaRPr>
          </a:p>
          <a:p>
            <a:pPr algn="just">
              <a:lnSpc>
                <a:spcPct val="150000"/>
              </a:lnSpc>
              <a:buFont typeface="Courier New" panose="02070309020205020404" pitchFamily="49" charset="0"/>
              <a:buChar char="o"/>
            </a:pPr>
            <a:endParaRPr lang="en-US" sz="1500" b="0" i="0" dirty="0">
              <a:solidFill>
                <a:srgbClr val="374151"/>
              </a:solidFill>
              <a:effectLst/>
            </a:endParaRPr>
          </a:p>
          <a:p>
            <a:pPr algn="just">
              <a:lnSpc>
                <a:spcPct val="150000"/>
              </a:lnSpc>
              <a:buFont typeface="Courier New" panose="02070309020205020404" pitchFamily="49" charset="0"/>
              <a:buChar char="o"/>
            </a:pPr>
            <a:endParaRPr lang="en-US" sz="1500" b="0" i="0" dirty="0">
              <a:solidFill>
                <a:srgbClr val="374151"/>
              </a:solidFill>
              <a:effectLst/>
            </a:endParaRPr>
          </a:p>
          <a:p>
            <a:pPr>
              <a:lnSpc>
                <a:spcPct val="150000"/>
              </a:lnSpc>
            </a:pPr>
            <a:endParaRPr lang="en-US" sz="1500" dirty="0"/>
          </a:p>
        </p:txBody>
      </p:sp>
    </p:spTree>
    <p:extLst>
      <p:ext uri="{BB962C8B-B14F-4D97-AF65-F5344CB8AC3E}">
        <p14:creationId xmlns:p14="http://schemas.microsoft.com/office/powerpoint/2010/main" val="12678223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84221-9CE6-2DD6-DA08-EAB3767ED673}"/>
              </a:ext>
            </a:extLst>
          </p:cNvPr>
          <p:cNvSpPr>
            <a:spLocks noGrp="1"/>
          </p:cNvSpPr>
          <p:nvPr>
            <p:ph type="title"/>
          </p:nvPr>
        </p:nvSpPr>
        <p:spPr>
          <a:xfrm>
            <a:off x="1173807" y="2287088"/>
            <a:ext cx="4351025" cy="2283824"/>
          </a:xfrm>
        </p:spPr>
        <p:txBody>
          <a:bodyPr/>
          <a:lstStyle/>
          <a:p>
            <a:r>
              <a:rPr lang="en-US" dirty="0"/>
              <a:t>EXAMPLE OF ITESTLISTENER</a:t>
            </a:r>
          </a:p>
        </p:txBody>
      </p:sp>
      <p:sp>
        <p:nvSpPr>
          <p:cNvPr id="3" name="Text Placeholder 2">
            <a:extLst>
              <a:ext uri="{FF2B5EF4-FFF2-40B4-BE49-F238E27FC236}">
                <a16:creationId xmlns:a16="http://schemas.microsoft.com/office/drawing/2014/main" id="{F4BB995E-79B6-DA17-9949-FEB4E3ACA7CB}"/>
              </a:ext>
            </a:extLst>
          </p:cNvPr>
          <p:cNvSpPr>
            <a:spLocks noGrp="1"/>
          </p:cNvSpPr>
          <p:nvPr>
            <p:ph type="body" idx="1"/>
          </p:nvPr>
        </p:nvSpPr>
        <p:spPr>
          <a:xfrm>
            <a:off x="7962359" y="6060141"/>
            <a:ext cx="2705641" cy="380503"/>
          </a:xfrm>
        </p:spPr>
        <p:txBody>
          <a:bodyPr>
            <a:normAutofit lnSpcReduction="10000"/>
          </a:bodyPr>
          <a:lstStyle/>
          <a:p>
            <a:pPr algn="ctr"/>
            <a:r>
              <a:rPr lang="en-US" dirty="0"/>
              <a:t>FIG 02</a:t>
            </a:r>
          </a:p>
        </p:txBody>
      </p:sp>
      <p:pic>
        <p:nvPicPr>
          <p:cNvPr id="4" name="Content Placeholder 4">
            <a:extLst>
              <a:ext uri="{FF2B5EF4-FFF2-40B4-BE49-F238E27FC236}">
                <a16:creationId xmlns:a16="http://schemas.microsoft.com/office/drawing/2014/main" id="{7B3CFB8E-0368-6C87-CC89-703039CCBD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97260" y="1243404"/>
            <a:ext cx="4602208" cy="4700476"/>
          </a:xfrm>
        </p:spPr>
      </p:pic>
      <p:pic>
        <p:nvPicPr>
          <p:cNvPr id="7" name="Content Placeholder 4">
            <a:extLst>
              <a:ext uri="{FF2B5EF4-FFF2-40B4-BE49-F238E27FC236}">
                <a16:creationId xmlns:a16="http://schemas.microsoft.com/office/drawing/2014/main" id="{34B8EB1E-7A44-C56F-7D76-FD9233B57E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7606" y="1195605"/>
            <a:ext cx="4825476" cy="4928511"/>
          </a:xfrm>
          <a:prstGeom prst="rect">
            <a:avLst/>
          </a:prstGeom>
        </p:spPr>
      </p:pic>
    </p:spTree>
    <p:extLst>
      <p:ext uri="{BB962C8B-B14F-4D97-AF65-F5344CB8AC3E}">
        <p14:creationId xmlns:p14="http://schemas.microsoft.com/office/powerpoint/2010/main" val="41162610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B9EDE-896D-46E8-64F0-15F0BB7BE181}"/>
              </a:ext>
            </a:extLst>
          </p:cNvPr>
          <p:cNvSpPr>
            <a:spLocks noGrp="1"/>
          </p:cNvSpPr>
          <p:nvPr>
            <p:ph type="ctrTitle"/>
          </p:nvPr>
        </p:nvSpPr>
        <p:spPr>
          <a:xfrm>
            <a:off x="1173809" y="2533366"/>
            <a:ext cx="8825658" cy="2677648"/>
          </a:xfrm>
        </p:spPr>
        <p:txBody>
          <a:bodyPr/>
          <a:lstStyle/>
          <a:p>
            <a:r>
              <a:rPr lang="en-US" dirty="0"/>
              <a:t>GHERKIN KEYWORKS</a:t>
            </a:r>
          </a:p>
        </p:txBody>
      </p:sp>
    </p:spTree>
    <p:extLst>
      <p:ext uri="{BB962C8B-B14F-4D97-AF65-F5344CB8AC3E}">
        <p14:creationId xmlns:p14="http://schemas.microsoft.com/office/powerpoint/2010/main" val="40132609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3893E-72F1-60CF-60D2-7B3CA98FE3EF}"/>
              </a:ext>
            </a:extLst>
          </p:cNvPr>
          <p:cNvSpPr>
            <a:spLocks noGrp="1"/>
          </p:cNvSpPr>
          <p:nvPr>
            <p:ph type="title"/>
          </p:nvPr>
        </p:nvSpPr>
        <p:spPr/>
        <p:txBody>
          <a:bodyPr/>
          <a:lstStyle/>
          <a:p>
            <a:r>
              <a:rPr lang="en-GB" b="0" dirty="0"/>
              <a:t>INTRODUCTION TO</a:t>
            </a:r>
            <a:r>
              <a:rPr lang="en-GB" sz="3600" b="0" dirty="0"/>
              <a:t> GHERKIN &amp; BEHAVIOR-DRIVEN DEVELOPMENT</a:t>
            </a:r>
            <a:endParaRPr lang="en-US" dirty="0"/>
          </a:p>
        </p:txBody>
      </p:sp>
      <p:sp>
        <p:nvSpPr>
          <p:cNvPr id="3" name="Content Placeholder 2">
            <a:extLst>
              <a:ext uri="{FF2B5EF4-FFF2-40B4-BE49-F238E27FC236}">
                <a16:creationId xmlns:a16="http://schemas.microsoft.com/office/drawing/2014/main" id="{016EB150-C803-929D-4E63-4771031C544B}"/>
              </a:ext>
            </a:extLst>
          </p:cNvPr>
          <p:cNvSpPr>
            <a:spLocks noGrp="1"/>
          </p:cNvSpPr>
          <p:nvPr>
            <p:ph idx="1"/>
          </p:nvPr>
        </p:nvSpPr>
        <p:spPr>
          <a:xfrm>
            <a:off x="1154954" y="2603500"/>
            <a:ext cx="10100650" cy="3731312"/>
          </a:xfrm>
        </p:spPr>
        <p:txBody>
          <a:bodyPr>
            <a:normAutofit/>
          </a:bodyPr>
          <a:lstStyle/>
          <a:p>
            <a:pPr algn="just">
              <a:lnSpc>
                <a:spcPct val="150000"/>
              </a:lnSpc>
            </a:pPr>
            <a:r>
              <a:rPr lang="en-GB" sz="1500" b="1" dirty="0"/>
              <a:t>Explanation of BDD</a:t>
            </a:r>
            <a:r>
              <a:rPr lang="en-GB" sz="1500" dirty="0"/>
              <a:t>: A collaborative approach to software development that integrates business stakeholders with the development team.</a:t>
            </a:r>
          </a:p>
          <a:p>
            <a:pPr algn="just">
              <a:lnSpc>
                <a:spcPct val="150000"/>
              </a:lnSpc>
            </a:pPr>
            <a:r>
              <a:rPr lang="en-GB" sz="1500" b="1" dirty="0"/>
              <a:t>Role of Gherkin in BDD</a:t>
            </a:r>
            <a:r>
              <a:rPr lang="en-GB" sz="1500" dirty="0"/>
              <a:t>: Behaviour using plain language. Facilitates clear communication of software </a:t>
            </a:r>
          </a:p>
          <a:p>
            <a:pPr algn="just">
              <a:lnSpc>
                <a:spcPct val="150000"/>
              </a:lnSpc>
            </a:pPr>
            <a:r>
              <a:rPr lang="en-GB" sz="1500" b="1" dirty="0"/>
              <a:t>Benefits of using Gherkin</a:t>
            </a:r>
            <a:r>
              <a:rPr lang="en-GB" sz="1500" dirty="0"/>
              <a:t>: Enhances clarity, improves stakeholder engagement, and streamlines the development process.</a:t>
            </a:r>
          </a:p>
          <a:p>
            <a:pPr algn="just">
              <a:lnSpc>
                <a:spcPct val="150000"/>
              </a:lnSpc>
            </a:pPr>
            <a:r>
              <a:rPr lang="en-US" sz="1500" b="1" dirty="0"/>
              <a:t>Test Automation Alignment</a:t>
            </a:r>
            <a:r>
              <a:rPr lang="en-US" sz="1500" dirty="0"/>
              <a:t>: Gherkin syntax pairs with tools like Cucumber to convert behavior descriptions into automated tests, enhancing test coverage and reliability.</a:t>
            </a:r>
          </a:p>
          <a:p>
            <a:pPr algn="just">
              <a:lnSpc>
                <a:spcPct val="150000"/>
              </a:lnSpc>
            </a:pPr>
            <a:r>
              <a:rPr lang="en-US" sz="1500" b="1" dirty="0"/>
              <a:t>Living Documentation</a:t>
            </a:r>
            <a:r>
              <a:rPr lang="en-US" sz="1500" dirty="0"/>
              <a:t>: Gherkin scenarios double as documentation, keeping team members and stakeholders aligned with the current functionalities of the system.</a:t>
            </a:r>
          </a:p>
        </p:txBody>
      </p:sp>
    </p:spTree>
    <p:extLst>
      <p:ext uri="{BB962C8B-B14F-4D97-AF65-F5344CB8AC3E}">
        <p14:creationId xmlns:p14="http://schemas.microsoft.com/office/powerpoint/2010/main" val="4048961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ABD53-1989-80B7-3415-EE792665FFE7}"/>
              </a:ext>
            </a:extLst>
          </p:cNvPr>
          <p:cNvSpPr>
            <a:spLocks noGrp="1"/>
          </p:cNvSpPr>
          <p:nvPr>
            <p:ph type="title"/>
          </p:nvPr>
        </p:nvSpPr>
        <p:spPr/>
        <p:txBody>
          <a:bodyPr/>
          <a:lstStyle/>
          <a:p>
            <a:r>
              <a:rPr lang="en-US" dirty="0"/>
              <a:t>OVERVIEW OF GHERKIN LANGUAGE</a:t>
            </a:r>
          </a:p>
        </p:txBody>
      </p:sp>
      <p:sp>
        <p:nvSpPr>
          <p:cNvPr id="3" name="Content Placeholder 2">
            <a:extLst>
              <a:ext uri="{FF2B5EF4-FFF2-40B4-BE49-F238E27FC236}">
                <a16:creationId xmlns:a16="http://schemas.microsoft.com/office/drawing/2014/main" id="{9906C597-13FB-70F9-F9EF-D6AF3A7914C0}"/>
              </a:ext>
            </a:extLst>
          </p:cNvPr>
          <p:cNvSpPr>
            <a:spLocks noGrp="1"/>
          </p:cNvSpPr>
          <p:nvPr>
            <p:ph idx="1"/>
          </p:nvPr>
        </p:nvSpPr>
        <p:spPr>
          <a:xfrm>
            <a:off x="1154954" y="2603500"/>
            <a:ext cx="9704724" cy="3769020"/>
          </a:xfrm>
        </p:spPr>
        <p:txBody>
          <a:bodyPr>
            <a:normAutofit/>
          </a:bodyPr>
          <a:lstStyle/>
          <a:p>
            <a:pPr>
              <a:lnSpc>
                <a:spcPct val="150000"/>
              </a:lnSpc>
            </a:pPr>
            <a:r>
              <a:rPr lang="en-GB" sz="1500" b="1" dirty="0"/>
              <a:t>Nature of Gherkin</a:t>
            </a:r>
            <a:r>
              <a:rPr lang="en-GB" sz="1500" dirty="0"/>
              <a:t>: A domain-specific language for writing structured yet natural language specifications.</a:t>
            </a:r>
          </a:p>
          <a:p>
            <a:pPr>
              <a:lnSpc>
                <a:spcPct val="150000"/>
              </a:lnSpc>
            </a:pPr>
            <a:r>
              <a:rPr lang="en-GB" sz="1500" b="1" dirty="0"/>
              <a:t>Structure of a Gherkin Document</a:t>
            </a:r>
            <a:r>
              <a:rPr lang="en-GB" sz="1500" dirty="0"/>
              <a:t>: Explaining Features, Scenarios, Steps, and Background.</a:t>
            </a:r>
          </a:p>
          <a:p>
            <a:pPr>
              <a:lnSpc>
                <a:spcPct val="150000"/>
              </a:lnSpc>
            </a:pPr>
            <a:r>
              <a:rPr lang="en-GB" sz="1500" b="1" dirty="0"/>
              <a:t>Importance of Gherkin's readability</a:t>
            </a:r>
            <a:r>
              <a:rPr lang="en-GB" sz="1500" dirty="0"/>
              <a:t>: Ensuring that documentation is accessible to all stakeholders.</a:t>
            </a:r>
          </a:p>
          <a:p>
            <a:pPr>
              <a:lnSpc>
                <a:spcPct val="150000"/>
              </a:lnSpc>
            </a:pPr>
            <a:r>
              <a:rPr lang="en-US" sz="1500" b="1" dirty="0"/>
              <a:t>Enables Behavior Validation</a:t>
            </a:r>
            <a:r>
              <a:rPr lang="en-US" sz="1500" dirty="0"/>
              <a:t>: Gherkin allows the validation of application behavior against business requirements, ensuring software acts as expected.</a:t>
            </a:r>
          </a:p>
          <a:p>
            <a:pPr>
              <a:lnSpc>
                <a:spcPct val="150000"/>
              </a:lnSpc>
            </a:pPr>
            <a:r>
              <a:rPr lang="en-US" sz="1500" b="1" dirty="0"/>
              <a:t>Facilitates Collaboration</a:t>
            </a:r>
            <a:r>
              <a:rPr lang="en-US" sz="1500" dirty="0"/>
              <a:t>: By using language everyone understands, Gherkin fosters better collaboration between developers, testers, and business stakeholders.</a:t>
            </a:r>
          </a:p>
        </p:txBody>
      </p:sp>
    </p:spTree>
    <p:extLst>
      <p:ext uri="{BB962C8B-B14F-4D97-AF65-F5344CB8AC3E}">
        <p14:creationId xmlns:p14="http://schemas.microsoft.com/office/powerpoint/2010/main" val="1388153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BBA6A-A103-9192-DF99-E2984C99963D}"/>
              </a:ext>
            </a:extLst>
          </p:cNvPr>
          <p:cNvSpPr>
            <a:spLocks noGrp="1"/>
          </p:cNvSpPr>
          <p:nvPr>
            <p:ph type="title"/>
          </p:nvPr>
        </p:nvSpPr>
        <p:spPr/>
        <p:txBody>
          <a:bodyPr/>
          <a:lstStyle/>
          <a:p>
            <a:r>
              <a:rPr lang="en-GB" sz="3600" dirty="0"/>
              <a:t>GHERKIN KEYWORDS – ‘FEATURE’ AND ‘SCENARIO’</a:t>
            </a:r>
            <a:endParaRPr lang="en-US" dirty="0"/>
          </a:p>
        </p:txBody>
      </p:sp>
      <p:sp>
        <p:nvSpPr>
          <p:cNvPr id="3" name="Content Placeholder 2">
            <a:extLst>
              <a:ext uri="{FF2B5EF4-FFF2-40B4-BE49-F238E27FC236}">
                <a16:creationId xmlns:a16="http://schemas.microsoft.com/office/drawing/2014/main" id="{79C151D7-2745-BCE9-76A4-61F846ABC174}"/>
              </a:ext>
            </a:extLst>
          </p:cNvPr>
          <p:cNvSpPr>
            <a:spLocks noGrp="1"/>
          </p:cNvSpPr>
          <p:nvPr>
            <p:ph idx="1"/>
          </p:nvPr>
        </p:nvSpPr>
        <p:spPr>
          <a:xfrm>
            <a:off x="1154954" y="2603500"/>
            <a:ext cx="10128931" cy="3589910"/>
          </a:xfrm>
        </p:spPr>
        <p:txBody>
          <a:bodyPr>
            <a:normAutofit/>
          </a:bodyPr>
          <a:lstStyle/>
          <a:p>
            <a:pPr algn="just">
              <a:lnSpc>
                <a:spcPct val="150000"/>
              </a:lnSpc>
            </a:pPr>
            <a:r>
              <a:rPr lang="en-GB" sz="1500" b="1" dirty="0">
                <a:latin typeface="Söhne"/>
              </a:rPr>
              <a:t>Feature: </a:t>
            </a:r>
            <a:r>
              <a:rPr lang="en-GB" sz="1500" dirty="0"/>
              <a:t>A 'Feature' in Gherkin provides a high-level description of a software feature, outlining its business value and purpose. It starts with the keyword 'Feature', followed by a title and a brief narrative that sets the context for the Scenarios that follow. For example, "Feature: Login Functionality" describes the overall intention and benefit of the login feature.</a:t>
            </a:r>
          </a:p>
          <a:p>
            <a:pPr algn="just">
              <a:lnSpc>
                <a:spcPct val="150000"/>
              </a:lnSpc>
            </a:pPr>
            <a:r>
              <a:rPr lang="en-GB" sz="1500" b="1" dirty="0"/>
              <a:t>Scenario</a:t>
            </a:r>
            <a:r>
              <a:rPr lang="en-GB" sz="1500" dirty="0"/>
              <a:t>: A 'Scenario' is a specific example that demonstrates how the software behaves under certain conditions. It begins with the keyword 'Scenario', followed by a descriptive title and a series of steps using Gherkin's 'Given', 'When', 'Then' structure to define preconditions, actions, and expected outcomes. For instance, a scenario titled "Successful login with valid credentials" would detail the steps and expected result of a user logging in successfully.</a:t>
            </a:r>
          </a:p>
        </p:txBody>
      </p:sp>
    </p:spTree>
    <p:extLst>
      <p:ext uri="{BB962C8B-B14F-4D97-AF65-F5344CB8AC3E}">
        <p14:creationId xmlns:p14="http://schemas.microsoft.com/office/powerpoint/2010/main" val="2253189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A1F2C-137F-9069-533D-F953A5122FB4}"/>
              </a:ext>
            </a:extLst>
          </p:cNvPr>
          <p:cNvSpPr>
            <a:spLocks noGrp="1"/>
          </p:cNvSpPr>
          <p:nvPr>
            <p:ph type="title"/>
          </p:nvPr>
        </p:nvSpPr>
        <p:spPr>
          <a:xfrm>
            <a:off x="1154953" y="1090210"/>
            <a:ext cx="8761413" cy="706964"/>
          </a:xfrm>
        </p:spPr>
        <p:txBody>
          <a:bodyPr/>
          <a:lstStyle/>
          <a:p>
            <a:r>
              <a:rPr lang="en-GB" sz="3600" b="0" i="0" dirty="0">
                <a:effectLst/>
                <a:latin typeface="Söhne"/>
              </a:rPr>
              <a:t>GHERKIN KEYWORDS - 'Given', 'When', 'Then'</a:t>
            </a:r>
            <a:br>
              <a:rPr lang="en-GB" sz="3600" b="0" i="0" dirty="0">
                <a:effectLst/>
                <a:latin typeface="Söhne"/>
              </a:rPr>
            </a:br>
            <a:endParaRPr lang="en-US" dirty="0"/>
          </a:p>
        </p:txBody>
      </p:sp>
      <p:sp>
        <p:nvSpPr>
          <p:cNvPr id="3" name="Content Placeholder 2">
            <a:extLst>
              <a:ext uri="{FF2B5EF4-FFF2-40B4-BE49-F238E27FC236}">
                <a16:creationId xmlns:a16="http://schemas.microsoft.com/office/drawing/2014/main" id="{2B9EDBEA-A256-89B4-3FA4-536C07453FA3}"/>
              </a:ext>
            </a:extLst>
          </p:cNvPr>
          <p:cNvSpPr>
            <a:spLocks noGrp="1"/>
          </p:cNvSpPr>
          <p:nvPr>
            <p:ph sz="half" idx="1"/>
          </p:nvPr>
        </p:nvSpPr>
        <p:spPr>
          <a:xfrm>
            <a:off x="1154953" y="3152141"/>
            <a:ext cx="4941047" cy="1826260"/>
          </a:xfrm>
        </p:spPr>
        <p:txBody>
          <a:bodyPr>
            <a:normAutofit fontScale="92500" lnSpcReduction="10000"/>
          </a:bodyPr>
          <a:lstStyle/>
          <a:p>
            <a:pPr algn="just">
              <a:lnSpc>
                <a:spcPct val="150000"/>
              </a:lnSpc>
            </a:pPr>
            <a:r>
              <a:rPr lang="en-GB" sz="1800" b="1" i="0" dirty="0">
                <a:effectLst/>
                <a:latin typeface="Söhne"/>
              </a:rPr>
              <a:t>Given:</a:t>
            </a:r>
            <a:r>
              <a:rPr lang="en-GB" sz="1800" b="0" i="0" dirty="0">
                <a:effectLst/>
                <a:latin typeface="Söhne"/>
              </a:rPr>
              <a:t> </a:t>
            </a:r>
            <a:r>
              <a:rPr lang="en-GB" sz="1600" b="0" i="0" dirty="0">
                <a:effectLst/>
              </a:rPr>
              <a:t>Setting the scene or context for the scenario</a:t>
            </a:r>
            <a:r>
              <a:rPr lang="en-GB" sz="1800" b="0" i="0" dirty="0">
                <a:effectLst/>
                <a:latin typeface="Söhne"/>
              </a:rPr>
              <a:t>.</a:t>
            </a:r>
          </a:p>
          <a:p>
            <a:pPr algn="just">
              <a:lnSpc>
                <a:spcPct val="150000"/>
              </a:lnSpc>
            </a:pPr>
            <a:r>
              <a:rPr lang="en-GB" sz="1800" b="1" i="0" dirty="0">
                <a:effectLst/>
                <a:latin typeface="Söhne"/>
              </a:rPr>
              <a:t>When:</a:t>
            </a:r>
            <a:r>
              <a:rPr lang="en-GB" sz="1800" b="0" i="0" dirty="0">
                <a:effectLst/>
                <a:latin typeface="Söhne"/>
              </a:rPr>
              <a:t> </a:t>
            </a:r>
            <a:r>
              <a:rPr lang="en-GB" sz="1600" b="0" i="0" dirty="0">
                <a:effectLst/>
              </a:rPr>
              <a:t>Describing the key action or event.</a:t>
            </a:r>
          </a:p>
          <a:p>
            <a:pPr algn="just">
              <a:lnSpc>
                <a:spcPct val="150000"/>
              </a:lnSpc>
            </a:pPr>
            <a:r>
              <a:rPr lang="en-GB" sz="1800" b="1" i="0" dirty="0">
                <a:effectLst/>
                <a:latin typeface="Söhne"/>
              </a:rPr>
              <a:t>Then:</a:t>
            </a:r>
            <a:r>
              <a:rPr lang="en-GB" sz="1800" b="0" i="0" dirty="0">
                <a:effectLst/>
                <a:latin typeface="Söhne"/>
              </a:rPr>
              <a:t> </a:t>
            </a:r>
            <a:r>
              <a:rPr lang="en-GB" sz="1600" b="0" i="0" dirty="0">
                <a:effectLst/>
              </a:rPr>
              <a:t>Outlining the expected result or state.</a:t>
            </a:r>
          </a:p>
          <a:p>
            <a:endParaRPr lang="en-US" dirty="0"/>
          </a:p>
        </p:txBody>
      </p:sp>
      <p:pic>
        <p:nvPicPr>
          <p:cNvPr id="6" name="Picture 5">
            <a:extLst>
              <a:ext uri="{FF2B5EF4-FFF2-40B4-BE49-F238E27FC236}">
                <a16:creationId xmlns:a16="http://schemas.microsoft.com/office/drawing/2014/main" id="{9EFB0A36-A78B-30EE-325B-A589E7706382}"/>
              </a:ext>
            </a:extLst>
          </p:cNvPr>
          <p:cNvPicPr>
            <a:picLocks noChangeAspect="1"/>
          </p:cNvPicPr>
          <p:nvPr/>
        </p:nvPicPr>
        <p:blipFill>
          <a:blip r:embed="rId2"/>
          <a:stretch>
            <a:fillRect/>
          </a:stretch>
        </p:blipFill>
        <p:spPr>
          <a:xfrm>
            <a:off x="6351214" y="2914401"/>
            <a:ext cx="5733209" cy="2616824"/>
          </a:xfrm>
          <a:prstGeom prst="rect">
            <a:avLst/>
          </a:prstGeom>
        </p:spPr>
      </p:pic>
      <p:sp>
        <p:nvSpPr>
          <p:cNvPr id="7" name="TextBox 6">
            <a:extLst>
              <a:ext uri="{FF2B5EF4-FFF2-40B4-BE49-F238E27FC236}">
                <a16:creationId xmlns:a16="http://schemas.microsoft.com/office/drawing/2014/main" id="{F1F979C6-23F3-A4AE-F0DE-CB3131B9F781}"/>
              </a:ext>
            </a:extLst>
          </p:cNvPr>
          <p:cNvSpPr txBox="1"/>
          <p:nvPr/>
        </p:nvSpPr>
        <p:spPr>
          <a:xfrm>
            <a:off x="8345463" y="5721175"/>
            <a:ext cx="872355" cy="369332"/>
          </a:xfrm>
          <a:prstGeom prst="rect">
            <a:avLst/>
          </a:prstGeom>
          <a:noFill/>
        </p:spPr>
        <p:txBody>
          <a:bodyPr wrap="none" rtlCol="0">
            <a:spAutoFit/>
          </a:bodyPr>
          <a:lstStyle/>
          <a:p>
            <a:r>
              <a:rPr lang="en-US" dirty="0">
                <a:solidFill>
                  <a:schemeClr val="accent1">
                    <a:lumMod val="60000"/>
                    <a:lumOff val="40000"/>
                  </a:schemeClr>
                </a:solidFill>
              </a:rPr>
              <a:t>FIG 03</a:t>
            </a:r>
          </a:p>
        </p:txBody>
      </p:sp>
    </p:spTree>
    <p:extLst>
      <p:ext uri="{BB962C8B-B14F-4D97-AF65-F5344CB8AC3E}">
        <p14:creationId xmlns:p14="http://schemas.microsoft.com/office/powerpoint/2010/main" val="335222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401FA-A693-8736-5C7B-85EFFCF21C3E}"/>
              </a:ext>
            </a:extLst>
          </p:cNvPr>
          <p:cNvSpPr>
            <a:spLocks noGrp="1"/>
          </p:cNvSpPr>
          <p:nvPr>
            <p:ph type="title"/>
          </p:nvPr>
        </p:nvSpPr>
        <p:spPr/>
        <p:txBody>
          <a:bodyPr/>
          <a:lstStyle/>
          <a:p>
            <a:r>
              <a:rPr lang="en-US" dirty="0"/>
              <a:t>TEAM MEMBERS</a:t>
            </a:r>
          </a:p>
        </p:txBody>
      </p:sp>
      <p:sp>
        <p:nvSpPr>
          <p:cNvPr id="3" name="Content Placeholder 2">
            <a:extLst>
              <a:ext uri="{FF2B5EF4-FFF2-40B4-BE49-F238E27FC236}">
                <a16:creationId xmlns:a16="http://schemas.microsoft.com/office/drawing/2014/main" id="{5AE9B7AC-D6EE-737B-A6F7-F304AF083377}"/>
              </a:ext>
            </a:extLst>
          </p:cNvPr>
          <p:cNvSpPr>
            <a:spLocks noGrp="1"/>
          </p:cNvSpPr>
          <p:nvPr>
            <p:ph idx="1"/>
          </p:nvPr>
        </p:nvSpPr>
        <p:spPr>
          <a:xfrm>
            <a:off x="1122830" y="2406323"/>
            <a:ext cx="9661434" cy="3909636"/>
          </a:xfrm>
        </p:spPr>
        <p:txBody>
          <a:bodyPr>
            <a:normAutofit fontScale="92500" lnSpcReduction="10000"/>
          </a:bodyPr>
          <a:lstStyle/>
          <a:p>
            <a:pPr>
              <a:lnSpc>
                <a:spcPct val="150000"/>
              </a:lnSpc>
              <a:buFont typeface="+mj-lt"/>
              <a:buAutoNum type="arabicPeriod"/>
            </a:pPr>
            <a:r>
              <a:rPr lang="en-US" b="0" i="0" dirty="0" err="1">
                <a:solidFill>
                  <a:srgbClr val="000000"/>
                </a:solidFill>
                <a:effectLst/>
              </a:rPr>
              <a:t>Rithik</a:t>
            </a:r>
            <a:r>
              <a:rPr lang="en-US" b="0" i="0" dirty="0">
                <a:solidFill>
                  <a:srgbClr val="000000"/>
                </a:solidFill>
                <a:effectLst/>
              </a:rPr>
              <a:t> Richard (2580662)</a:t>
            </a:r>
          </a:p>
          <a:p>
            <a:pPr>
              <a:lnSpc>
                <a:spcPct val="150000"/>
              </a:lnSpc>
              <a:buFont typeface="+mj-lt"/>
              <a:buAutoNum type="arabicPeriod"/>
            </a:pPr>
            <a:r>
              <a:rPr lang="en-US" dirty="0"/>
              <a:t>Anjali Upadhyay (</a:t>
            </a:r>
            <a:r>
              <a:rPr lang="en-US" b="0" i="0" dirty="0">
                <a:solidFill>
                  <a:srgbClr val="000000"/>
                </a:solidFill>
                <a:effectLst/>
              </a:rPr>
              <a:t>2580446)</a:t>
            </a:r>
            <a:endParaRPr lang="en-US" dirty="0"/>
          </a:p>
          <a:p>
            <a:pPr>
              <a:lnSpc>
                <a:spcPct val="150000"/>
              </a:lnSpc>
              <a:buFont typeface="+mj-lt"/>
              <a:buAutoNum type="arabicPeriod"/>
            </a:pPr>
            <a:r>
              <a:rPr lang="en-US" dirty="0"/>
              <a:t>Rahul Kumar (</a:t>
            </a:r>
            <a:r>
              <a:rPr lang="en-US" b="0" i="0" dirty="0">
                <a:solidFill>
                  <a:srgbClr val="000000"/>
                </a:solidFill>
                <a:effectLst/>
              </a:rPr>
              <a:t>2580325)</a:t>
            </a:r>
            <a:endParaRPr lang="en-US" dirty="0"/>
          </a:p>
          <a:p>
            <a:pPr>
              <a:lnSpc>
                <a:spcPct val="150000"/>
              </a:lnSpc>
              <a:buFont typeface="+mj-lt"/>
              <a:buAutoNum type="arabicPeriod"/>
            </a:pPr>
            <a:r>
              <a:rPr lang="en-US" b="0" i="0" dirty="0" err="1">
                <a:solidFill>
                  <a:srgbClr val="000000"/>
                </a:solidFill>
                <a:effectLst/>
              </a:rPr>
              <a:t>Chandaluru</a:t>
            </a:r>
            <a:r>
              <a:rPr lang="en-US" b="0" i="0" dirty="0">
                <a:solidFill>
                  <a:srgbClr val="000000"/>
                </a:solidFill>
                <a:effectLst/>
              </a:rPr>
              <a:t> </a:t>
            </a:r>
            <a:r>
              <a:rPr lang="en-US" b="0" i="0" dirty="0" err="1">
                <a:solidFill>
                  <a:srgbClr val="000000"/>
                </a:solidFill>
                <a:effectLst/>
              </a:rPr>
              <a:t>Nandakishore</a:t>
            </a:r>
            <a:r>
              <a:rPr lang="en-US" b="0" i="0" dirty="0">
                <a:solidFill>
                  <a:srgbClr val="000000"/>
                </a:solidFill>
                <a:effectLst/>
              </a:rPr>
              <a:t> (2580039)</a:t>
            </a:r>
          </a:p>
          <a:p>
            <a:pPr>
              <a:lnSpc>
                <a:spcPct val="150000"/>
              </a:lnSpc>
              <a:buFont typeface="+mj-lt"/>
              <a:buAutoNum type="arabicPeriod"/>
            </a:pPr>
            <a:r>
              <a:rPr lang="en-US" b="0" i="0" dirty="0" err="1">
                <a:solidFill>
                  <a:srgbClr val="000000"/>
                </a:solidFill>
                <a:effectLst/>
              </a:rPr>
              <a:t>Chappidi</a:t>
            </a:r>
            <a:r>
              <a:rPr lang="en-US" b="0" i="0" dirty="0">
                <a:solidFill>
                  <a:srgbClr val="000000"/>
                </a:solidFill>
                <a:effectLst/>
              </a:rPr>
              <a:t> Naresh (2579957)</a:t>
            </a:r>
          </a:p>
          <a:p>
            <a:pPr>
              <a:lnSpc>
                <a:spcPct val="150000"/>
              </a:lnSpc>
              <a:buFont typeface="+mj-lt"/>
              <a:buAutoNum type="arabicPeriod"/>
            </a:pPr>
            <a:r>
              <a:rPr lang="en-US" b="0" i="0" dirty="0" err="1">
                <a:solidFill>
                  <a:srgbClr val="000000"/>
                </a:solidFill>
                <a:effectLst/>
              </a:rPr>
              <a:t>Chilukuri</a:t>
            </a:r>
            <a:r>
              <a:rPr lang="en-US" b="0" i="0" dirty="0">
                <a:solidFill>
                  <a:srgbClr val="000000"/>
                </a:solidFill>
                <a:effectLst/>
              </a:rPr>
              <a:t> Ganesh (2580169)</a:t>
            </a:r>
          </a:p>
          <a:p>
            <a:pPr>
              <a:lnSpc>
                <a:spcPct val="150000"/>
              </a:lnSpc>
              <a:buFont typeface="+mj-lt"/>
              <a:buAutoNum type="arabicPeriod"/>
            </a:pPr>
            <a:r>
              <a:rPr lang="en-US" b="0" i="0" dirty="0">
                <a:solidFill>
                  <a:srgbClr val="000000"/>
                </a:solidFill>
                <a:effectLst/>
              </a:rPr>
              <a:t>Santhosh K (2580152)</a:t>
            </a:r>
          </a:p>
          <a:p>
            <a:pPr>
              <a:lnSpc>
                <a:spcPct val="150000"/>
              </a:lnSpc>
              <a:buFont typeface="+mj-lt"/>
              <a:buAutoNum type="arabicPeriod"/>
            </a:pPr>
            <a:r>
              <a:rPr lang="en-US" b="0" i="0" dirty="0" err="1">
                <a:solidFill>
                  <a:srgbClr val="000000"/>
                </a:solidFill>
                <a:effectLst/>
              </a:rPr>
              <a:t>Sabbella</a:t>
            </a:r>
            <a:r>
              <a:rPr lang="en-US" b="0" i="0" dirty="0">
                <a:solidFill>
                  <a:srgbClr val="000000"/>
                </a:solidFill>
                <a:effectLst/>
              </a:rPr>
              <a:t> Urmila (2580212)   </a:t>
            </a:r>
            <a:endParaRPr lang="en-US" dirty="0"/>
          </a:p>
        </p:txBody>
      </p:sp>
      <p:pic>
        <p:nvPicPr>
          <p:cNvPr id="2052" name="Picture 4" descr="Add Items To Cart - Minimalist Shopping Cart PNG Image | Transparent PNG  Free Download on SeekPNG">
            <a:extLst>
              <a:ext uri="{FF2B5EF4-FFF2-40B4-BE49-F238E27FC236}">
                <a16:creationId xmlns:a16="http://schemas.microsoft.com/office/drawing/2014/main" id="{958F37BB-5F6D-FA06-DC10-375E5B3E8FB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2280"/>
          <a:stretch/>
        </p:blipFill>
        <p:spPr bwMode="auto">
          <a:xfrm>
            <a:off x="7948500" y="2411288"/>
            <a:ext cx="3254170" cy="347304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Picture 2" descr="Shopping bag and cute colorful baby icon Vector Image">
            <a:extLst>
              <a:ext uri="{FF2B5EF4-FFF2-40B4-BE49-F238E27FC236}">
                <a16:creationId xmlns:a16="http://schemas.microsoft.com/office/drawing/2014/main" id="{FD1E9E62-45C9-2B14-28EB-ECB5FFEF475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759" r="14001" b="14197"/>
          <a:stretch/>
        </p:blipFill>
        <p:spPr bwMode="auto">
          <a:xfrm rot="21296444">
            <a:off x="7142552" y="3757885"/>
            <a:ext cx="1967177" cy="259526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2" name="Rectangle 8">
            <a:extLst>
              <a:ext uri="{FF2B5EF4-FFF2-40B4-BE49-F238E27FC236}">
                <a16:creationId xmlns:a16="http://schemas.microsoft.com/office/drawing/2014/main" id="{A7B2ABC9-975B-F4A5-8E35-AC91C943F1AD}"/>
              </a:ext>
            </a:extLst>
          </p:cNvPr>
          <p:cNvSpPr>
            <a:spLocks noChangeArrowheads="1"/>
          </p:cNvSpPr>
          <p:nvPr/>
        </p:nvSpPr>
        <p:spPr bwMode="auto">
          <a:xfrm>
            <a:off x="1155700" y="41751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363818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6D659-7275-B9B6-05E8-A7A8E1B69495}"/>
              </a:ext>
            </a:extLst>
          </p:cNvPr>
          <p:cNvSpPr>
            <a:spLocks noGrp="1"/>
          </p:cNvSpPr>
          <p:nvPr>
            <p:ph type="title"/>
          </p:nvPr>
        </p:nvSpPr>
        <p:spPr/>
        <p:txBody>
          <a:bodyPr/>
          <a:lstStyle/>
          <a:p>
            <a:r>
              <a:rPr lang="en-GB" sz="3600" b="0" i="0" dirty="0">
                <a:effectLst/>
                <a:latin typeface="Söhne"/>
              </a:rPr>
              <a:t>Gherkin Keywords - 'And', 'But'</a:t>
            </a:r>
            <a:endParaRPr lang="en-US" dirty="0"/>
          </a:p>
        </p:txBody>
      </p:sp>
      <p:sp>
        <p:nvSpPr>
          <p:cNvPr id="3" name="Content Placeholder 2">
            <a:extLst>
              <a:ext uri="{FF2B5EF4-FFF2-40B4-BE49-F238E27FC236}">
                <a16:creationId xmlns:a16="http://schemas.microsoft.com/office/drawing/2014/main" id="{0B30FF22-6EC3-1BBC-7D13-B62D219D05E6}"/>
              </a:ext>
            </a:extLst>
          </p:cNvPr>
          <p:cNvSpPr>
            <a:spLocks noGrp="1"/>
          </p:cNvSpPr>
          <p:nvPr>
            <p:ph idx="1"/>
          </p:nvPr>
        </p:nvSpPr>
        <p:spPr>
          <a:xfrm>
            <a:off x="1154954" y="2603500"/>
            <a:ext cx="8825659" cy="1013460"/>
          </a:xfrm>
        </p:spPr>
        <p:txBody>
          <a:bodyPr/>
          <a:lstStyle/>
          <a:p>
            <a:pPr algn="l">
              <a:lnSpc>
                <a:spcPct val="150000"/>
              </a:lnSpc>
              <a:buFont typeface="Arial" panose="020B0604020202020204" pitchFamily="34" charset="0"/>
              <a:buChar char="•"/>
            </a:pPr>
            <a:r>
              <a:rPr lang="en-GB" sz="1800" b="1" i="0" dirty="0">
                <a:effectLst/>
                <a:latin typeface="Söhne"/>
              </a:rPr>
              <a:t>And:</a:t>
            </a:r>
            <a:r>
              <a:rPr lang="en-GB" sz="1800" b="0" i="0" dirty="0">
                <a:effectLst/>
                <a:latin typeface="Söhne"/>
              </a:rPr>
              <a:t> </a:t>
            </a:r>
            <a:r>
              <a:rPr lang="en-GB" sz="1600" b="0" i="0" dirty="0">
                <a:effectLst/>
              </a:rPr>
              <a:t>Use for adding additional conditions or actions.</a:t>
            </a:r>
          </a:p>
          <a:p>
            <a:pPr algn="l">
              <a:lnSpc>
                <a:spcPct val="150000"/>
              </a:lnSpc>
              <a:buFont typeface="Arial" panose="020B0604020202020204" pitchFamily="34" charset="0"/>
              <a:buChar char="•"/>
            </a:pPr>
            <a:r>
              <a:rPr lang="en-GB" sz="1800" b="1" i="0" dirty="0">
                <a:effectLst/>
                <a:latin typeface="Söhne"/>
              </a:rPr>
              <a:t>But:</a:t>
            </a:r>
            <a:r>
              <a:rPr lang="en-GB" sz="1800" b="0" i="0" dirty="0">
                <a:effectLst/>
                <a:latin typeface="Söhne"/>
              </a:rPr>
              <a:t> </a:t>
            </a:r>
            <a:r>
              <a:rPr lang="en-GB" sz="1600" b="0" i="0" dirty="0">
                <a:effectLst/>
              </a:rPr>
              <a:t>Employed for specifying an exception or negative condition.</a:t>
            </a:r>
          </a:p>
        </p:txBody>
      </p:sp>
      <p:pic>
        <p:nvPicPr>
          <p:cNvPr id="5" name="Picture 4">
            <a:extLst>
              <a:ext uri="{FF2B5EF4-FFF2-40B4-BE49-F238E27FC236}">
                <a16:creationId xmlns:a16="http://schemas.microsoft.com/office/drawing/2014/main" id="{B12EFC3F-E8EA-8A34-9BDA-1FCBE20F8FD6}"/>
              </a:ext>
            </a:extLst>
          </p:cNvPr>
          <p:cNvPicPr>
            <a:picLocks noChangeAspect="1"/>
          </p:cNvPicPr>
          <p:nvPr/>
        </p:nvPicPr>
        <p:blipFill>
          <a:blip r:embed="rId2"/>
          <a:stretch>
            <a:fillRect/>
          </a:stretch>
        </p:blipFill>
        <p:spPr>
          <a:xfrm>
            <a:off x="2244760" y="3679010"/>
            <a:ext cx="7518400" cy="1941046"/>
          </a:xfrm>
          <a:prstGeom prst="rect">
            <a:avLst/>
          </a:prstGeom>
        </p:spPr>
      </p:pic>
      <p:sp>
        <p:nvSpPr>
          <p:cNvPr id="6" name="TextBox 5">
            <a:extLst>
              <a:ext uri="{FF2B5EF4-FFF2-40B4-BE49-F238E27FC236}">
                <a16:creationId xmlns:a16="http://schemas.microsoft.com/office/drawing/2014/main" id="{D93FE705-60F7-A224-4A41-364F0C337A65}"/>
              </a:ext>
            </a:extLst>
          </p:cNvPr>
          <p:cNvSpPr txBox="1"/>
          <p:nvPr/>
        </p:nvSpPr>
        <p:spPr>
          <a:xfrm>
            <a:off x="5659822" y="5808592"/>
            <a:ext cx="872355" cy="369332"/>
          </a:xfrm>
          <a:prstGeom prst="rect">
            <a:avLst/>
          </a:prstGeom>
          <a:noFill/>
        </p:spPr>
        <p:txBody>
          <a:bodyPr wrap="none" rtlCol="0">
            <a:spAutoFit/>
          </a:bodyPr>
          <a:lstStyle/>
          <a:p>
            <a:r>
              <a:rPr lang="en-US" dirty="0">
                <a:solidFill>
                  <a:schemeClr val="accent1">
                    <a:lumMod val="60000"/>
                    <a:lumOff val="40000"/>
                  </a:schemeClr>
                </a:solidFill>
              </a:rPr>
              <a:t>FIG 04</a:t>
            </a:r>
          </a:p>
        </p:txBody>
      </p:sp>
    </p:spTree>
    <p:extLst>
      <p:ext uri="{BB962C8B-B14F-4D97-AF65-F5344CB8AC3E}">
        <p14:creationId xmlns:p14="http://schemas.microsoft.com/office/powerpoint/2010/main" val="36557616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B05FC-11C9-7B27-9E6F-C762C5FBCE3E}"/>
              </a:ext>
            </a:extLst>
          </p:cNvPr>
          <p:cNvSpPr>
            <a:spLocks noGrp="1"/>
          </p:cNvSpPr>
          <p:nvPr>
            <p:ph type="ctrTitle"/>
          </p:nvPr>
        </p:nvSpPr>
        <p:spPr/>
        <p:txBody>
          <a:bodyPr/>
          <a:lstStyle/>
          <a:p>
            <a:r>
              <a:rPr lang="en-US" dirty="0"/>
              <a:t>TECHNOLOGY</a:t>
            </a:r>
          </a:p>
        </p:txBody>
      </p:sp>
    </p:spTree>
    <p:extLst>
      <p:ext uri="{BB962C8B-B14F-4D97-AF65-F5344CB8AC3E}">
        <p14:creationId xmlns:p14="http://schemas.microsoft.com/office/powerpoint/2010/main" val="40349074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E36F2-E015-7289-C5AD-71BA4F17913C}"/>
              </a:ext>
            </a:extLst>
          </p:cNvPr>
          <p:cNvSpPr>
            <a:spLocks noGrp="1"/>
          </p:cNvSpPr>
          <p:nvPr>
            <p:ph type="title"/>
          </p:nvPr>
        </p:nvSpPr>
        <p:spPr/>
        <p:txBody>
          <a:bodyPr/>
          <a:lstStyle/>
          <a:p>
            <a:r>
              <a:rPr lang="en-US" dirty="0"/>
              <a:t>INTRODUCTION OF TECHNOLOGY</a:t>
            </a:r>
          </a:p>
        </p:txBody>
      </p:sp>
      <p:sp>
        <p:nvSpPr>
          <p:cNvPr id="3" name="Content Placeholder 2">
            <a:extLst>
              <a:ext uri="{FF2B5EF4-FFF2-40B4-BE49-F238E27FC236}">
                <a16:creationId xmlns:a16="http://schemas.microsoft.com/office/drawing/2014/main" id="{ED4B197C-8CF4-BB83-5256-626D207F0BA1}"/>
              </a:ext>
            </a:extLst>
          </p:cNvPr>
          <p:cNvSpPr>
            <a:spLocks noGrp="1"/>
          </p:cNvSpPr>
          <p:nvPr>
            <p:ph idx="1"/>
          </p:nvPr>
        </p:nvSpPr>
        <p:spPr>
          <a:xfrm>
            <a:off x="1154954" y="2603499"/>
            <a:ext cx="9817846" cy="4039347"/>
          </a:xfrm>
        </p:spPr>
        <p:txBody>
          <a:bodyPr>
            <a:noAutofit/>
          </a:bodyPr>
          <a:lstStyle/>
          <a:p>
            <a:pPr algn="just">
              <a:lnSpc>
                <a:spcPct val="150000"/>
              </a:lnSpc>
            </a:pPr>
            <a:r>
              <a:rPr lang="en-IN" sz="1500" dirty="0"/>
              <a:t>Introduction of what all technology’s we have used in this project</a:t>
            </a:r>
          </a:p>
          <a:p>
            <a:pPr algn="just">
              <a:lnSpc>
                <a:spcPct val="150000"/>
              </a:lnSpc>
            </a:pPr>
            <a:r>
              <a:rPr lang="en-IN" sz="1500" dirty="0" err="1"/>
              <a:t>Cucmber</a:t>
            </a:r>
            <a:r>
              <a:rPr lang="en-IN" sz="1500" dirty="0"/>
              <a:t>: </a:t>
            </a:r>
            <a:r>
              <a:rPr lang="en-US" sz="1500" dirty="0"/>
              <a:t>Cucumber uses a plain-text format called Gherkin to define these scenarios, making it readable and understandable by everyone involved in the software development process.</a:t>
            </a:r>
          </a:p>
          <a:p>
            <a:pPr algn="just">
              <a:lnSpc>
                <a:spcPct val="150000"/>
              </a:lnSpc>
            </a:pPr>
            <a:r>
              <a:rPr lang="en-US" sz="1500" dirty="0"/>
              <a:t>Selenium: Selenium can be easily integrated with popular testing frameworks such as JUnit, TestNG, and </a:t>
            </a:r>
            <a:r>
              <a:rPr lang="en-US" sz="1500" dirty="0" err="1"/>
              <a:t>NUnit</a:t>
            </a:r>
            <a:r>
              <a:rPr lang="en-US" sz="1500" dirty="0"/>
              <a:t>, providing additional features for test management and reporting.</a:t>
            </a:r>
          </a:p>
          <a:p>
            <a:pPr algn="just">
              <a:lnSpc>
                <a:spcPct val="150000"/>
              </a:lnSpc>
            </a:pPr>
            <a:r>
              <a:rPr lang="en-US" sz="1500" dirty="0"/>
              <a:t>Listeners: listener is a mechanism that allows you to capture and respond to events during test execution.</a:t>
            </a:r>
          </a:p>
          <a:p>
            <a:pPr algn="just">
              <a:lnSpc>
                <a:spcPct val="150000"/>
              </a:lnSpc>
            </a:pPr>
            <a:r>
              <a:rPr lang="en-US" sz="1500" dirty="0"/>
              <a:t>TestNG: TestNG provides annotations to define test methods, supports parameterization, and allows grouping and prioritizing tests.</a:t>
            </a:r>
          </a:p>
        </p:txBody>
      </p:sp>
    </p:spTree>
    <p:extLst>
      <p:ext uri="{BB962C8B-B14F-4D97-AF65-F5344CB8AC3E}">
        <p14:creationId xmlns:p14="http://schemas.microsoft.com/office/powerpoint/2010/main" val="32195227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993F2-B7AB-5367-54AC-9C377739092B}"/>
              </a:ext>
            </a:extLst>
          </p:cNvPr>
          <p:cNvSpPr>
            <a:spLocks noGrp="1"/>
          </p:cNvSpPr>
          <p:nvPr>
            <p:ph type="title"/>
          </p:nvPr>
        </p:nvSpPr>
        <p:spPr/>
        <p:txBody>
          <a:bodyPr/>
          <a:lstStyle/>
          <a:p>
            <a:r>
              <a:rPr lang="en-IN" sz="3600" dirty="0"/>
              <a:t>SELENIUM</a:t>
            </a:r>
            <a:endParaRPr lang="en-US" dirty="0"/>
          </a:p>
        </p:txBody>
      </p:sp>
      <p:sp>
        <p:nvSpPr>
          <p:cNvPr id="3" name="Content Placeholder 2">
            <a:extLst>
              <a:ext uri="{FF2B5EF4-FFF2-40B4-BE49-F238E27FC236}">
                <a16:creationId xmlns:a16="http://schemas.microsoft.com/office/drawing/2014/main" id="{EC40278A-96F5-321D-F957-D5833F3B5857}"/>
              </a:ext>
            </a:extLst>
          </p:cNvPr>
          <p:cNvSpPr>
            <a:spLocks noGrp="1"/>
          </p:cNvSpPr>
          <p:nvPr>
            <p:ph idx="1"/>
          </p:nvPr>
        </p:nvSpPr>
        <p:spPr>
          <a:xfrm>
            <a:off x="1154954" y="2470150"/>
            <a:ext cx="10084546" cy="3740150"/>
          </a:xfrm>
        </p:spPr>
        <p:txBody>
          <a:bodyPr>
            <a:noAutofit/>
          </a:bodyPr>
          <a:lstStyle/>
          <a:p>
            <a:pPr algn="just">
              <a:lnSpc>
                <a:spcPct val="160000"/>
              </a:lnSpc>
            </a:pPr>
            <a:r>
              <a:rPr lang="en" sz="1500" dirty="0">
                <a:solidFill>
                  <a:srgbClr val="181717"/>
                </a:solidFill>
              </a:rPr>
              <a:t>Selenium is an open-source framework used for automating web browsers.</a:t>
            </a:r>
          </a:p>
          <a:p>
            <a:pPr algn="just">
              <a:lnSpc>
                <a:spcPct val="160000"/>
              </a:lnSpc>
            </a:pPr>
            <a:r>
              <a:rPr lang="en" sz="1500" dirty="0">
                <a:solidFill>
                  <a:srgbClr val="181717"/>
                </a:solidFill>
              </a:rPr>
              <a:t>It provides a set of tools and libraries that allow testers to interact with web elements, perform actions, and verify expected results.</a:t>
            </a:r>
          </a:p>
          <a:p>
            <a:pPr algn="just">
              <a:lnSpc>
                <a:spcPct val="160000"/>
              </a:lnSpc>
            </a:pPr>
            <a:r>
              <a:rPr lang="en-US" sz="1500" dirty="0">
                <a:solidFill>
                  <a:srgbClr val="181717"/>
                </a:solidFill>
              </a:rPr>
              <a:t>Selenium supports various programming languages like Java, Python, C#, and more.</a:t>
            </a:r>
          </a:p>
          <a:p>
            <a:pPr algn="just">
              <a:lnSpc>
                <a:spcPct val="160000"/>
              </a:lnSpc>
            </a:pPr>
            <a:r>
              <a:rPr lang="en-US" sz="1500" b="1" dirty="0">
                <a:solidFill>
                  <a:srgbClr val="181717"/>
                </a:solidFill>
                <a:latin typeface="Söhne"/>
              </a:rPr>
              <a:t>Features:</a:t>
            </a:r>
            <a:r>
              <a:rPr lang="en-US" sz="1500" b="1" dirty="0">
                <a:solidFill>
                  <a:srgbClr val="181717"/>
                </a:solidFill>
              </a:rPr>
              <a:t> </a:t>
            </a:r>
          </a:p>
          <a:p>
            <a:pPr algn="just">
              <a:lnSpc>
                <a:spcPct val="160000"/>
              </a:lnSpc>
              <a:buFont typeface="Courier New" panose="02070309020205020404" pitchFamily="49" charset="0"/>
              <a:buChar char="o"/>
            </a:pPr>
            <a:r>
              <a:rPr lang="en-US" sz="1500" dirty="0">
                <a:solidFill>
                  <a:srgbClr val="181717"/>
                </a:solidFill>
              </a:rPr>
              <a:t>Browser Automation</a:t>
            </a:r>
            <a:endParaRPr lang="en-US" sz="1500" b="1" dirty="0">
              <a:solidFill>
                <a:srgbClr val="181717"/>
              </a:solidFill>
            </a:endParaRPr>
          </a:p>
          <a:p>
            <a:pPr algn="just">
              <a:lnSpc>
                <a:spcPct val="160000"/>
              </a:lnSpc>
              <a:buFont typeface="Courier New" panose="02070309020205020404" pitchFamily="49" charset="0"/>
              <a:buChar char="o"/>
            </a:pPr>
            <a:r>
              <a:rPr lang="en-US" sz="1500" dirty="0">
                <a:solidFill>
                  <a:srgbClr val="181717"/>
                </a:solidFill>
              </a:rPr>
              <a:t>Testing Framework Integration</a:t>
            </a:r>
          </a:p>
          <a:p>
            <a:pPr algn="just">
              <a:lnSpc>
                <a:spcPct val="160000"/>
              </a:lnSpc>
            </a:pPr>
            <a:r>
              <a:rPr lang="en-US" sz="1500" dirty="0">
                <a:solidFill>
                  <a:srgbClr val="181717"/>
                </a:solidFill>
              </a:rPr>
              <a:t>Overall, Selenium is widely employed for web testing, ensuring the reliability and efficiency of web applications across various browsers.</a:t>
            </a:r>
          </a:p>
          <a:p>
            <a:pPr algn="just">
              <a:lnSpc>
                <a:spcPct val="160000"/>
              </a:lnSpc>
              <a:buFont typeface="Courier New" panose="02070309020205020404" pitchFamily="49" charset="0"/>
              <a:buChar char="o"/>
            </a:pPr>
            <a:endParaRPr lang="en-US" sz="1500" b="1" dirty="0">
              <a:solidFill>
                <a:srgbClr val="181717"/>
              </a:solidFill>
            </a:endParaRPr>
          </a:p>
        </p:txBody>
      </p:sp>
    </p:spTree>
    <p:extLst>
      <p:ext uri="{BB962C8B-B14F-4D97-AF65-F5344CB8AC3E}">
        <p14:creationId xmlns:p14="http://schemas.microsoft.com/office/powerpoint/2010/main" val="4792827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F7365-856D-D165-11C9-989511EB8DAB}"/>
              </a:ext>
            </a:extLst>
          </p:cNvPr>
          <p:cNvSpPr>
            <a:spLocks noGrp="1"/>
          </p:cNvSpPr>
          <p:nvPr>
            <p:ph type="title"/>
          </p:nvPr>
        </p:nvSpPr>
        <p:spPr/>
        <p:txBody>
          <a:bodyPr/>
          <a:lstStyle/>
          <a:p>
            <a:r>
              <a:rPr lang="en" sz="3600" dirty="0">
                <a:solidFill>
                  <a:schemeClr val="bg1"/>
                </a:solidFill>
              </a:rPr>
              <a:t>LISTENERS</a:t>
            </a:r>
            <a:endParaRPr lang="en-US" dirty="0">
              <a:solidFill>
                <a:schemeClr val="bg1"/>
              </a:solidFill>
            </a:endParaRPr>
          </a:p>
        </p:txBody>
      </p:sp>
      <p:sp>
        <p:nvSpPr>
          <p:cNvPr id="3" name="Content Placeholder 2">
            <a:extLst>
              <a:ext uri="{FF2B5EF4-FFF2-40B4-BE49-F238E27FC236}">
                <a16:creationId xmlns:a16="http://schemas.microsoft.com/office/drawing/2014/main" id="{1EACC1F1-52D3-9AD3-2157-C8396F5E830F}"/>
              </a:ext>
            </a:extLst>
          </p:cNvPr>
          <p:cNvSpPr>
            <a:spLocks noGrp="1"/>
          </p:cNvSpPr>
          <p:nvPr>
            <p:ph idx="1"/>
          </p:nvPr>
        </p:nvSpPr>
        <p:spPr>
          <a:xfrm>
            <a:off x="1154954" y="2409825"/>
            <a:ext cx="9789271" cy="4286249"/>
          </a:xfrm>
        </p:spPr>
        <p:txBody>
          <a:bodyPr>
            <a:normAutofit/>
          </a:bodyPr>
          <a:lstStyle/>
          <a:p>
            <a:pPr algn="just">
              <a:lnSpc>
                <a:spcPct val="150000"/>
              </a:lnSpc>
            </a:pPr>
            <a:r>
              <a:rPr lang="en" sz="1500" dirty="0">
                <a:solidFill>
                  <a:srgbClr val="181717"/>
                </a:solidFill>
              </a:rPr>
              <a:t>Listeners are basically the ones who have the ability to listen to a particular event.</a:t>
            </a:r>
          </a:p>
          <a:p>
            <a:pPr algn="just">
              <a:lnSpc>
                <a:spcPct val="150000"/>
              </a:lnSpc>
            </a:pPr>
            <a:r>
              <a:rPr lang="en" sz="1500" dirty="0">
                <a:solidFill>
                  <a:srgbClr val="181717"/>
                </a:solidFill>
              </a:rPr>
              <a:t>It is defined as an interface that modifies the behavior of the system.</a:t>
            </a:r>
          </a:p>
          <a:p>
            <a:pPr algn="just">
              <a:lnSpc>
                <a:spcPct val="150000"/>
              </a:lnSpc>
            </a:pPr>
            <a:r>
              <a:rPr lang="en" sz="1500" dirty="0">
                <a:solidFill>
                  <a:srgbClr val="181717"/>
                </a:solidFill>
              </a:rPr>
              <a:t>Listeners allow customization of reports and logs.</a:t>
            </a:r>
          </a:p>
          <a:p>
            <a:pPr algn="just">
              <a:lnSpc>
                <a:spcPct val="150000"/>
              </a:lnSpc>
            </a:pPr>
            <a:r>
              <a:rPr lang="en-US" sz="1500" dirty="0">
                <a:solidFill>
                  <a:schemeClr val="dk1"/>
                </a:solidFill>
              </a:rPr>
              <a:t>Listeners mainly comprise of two types, namely:</a:t>
            </a:r>
          </a:p>
          <a:p>
            <a:pPr algn="just">
              <a:lnSpc>
                <a:spcPct val="150000"/>
              </a:lnSpc>
              <a:buFont typeface="Courier New" panose="02070309020205020404" pitchFamily="49" charset="0"/>
              <a:buChar char="o"/>
            </a:pPr>
            <a:r>
              <a:rPr lang="en" sz="1500" b="1" dirty="0">
                <a:solidFill>
                  <a:schemeClr val="dk1"/>
                </a:solidFill>
              </a:rPr>
              <a:t>WebDriver listeners</a:t>
            </a:r>
            <a:r>
              <a:rPr lang="en" sz="1500" dirty="0">
                <a:solidFill>
                  <a:schemeClr val="dk1"/>
                </a:solidFill>
              </a:rPr>
              <a:t>: WebDriver listeners in Selenium are event listeners that allow you to listen to events emitted by the WebDriver.</a:t>
            </a:r>
          </a:p>
          <a:p>
            <a:pPr algn="just">
              <a:lnSpc>
                <a:spcPct val="150000"/>
              </a:lnSpc>
              <a:buFont typeface="Courier New" panose="02070309020205020404" pitchFamily="49" charset="0"/>
              <a:buChar char="o"/>
            </a:pPr>
            <a:r>
              <a:rPr lang="en" sz="1500" b="1" dirty="0">
                <a:solidFill>
                  <a:schemeClr val="dk1"/>
                </a:solidFill>
              </a:rPr>
              <a:t>TestNG listeners</a:t>
            </a:r>
            <a:r>
              <a:rPr lang="en" sz="1500" dirty="0">
                <a:solidFill>
                  <a:schemeClr val="dk1"/>
                </a:solidFill>
              </a:rPr>
              <a:t>: TestNG listeners in Selenium to perform operations before and after we execute a test method.</a:t>
            </a:r>
          </a:p>
          <a:p>
            <a:pPr marL="0" indent="0" algn="just">
              <a:lnSpc>
                <a:spcPct val="150000"/>
              </a:lnSpc>
              <a:buNone/>
            </a:pPr>
            <a:endParaRPr lang="en" sz="1500" dirty="0">
              <a:solidFill>
                <a:schemeClr val="dk1"/>
              </a:solidFill>
            </a:endParaRPr>
          </a:p>
          <a:p>
            <a:pPr>
              <a:lnSpc>
                <a:spcPct val="150000"/>
              </a:lnSpc>
            </a:pPr>
            <a:endParaRPr lang="en-US" sz="1500" dirty="0"/>
          </a:p>
        </p:txBody>
      </p:sp>
    </p:spTree>
    <p:extLst>
      <p:ext uri="{BB962C8B-B14F-4D97-AF65-F5344CB8AC3E}">
        <p14:creationId xmlns:p14="http://schemas.microsoft.com/office/powerpoint/2010/main" val="29493448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9048F-E581-D99C-71B9-B4E85E59877C}"/>
              </a:ext>
            </a:extLst>
          </p:cNvPr>
          <p:cNvSpPr>
            <a:spLocks noGrp="1"/>
          </p:cNvSpPr>
          <p:nvPr>
            <p:ph type="title"/>
          </p:nvPr>
        </p:nvSpPr>
        <p:spPr/>
        <p:txBody>
          <a:bodyPr/>
          <a:lstStyle/>
          <a:p>
            <a:r>
              <a:rPr lang="en" dirty="0">
                <a:solidFill>
                  <a:schemeClr val="bg1"/>
                </a:solidFill>
              </a:rPr>
              <a:t>CUCUMBER</a:t>
            </a:r>
            <a:endParaRPr lang="en-US" dirty="0">
              <a:solidFill>
                <a:schemeClr val="bg1"/>
              </a:solidFill>
            </a:endParaRPr>
          </a:p>
        </p:txBody>
      </p:sp>
      <p:sp>
        <p:nvSpPr>
          <p:cNvPr id="3" name="Content Placeholder 2">
            <a:extLst>
              <a:ext uri="{FF2B5EF4-FFF2-40B4-BE49-F238E27FC236}">
                <a16:creationId xmlns:a16="http://schemas.microsoft.com/office/drawing/2014/main" id="{3883E7F4-AD36-D1E7-896F-7AD603D3C779}"/>
              </a:ext>
            </a:extLst>
          </p:cNvPr>
          <p:cNvSpPr>
            <a:spLocks noGrp="1"/>
          </p:cNvSpPr>
          <p:nvPr>
            <p:ph idx="1"/>
          </p:nvPr>
        </p:nvSpPr>
        <p:spPr>
          <a:xfrm>
            <a:off x="1154954" y="2479674"/>
            <a:ext cx="10113121" cy="3883025"/>
          </a:xfrm>
        </p:spPr>
        <p:txBody>
          <a:bodyPr>
            <a:noAutofit/>
          </a:bodyPr>
          <a:lstStyle/>
          <a:p>
            <a:pPr algn="just">
              <a:lnSpc>
                <a:spcPct val="150000"/>
              </a:lnSpc>
            </a:pPr>
            <a:r>
              <a:rPr lang="en-US" sz="1500" dirty="0"/>
              <a:t>Cucumber is a tool that supports</a:t>
            </a:r>
            <a:r>
              <a:rPr lang="en-US" sz="1500" b="1" dirty="0"/>
              <a:t> </a:t>
            </a:r>
            <a:r>
              <a:rPr lang="en-US" sz="1500" b="1" dirty="0" err="1"/>
              <a:t>Behaviour</a:t>
            </a:r>
            <a:r>
              <a:rPr lang="en-US" sz="1500" b="1" dirty="0"/>
              <a:t>-Driven Development(BDD).</a:t>
            </a:r>
          </a:p>
          <a:p>
            <a:pPr algn="just">
              <a:lnSpc>
                <a:spcPct val="150000"/>
              </a:lnSpc>
            </a:pPr>
            <a:r>
              <a:rPr lang="en-US" sz="1500" dirty="0"/>
              <a:t>Cucumber provides a way for software teams to define, execute, and automate functional tests written in a natural Language format.</a:t>
            </a:r>
          </a:p>
          <a:p>
            <a:pPr algn="just">
              <a:lnSpc>
                <a:spcPct val="150000"/>
              </a:lnSpc>
            </a:pPr>
            <a:r>
              <a:rPr lang="en-US" sz="1500" dirty="0"/>
              <a:t>Cucumber uses a syntax called “</a:t>
            </a:r>
            <a:r>
              <a:rPr lang="en-US" sz="1500" b="1" dirty="0"/>
              <a:t>Gherkin</a:t>
            </a:r>
            <a:r>
              <a:rPr lang="en-US" sz="1500" dirty="0"/>
              <a:t>”.</a:t>
            </a:r>
          </a:p>
          <a:p>
            <a:pPr algn="just">
              <a:lnSpc>
                <a:spcPct val="150000"/>
              </a:lnSpc>
            </a:pPr>
            <a:r>
              <a:rPr lang="en-US" sz="1500" dirty="0"/>
              <a:t>It is a specific language used in the context of </a:t>
            </a:r>
            <a:r>
              <a:rPr lang="en-US" sz="1500" b="1" dirty="0" err="1"/>
              <a:t>Behaviour</a:t>
            </a:r>
            <a:r>
              <a:rPr lang="en-US" sz="1500" b="1" dirty="0"/>
              <a:t>-Driven Development (BDD)</a:t>
            </a:r>
            <a:r>
              <a:rPr lang="en-US" sz="1500" dirty="0"/>
              <a:t> to describe the </a:t>
            </a:r>
            <a:r>
              <a:rPr lang="en-US" sz="1500" dirty="0" err="1"/>
              <a:t>behaviour</a:t>
            </a:r>
            <a:r>
              <a:rPr lang="en-US" sz="1500" dirty="0"/>
              <a:t> of software.</a:t>
            </a:r>
          </a:p>
          <a:p>
            <a:pPr algn="just">
              <a:lnSpc>
                <a:spcPct val="150000"/>
              </a:lnSpc>
            </a:pPr>
            <a:r>
              <a:rPr lang="en-US" sz="1500" b="1" dirty="0"/>
              <a:t>Behavior Driven Development (BDD): </a:t>
            </a:r>
            <a:r>
              <a:rPr lang="en-US" sz="1500" dirty="0"/>
              <a:t>Cucumber promotes BDD by allowing teams to write specifications in a human-readable format, making collaboration easier.</a:t>
            </a:r>
          </a:p>
          <a:p>
            <a:pPr algn="just">
              <a:lnSpc>
                <a:spcPct val="150000"/>
              </a:lnSpc>
            </a:pPr>
            <a:r>
              <a:rPr lang="en-US" sz="1500" dirty="0"/>
              <a:t>Cucumber helps bridge the communication gap between technical and non-technical team members by allowing tests to be written in a natural language format.</a:t>
            </a:r>
          </a:p>
          <a:p>
            <a:pPr algn="just">
              <a:lnSpc>
                <a:spcPct val="150000"/>
              </a:lnSpc>
            </a:pPr>
            <a:endParaRPr lang="en-US" sz="1500" dirty="0"/>
          </a:p>
        </p:txBody>
      </p:sp>
    </p:spTree>
    <p:extLst>
      <p:ext uri="{BB962C8B-B14F-4D97-AF65-F5344CB8AC3E}">
        <p14:creationId xmlns:p14="http://schemas.microsoft.com/office/powerpoint/2010/main" val="40404528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49E1C-CE55-F25F-CA96-4340430C95AF}"/>
              </a:ext>
            </a:extLst>
          </p:cNvPr>
          <p:cNvSpPr>
            <a:spLocks noGrp="1"/>
          </p:cNvSpPr>
          <p:nvPr>
            <p:ph type="title"/>
          </p:nvPr>
        </p:nvSpPr>
        <p:spPr/>
        <p:txBody>
          <a:bodyPr/>
          <a:lstStyle/>
          <a:p>
            <a:r>
              <a:rPr lang="en" sz="3600" dirty="0">
                <a:solidFill>
                  <a:schemeClr val="bg1"/>
                </a:solidFill>
              </a:rPr>
              <a:t>TESTNG</a:t>
            </a:r>
            <a:endParaRPr lang="en-US" dirty="0">
              <a:solidFill>
                <a:schemeClr val="bg1"/>
              </a:solidFill>
            </a:endParaRPr>
          </a:p>
        </p:txBody>
      </p:sp>
      <p:sp>
        <p:nvSpPr>
          <p:cNvPr id="3" name="Content Placeholder 2">
            <a:extLst>
              <a:ext uri="{FF2B5EF4-FFF2-40B4-BE49-F238E27FC236}">
                <a16:creationId xmlns:a16="http://schemas.microsoft.com/office/drawing/2014/main" id="{5404538D-02CD-1A53-2C40-1B6FE1E36FB5}"/>
              </a:ext>
            </a:extLst>
          </p:cNvPr>
          <p:cNvSpPr>
            <a:spLocks noGrp="1"/>
          </p:cNvSpPr>
          <p:nvPr>
            <p:ph idx="1"/>
          </p:nvPr>
        </p:nvSpPr>
        <p:spPr>
          <a:xfrm>
            <a:off x="1154955" y="2603500"/>
            <a:ext cx="9951196" cy="3416300"/>
          </a:xfrm>
        </p:spPr>
        <p:txBody>
          <a:bodyPr>
            <a:noAutofit/>
          </a:bodyPr>
          <a:lstStyle/>
          <a:p>
            <a:pPr algn="just">
              <a:lnSpc>
                <a:spcPct val="150000"/>
              </a:lnSpc>
            </a:pPr>
            <a:r>
              <a:rPr lang="en-US" sz="1500" b="1" dirty="0"/>
              <a:t>TestNG (Test Next Generation) </a:t>
            </a:r>
            <a:r>
              <a:rPr lang="en-US" sz="1500" dirty="0"/>
              <a:t>is a testing framework inspired by JUnit and </a:t>
            </a:r>
            <a:r>
              <a:rPr lang="en-US" sz="1500" dirty="0" err="1"/>
              <a:t>NUnit</a:t>
            </a:r>
            <a:r>
              <a:rPr lang="en-US" sz="1500" dirty="0"/>
              <a:t>, designed for simplifying test configuration and parallel execution.</a:t>
            </a:r>
          </a:p>
          <a:p>
            <a:pPr algn="just">
              <a:lnSpc>
                <a:spcPct val="150000"/>
              </a:lnSpc>
            </a:pPr>
            <a:r>
              <a:rPr lang="en-US" sz="1500" dirty="0"/>
              <a:t>Developed by Cédric </a:t>
            </a:r>
            <a:r>
              <a:rPr lang="en-US" sz="1500" dirty="0" err="1"/>
              <a:t>Beust</a:t>
            </a:r>
            <a:r>
              <a:rPr lang="en-US" sz="1500" dirty="0"/>
              <a:t>, TestNG offers powerful features for testing Java applications and provides a more flexible and easily configurable testing environment.</a:t>
            </a:r>
          </a:p>
          <a:p>
            <a:pPr algn="just">
              <a:lnSpc>
                <a:spcPct val="150000"/>
              </a:lnSpc>
            </a:pPr>
            <a:r>
              <a:rPr lang="en-US" sz="1500" dirty="0"/>
              <a:t>The design goal of TestNG is to cover a wider range of test categories: unit, functional, end-to-end, integration, etc.,</a:t>
            </a:r>
          </a:p>
          <a:p>
            <a:pPr algn="just">
              <a:lnSpc>
                <a:spcPct val="150000"/>
              </a:lnSpc>
            </a:pPr>
            <a:r>
              <a:rPr lang="en" sz="1500" dirty="0">
                <a:solidFill>
                  <a:srgbClr val="181717"/>
                </a:solidFill>
              </a:rPr>
              <a:t>TestNG supports parallel test execution, test configuration through annotations, data-driven testing, and comprehensive test reporting.</a:t>
            </a:r>
          </a:p>
        </p:txBody>
      </p:sp>
    </p:spTree>
    <p:extLst>
      <p:ext uri="{BB962C8B-B14F-4D97-AF65-F5344CB8AC3E}">
        <p14:creationId xmlns:p14="http://schemas.microsoft.com/office/powerpoint/2010/main" val="31675135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7E86C-AE78-8BE7-7007-F0EEE20A3BCC}"/>
              </a:ext>
            </a:extLst>
          </p:cNvPr>
          <p:cNvSpPr>
            <a:spLocks noGrp="1"/>
          </p:cNvSpPr>
          <p:nvPr>
            <p:ph type="title"/>
          </p:nvPr>
        </p:nvSpPr>
        <p:spPr/>
        <p:txBody>
          <a:bodyPr/>
          <a:lstStyle/>
          <a:p>
            <a:r>
              <a:rPr lang="en" sz="3600" dirty="0">
                <a:solidFill>
                  <a:schemeClr val="bg1"/>
                </a:solidFill>
              </a:rPr>
              <a:t>POM(PAGE OBJECT MODEL)</a:t>
            </a:r>
            <a:endParaRPr lang="en-US" dirty="0">
              <a:solidFill>
                <a:schemeClr val="bg1"/>
              </a:solidFill>
            </a:endParaRPr>
          </a:p>
        </p:txBody>
      </p:sp>
      <p:sp>
        <p:nvSpPr>
          <p:cNvPr id="3" name="Content Placeholder 2">
            <a:extLst>
              <a:ext uri="{FF2B5EF4-FFF2-40B4-BE49-F238E27FC236}">
                <a16:creationId xmlns:a16="http://schemas.microsoft.com/office/drawing/2014/main" id="{E7203123-983C-00F8-F7FF-A805569E5B10}"/>
              </a:ext>
            </a:extLst>
          </p:cNvPr>
          <p:cNvSpPr>
            <a:spLocks noGrp="1"/>
          </p:cNvSpPr>
          <p:nvPr>
            <p:ph idx="1"/>
          </p:nvPr>
        </p:nvSpPr>
        <p:spPr>
          <a:xfrm>
            <a:off x="1154954" y="2505075"/>
            <a:ext cx="9932146" cy="4019549"/>
          </a:xfrm>
        </p:spPr>
        <p:txBody>
          <a:bodyPr>
            <a:noAutofit/>
          </a:bodyPr>
          <a:lstStyle/>
          <a:p>
            <a:pPr algn="just">
              <a:lnSpc>
                <a:spcPct val="150000"/>
              </a:lnSpc>
            </a:pPr>
            <a:r>
              <a:rPr lang="en-US" sz="1600" b="1" dirty="0">
                <a:solidFill>
                  <a:schemeClr val="dk1"/>
                </a:solidFill>
              </a:rPr>
              <a:t>POM (Project Object Model) </a:t>
            </a:r>
            <a:r>
              <a:rPr lang="en-US" sz="1600" dirty="0">
                <a:solidFill>
                  <a:schemeClr val="dk1"/>
                </a:solidFill>
              </a:rPr>
              <a:t>file is an XML file used in Maven based Java projects.</a:t>
            </a:r>
            <a:endParaRPr lang="en-IN" sz="1600" dirty="0">
              <a:solidFill>
                <a:schemeClr val="dk1"/>
              </a:solidFill>
            </a:endParaRPr>
          </a:p>
          <a:p>
            <a:pPr algn="just">
              <a:lnSpc>
                <a:spcPct val="150000"/>
              </a:lnSpc>
            </a:pPr>
            <a:r>
              <a:rPr lang="en" sz="1600" dirty="0">
                <a:solidFill>
                  <a:schemeClr val="dk1"/>
                </a:solidFill>
              </a:rPr>
              <a:t>It</a:t>
            </a:r>
            <a:r>
              <a:rPr lang="en" sz="1600" b="1" dirty="0">
                <a:solidFill>
                  <a:schemeClr val="dk1"/>
                </a:solidFill>
              </a:rPr>
              <a:t> </a:t>
            </a:r>
            <a:r>
              <a:rPr lang="en" sz="1600" dirty="0">
                <a:solidFill>
                  <a:schemeClr val="dk1"/>
                </a:solidFill>
              </a:rPr>
              <a:t>is a design pattern commonly used in Selenium automation testing to enhance the maintainability and reusability of test code</a:t>
            </a:r>
            <a:r>
              <a:rPr lang="en-IN" sz="1600" dirty="0">
                <a:solidFill>
                  <a:schemeClr val="dk1"/>
                </a:solidFill>
              </a:rPr>
              <a:t>.</a:t>
            </a:r>
          </a:p>
          <a:p>
            <a:pPr algn="just">
              <a:lnSpc>
                <a:spcPct val="150000"/>
              </a:lnSpc>
            </a:pPr>
            <a:r>
              <a:rPr lang="en-US" sz="1600" dirty="0">
                <a:solidFill>
                  <a:schemeClr val="dk1"/>
                </a:solidFill>
              </a:rPr>
              <a:t>Components representing the pages of the application, encapsulating the interactions and elements on each page.</a:t>
            </a:r>
          </a:p>
          <a:p>
            <a:pPr algn="just">
              <a:lnSpc>
                <a:spcPct val="150000"/>
              </a:lnSpc>
            </a:pPr>
            <a:r>
              <a:rPr lang="en-US" sz="1600" dirty="0">
                <a:solidFill>
                  <a:schemeClr val="dk1"/>
                </a:solidFill>
              </a:rPr>
              <a:t>Methods in the test code that interact with the Page Objects to perform actions and validations.</a:t>
            </a:r>
          </a:p>
          <a:p>
            <a:pPr algn="just">
              <a:lnSpc>
                <a:spcPct val="150000"/>
              </a:lnSpc>
            </a:pPr>
            <a:r>
              <a:rPr lang="en-US" sz="1600" dirty="0">
                <a:solidFill>
                  <a:schemeClr val="dk1"/>
                </a:solidFill>
              </a:rPr>
              <a:t>The Page Object class encapsulates the elements and methods related to that specific page or component.</a:t>
            </a:r>
          </a:p>
        </p:txBody>
      </p:sp>
    </p:spTree>
    <p:extLst>
      <p:ext uri="{BB962C8B-B14F-4D97-AF65-F5344CB8AC3E}">
        <p14:creationId xmlns:p14="http://schemas.microsoft.com/office/powerpoint/2010/main" val="7627871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93FDB-0E8C-A21F-3B2B-AE11A9EA7681}"/>
              </a:ext>
            </a:extLst>
          </p:cNvPr>
          <p:cNvSpPr>
            <a:spLocks noGrp="1"/>
          </p:cNvSpPr>
          <p:nvPr>
            <p:ph type="title"/>
          </p:nvPr>
        </p:nvSpPr>
        <p:spPr/>
        <p:txBody>
          <a:bodyPr/>
          <a:lstStyle/>
          <a:p>
            <a:r>
              <a:rPr lang="en" sz="3600" dirty="0">
                <a:solidFill>
                  <a:schemeClr val="bg1"/>
                </a:solidFill>
              </a:rPr>
              <a:t>MOUSE HOVER</a:t>
            </a:r>
            <a:endParaRPr lang="en-US" dirty="0">
              <a:solidFill>
                <a:schemeClr val="bg1"/>
              </a:solidFill>
            </a:endParaRPr>
          </a:p>
        </p:txBody>
      </p:sp>
      <p:sp>
        <p:nvSpPr>
          <p:cNvPr id="3" name="Content Placeholder 2">
            <a:extLst>
              <a:ext uri="{FF2B5EF4-FFF2-40B4-BE49-F238E27FC236}">
                <a16:creationId xmlns:a16="http://schemas.microsoft.com/office/drawing/2014/main" id="{B7CBB0FF-3CDE-D18A-9B08-03B5C55AE800}"/>
              </a:ext>
            </a:extLst>
          </p:cNvPr>
          <p:cNvSpPr>
            <a:spLocks noGrp="1"/>
          </p:cNvSpPr>
          <p:nvPr>
            <p:ph idx="1"/>
          </p:nvPr>
        </p:nvSpPr>
        <p:spPr>
          <a:xfrm>
            <a:off x="1154954" y="2384981"/>
            <a:ext cx="10065496" cy="3634819"/>
          </a:xfrm>
        </p:spPr>
        <p:txBody>
          <a:bodyPr>
            <a:noAutofit/>
          </a:bodyPr>
          <a:lstStyle/>
          <a:p>
            <a:pPr algn="just">
              <a:lnSpc>
                <a:spcPct val="150000"/>
              </a:lnSpc>
            </a:pPr>
            <a:r>
              <a:rPr lang="en" sz="1600" b="1" dirty="0">
                <a:solidFill>
                  <a:schemeClr val="dk1"/>
                </a:solidFill>
              </a:rPr>
              <a:t>"hover over" </a:t>
            </a:r>
            <a:r>
              <a:rPr lang="en" sz="1600" dirty="0">
                <a:solidFill>
                  <a:schemeClr val="dk1"/>
                </a:solidFill>
              </a:rPr>
              <a:t>refers to the action of moving the mouse pointer over an element on a web page without clicking it.</a:t>
            </a:r>
          </a:p>
          <a:p>
            <a:pPr algn="just">
              <a:lnSpc>
                <a:spcPct val="150000"/>
              </a:lnSpc>
            </a:pPr>
            <a:r>
              <a:rPr lang="en-US" sz="1600" dirty="0">
                <a:solidFill>
                  <a:schemeClr val="dk1"/>
                </a:solidFill>
              </a:rPr>
              <a:t>This is often done to trigger dropdown menus or other interactive elements that appear when the mouse hovers over a specific area.</a:t>
            </a:r>
            <a:endParaRPr lang="en" sz="1600" dirty="0">
              <a:solidFill>
                <a:schemeClr val="dk1"/>
              </a:solidFill>
            </a:endParaRPr>
          </a:p>
          <a:p>
            <a:pPr algn="just">
              <a:lnSpc>
                <a:spcPct val="150000"/>
              </a:lnSpc>
            </a:pPr>
            <a:r>
              <a:rPr lang="en" sz="1600" dirty="0">
                <a:solidFill>
                  <a:schemeClr val="dk1"/>
                </a:solidFill>
              </a:rPr>
              <a:t>To perform a hover over action , we can use the Actions class provided by the Selenium WebDriver.</a:t>
            </a:r>
          </a:p>
          <a:p>
            <a:pPr algn="just">
              <a:lnSpc>
                <a:spcPct val="150000"/>
              </a:lnSpc>
            </a:pPr>
            <a:r>
              <a:rPr lang="en" sz="1600" dirty="0">
                <a:solidFill>
                  <a:schemeClr val="dk1"/>
                </a:solidFill>
              </a:rPr>
              <a:t>This action can be used to reveal hidden elements that are associated with the hovered element.</a:t>
            </a:r>
          </a:p>
          <a:p>
            <a:pPr algn="just">
              <a:lnSpc>
                <a:spcPct val="150000"/>
              </a:lnSpc>
            </a:pPr>
            <a:r>
              <a:rPr lang="en" sz="1600" dirty="0">
                <a:solidFill>
                  <a:schemeClr val="dk1"/>
                </a:solidFill>
              </a:rPr>
              <a:t>By using the `move_to_element()` method from the Actions class, you can move the mouse pointer to the desired element.</a:t>
            </a:r>
            <a:endParaRPr lang="en-IN" sz="1600" dirty="0"/>
          </a:p>
        </p:txBody>
      </p:sp>
    </p:spTree>
    <p:extLst>
      <p:ext uri="{BB962C8B-B14F-4D97-AF65-F5344CB8AC3E}">
        <p14:creationId xmlns:p14="http://schemas.microsoft.com/office/powerpoint/2010/main" val="3678146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D07BF-32C7-8ABE-0908-3B1BEE730E6D}"/>
              </a:ext>
            </a:extLst>
          </p:cNvPr>
          <p:cNvSpPr>
            <a:spLocks noGrp="1"/>
          </p:cNvSpPr>
          <p:nvPr>
            <p:ph type="title"/>
          </p:nvPr>
        </p:nvSpPr>
        <p:spPr/>
        <p:txBody>
          <a:bodyPr/>
          <a:lstStyle/>
          <a:p>
            <a:r>
              <a:rPr lang="en" sz="3600" dirty="0">
                <a:solidFill>
                  <a:schemeClr val="bg1"/>
                </a:solidFill>
              </a:rPr>
              <a:t>DROPDOWN</a:t>
            </a:r>
            <a:endParaRPr lang="en-US" dirty="0">
              <a:solidFill>
                <a:schemeClr val="bg1"/>
              </a:solidFill>
            </a:endParaRPr>
          </a:p>
        </p:txBody>
      </p:sp>
      <p:sp>
        <p:nvSpPr>
          <p:cNvPr id="3" name="Content Placeholder 2">
            <a:extLst>
              <a:ext uri="{FF2B5EF4-FFF2-40B4-BE49-F238E27FC236}">
                <a16:creationId xmlns:a16="http://schemas.microsoft.com/office/drawing/2014/main" id="{CC6865AC-CAF0-DF5D-AAE3-CFBA1B5D6581}"/>
              </a:ext>
            </a:extLst>
          </p:cNvPr>
          <p:cNvSpPr>
            <a:spLocks noGrp="1"/>
          </p:cNvSpPr>
          <p:nvPr>
            <p:ph idx="1"/>
          </p:nvPr>
        </p:nvSpPr>
        <p:spPr>
          <a:xfrm>
            <a:off x="1154954" y="2603500"/>
            <a:ext cx="9987528" cy="3416300"/>
          </a:xfrm>
        </p:spPr>
        <p:txBody>
          <a:bodyPr>
            <a:normAutofit/>
          </a:bodyPr>
          <a:lstStyle/>
          <a:p>
            <a:pPr algn="just">
              <a:lnSpc>
                <a:spcPct val="150000"/>
              </a:lnSpc>
            </a:pPr>
            <a:r>
              <a:rPr lang="en" sz="1600" dirty="0">
                <a:solidFill>
                  <a:schemeClr val="dk1"/>
                </a:solidFill>
              </a:rPr>
              <a:t>Dropdowns are commonly used in web applications to provide a list of options for users to choose from.</a:t>
            </a:r>
            <a:endParaRPr lang="en-US" sz="1600" dirty="0">
              <a:solidFill>
                <a:schemeClr val="dk1"/>
              </a:solidFill>
            </a:endParaRPr>
          </a:p>
          <a:p>
            <a:pPr algn="just">
              <a:lnSpc>
                <a:spcPct val="150000"/>
              </a:lnSpc>
            </a:pPr>
            <a:r>
              <a:rPr lang="en-US" sz="1600" dirty="0">
                <a:solidFill>
                  <a:schemeClr val="dk1"/>
                </a:solidFill>
              </a:rPr>
              <a:t>Selenium provides several methods to interact with dropdowns and select or retrieve values from them.</a:t>
            </a:r>
          </a:p>
          <a:p>
            <a:pPr algn="just">
              <a:lnSpc>
                <a:spcPct val="150000"/>
              </a:lnSpc>
            </a:pPr>
            <a:r>
              <a:rPr lang="en-US" sz="1600" dirty="0"/>
              <a:t>In Selenium, a drop-down button is typically represented by an HTML &lt;select&gt; element. You can interact with a drop-down button using the Select class in Selenium.</a:t>
            </a:r>
            <a:endParaRPr lang="en" sz="1600" dirty="0">
              <a:solidFill>
                <a:schemeClr val="dk1"/>
              </a:solidFill>
            </a:endParaRPr>
          </a:p>
          <a:p>
            <a:pPr algn="just">
              <a:lnSpc>
                <a:spcPct val="150000"/>
              </a:lnSpc>
            </a:pPr>
            <a:r>
              <a:rPr lang="en-US" sz="1600" dirty="0" err="1">
                <a:solidFill>
                  <a:schemeClr val="dk1"/>
                </a:solidFill>
              </a:rPr>
              <a:t>Eg</a:t>
            </a:r>
            <a:r>
              <a:rPr lang="en-US" sz="1600" dirty="0">
                <a:solidFill>
                  <a:schemeClr val="dk1"/>
                </a:solidFill>
              </a:rPr>
              <a:t>: </a:t>
            </a:r>
            <a:r>
              <a:rPr lang="en-US" sz="1600" dirty="0" err="1">
                <a:solidFill>
                  <a:schemeClr val="dk1"/>
                </a:solidFill>
              </a:rPr>
              <a:t>Select_by_visible_text</a:t>
            </a:r>
            <a:r>
              <a:rPr lang="en-US" sz="1600" dirty="0">
                <a:solidFill>
                  <a:schemeClr val="dk1"/>
                </a:solidFill>
              </a:rPr>
              <a:t>() , </a:t>
            </a:r>
            <a:r>
              <a:rPr lang="en-US" sz="1600" dirty="0" err="1">
                <a:solidFill>
                  <a:schemeClr val="dk1"/>
                </a:solidFill>
              </a:rPr>
              <a:t>Select_by_value</a:t>
            </a:r>
            <a:r>
              <a:rPr lang="en-US" sz="1600" dirty="0">
                <a:solidFill>
                  <a:schemeClr val="dk1"/>
                </a:solidFill>
              </a:rPr>
              <a:t>() , </a:t>
            </a:r>
            <a:r>
              <a:rPr lang="en-US" sz="1600" dirty="0" err="1">
                <a:solidFill>
                  <a:schemeClr val="dk1"/>
                </a:solidFill>
              </a:rPr>
              <a:t>Select_by_index</a:t>
            </a:r>
            <a:r>
              <a:rPr lang="en-US" sz="1600" dirty="0">
                <a:solidFill>
                  <a:schemeClr val="dk1"/>
                </a:solidFill>
              </a:rPr>
              <a:t>()</a:t>
            </a:r>
          </a:p>
        </p:txBody>
      </p:sp>
    </p:spTree>
    <p:extLst>
      <p:ext uri="{BB962C8B-B14F-4D97-AF65-F5344CB8AC3E}">
        <p14:creationId xmlns:p14="http://schemas.microsoft.com/office/powerpoint/2010/main" val="1190831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817F7-F681-5AAD-D79F-85BE03509F53}"/>
              </a:ext>
            </a:extLst>
          </p:cNvPr>
          <p:cNvSpPr>
            <a:spLocks noGrp="1"/>
          </p:cNvSpPr>
          <p:nvPr>
            <p:ph type="title"/>
          </p:nvPr>
        </p:nvSpPr>
        <p:spPr/>
        <p:txBody>
          <a:bodyPr/>
          <a:lstStyle/>
          <a:p>
            <a:r>
              <a:rPr lang="en-US" dirty="0"/>
              <a:t>	CONTENT</a:t>
            </a:r>
          </a:p>
        </p:txBody>
      </p:sp>
      <p:sp>
        <p:nvSpPr>
          <p:cNvPr id="3" name="Content Placeholder 2">
            <a:extLst>
              <a:ext uri="{FF2B5EF4-FFF2-40B4-BE49-F238E27FC236}">
                <a16:creationId xmlns:a16="http://schemas.microsoft.com/office/drawing/2014/main" id="{F10E8710-C439-A236-7694-DBF804E70FD1}"/>
              </a:ext>
            </a:extLst>
          </p:cNvPr>
          <p:cNvSpPr>
            <a:spLocks noGrp="1"/>
          </p:cNvSpPr>
          <p:nvPr>
            <p:ph idx="1"/>
          </p:nvPr>
        </p:nvSpPr>
        <p:spPr>
          <a:xfrm>
            <a:off x="1154954" y="2281287"/>
            <a:ext cx="9365359" cy="4053525"/>
          </a:xfrm>
        </p:spPr>
        <p:txBody>
          <a:bodyPr>
            <a:normAutofit lnSpcReduction="10000"/>
          </a:bodyPr>
          <a:lstStyle/>
          <a:p>
            <a:pPr>
              <a:lnSpc>
                <a:spcPct val="150000"/>
              </a:lnSpc>
            </a:pPr>
            <a:r>
              <a:rPr lang="en-US" dirty="0"/>
              <a:t>Introduction</a:t>
            </a:r>
          </a:p>
          <a:p>
            <a:pPr>
              <a:lnSpc>
                <a:spcPct val="150000"/>
              </a:lnSpc>
            </a:pPr>
            <a:r>
              <a:rPr lang="en-US" dirty="0"/>
              <a:t>Test Scenarios</a:t>
            </a:r>
          </a:p>
          <a:p>
            <a:pPr>
              <a:lnSpc>
                <a:spcPct val="150000"/>
              </a:lnSpc>
            </a:pPr>
            <a:r>
              <a:rPr lang="en-US" dirty="0"/>
              <a:t>Feature File</a:t>
            </a:r>
          </a:p>
          <a:p>
            <a:pPr>
              <a:lnSpc>
                <a:spcPct val="150000"/>
              </a:lnSpc>
            </a:pPr>
            <a:r>
              <a:rPr lang="en-US" dirty="0"/>
              <a:t>Gherkin Keyword</a:t>
            </a:r>
          </a:p>
          <a:p>
            <a:pPr>
              <a:lnSpc>
                <a:spcPct val="150000"/>
              </a:lnSpc>
            </a:pPr>
            <a:r>
              <a:rPr lang="en-US" dirty="0"/>
              <a:t>Technologies</a:t>
            </a:r>
          </a:p>
          <a:p>
            <a:pPr>
              <a:lnSpc>
                <a:spcPct val="150000"/>
              </a:lnSpc>
            </a:pPr>
            <a:r>
              <a:rPr lang="en-US" dirty="0"/>
              <a:t>Screenshot</a:t>
            </a:r>
          </a:p>
          <a:p>
            <a:pPr>
              <a:lnSpc>
                <a:spcPct val="150000"/>
              </a:lnSpc>
            </a:pPr>
            <a:r>
              <a:rPr lang="en-US" dirty="0"/>
              <a:t>Outcome</a:t>
            </a:r>
          </a:p>
          <a:p>
            <a:pPr>
              <a:lnSpc>
                <a:spcPct val="150000"/>
              </a:lnSpc>
            </a:pPr>
            <a:r>
              <a:rPr lang="en-US" dirty="0"/>
              <a:t>Conclusion</a:t>
            </a:r>
          </a:p>
          <a:p>
            <a:pPr marL="0" indent="0">
              <a:buNone/>
            </a:pPr>
            <a:endParaRPr lang="en-US" dirty="0"/>
          </a:p>
          <a:p>
            <a:endParaRPr lang="en-US" dirty="0"/>
          </a:p>
        </p:txBody>
      </p:sp>
      <p:pic>
        <p:nvPicPr>
          <p:cNvPr id="5" name="Picture 4">
            <a:extLst>
              <a:ext uri="{FF2B5EF4-FFF2-40B4-BE49-F238E27FC236}">
                <a16:creationId xmlns:a16="http://schemas.microsoft.com/office/drawing/2014/main" id="{B253EDB3-F1AC-7057-5B90-AC06A2B11653}"/>
              </a:ext>
            </a:extLst>
          </p:cNvPr>
          <p:cNvPicPr>
            <a:picLocks noChangeAspect="1"/>
          </p:cNvPicPr>
          <p:nvPr/>
        </p:nvPicPr>
        <p:blipFill rotWithShape="1">
          <a:blip r:embed="rId2"/>
          <a:srcRect b="48774"/>
          <a:stretch/>
        </p:blipFill>
        <p:spPr>
          <a:xfrm>
            <a:off x="6268720" y="2835923"/>
            <a:ext cx="5161520" cy="3216085"/>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1381280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9A434-DB31-6699-804B-AD24EAEC61EE}"/>
              </a:ext>
            </a:extLst>
          </p:cNvPr>
          <p:cNvSpPr>
            <a:spLocks noGrp="1"/>
          </p:cNvSpPr>
          <p:nvPr>
            <p:ph type="ctrTitle"/>
          </p:nvPr>
        </p:nvSpPr>
        <p:spPr/>
        <p:txBody>
          <a:bodyPr/>
          <a:lstStyle/>
          <a:p>
            <a:r>
              <a:rPr lang="en-US" dirty="0"/>
              <a:t>SCREENSHOT</a:t>
            </a:r>
          </a:p>
        </p:txBody>
      </p:sp>
    </p:spTree>
    <p:extLst>
      <p:ext uri="{BB962C8B-B14F-4D97-AF65-F5344CB8AC3E}">
        <p14:creationId xmlns:p14="http://schemas.microsoft.com/office/powerpoint/2010/main" val="11114179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5B809-43FF-8ABD-E76E-8B83D703A6A5}"/>
              </a:ext>
            </a:extLst>
          </p:cNvPr>
          <p:cNvSpPr>
            <a:spLocks noGrp="1"/>
          </p:cNvSpPr>
          <p:nvPr>
            <p:ph type="title"/>
          </p:nvPr>
        </p:nvSpPr>
        <p:spPr>
          <a:xfrm>
            <a:off x="717162" y="309543"/>
            <a:ext cx="3570250" cy="914400"/>
          </a:xfrm>
        </p:spPr>
        <p:txBody>
          <a:bodyPr/>
          <a:lstStyle/>
          <a:p>
            <a:pPr algn="ctr"/>
            <a:r>
              <a:rPr lang="en" sz="2400" dirty="0"/>
              <a:t>LOGIN FEATURE FILE</a:t>
            </a:r>
            <a:endParaRPr lang="en-US" dirty="0"/>
          </a:p>
        </p:txBody>
      </p:sp>
      <p:sp>
        <p:nvSpPr>
          <p:cNvPr id="4" name="Text Placeholder 3">
            <a:extLst>
              <a:ext uri="{FF2B5EF4-FFF2-40B4-BE49-F238E27FC236}">
                <a16:creationId xmlns:a16="http://schemas.microsoft.com/office/drawing/2014/main" id="{714FA0C8-DEB8-D0CD-FEEE-EDD23D61C118}"/>
              </a:ext>
            </a:extLst>
          </p:cNvPr>
          <p:cNvSpPr>
            <a:spLocks noGrp="1"/>
          </p:cNvSpPr>
          <p:nvPr>
            <p:ph type="body" sz="half" idx="2"/>
          </p:nvPr>
        </p:nvSpPr>
        <p:spPr>
          <a:xfrm>
            <a:off x="717162" y="1331120"/>
            <a:ext cx="5064513" cy="3881718"/>
          </a:xfrm>
        </p:spPr>
        <p:txBody>
          <a:bodyPr>
            <a:noAutofit/>
          </a:bodyPr>
          <a:lstStyle/>
          <a:p>
            <a:pPr algn="just">
              <a:lnSpc>
                <a:spcPct val="150000"/>
              </a:lnSpc>
              <a:spcBef>
                <a:spcPts val="0"/>
              </a:spcBef>
            </a:pPr>
            <a:r>
              <a:rPr lang="en-US" sz="1200" dirty="0">
                <a:solidFill>
                  <a:srgbClr val="0070C0"/>
                </a:solidFill>
                <a:effectLst/>
              </a:rPr>
              <a:t>@firstcry</a:t>
            </a:r>
            <a:endParaRPr lang="en-US" sz="1200" dirty="0">
              <a:solidFill>
                <a:srgbClr val="808000"/>
              </a:solidFill>
              <a:effectLst/>
            </a:endParaRPr>
          </a:p>
          <a:p>
            <a:pPr marL="0" marR="0" algn="just">
              <a:lnSpc>
                <a:spcPct val="150000"/>
              </a:lnSpc>
              <a:spcBef>
                <a:spcPts val="0"/>
              </a:spcBef>
              <a:spcAft>
                <a:spcPts val="0"/>
              </a:spcAft>
            </a:pPr>
            <a:r>
              <a:rPr lang="en-US" sz="1200" dirty="0">
                <a:solidFill>
                  <a:srgbClr val="808000"/>
                </a:solidFill>
                <a:effectLst/>
              </a:rPr>
              <a:t>Feature: </a:t>
            </a:r>
            <a:r>
              <a:rPr lang="en-US" sz="1200" dirty="0">
                <a:solidFill>
                  <a:schemeClr val="bg1"/>
                </a:solidFill>
                <a:effectLst/>
              </a:rPr>
              <a:t>First Cry Login Automation</a:t>
            </a:r>
            <a:endParaRPr lang="en-US" sz="1200" dirty="0">
              <a:solidFill>
                <a:srgbClr val="000000"/>
              </a:solidFill>
              <a:effectLst/>
            </a:endParaRPr>
          </a:p>
          <a:p>
            <a:pPr marL="0" marR="0" algn="just">
              <a:lnSpc>
                <a:spcPct val="150000"/>
              </a:lnSpc>
              <a:spcBef>
                <a:spcPts val="0"/>
              </a:spcBef>
              <a:spcAft>
                <a:spcPts val="0"/>
              </a:spcAft>
            </a:pPr>
            <a:r>
              <a:rPr lang="en-US" sz="1200" dirty="0">
                <a:solidFill>
                  <a:srgbClr val="808000"/>
                </a:solidFill>
                <a:effectLst/>
              </a:rPr>
              <a:t>Scenario: </a:t>
            </a:r>
            <a:r>
              <a:rPr lang="en-US" sz="1200" dirty="0">
                <a:solidFill>
                  <a:schemeClr val="bg1"/>
                </a:solidFill>
                <a:effectLst/>
              </a:rPr>
              <a:t>Login to First Cry</a:t>
            </a:r>
          </a:p>
          <a:p>
            <a:pPr marL="0" marR="0" algn="just">
              <a:lnSpc>
                <a:spcPct val="150000"/>
              </a:lnSpc>
              <a:spcBef>
                <a:spcPts val="0"/>
              </a:spcBef>
              <a:spcAft>
                <a:spcPts val="0"/>
              </a:spcAft>
            </a:pPr>
            <a:r>
              <a:rPr lang="en-US" sz="1200" dirty="0">
                <a:solidFill>
                  <a:srgbClr val="008080"/>
                </a:solidFill>
                <a:effectLst/>
              </a:rPr>
              <a:t>Given </a:t>
            </a:r>
            <a:r>
              <a:rPr lang="en-US" sz="1200" dirty="0">
                <a:solidFill>
                  <a:schemeClr val="bg1"/>
                </a:solidFill>
                <a:effectLst/>
              </a:rPr>
              <a:t>a user is in the Landing Page on </a:t>
            </a:r>
          </a:p>
          <a:p>
            <a:pPr marL="0" marR="0" algn="just">
              <a:lnSpc>
                <a:spcPct val="150000"/>
              </a:lnSpc>
              <a:spcBef>
                <a:spcPts val="0"/>
              </a:spcBef>
              <a:spcAft>
                <a:spcPts val="0"/>
              </a:spcAft>
            </a:pPr>
            <a:r>
              <a:rPr lang="en-US" sz="1200" dirty="0">
                <a:solidFill>
                  <a:schemeClr val="bg1"/>
                </a:solidFill>
                <a:effectLst/>
              </a:rPr>
              <a:t>First cry</a:t>
            </a:r>
          </a:p>
          <a:p>
            <a:pPr marL="0" marR="0" algn="just">
              <a:lnSpc>
                <a:spcPct val="150000"/>
              </a:lnSpc>
              <a:spcBef>
                <a:spcPts val="0"/>
              </a:spcBef>
              <a:spcAft>
                <a:spcPts val="0"/>
              </a:spcAft>
            </a:pPr>
            <a:r>
              <a:rPr lang="en-US" sz="1200" dirty="0">
                <a:solidFill>
                  <a:srgbClr val="008080"/>
                </a:solidFill>
                <a:effectLst/>
              </a:rPr>
              <a:t>When </a:t>
            </a:r>
            <a:r>
              <a:rPr lang="en-US" sz="1200" dirty="0">
                <a:solidFill>
                  <a:schemeClr val="bg1"/>
                </a:solidFill>
                <a:effectLst/>
              </a:rPr>
              <a:t>user click on the login button</a:t>
            </a:r>
          </a:p>
          <a:p>
            <a:pPr marL="0" marR="0" algn="just">
              <a:lnSpc>
                <a:spcPct val="150000"/>
              </a:lnSpc>
              <a:spcBef>
                <a:spcPts val="0"/>
              </a:spcBef>
              <a:spcAft>
                <a:spcPts val="0"/>
              </a:spcAft>
            </a:pPr>
            <a:r>
              <a:rPr lang="en-US" sz="1200" dirty="0">
                <a:solidFill>
                  <a:srgbClr val="008080"/>
                </a:solidFill>
                <a:effectLst/>
              </a:rPr>
              <a:t>And </a:t>
            </a:r>
            <a:r>
              <a:rPr lang="en-US" sz="1200" dirty="0">
                <a:solidFill>
                  <a:schemeClr val="bg1"/>
                </a:solidFill>
                <a:effectLst/>
              </a:rPr>
              <a:t>user enter valid Email id</a:t>
            </a:r>
          </a:p>
          <a:p>
            <a:pPr marL="0" marR="0" algn="just">
              <a:lnSpc>
                <a:spcPct val="150000"/>
              </a:lnSpc>
              <a:spcBef>
                <a:spcPts val="0"/>
              </a:spcBef>
              <a:spcAft>
                <a:spcPts val="0"/>
              </a:spcAft>
            </a:pPr>
            <a:r>
              <a:rPr lang="en-US" sz="1200" dirty="0">
                <a:solidFill>
                  <a:srgbClr val="008080"/>
                </a:solidFill>
                <a:effectLst/>
              </a:rPr>
              <a:t>And </a:t>
            </a:r>
            <a:r>
              <a:rPr lang="en-US" sz="1200" dirty="0">
                <a:solidFill>
                  <a:schemeClr val="bg1"/>
                </a:solidFill>
                <a:effectLst/>
              </a:rPr>
              <a:t>user click on the continue button</a:t>
            </a:r>
          </a:p>
          <a:p>
            <a:pPr marL="0" marR="0" algn="just">
              <a:lnSpc>
                <a:spcPct val="150000"/>
              </a:lnSpc>
              <a:spcBef>
                <a:spcPts val="0"/>
              </a:spcBef>
              <a:spcAft>
                <a:spcPts val="0"/>
              </a:spcAft>
            </a:pPr>
            <a:r>
              <a:rPr lang="en-US" sz="1200" dirty="0">
                <a:solidFill>
                  <a:srgbClr val="008080"/>
                </a:solidFill>
                <a:effectLst/>
              </a:rPr>
              <a:t>And </a:t>
            </a:r>
            <a:r>
              <a:rPr lang="en-US" sz="1200" dirty="0">
                <a:solidFill>
                  <a:schemeClr val="bg1"/>
                </a:solidFill>
                <a:effectLst/>
              </a:rPr>
              <a:t>user click the submit button</a:t>
            </a:r>
          </a:p>
          <a:p>
            <a:pPr marL="0" marR="0" algn="just">
              <a:lnSpc>
                <a:spcPct val="150000"/>
              </a:lnSpc>
              <a:spcBef>
                <a:spcPts val="0"/>
              </a:spcBef>
              <a:spcAft>
                <a:spcPts val="0"/>
              </a:spcAft>
            </a:pPr>
            <a:r>
              <a:rPr lang="en-US" sz="1200" dirty="0">
                <a:solidFill>
                  <a:srgbClr val="008080"/>
                </a:solidFill>
                <a:effectLst/>
              </a:rPr>
              <a:t>And </a:t>
            </a:r>
            <a:r>
              <a:rPr lang="en-US" sz="1200" dirty="0">
                <a:solidFill>
                  <a:schemeClr val="bg1"/>
                </a:solidFill>
                <a:effectLst/>
              </a:rPr>
              <a:t>user should be logged in successfully</a:t>
            </a:r>
            <a:endParaRPr lang="en-US" sz="1200" dirty="0">
              <a:solidFill>
                <a:srgbClr val="000000"/>
              </a:solidFill>
              <a:effectLst/>
            </a:endParaRPr>
          </a:p>
          <a:p>
            <a:pPr marL="0" marR="0" algn="just">
              <a:lnSpc>
                <a:spcPct val="150000"/>
              </a:lnSpc>
              <a:spcBef>
                <a:spcPts val="0"/>
              </a:spcBef>
              <a:spcAft>
                <a:spcPts val="0"/>
              </a:spcAft>
            </a:pPr>
            <a:r>
              <a:rPr lang="en-US" sz="1200" dirty="0">
                <a:solidFill>
                  <a:srgbClr val="808000"/>
                </a:solidFill>
                <a:effectLst/>
              </a:rPr>
              <a:t>Scenario: </a:t>
            </a:r>
            <a:r>
              <a:rPr lang="en-US" sz="1200" dirty="0">
                <a:solidFill>
                  <a:schemeClr val="bg1"/>
                </a:solidFill>
                <a:effectLst/>
              </a:rPr>
              <a:t>Login to First Cry</a:t>
            </a:r>
          </a:p>
          <a:p>
            <a:pPr marL="0" marR="0" algn="just">
              <a:lnSpc>
                <a:spcPct val="150000"/>
              </a:lnSpc>
              <a:spcBef>
                <a:spcPts val="0"/>
              </a:spcBef>
              <a:spcAft>
                <a:spcPts val="0"/>
              </a:spcAft>
            </a:pPr>
            <a:r>
              <a:rPr lang="en-US" sz="1200" dirty="0">
                <a:solidFill>
                  <a:srgbClr val="008080"/>
                </a:solidFill>
                <a:effectLst/>
              </a:rPr>
              <a:t>Given </a:t>
            </a:r>
            <a:r>
              <a:rPr lang="en-US" sz="1200" dirty="0">
                <a:solidFill>
                  <a:schemeClr val="bg1"/>
                </a:solidFill>
                <a:effectLst/>
              </a:rPr>
              <a:t>a user is in the landing Page </a:t>
            </a:r>
          </a:p>
          <a:p>
            <a:pPr marL="0" marR="0" algn="just">
              <a:lnSpc>
                <a:spcPct val="150000"/>
              </a:lnSpc>
              <a:spcBef>
                <a:spcPts val="0"/>
              </a:spcBef>
              <a:spcAft>
                <a:spcPts val="0"/>
              </a:spcAft>
            </a:pPr>
            <a:r>
              <a:rPr lang="en-US" sz="1200" dirty="0">
                <a:solidFill>
                  <a:srgbClr val="008080"/>
                </a:solidFill>
                <a:effectLst/>
              </a:rPr>
              <a:t>When </a:t>
            </a:r>
            <a:r>
              <a:rPr lang="en-US" sz="1200" dirty="0">
                <a:solidFill>
                  <a:schemeClr val="bg1"/>
                </a:solidFill>
                <a:effectLst/>
              </a:rPr>
              <a:t>user clicks on the Login button</a:t>
            </a:r>
          </a:p>
          <a:p>
            <a:pPr marL="0" marR="0" algn="just">
              <a:lnSpc>
                <a:spcPct val="150000"/>
              </a:lnSpc>
              <a:spcBef>
                <a:spcPts val="0"/>
              </a:spcBef>
              <a:spcAft>
                <a:spcPts val="0"/>
              </a:spcAft>
            </a:pPr>
            <a:r>
              <a:rPr lang="en-US" sz="1200" dirty="0">
                <a:solidFill>
                  <a:srgbClr val="008080"/>
                </a:solidFill>
                <a:effectLst/>
              </a:rPr>
              <a:t>And </a:t>
            </a:r>
            <a:r>
              <a:rPr lang="en-US" sz="1200" dirty="0">
                <a:solidFill>
                  <a:schemeClr val="bg1"/>
                </a:solidFill>
                <a:effectLst/>
              </a:rPr>
              <a:t>user enter invalid </a:t>
            </a:r>
            <a:r>
              <a:rPr lang="en-US" sz="1200" dirty="0">
                <a:solidFill>
                  <a:schemeClr val="bg1"/>
                </a:solidFill>
              </a:rPr>
              <a:t>E</a:t>
            </a:r>
            <a:r>
              <a:rPr lang="en-US" sz="1200" dirty="0">
                <a:solidFill>
                  <a:schemeClr val="bg1"/>
                </a:solidFill>
                <a:effectLst/>
              </a:rPr>
              <a:t>mail id</a:t>
            </a:r>
          </a:p>
          <a:p>
            <a:pPr marL="0" marR="0" algn="just">
              <a:lnSpc>
                <a:spcPct val="150000"/>
              </a:lnSpc>
              <a:spcBef>
                <a:spcPts val="0"/>
              </a:spcBef>
              <a:spcAft>
                <a:spcPts val="0"/>
              </a:spcAft>
            </a:pPr>
            <a:r>
              <a:rPr lang="en-US" sz="1200" dirty="0">
                <a:solidFill>
                  <a:srgbClr val="008080"/>
                </a:solidFill>
                <a:effectLst/>
              </a:rPr>
              <a:t>And </a:t>
            </a:r>
            <a:r>
              <a:rPr lang="en-US" sz="1200" dirty="0">
                <a:solidFill>
                  <a:schemeClr val="bg1"/>
                </a:solidFill>
                <a:effectLst/>
              </a:rPr>
              <a:t>user click on the continue button</a:t>
            </a:r>
          </a:p>
          <a:p>
            <a:pPr marL="0" marR="0" algn="just">
              <a:lnSpc>
                <a:spcPct val="150000"/>
              </a:lnSpc>
              <a:spcBef>
                <a:spcPts val="0"/>
              </a:spcBef>
              <a:spcAft>
                <a:spcPts val="0"/>
              </a:spcAft>
            </a:pPr>
            <a:r>
              <a:rPr lang="en-US" sz="1200" dirty="0">
                <a:solidFill>
                  <a:srgbClr val="008080"/>
                </a:solidFill>
                <a:effectLst/>
              </a:rPr>
              <a:t>And </a:t>
            </a:r>
            <a:r>
              <a:rPr lang="en-US" sz="1200" dirty="0">
                <a:solidFill>
                  <a:schemeClr val="bg1"/>
                </a:solidFill>
                <a:effectLst/>
              </a:rPr>
              <a:t>user click the submit button</a:t>
            </a:r>
          </a:p>
          <a:p>
            <a:pPr marL="0" marR="0" algn="just">
              <a:lnSpc>
                <a:spcPct val="150000"/>
              </a:lnSpc>
              <a:spcBef>
                <a:spcPts val="0"/>
              </a:spcBef>
              <a:spcAft>
                <a:spcPts val="0"/>
              </a:spcAft>
            </a:pPr>
            <a:r>
              <a:rPr lang="en-US" sz="1200" dirty="0">
                <a:solidFill>
                  <a:srgbClr val="008080"/>
                </a:solidFill>
                <a:effectLst/>
              </a:rPr>
              <a:t>And </a:t>
            </a:r>
            <a:r>
              <a:rPr lang="en-US" sz="1200" dirty="0">
                <a:solidFill>
                  <a:schemeClr val="bg1"/>
                </a:solidFill>
                <a:effectLst/>
              </a:rPr>
              <a:t>user should be not able to </a:t>
            </a:r>
          </a:p>
          <a:p>
            <a:pPr marL="0" marR="0" algn="just">
              <a:lnSpc>
                <a:spcPct val="150000"/>
              </a:lnSpc>
              <a:spcBef>
                <a:spcPts val="0"/>
              </a:spcBef>
              <a:spcAft>
                <a:spcPts val="0"/>
              </a:spcAft>
            </a:pPr>
            <a:r>
              <a:rPr lang="en-US" sz="1200" dirty="0">
                <a:solidFill>
                  <a:schemeClr val="bg1"/>
                </a:solidFill>
                <a:effectLst/>
              </a:rPr>
              <a:t>logged successfully</a:t>
            </a:r>
          </a:p>
        </p:txBody>
      </p:sp>
      <p:pic>
        <p:nvPicPr>
          <p:cNvPr id="5" name="Content Placeholder 4">
            <a:extLst>
              <a:ext uri="{FF2B5EF4-FFF2-40B4-BE49-F238E27FC236}">
                <a16:creationId xmlns:a16="http://schemas.microsoft.com/office/drawing/2014/main" id="{F36C9DE7-E910-EF97-17E6-6B87636187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41867" y="1453143"/>
            <a:ext cx="7025268" cy="3951714"/>
          </a:xfrm>
          <a:prstGeom prst="rect">
            <a:avLst/>
          </a:prstGeom>
        </p:spPr>
      </p:pic>
      <p:sp>
        <p:nvSpPr>
          <p:cNvPr id="6" name="TextBox 5">
            <a:extLst>
              <a:ext uri="{FF2B5EF4-FFF2-40B4-BE49-F238E27FC236}">
                <a16:creationId xmlns:a16="http://schemas.microsoft.com/office/drawing/2014/main" id="{456E36CE-9A87-5BE6-8E63-8E8AB7A65692}"/>
              </a:ext>
            </a:extLst>
          </p:cNvPr>
          <p:cNvSpPr txBox="1"/>
          <p:nvPr/>
        </p:nvSpPr>
        <p:spPr>
          <a:xfrm>
            <a:off x="8018323" y="5710518"/>
            <a:ext cx="872355" cy="369332"/>
          </a:xfrm>
          <a:prstGeom prst="rect">
            <a:avLst/>
          </a:prstGeom>
          <a:noFill/>
        </p:spPr>
        <p:txBody>
          <a:bodyPr wrap="none" rtlCol="0">
            <a:spAutoFit/>
          </a:bodyPr>
          <a:lstStyle/>
          <a:p>
            <a:r>
              <a:rPr lang="en-US" dirty="0">
                <a:solidFill>
                  <a:schemeClr val="accent1">
                    <a:lumMod val="60000"/>
                    <a:lumOff val="40000"/>
                  </a:schemeClr>
                </a:solidFill>
              </a:rPr>
              <a:t>FIG 05</a:t>
            </a:r>
          </a:p>
        </p:txBody>
      </p:sp>
    </p:spTree>
    <p:extLst>
      <p:ext uri="{BB962C8B-B14F-4D97-AF65-F5344CB8AC3E}">
        <p14:creationId xmlns:p14="http://schemas.microsoft.com/office/powerpoint/2010/main" val="23463408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A27FD-D9DB-5524-7BE4-026B72AE6A08}"/>
              </a:ext>
            </a:extLst>
          </p:cNvPr>
          <p:cNvSpPr>
            <a:spLocks noGrp="1"/>
          </p:cNvSpPr>
          <p:nvPr>
            <p:ph type="title"/>
          </p:nvPr>
        </p:nvSpPr>
        <p:spPr>
          <a:xfrm>
            <a:off x="568713" y="478140"/>
            <a:ext cx="4081346" cy="804250"/>
          </a:xfrm>
        </p:spPr>
        <p:txBody>
          <a:bodyPr/>
          <a:lstStyle/>
          <a:p>
            <a:r>
              <a:rPr lang="en" sz="2400" dirty="0"/>
              <a:t>MY PROFILE FEATURE FILE</a:t>
            </a:r>
            <a:endParaRPr lang="en-US" dirty="0"/>
          </a:p>
        </p:txBody>
      </p:sp>
      <p:sp>
        <p:nvSpPr>
          <p:cNvPr id="4" name="Text Placeholder 3">
            <a:extLst>
              <a:ext uri="{FF2B5EF4-FFF2-40B4-BE49-F238E27FC236}">
                <a16:creationId xmlns:a16="http://schemas.microsoft.com/office/drawing/2014/main" id="{2B270FBD-3F11-1092-E467-028FE0722F6B}"/>
              </a:ext>
            </a:extLst>
          </p:cNvPr>
          <p:cNvSpPr>
            <a:spLocks noGrp="1"/>
          </p:cNvSpPr>
          <p:nvPr>
            <p:ph type="body" sz="half" idx="2"/>
          </p:nvPr>
        </p:nvSpPr>
        <p:spPr>
          <a:xfrm>
            <a:off x="720057" y="1670043"/>
            <a:ext cx="3272266" cy="2895599"/>
          </a:xfrm>
        </p:spPr>
        <p:txBody>
          <a:bodyPr>
            <a:noAutofit/>
          </a:bodyPr>
          <a:lstStyle/>
          <a:p>
            <a:pPr algn="just">
              <a:lnSpc>
                <a:spcPct val="150000"/>
              </a:lnSpc>
              <a:spcBef>
                <a:spcPts val="0"/>
              </a:spcBef>
            </a:pPr>
            <a:r>
              <a:rPr lang="en-US" dirty="0">
                <a:solidFill>
                  <a:srgbClr val="0070C0"/>
                </a:solidFill>
                <a:effectLst/>
              </a:rPr>
              <a:t>@firstcry</a:t>
            </a:r>
            <a:endParaRPr lang="en-US" dirty="0">
              <a:solidFill>
                <a:srgbClr val="808000"/>
              </a:solidFill>
              <a:effectLst/>
            </a:endParaRPr>
          </a:p>
          <a:p>
            <a:pPr marL="0" marR="0" indent="0" algn="just">
              <a:lnSpc>
                <a:spcPct val="150000"/>
              </a:lnSpc>
              <a:spcBef>
                <a:spcPts val="0"/>
              </a:spcBef>
              <a:spcAft>
                <a:spcPts val="0"/>
              </a:spcAft>
              <a:buNone/>
            </a:pPr>
            <a:r>
              <a:rPr lang="en-US" dirty="0">
                <a:solidFill>
                  <a:srgbClr val="808000"/>
                </a:solidFill>
                <a:effectLst/>
              </a:rPr>
              <a:t>Feature: </a:t>
            </a:r>
            <a:r>
              <a:rPr lang="en-US" dirty="0">
                <a:solidFill>
                  <a:schemeClr val="bg1"/>
                </a:solidFill>
                <a:effectLst/>
              </a:rPr>
              <a:t>My Profile Functionality</a:t>
            </a:r>
          </a:p>
          <a:p>
            <a:pPr marL="0" marR="0" indent="0" algn="just">
              <a:lnSpc>
                <a:spcPct val="150000"/>
              </a:lnSpc>
              <a:spcBef>
                <a:spcPts val="0"/>
              </a:spcBef>
              <a:spcAft>
                <a:spcPts val="0"/>
              </a:spcAft>
              <a:buNone/>
            </a:pPr>
            <a:endParaRPr lang="en-US" dirty="0">
              <a:solidFill>
                <a:srgbClr val="000000"/>
              </a:solidFill>
              <a:effectLst/>
            </a:endParaRPr>
          </a:p>
          <a:p>
            <a:pPr marL="0" marR="0" indent="0" algn="just">
              <a:lnSpc>
                <a:spcPct val="150000"/>
              </a:lnSpc>
              <a:spcBef>
                <a:spcPts val="0"/>
              </a:spcBef>
              <a:spcAft>
                <a:spcPts val="0"/>
              </a:spcAft>
              <a:buNone/>
            </a:pPr>
            <a:r>
              <a:rPr lang="en-US" dirty="0">
                <a:solidFill>
                  <a:srgbClr val="808000"/>
                </a:solidFill>
                <a:effectLst/>
              </a:rPr>
              <a:t>Scenario: </a:t>
            </a:r>
            <a:r>
              <a:rPr lang="en-US" dirty="0">
                <a:solidFill>
                  <a:schemeClr val="bg1"/>
                </a:solidFill>
                <a:effectLst/>
              </a:rPr>
              <a:t>User edits their profile information</a:t>
            </a:r>
          </a:p>
          <a:p>
            <a:pPr marL="0" marR="0" indent="0" algn="just">
              <a:lnSpc>
                <a:spcPct val="150000"/>
              </a:lnSpc>
              <a:spcBef>
                <a:spcPts val="0"/>
              </a:spcBef>
              <a:spcAft>
                <a:spcPts val="0"/>
              </a:spcAft>
              <a:buNone/>
            </a:pPr>
            <a:r>
              <a:rPr lang="en-US" dirty="0">
                <a:solidFill>
                  <a:srgbClr val="008080"/>
                </a:solidFill>
                <a:effectLst/>
              </a:rPr>
              <a:t>Given </a:t>
            </a:r>
            <a:r>
              <a:rPr lang="en-US" dirty="0">
                <a:solidFill>
                  <a:schemeClr val="bg1"/>
                </a:solidFill>
                <a:effectLst/>
              </a:rPr>
              <a:t>I open the browser</a:t>
            </a:r>
          </a:p>
          <a:p>
            <a:pPr marL="0" marR="0" indent="0" algn="just">
              <a:lnSpc>
                <a:spcPct val="150000"/>
              </a:lnSpc>
              <a:spcBef>
                <a:spcPts val="0"/>
              </a:spcBef>
              <a:spcAft>
                <a:spcPts val="0"/>
              </a:spcAft>
              <a:buNone/>
            </a:pPr>
            <a:r>
              <a:rPr lang="en-US" dirty="0">
                <a:solidFill>
                  <a:srgbClr val="008080"/>
                </a:solidFill>
                <a:effectLst/>
              </a:rPr>
              <a:t>When </a:t>
            </a:r>
            <a:r>
              <a:rPr lang="en-US" dirty="0">
                <a:solidFill>
                  <a:schemeClr val="bg1"/>
                </a:solidFill>
                <a:effectLst/>
              </a:rPr>
              <a:t>I navigate to the application</a:t>
            </a:r>
          </a:p>
          <a:p>
            <a:pPr marL="0" marR="0" indent="0" algn="just">
              <a:lnSpc>
                <a:spcPct val="150000"/>
              </a:lnSpc>
              <a:spcBef>
                <a:spcPts val="0"/>
              </a:spcBef>
              <a:spcAft>
                <a:spcPts val="0"/>
              </a:spcAft>
              <a:buNone/>
            </a:pPr>
            <a:r>
              <a:rPr lang="en-US" dirty="0">
                <a:solidFill>
                  <a:srgbClr val="008080"/>
                </a:solidFill>
                <a:effectLst/>
              </a:rPr>
              <a:t>When </a:t>
            </a:r>
            <a:r>
              <a:rPr lang="en-US" dirty="0">
                <a:solidFill>
                  <a:schemeClr val="bg1"/>
                </a:solidFill>
                <a:effectLst/>
              </a:rPr>
              <a:t>I Log in with valid credentials</a:t>
            </a:r>
          </a:p>
          <a:p>
            <a:pPr marL="0" marR="0" indent="0" algn="just">
              <a:lnSpc>
                <a:spcPct val="150000"/>
              </a:lnSpc>
              <a:spcBef>
                <a:spcPts val="0"/>
              </a:spcBef>
              <a:spcAft>
                <a:spcPts val="0"/>
              </a:spcAft>
              <a:buNone/>
            </a:pPr>
            <a:r>
              <a:rPr lang="en-US" dirty="0">
                <a:solidFill>
                  <a:srgbClr val="008080"/>
                </a:solidFill>
                <a:effectLst/>
              </a:rPr>
              <a:t>When </a:t>
            </a:r>
            <a:r>
              <a:rPr lang="en-US" dirty="0">
                <a:solidFill>
                  <a:schemeClr val="bg1"/>
                </a:solidFill>
                <a:effectLst/>
              </a:rPr>
              <a:t>I click on My Account</a:t>
            </a:r>
          </a:p>
          <a:p>
            <a:pPr marL="0" marR="0" indent="0" algn="just">
              <a:lnSpc>
                <a:spcPct val="150000"/>
              </a:lnSpc>
              <a:spcBef>
                <a:spcPts val="0"/>
              </a:spcBef>
              <a:spcAft>
                <a:spcPts val="0"/>
              </a:spcAft>
              <a:buNone/>
            </a:pPr>
            <a:r>
              <a:rPr lang="en-US" dirty="0">
                <a:solidFill>
                  <a:srgbClr val="008080"/>
                </a:solidFill>
                <a:effectLst/>
              </a:rPr>
              <a:t>And </a:t>
            </a:r>
            <a:r>
              <a:rPr lang="en-US" dirty="0">
                <a:solidFill>
                  <a:schemeClr val="bg1"/>
                </a:solidFill>
                <a:effectLst/>
              </a:rPr>
              <a:t>I select My Profile</a:t>
            </a:r>
          </a:p>
          <a:p>
            <a:pPr marL="0" marR="0" indent="0" algn="just">
              <a:lnSpc>
                <a:spcPct val="150000"/>
              </a:lnSpc>
              <a:spcBef>
                <a:spcPts val="0"/>
              </a:spcBef>
              <a:spcAft>
                <a:spcPts val="0"/>
              </a:spcAft>
              <a:buNone/>
            </a:pPr>
            <a:r>
              <a:rPr lang="en-US" dirty="0">
                <a:solidFill>
                  <a:srgbClr val="008080"/>
                </a:solidFill>
                <a:effectLst/>
              </a:rPr>
              <a:t>And </a:t>
            </a:r>
            <a:r>
              <a:rPr lang="en-US" dirty="0">
                <a:solidFill>
                  <a:schemeClr val="bg1"/>
                </a:solidFill>
                <a:effectLst/>
              </a:rPr>
              <a:t>I perform an Edit operation</a:t>
            </a:r>
          </a:p>
          <a:p>
            <a:pPr>
              <a:lnSpc>
                <a:spcPct val="150000"/>
              </a:lnSpc>
            </a:pPr>
            <a:endParaRPr lang="en-US" dirty="0"/>
          </a:p>
        </p:txBody>
      </p:sp>
      <p:pic>
        <p:nvPicPr>
          <p:cNvPr id="5" name="Content Placeholder 4">
            <a:extLst>
              <a:ext uri="{FF2B5EF4-FFF2-40B4-BE49-F238E27FC236}">
                <a16:creationId xmlns:a16="http://schemas.microsoft.com/office/drawing/2014/main" id="{C3771DFB-8FB9-169A-C70D-00DC74930F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21117" y="1670043"/>
            <a:ext cx="6955293" cy="3517913"/>
          </a:xfrm>
          <a:prstGeom prst="rect">
            <a:avLst/>
          </a:prstGeom>
        </p:spPr>
      </p:pic>
      <p:sp>
        <p:nvSpPr>
          <p:cNvPr id="6" name="TextBox 5">
            <a:extLst>
              <a:ext uri="{FF2B5EF4-FFF2-40B4-BE49-F238E27FC236}">
                <a16:creationId xmlns:a16="http://schemas.microsoft.com/office/drawing/2014/main" id="{7A97A8CC-F7C2-8C90-21C4-63511FFC02FC}"/>
              </a:ext>
            </a:extLst>
          </p:cNvPr>
          <p:cNvSpPr txBox="1"/>
          <p:nvPr/>
        </p:nvSpPr>
        <p:spPr>
          <a:xfrm>
            <a:off x="8062585" y="5508455"/>
            <a:ext cx="872355" cy="369332"/>
          </a:xfrm>
          <a:prstGeom prst="rect">
            <a:avLst/>
          </a:prstGeom>
          <a:noFill/>
        </p:spPr>
        <p:txBody>
          <a:bodyPr wrap="none" rtlCol="0">
            <a:spAutoFit/>
          </a:bodyPr>
          <a:lstStyle/>
          <a:p>
            <a:r>
              <a:rPr lang="en-US" dirty="0">
                <a:solidFill>
                  <a:schemeClr val="accent1">
                    <a:lumMod val="60000"/>
                    <a:lumOff val="40000"/>
                  </a:schemeClr>
                </a:solidFill>
              </a:rPr>
              <a:t>FIG 06</a:t>
            </a:r>
          </a:p>
        </p:txBody>
      </p:sp>
    </p:spTree>
    <p:extLst>
      <p:ext uri="{BB962C8B-B14F-4D97-AF65-F5344CB8AC3E}">
        <p14:creationId xmlns:p14="http://schemas.microsoft.com/office/powerpoint/2010/main" val="27986870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C885F-0C0E-69E1-9F97-7FAD527D53CC}"/>
              </a:ext>
            </a:extLst>
          </p:cNvPr>
          <p:cNvSpPr>
            <a:spLocks noGrp="1"/>
          </p:cNvSpPr>
          <p:nvPr>
            <p:ph type="title"/>
          </p:nvPr>
        </p:nvSpPr>
        <p:spPr>
          <a:xfrm>
            <a:off x="833121" y="500318"/>
            <a:ext cx="3381186" cy="822960"/>
          </a:xfrm>
        </p:spPr>
        <p:txBody>
          <a:bodyPr/>
          <a:lstStyle/>
          <a:p>
            <a:r>
              <a:rPr lang="en" sz="2400" dirty="0"/>
              <a:t>SEARCH FEATURE FILE</a:t>
            </a:r>
            <a:endParaRPr lang="en-US" dirty="0"/>
          </a:p>
        </p:txBody>
      </p:sp>
      <p:sp>
        <p:nvSpPr>
          <p:cNvPr id="4" name="Text Placeholder 3">
            <a:extLst>
              <a:ext uri="{FF2B5EF4-FFF2-40B4-BE49-F238E27FC236}">
                <a16:creationId xmlns:a16="http://schemas.microsoft.com/office/drawing/2014/main" id="{E680951A-AC0F-E148-3FA8-9E1707E6C89D}"/>
              </a:ext>
            </a:extLst>
          </p:cNvPr>
          <p:cNvSpPr>
            <a:spLocks noGrp="1"/>
          </p:cNvSpPr>
          <p:nvPr>
            <p:ph type="body" sz="half" idx="2"/>
          </p:nvPr>
        </p:nvSpPr>
        <p:spPr>
          <a:xfrm>
            <a:off x="727959" y="1323278"/>
            <a:ext cx="4055913" cy="3647440"/>
          </a:xfrm>
        </p:spPr>
        <p:txBody>
          <a:bodyPr>
            <a:noAutofit/>
          </a:bodyPr>
          <a:lstStyle/>
          <a:p>
            <a:pPr algn="just">
              <a:lnSpc>
                <a:spcPct val="170000"/>
              </a:lnSpc>
              <a:spcBef>
                <a:spcPts val="0"/>
              </a:spcBef>
            </a:pPr>
            <a:r>
              <a:rPr lang="en-US" sz="1200" dirty="0">
                <a:solidFill>
                  <a:srgbClr val="0070C0"/>
                </a:solidFill>
                <a:effectLst/>
              </a:rPr>
              <a:t>@firstcry</a:t>
            </a:r>
            <a:endParaRPr lang="en-US" sz="1200" dirty="0">
              <a:solidFill>
                <a:srgbClr val="808000"/>
              </a:solidFill>
              <a:effectLst/>
            </a:endParaRPr>
          </a:p>
          <a:p>
            <a:pPr marL="0" marR="0" indent="0" algn="just">
              <a:lnSpc>
                <a:spcPct val="170000"/>
              </a:lnSpc>
              <a:spcBef>
                <a:spcPts val="0"/>
              </a:spcBef>
              <a:spcAft>
                <a:spcPts val="0"/>
              </a:spcAft>
              <a:buNone/>
            </a:pPr>
            <a:r>
              <a:rPr lang="en-US" sz="1200" dirty="0">
                <a:solidFill>
                  <a:srgbClr val="808000"/>
                </a:solidFill>
                <a:effectLst/>
              </a:rPr>
              <a:t>Feature: </a:t>
            </a:r>
            <a:r>
              <a:rPr lang="en-US" sz="1200" dirty="0">
                <a:solidFill>
                  <a:schemeClr val="bg1"/>
                </a:solidFill>
                <a:effectLst/>
              </a:rPr>
              <a:t>Test the Search Functionality</a:t>
            </a:r>
            <a:endParaRPr lang="en-US" sz="1200" dirty="0">
              <a:solidFill>
                <a:srgbClr val="000000"/>
              </a:solidFill>
              <a:effectLst/>
            </a:endParaRPr>
          </a:p>
          <a:p>
            <a:pPr marL="0" marR="0" indent="0" algn="just">
              <a:lnSpc>
                <a:spcPct val="170000"/>
              </a:lnSpc>
              <a:spcBef>
                <a:spcPts val="0"/>
              </a:spcBef>
              <a:spcAft>
                <a:spcPts val="0"/>
              </a:spcAft>
              <a:buNone/>
            </a:pPr>
            <a:r>
              <a:rPr lang="en-US" sz="1200" dirty="0">
                <a:solidFill>
                  <a:srgbClr val="808000"/>
                </a:solidFill>
                <a:effectLst/>
              </a:rPr>
              <a:t>Background: </a:t>
            </a:r>
            <a:endParaRPr lang="en-US" sz="1200" dirty="0">
              <a:solidFill>
                <a:srgbClr val="000000"/>
              </a:solidFill>
              <a:effectLst/>
            </a:endParaRPr>
          </a:p>
          <a:p>
            <a:pPr marL="0" marR="0" indent="0" algn="just">
              <a:lnSpc>
                <a:spcPct val="170000"/>
              </a:lnSpc>
              <a:spcBef>
                <a:spcPts val="0"/>
              </a:spcBef>
              <a:spcAft>
                <a:spcPts val="0"/>
              </a:spcAft>
              <a:buNone/>
            </a:pPr>
            <a:r>
              <a:rPr lang="en-US" sz="1200" dirty="0">
                <a:solidFill>
                  <a:srgbClr val="008080"/>
                </a:solidFill>
                <a:effectLst/>
              </a:rPr>
              <a:t>Given </a:t>
            </a:r>
            <a:r>
              <a:rPr lang="en-US" sz="1200" dirty="0">
                <a:solidFill>
                  <a:schemeClr val="bg1"/>
                </a:solidFill>
                <a:effectLst/>
              </a:rPr>
              <a:t>I navigate to the First cry URL</a:t>
            </a:r>
          </a:p>
          <a:p>
            <a:pPr marL="0" marR="0" indent="0" algn="just">
              <a:lnSpc>
                <a:spcPct val="170000"/>
              </a:lnSpc>
              <a:spcBef>
                <a:spcPts val="0"/>
              </a:spcBef>
              <a:spcAft>
                <a:spcPts val="0"/>
              </a:spcAft>
              <a:buNone/>
            </a:pPr>
            <a:r>
              <a:rPr lang="en-US" sz="1200" dirty="0">
                <a:solidFill>
                  <a:srgbClr val="008080"/>
                </a:solidFill>
                <a:effectLst/>
              </a:rPr>
              <a:t>And </a:t>
            </a:r>
            <a:r>
              <a:rPr lang="en-US" sz="1200" dirty="0">
                <a:solidFill>
                  <a:schemeClr val="bg1"/>
                </a:solidFill>
                <a:effectLst/>
              </a:rPr>
              <a:t>I have valid credentials for login</a:t>
            </a:r>
            <a:endParaRPr lang="en-US" sz="1200" dirty="0">
              <a:solidFill>
                <a:srgbClr val="000000"/>
              </a:solidFill>
              <a:effectLst/>
            </a:endParaRPr>
          </a:p>
          <a:p>
            <a:pPr marL="0" marR="0" indent="0" algn="just">
              <a:lnSpc>
                <a:spcPct val="170000"/>
              </a:lnSpc>
              <a:spcBef>
                <a:spcPts val="0"/>
              </a:spcBef>
              <a:spcAft>
                <a:spcPts val="0"/>
              </a:spcAft>
              <a:buNone/>
            </a:pPr>
            <a:r>
              <a:rPr lang="en-US" sz="1200" dirty="0">
                <a:solidFill>
                  <a:srgbClr val="808000"/>
                </a:solidFill>
                <a:effectLst/>
              </a:rPr>
              <a:t>Scenario Outline: </a:t>
            </a:r>
            <a:r>
              <a:rPr lang="en-US" sz="1200" dirty="0">
                <a:solidFill>
                  <a:schemeClr val="bg1"/>
                </a:solidFill>
                <a:effectLst/>
              </a:rPr>
              <a:t>Login, Search </a:t>
            </a:r>
          </a:p>
          <a:p>
            <a:pPr marL="0" marR="0" indent="0" algn="just">
              <a:lnSpc>
                <a:spcPct val="170000"/>
              </a:lnSpc>
              <a:spcBef>
                <a:spcPts val="0"/>
              </a:spcBef>
              <a:spcAft>
                <a:spcPts val="0"/>
              </a:spcAft>
              <a:buNone/>
            </a:pPr>
            <a:r>
              <a:rPr lang="en-US" sz="1200" dirty="0">
                <a:solidFill>
                  <a:srgbClr val="008080"/>
                </a:solidFill>
                <a:effectLst/>
              </a:rPr>
              <a:t>When </a:t>
            </a:r>
            <a:r>
              <a:rPr lang="en-US" sz="1200" dirty="0">
                <a:solidFill>
                  <a:schemeClr val="bg1"/>
                </a:solidFill>
                <a:effectLst/>
              </a:rPr>
              <a:t>I log into the application with my credentials</a:t>
            </a:r>
          </a:p>
          <a:p>
            <a:pPr marL="0" marR="0" indent="0" algn="just">
              <a:lnSpc>
                <a:spcPct val="170000"/>
              </a:lnSpc>
              <a:spcBef>
                <a:spcPts val="0"/>
              </a:spcBef>
              <a:spcAft>
                <a:spcPts val="0"/>
              </a:spcAft>
              <a:buNone/>
            </a:pPr>
            <a:r>
              <a:rPr lang="en-US" sz="1200" dirty="0">
                <a:solidFill>
                  <a:srgbClr val="008080"/>
                </a:solidFill>
                <a:effectLst/>
              </a:rPr>
              <a:t>Then </a:t>
            </a:r>
            <a:r>
              <a:rPr lang="en-US" sz="1200" dirty="0">
                <a:solidFill>
                  <a:schemeClr val="bg1"/>
                </a:solidFill>
                <a:effectLst/>
              </a:rPr>
              <a:t>I should be redirected to the homepage</a:t>
            </a:r>
          </a:p>
          <a:p>
            <a:pPr marL="0" marR="0" indent="0" algn="just">
              <a:lnSpc>
                <a:spcPct val="170000"/>
              </a:lnSpc>
              <a:spcBef>
                <a:spcPts val="0"/>
              </a:spcBef>
              <a:spcAft>
                <a:spcPts val="0"/>
              </a:spcAft>
              <a:buNone/>
            </a:pPr>
            <a:r>
              <a:rPr lang="en-US" sz="1200" dirty="0">
                <a:solidFill>
                  <a:srgbClr val="008080"/>
                </a:solidFill>
                <a:effectLst/>
              </a:rPr>
              <a:t>When </a:t>
            </a:r>
            <a:r>
              <a:rPr lang="en-US" sz="1200" dirty="0">
                <a:solidFill>
                  <a:schemeClr val="bg1"/>
                </a:solidFill>
                <a:effectLst/>
              </a:rPr>
              <a:t>I search for a specific product</a:t>
            </a:r>
          </a:p>
          <a:p>
            <a:pPr marL="0" marR="0" indent="0" algn="just">
              <a:lnSpc>
                <a:spcPct val="170000"/>
              </a:lnSpc>
              <a:spcBef>
                <a:spcPts val="0"/>
              </a:spcBef>
              <a:spcAft>
                <a:spcPts val="0"/>
              </a:spcAft>
              <a:buNone/>
            </a:pPr>
            <a:r>
              <a:rPr lang="en-US" sz="1200" dirty="0">
                <a:solidFill>
                  <a:srgbClr val="008080"/>
                </a:solidFill>
                <a:effectLst/>
              </a:rPr>
              <a:t>And </a:t>
            </a:r>
            <a:r>
              <a:rPr lang="en-US" sz="1200" dirty="0">
                <a:solidFill>
                  <a:schemeClr val="bg1"/>
                </a:solidFill>
                <a:effectLst/>
              </a:rPr>
              <a:t>select</a:t>
            </a:r>
            <a:r>
              <a:rPr lang="en-US" sz="1200" dirty="0">
                <a:solidFill>
                  <a:srgbClr val="000000"/>
                </a:solidFill>
                <a:effectLst/>
              </a:rPr>
              <a:t> </a:t>
            </a:r>
            <a:r>
              <a:rPr lang="en-US" sz="1200" dirty="0">
                <a:solidFill>
                  <a:srgbClr val="008000"/>
                </a:solidFill>
                <a:effectLst/>
              </a:rPr>
              <a:t>"&lt;</a:t>
            </a:r>
            <a:r>
              <a:rPr lang="en-US" sz="1200" dirty="0">
                <a:solidFill>
                  <a:srgbClr val="008000"/>
                </a:solidFill>
              </a:rPr>
              <a:t>S</a:t>
            </a:r>
            <a:r>
              <a:rPr lang="en-US" sz="1200" dirty="0">
                <a:solidFill>
                  <a:srgbClr val="008000"/>
                </a:solidFill>
                <a:effectLst/>
              </a:rPr>
              <a:t>earch product&gt;"</a:t>
            </a:r>
            <a:r>
              <a:rPr lang="en-US" sz="1200" dirty="0">
                <a:solidFill>
                  <a:srgbClr val="000000"/>
                </a:solidFill>
                <a:effectLst/>
              </a:rPr>
              <a:t> </a:t>
            </a:r>
            <a:r>
              <a:rPr lang="en-US" sz="1200" dirty="0">
                <a:solidFill>
                  <a:schemeClr val="bg1"/>
                </a:solidFill>
                <a:effectLst/>
              </a:rPr>
              <a:t>from the search results</a:t>
            </a:r>
          </a:p>
          <a:p>
            <a:pPr marL="0" marR="0" indent="0" algn="just">
              <a:lnSpc>
                <a:spcPct val="170000"/>
              </a:lnSpc>
              <a:spcBef>
                <a:spcPts val="0"/>
              </a:spcBef>
              <a:spcAft>
                <a:spcPts val="0"/>
              </a:spcAft>
              <a:buNone/>
            </a:pPr>
            <a:r>
              <a:rPr lang="en-US" sz="1200" dirty="0">
                <a:solidFill>
                  <a:srgbClr val="008080"/>
                </a:solidFill>
                <a:effectLst/>
              </a:rPr>
              <a:t>And </a:t>
            </a:r>
            <a:r>
              <a:rPr lang="en-US" sz="1200" dirty="0">
                <a:solidFill>
                  <a:schemeClr val="bg1"/>
                </a:solidFill>
                <a:effectLst/>
              </a:rPr>
              <a:t>User switches focus to the new tab</a:t>
            </a:r>
          </a:p>
          <a:p>
            <a:pPr marL="0" marR="0" indent="0" algn="just">
              <a:lnSpc>
                <a:spcPct val="170000"/>
              </a:lnSpc>
              <a:spcBef>
                <a:spcPts val="0"/>
              </a:spcBef>
              <a:spcAft>
                <a:spcPts val="0"/>
              </a:spcAft>
              <a:buNone/>
            </a:pPr>
            <a:r>
              <a:rPr lang="en-US" sz="1200" dirty="0">
                <a:solidFill>
                  <a:srgbClr val="008080"/>
                </a:solidFill>
                <a:effectLst/>
              </a:rPr>
              <a:t>Then </a:t>
            </a:r>
            <a:r>
              <a:rPr lang="en-US" sz="1200" dirty="0">
                <a:solidFill>
                  <a:schemeClr val="bg1"/>
                </a:solidFill>
                <a:effectLst/>
              </a:rPr>
              <a:t>title should contain </a:t>
            </a:r>
            <a:r>
              <a:rPr lang="en-US" sz="1200" dirty="0">
                <a:solidFill>
                  <a:srgbClr val="008000"/>
                </a:solidFill>
                <a:effectLst/>
              </a:rPr>
              <a:t>"&lt;</a:t>
            </a:r>
            <a:r>
              <a:rPr lang="en-US" sz="1200" dirty="0">
                <a:solidFill>
                  <a:srgbClr val="008000"/>
                </a:solidFill>
              </a:rPr>
              <a:t>S</a:t>
            </a:r>
            <a:r>
              <a:rPr lang="en-US" sz="1200" dirty="0">
                <a:solidFill>
                  <a:srgbClr val="008000"/>
                </a:solidFill>
                <a:effectLst/>
              </a:rPr>
              <a:t>earch product&gt;"</a:t>
            </a:r>
            <a:endParaRPr lang="en-US" sz="1200" dirty="0">
              <a:solidFill>
                <a:srgbClr val="000000"/>
              </a:solidFill>
              <a:effectLst/>
            </a:endParaRPr>
          </a:p>
          <a:p>
            <a:pPr marL="0" marR="0" indent="0" algn="just">
              <a:lnSpc>
                <a:spcPct val="170000"/>
              </a:lnSpc>
              <a:spcBef>
                <a:spcPts val="0"/>
              </a:spcBef>
              <a:spcAft>
                <a:spcPts val="0"/>
              </a:spcAft>
              <a:buNone/>
            </a:pPr>
            <a:r>
              <a:rPr lang="en-US" sz="1200" dirty="0">
                <a:solidFill>
                  <a:srgbClr val="808000"/>
                </a:solidFill>
                <a:effectLst/>
              </a:rPr>
              <a:t>Examples:</a:t>
            </a:r>
            <a:endParaRPr lang="en-US" sz="1200" dirty="0">
              <a:solidFill>
                <a:srgbClr val="000000"/>
              </a:solidFill>
              <a:effectLst/>
            </a:endParaRPr>
          </a:p>
          <a:p>
            <a:pPr marL="0" marR="0" indent="0" algn="just">
              <a:lnSpc>
                <a:spcPct val="170000"/>
              </a:lnSpc>
              <a:spcBef>
                <a:spcPts val="0"/>
              </a:spcBef>
              <a:spcAft>
                <a:spcPts val="0"/>
              </a:spcAft>
              <a:buNone/>
            </a:pPr>
            <a:r>
              <a:rPr lang="en-US" sz="1200" dirty="0">
                <a:solidFill>
                  <a:schemeClr val="bg1"/>
                </a:solidFill>
                <a:effectLst/>
              </a:rPr>
              <a:t>|Search product |</a:t>
            </a:r>
          </a:p>
          <a:p>
            <a:pPr marL="0" marR="0" indent="0" algn="just">
              <a:lnSpc>
                <a:spcPct val="170000"/>
              </a:lnSpc>
              <a:spcBef>
                <a:spcPts val="0"/>
              </a:spcBef>
              <a:spcAft>
                <a:spcPts val="0"/>
              </a:spcAft>
              <a:buNone/>
            </a:pPr>
            <a:r>
              <a:rPr lang="en-US" sz="1200" dirty="0">
                <a:solidFill>
                  <a:schemeClr val="bg1"/>
                </a:solidFill>
                <a:effectLst/>
              </a:rPr>
              <a:t>|watches |</a:t>
            </a:r>
          </a:p>
          <a:p>
            <a:pPr marL="0" marR="0" indent="0" algn="just">
              <a:lnSpc>
                <a:spcPct val="170000"/>
              </a:lnSpc>
              <a:spcBef>
                <a:spcPts val="0"/>
              </a:spcBef>
              <a:spcAft>
                <a:spcPts val="0"/>
              </a:spcAft>
              <a:buNone/>
            </a:pPr>
            <a:r>
              <a:rPr lang="en-US" sz="1200" dirty="0">
                <a:solidFill>
                  <a:schemeClr val="bg1"/>
                </a:solidFill>
                <a:effectLst/>
              </a:rPr>
              <a:t>|Jackets |</a:t>
            </a:r>
          </a:p>
          <a:p>
            <a:pPr>
              <a:lnSpc>
                <a:spcPct val="170000"/>
              </a:lnSpc>
            </a:pPr>
            <a:endParaRPr lang="en-US" sz="1200" dirty="0"/>
          </a:p>
        </p:txBody>
      </p:sp>
      <p:pic>
        <p:nvPicPr>
          <p:cNvPr id="5" name="Content Placeholder 4">
            <a:extLst>
              <a:ext uri="{FF2B5EF4-FFF2-40B4-BE49-F238E27FC236}">
                <a16:creationId xmlns:a16="http://schemas.microsoft.com/office/drawing/2014/main" id="{5B362D5A-BA4B-70DF-F4E5-3804B7FBC3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09270" y="1520805"/>
            <a:ext cx="6784693" cy="3816390"/>
          </a:xfrm>
          <a:prstGeom prst="rect">
            <a:avLst/>
          </a:prstGeom>
        </p:spPr>
      </p:pic>
      <p:sp>
        <p:nvSpPr>
          <p:cNvPr id="6" name="TextBox 5">
            <a:extLst>
              <a:ext uri="{FF2B5EF4-FFF2-40B4-BE49-F238E27FC236}">
                <a16:creationId xmlns:a16="http://schemas.microsoft.com/office/drawing/2014/main" id="{A0AABE1E-4FE0-FCFE-0528-9D2B91E1CF7D}"/>
              </a:ext>
            </a:extLst>
          </p:cNvPr>
          <p:cNvSpPr txBox="1"/>
          <p:nvPr/>
        </p:nvSpPr>
        <p:spPr>
          <a:xfrm>
            <a:off x="7965438" y="5590726"/>
            <a:ext cx="872355" cy="369332"/>
          </a:xfrm>
          <a:prstGeom prst="rect">
            <a:avLst/>
          </a:prstGeom>
          <a:noFill/>
        </p:spPr>
        <p:txBody>
          <a:bodyPr wrap="none" rtlCol="0">
            <a:spAutoFit/>
          </a:bodyPr>
          <a:lstStyle/>
          <a:p>
            <a:r>
              <a:rPr lang="en-US" dirty="0">
                <a:solidFill>
                  <a:schemeClr val="accent1">
                    <a:lumMod val="60000"/>
                    <a:lumOff val="40000"/>
                  </a:schemeClr>
                </a:solidFill>
              </a:rPr>
              <a:t>FIG 07</a:t>
            </a:r>
          </a:p>
        </p:txBody>
      </p:sp>
    </p:spTree>
    <p:extLst>
      <p:ext uri="{BB962C8B-B14F-4D97-AF65-F5344CB8AC3E}">
        <p14:creationId xmlns:p14="http://schemas.microsoft.com/office/powerpoint/2010/main" val="38983009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16C68-1F8C-B72B-E080-AA2E2F854C3A}"/>
              </a:ext>
            </a:extLst>
          </p:cNvPr>
          <p:cNvSpPr>
            <a:spLocks noGrp="1"/>
          </p:cNvSpPr>
          <p:nvPr>
            <p:ph type="title"/>
          </p:nvPr>
        </p:nvSpPr>
        <p:spPr>
          <a:xfrm>
            <a:off x="490655" y="446266"/>
            <a:ext cx="4248613" cy="842682"/>
          </a:xfrm>
        </p:spPr>
        <p:txBody>
          <a:bodyPr/>
          <a:lstStyle/>
          <a:p>
            <a:pPr algn="ctr"/>
            <a:r>
              <a:rPr lang="en" sz="2400" dirty="0"/>
              <a:t>ADD TO CART FEATURE FILE</a:t>
            </a:r>
            <a:endParaRPr lang="en-US" dirty="0"/>
          </a:p>
        </p:txBody>
      </p:sp>
      <p:sp>
        <p:nvSpPr>
          <p:cNvPr id="4" name="Text Placeholder 3">
            <a:extLst>
              <a:ext uri="{FF2B5EF4-FFF2-40B4-BE49-F238E27FC236}">
                <a16:creationId xmlns:a16="http://schemas.microsoft.com/office/drawing/2014/main" id="{7010815F-BC2B-D2BD-5E86-320222B0525C}"/>
              </a:ext>
            </a:extLst>
          </p:cNvPr>
          <p:cNvSpPr>
            <a:spLocks noGrp="1"/>
          </p:cNvSpPr>
          <p:nvPr>
            <p:ph type="body" sz="half" idx="2"/>
          </p:nvPr>
        </p:nvSpPr>
        <p:spPr>
          <a:xfrm>
            <a:off x="604078" y="1288948"/>
            <a:ext cx="4135189" cy="2267473"/>
          </a:xfrm>
        </p:spPr>
        <p:txBody>
          <a:bodyPr>
            <a:noAutofit/>
          </a:bodyPr>
          <a:lstStyle/>
          <a:p>
            <a:pPr algn="just">
              <a:lnSpc>
                <a:spcPct val="150000"/>
              </a:lnSpc>
              <a:spcBef>
                <a:spcPts val="0"/>
              </a:spcBef>
            </a:pPr>
            <a:r>
              <a:rPr lang="en-US" sz="1400" dirty="0">
                <a:solidFill>
                  <a:srgbClr val="0070C0"/>
                </a:solidFill>
                <a:effectLst/>
              </a:rPr>
              <a:t>@firstcry</a:t>
            </a:r>
            <a:endParaRPr lang="en-GB" sz="1300" dirty="0">
              <a:solidFill>
                <a:srgbClr val="808000"/>
              </a:solidFill>
              <a:effectLst/>
            </a:endParaRPr>
          </a:p>
          <a:p>
            <a:pPr marL="0" marR="0" indent="0" algn="just">
              <a:lnSpc>
                <a:spcPct val="150000"/>
              </a:lnSpc>
              <a:spcBef>
                <a:spcPts val="0"/>
              </a:spcBef>
              <a:spcAft>
                <a:spcPts val="0"/>
              </a:spcAft>
              <a:buNone/>
            </a:pPr>
            <a:r>
              <a:rPr lang="en-GB" sz="1300" dirty="0">
                <a:solidFill>
                  <a:srgbClr val="808000"/>
                </a:solidFill>
                <a:effectLst/>
              </a:rPr>
              <a:t>Feature: </a:t>
            </a:r>
            <a:r>
              <a:rPr lang="en-GB" sz="1300" dirty="0">
                <a:solidFill>
                  <a:schemeClr val="bg1"/>
                </a:solidFill>
                <a:effectLst/>
              </a:rPr>
              <a:t>Add to Cart Functionality on FirstCry.com</a:t>
            </a:r>
            <a:endParaRPr lang="en-GB" sz="1300" dirty="0">
              <a:solidFill>
                <a:srgbClr val="000000"/>
              </a:solidFill>
              <a:effectLst/>
            </a:endParaRPr>
          </a:p>
          <a:p>
            <a:pPr marL="0" marR="0" indent="0" algn="just">
              <a:lnSpc>
                <a:spcPct val="150000"/>
              </a:lnSpc>
              <a:spcBef>
                <a:spcPts val="0"/>
              </a:spcBef>
              <a:spcAft>
                <a:spcPts val="0"/>
              </a:spcAft>
              <a:buNone/>
            </a:pPr>
            <a:r>
              <a:rPr lang="en-GB" sz="1300" dirty="0">
                <a:solidFill>
                  <a:srgbClr val="808000"/>
                </a:solidFill>
                <a:effectLst/>
              </a:rPr>
              <a:t>Background: </a:t>
            </a:r>
            <a:endParaRPr lang="en-GB" sz="1300" dirty="0">
              <a:solidFill>
                <a:srgbClr val="000000"/>
              </a:solidFill>
              <a:effectLst/>
            </a:endParaRPr>
          </a:p>
          <a:p>
            <a:pPr marL="0" marR="0" indent="0" algn="just">
              <a:lnSpc>
                <a:spcPct val="150000"/>
              </a:lnSpc>
              <a:spcBef>
                <a:spcPts val="0"/>
              </a:spcBef>
              <a:spcAft>
                <a:spcPts val="0"/>
              </a:spcAft>
              <a:buNone/>
            </a:pPr>
            <a:r>
              <a:rPr lang="en-GB" sz="1300" dirty="0">
                <a:solidFill>
                  <a:srgbClr val="008080"/>
                </a:solidFill>
                <a:effectLst/>
              </a:rPr>
              <a:t>Given </a:t>
            </a:r>
            <a:r>
              <a:rPr lang="en-GB" sz="1300" dirty="0">
                <a:solidFill>
                  <a:schemeClr val="bg1"/>
                </a:solidFill>
                <a:effectLst/>
              </a:rPr>
              <a:t>I navigate to the First Cry URL</a:t>
            </a:r>
          </a:p>
          <a:p>
            <a:pPr marL="0" marR="0" indent="0" algn="just">
              <a:lnSpc>
                <a:spcPct val="150000"/>
              </a:lnSpc>
              <a:spcBef>
                <a:spcPts val="0"/>
              </a:spcBef>
              <a:spcAft>
                <a:spcPts val="0"/>
              </a:spcAft>
              <a:buNone/>
            </a:pPr>
            <a:r>
              <a:rPr lang="en-GB" sz="1300" dirty="0">
                <a:solidFill>
                  <a:srgbClr val="008080"/>
                </a:solidFill>
                <a:effectLst/>
              </a:rPr>
              <a:t>And </a:t>
            </a:r>
            <a:r>
              <a:rPr lang="en-GB" sz="1300" dirty="0">
                <a:solidFill>
                  <a:schemeClr val="bg1"/>
                </a:solidFill>
                <a:effectLst/>
              </a:rPr>
              <a:t>I have valid credentials for login</a:t>
            </a:r>
            <a:endParaRPr lang="en-GB" sz="1300" dirty="0">
              <a:solidFill>
                <a:srgbClr val="000000"/>
              </a:solidFill>
              <a:effectLst/>
            </a:endParaRPr>
          </a:p>
          <a:p>
            <a:pPr marL="0" marR="0" indent="0" algn="just">
              <a:lnSpc>
                <a:spcPct val="150000"/>
              </a:lnSpc>
              <a:spcBef>
                <a:spcPts val="0"/>
              </a:spcBef>
              <a:spcAft>
                <a:spcPts val="0"/>
              </a:spcAft>
              <a:buNone/>
            </a:pPr>
            <a:r>
              <a:rPr lang="en-GB" sz="1300" dirty="0">
                <a:solidFill>
                  <a:srgbClr val="808000"/>
                </a:solidFill>
                <a:effectLst/>
              </a:rPr>
              <a:t>Scenario: </a:t>
            </a:r>
            <a:r>
              <a:rPr lang="en-GB" sz="1300" dirty="0">
                <a:solidFill>
                  <a:schemeClr val="bg1"/>
                </a:solidFill>
                <a:effectLst/>
              </a:rPr>
              <a:t>Login, Search and Add Product to Cart</a:t>
            </a:r>
          </a:p>
          <a:p>
            <a:pPr marL="0" marR="0" indent="0" algn="just">
              <a:lnSpc>
                <a:spcPct val="150000"/>
              </a:lnSpc>
              <a:spcBef>
                <a:spcPts val="0"/>
              </a:spcBef>
              <a:spcAft>
                <a:spcPts val="0"/>
              </a:spcAft>
              <a:buNone/>
            </a:pPr>
            <a:r>
              <a:rPr lang="en-GB" sz="1300" dirty="0">
                <a:solidFill>
                  <a:srgbClr val="008080"/>
                </a:solidFill>
                <a:effectLst/>
              </a:rPr>
              <a:t>When </a:t>
            </a:r>
            <a:r>
              <a:rPr lang="en-GB" sz="1300" dirty="0">
                <a:solidFill>
                  <a:schemeClr val="bg1"/>
                </a:solidFill>
                <a:effectLst/>
              </a:rPr>
              <a:t>I log into the application with my credentials</a:t>
            </a:r>
          </a:p>
          <a:p>
            <a:pPr marL="0" marR="0" indent="0" algn="just">
              <a:lnSpc>
                <a:spcPct val="150000"/>
              </a:lnSpc>
              <a:spcBef>
                <a:spcPts val="0"/>
              </a:spcBef>
              <a:spcAft>
                <a:spcPts val="0"/>
              </a:spcAft>
              <a:buNone/>
            </a:pPr>
            <a:r>
              <a:rPr lang="en-GB" sz="1300" dirty="0">
                <a:solidFill>
                  <a:srgbClr val="008080"/>
                </a:solidFill>
                <a:effectLst/>
              </a:rPr>
              <a:t>Then </a:t>
            </a:r>
            <a:r>
              <a:rPr lang="en-GB" sz="1300" dirty="0">
                <a:solidFill>
                  <a:schemeClr val="bg1"/>
                </a:solidFill>
                <a:effectLst/>
              </a:rPr>
              <a:t>I should be redirected to the homepage</a:t>
            </a:r>
          </a:p>
          <a:p>
            <a:pPr marL="0" marR="0" indent="0" algn="just">
              <a:lnSpc>
                <a:spcPct val="150000"/>
              </a:lnSpc>
              <a:spcBef>
                <a:spcPts val="0"/>
              </a:spcBef>
              <a:spcAft>
                <a:spcPts val="0"/>
              </a:spcAft>
              <a:buNone/>
            </a:pPr>
            <a:r>
              <a:rPr lang="en-GB" sz="1300" dirty="0">
                <a:solidFill>
                  <a:srgbClr val="008080"/>
                </a:solidFill>
                <a:effectLst/>
              </a:rPr>
              <a:t>When </a:t>
            </a:r>
            <a:r>
              <a:rPr lang="en-GB" sz="1300" dirty="0">
                <a:solidFill>
                  <a:schemeClr val="bg1"/>
                </a:solidFill>
                <a:effectLst/>
              </a:rPr>
              <a:t>I search for a specific product</a:t>
            </a:r>
          </a:p>
          <a:p>
            <a:pPr marL="0" marR="0" indent="0" algn="just">
              <a:lnSpc>
                <a:spcPct val="150000"/>
              </a:lnSpc>
              <a:spcBef>
                <a:spcPts val="0"/>
              </a:spcBef>
              <a:spcAft>
                <a:spcPts val="0"/>
              </a:spcAft>
              <a:buNone/>
            </a:pPr>
            <a:r>
              <a:rPr lang="en-GB" sz="1300" dirty="0">
                <a:solidFill>
                  <a:srgbClr val="008080"/>
                </a:solidFill>
                <a:effectLst/>
              </a:rPr>
              <a:t>And </a:t>
            </a:r>
            <a:r>
              <a:rPr lang="en-GB" sz="1300" dirty="0">
                <a:solidFill>
                  <a:schemeClr val="bg1"/>
                </a:solidFill>
                <a:effectLst/>
              </a:rPr>
              <a:t>select one product from the search results</a:t>
            </a:r>
          </a:p>
          <a:p>
            <a:pPr marL="0" marR="0" indent="0" algn="just">
              <a:lnSpc>
                <a:spcPct val="150000"/>
              </a:lnSpc>
              <a:spcBef>
                <a:spcPts val="0"/>
              </a:spcBef>
              <a:spcAft>
                <a:spcPts val="0"/>
              </a:spcAft>
              <a:buNone/>
            </a:pPr>
            <a:r>
              <a:rPr lang="en-GB" sz="1300" dirty="0">
                <a:solidFill>
                  <a:srgbClr val="008080"/>
                </a:solidFill>
                <a:effectLst/>
              </a:rPr>
              <a:t>And </a:t>
            </a:r>
            <a:r>
              <a:rPr lang="en-GB" sz="1300" dirty="0">
                <a:solidFill>
                  <a:schemeClr val="bg1"/>
                </a:solidFill>
                <a:effectLst/>
              </a:rPr>
              <a:t>User switches focus to the new tab</a:t>
            </a:r>
          </a:p>
          <a:p>
            <a:pPr marL="0" marR="0" indent="0" algn="just">
              <a:lnSpc>
                <a:spcPct val="150000"/>
              </a:lnSpc>
              <a:spcBef>
                <a:spcPts val="0"/>
              </a:spcBef>
              <a:spcAft>
                <a:spcPts val="0"/>
              </a:spcAft>
              <a:buNone/>
            </a:pPr>
            <a:r>
              <a:rPr lang="en-GB" sz="1300" dirty="0">
                <a:solidFill>
                  <a:srgbClr val="008080"/>
                </a:solidFill>
                <a:effectLst/>
              </a:rPr>
              <a:t>And </a:t>
            </a:r>
            <a:r>
              <a:rPr lang="en-GB" sz="1300" dirty="0">
                <a:solidFill>
                  <a:schemeClr val="bg1"/>
                </a:solidFill>
                <a:effectLst/>
              </a:rPr>
              <a:t>I click on </a:t>
            </a:r>
            <a:r>
              <a:rPr lang="en-GB" sz="1300" dirty="0">
                <a:solidFill>
                  <a:srgbClr val="008000"/>
                </a:solidFill>
                <a:effectLst/>
              </a:rPr>
              <a:t>"Add to Cart"</a:t>
            </a:r>
            <a:r>
              <a:rPr lang="en-GB" sz="1300" dirty="0">
                <a:solidFill>
                  <a:srgbClr val="000000"/>
                </a:solidFill>
                <a:effectLst/>
              </a:rPr>
              <a:t> </a:t>
            </a:r>
            <a:r>
              <a:rPr lang="en-GB" sz="1300" dirty="0">
                <a:solidFill>
                  <a:schemeClr val="bg1"/>
                </a:solidFill>
                <a:effectLst/>
              </a:rPr>
              <a:t>for the selected product</a:t>
            </a:r>
          </a:p>
          <a:p>
            <a:pPr marL="0" marR="0" indent="0" algn="just">
              <a:lnSpc>
                <a:spcPct val="150000"/>
              </a:lnSpc>
              <a:spcBef>
                <a:spcPts val="0"/>
              </a:spcBef>
              <a:spcAft>
                <a:spcPts val="0"/>
              </a:spcAft>
              <a:buNone/>
            </a:pPr>
            <a:r>
              <a:rPr lang="en-GB" sz="1300" dirty="0">
                <a:solidFill>
                  <a:srgbClr val="008080"/>
                </a:solidFill>
                <a:effectLst/>
              </a:rPr>
              <a:t>Then </a:t>
            </a:r>
            <a:r>
              <a:rPr lang="en-GB" sz="1300" dirty="0">
                <a:solidFill>
                  <a:schemeClr val="bg1"/>
                </a:solidFill>
                <a:effectLst/>
              </a:rPr>
              <a:t>the selected product should be added to my cart</a:t>
            </a:r>
          </a:p>
        </p:txBody>
      </p:sp>
      <p:pic>
        <p:nvPicPr>
          <p:cNvPr id="5" name="Content Placeholder 4">
            <a:extLst>
              <a:ext uri="{FF2B5EF4-FFF2-40B4-BE49-F238E27FC236}">
                <a16:creationId xmlns:a16="http://schemas.microsoft.com/office/drawing/2014/main" id="{A3A5BA54-C043-8BEF-19EA-857B21120B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44389" y="1606482"/>
            <a:ext cx="7017698" cy="3634592"/>
          </a:xfrm>
          <a:prstGeom prst="rect">
            <a:avLst/>
          </a:prstGeom>
        </p:spPr>
      </p:pic>
      <p:sp>
        <p:nvSpPr>
          <p:cNvPr id="6" name="TextBox 5">
            <a:extLst>
              <a:ext uri="{FF2B5EF4-FFF2-40B4-BE49-F238E27FC236}">
                <a16:creationId xmlns:a16="http://schemas.microsoft.com/office/drawing/2014/main" id="{A92B9287-A38C-DE3F-2B9A-30DD6A024F41}"/>
              </a:ext>
            </a:extLst>
          </p:cNvPr>
          <p:cNvSpPr txBox="1"/>
          <p:nvPr/>
        </p:nvSpPr>
        <p:spPr>
          <a:xfrm>
            <a:off x="8117060" y="5483426"/>
            <a:ext cx="872355" cy="369332"/>
          </a:xfrm>
          <a:prstGeom prst="rect">
            <a:avLst/>
          </a:prstGeom>
          <a:noFill/>
        </p:spPr>
        <p:txBody>
          <a:bodyPr wrap="none" rtlCol="0">
            <a:spAutoFit/>
          </a:bodyPr>
          <a:lstStyle/>
          <a:p>
            <a:r>
              <a:rPr lang="en-US" dirty="0">
                <a:solidFill>
                  <a:schemeClr val="accent1">
                    <a:lumMod val="60000"/>
                    <a:lumOff val="40000"/>
                  </a:schemeClr>
                </a:solidFill>
              </a:rPr>
              <a:t>FIG 08</a:t>
            </a:r>
          </a:p>
        </p:txBody>
      </p:sp>
    </p:spTree>
    <p:extLst>
      <p:ext uri="{BB962C8B-B14F-4D97-AF65-F5344CB8AC3E}">
        <p14:creationId xmlns:p14="http://schemas.microsoft.com/office/powerpoint/2010/main" val="8695309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74CFA-F75E-58F5-2FA7-F88CFFF33304}"/>
              </a:ext>
            </a:extLst>
          </p:cNvPr>
          <p:cNvSpPr>
            <a:spLocks noGrp="1"/>
          </p:cNvSpPr>
          <p:nvPr>
            <p:ph type="title"/>
          </p:nvPr>
        </p:nvSpPr>
        <p:spPr>
          <a:xfrm>
            <a:off x="334537" y="451565"/>
            <a:ext cx="4572000" cy="840557"/>
          </a:xfrm>
        </p:spPr>
        <p:txBody>
          <a:bodyPr/>
          <a:lstStyle/>
          <a:p>
            <a:pPr algn="ctr"/>
            <a:r>
              <a:rPr lang="en-US" dirty="0"/>
              <a:t>STORE LOCATOR FEATURE </a:t>
            </a:r>
            <a:br>
              <a:rPr lang="en-US" dirty="0"/>
            </a:br>
            <a:r>
              <a:rPr lang="en-US" dirty="0"/>
              <a:t>FILE</a:t>
            </a:r>
          </a:p>
        </p:txBody>
      </p:sp>
      <p:sp>
        <p:nvSpPr>
          <p:cNvPr id="4" name="Text Placeholder 3">
            <a:extLst>
              <a:ext uri="{FF2B5EF4-FFF2-40B4-BE49-F238E27FC236}">
                <a16:creationId xmlns:a16="http://schemas.microsoft.com/office/drawing/2014/main" id="{AEE6F250-939E-C702-EE16-B75E30D5A047}"/>
              </a:ext>
            </a:extLst>
          </p:cNvPr>
          <p:cNvSpPr>
            <a:spLocks noGrp="1"/>
          </p:cNvSpPr>
          <p:nvPr>
            <p:ph type="body" sz="half" idx="2"/>
          </p:nvPr>
        </p:nvSpPr>
        <p:spPr>
          <a:xfrm>
            <a:off x="693042" y="1121372"/>
            <a:ext cx="4020360" cy="2895599"/>
          </a:xfrm>
        </p:spPr>
        <p:txBody>
          <a:bodyPr>
            <a:noAutofit/>
          </a:bodyPr>
          <a:lstStyle/>
          <a:p>
            <a:pPr algn="just">
              <a:lnSpc>
                <a:spcPct val="170000"/>
              </a:lnSpc>
              <a:spcBef>
                <a:spcPts val="0"/>
              </a:spcBef>
            </a:pPr>
            <a:r>
              <a:rPr lang="en-US" sz="1100" dirty="0">
                <a:solidFill>
                  <a:srgbClr val="0070C0"/>
                </a:solidFill>
                <a:effectLst/>
              </a:rPr>
              <a:t>@firstcry</a:t>
            </a:r>
            <a:endParaRPr lang="en-GB" sz="1100" dirty="0">
              <a:solidFill>
                <a:srgbClr val="808000"/>
              </a:solidFill>
              <a:effectLst/>
            </a:endParaRPr>
          </a:p>
          <a:p>
            <a:pPr marL="0" marR="0" indent="0" algn="just">
              <a:lnSpc>
                <a:spcPct val="170000"/>
              </a:lnSpc>
              <a:spcBef>
                <a:spcPts val="0"/>
              </a:spcBef>
              <a:spcAft>
                <a:spcPts val="0"/>
              </a:spcAft>
              <a:buNone/>
            </a:pPr>
            <a:r>
              <a:rPr lang="en-GB" sz="1100" dirty="0">
                <a:solidFill>
                  <a:srgbClr val="808000"/>
                </a:solidFill>
                <a:effectLst/>
              </a:rPr>
              <a:t>Feature: </a:t>
            </a:r>
            <a:r>
              <a:rPr lang="en-GB" sz="1100" dirty="0">
                <a:solidFill>
                  <a:schemeClr val="bg1"/>
                </a:solidFill>
                <a:effectLst/>
              </a:rPr>
              <a:t>Store Locator Functionality</a:t>
            </a:r>
            <a:endParaRPr lang="en-GB" sz="1100" dirty="0">
              <a:solidFill>
                <a:srgbClr val="808000"/>
              </a:solidFill>
              <a:effectLst/>
            </a:endParaRPr>
          </a:p>
          <a:p>
            <a:pPr marL="0" marR="0" indent="0" algn="just">
              <a:lnSpc>
                <a:spcPct val="170000"/>
              </a:lnSpc>
              <a:spcBef>
                <a:spcPts val="0"/>
              </a:spcBef>
              <a:spcAft>
                <a:spcPts val="0"/>
              </a:spcAft>
              <a:buNone/>
            </a:pPr>
            <a:r>
              <a:rPr lang="en-GB" sz="1100" dirty="0">
                <a:solidFill>
                  <a:srgbClr val="808000"/>
                </a:solidFill>
                <a:effectLst/>
              </a:rPr>
              <a:t>Background: </a:t>
            </a:r>
            <a:endParaRPr lang="en-GB" sz="1100" dirty="0">
              <a:solidFill>
                <a:srgbClr val="000000"/>
              </a:solidFill>
              <a:effectLst/>
            </a:endParaRPr>
          </a:p>
          <a:p>
            <a:pPr marL="0" marR="0" indent="0" algn="just">
              <a:lnSpc>
                <a:spcPct val="170000"/>
              </a:lnSpc>
              <a:spcBef>
                <a:spcPts val="0"/>
              </a:spcBef>
              <a:spcAft>
                <a:spcPts val="0"/>
              </a:spcAft>
              <a:buNone/>
            </a:pPr>
            <a:r>
              <a:rPr lang="en-GB" sz="1100" dirty="0">
                <a:solidFill>
                  <a:srgbClr val="008080"/>
                </a:solidFill>
                <a:effectLst/>
              </a:rPr>
              <a:t>Given </a:t>
            </a:r>
            <a:r>
              <a:rPr lang="en-GB" sz="1100" dirty="0" err="1">
                <a:solidFill>
                  <a:schemeClr val="bg1"/>
                </a:solidFill>
                <a:effectLst/>
              </a:rPr>
              <a:t>Given</a:t>
            </a:r>
            <a:r>
              <a:rPr lang="en-GB" sz="1100" dirty="0">
                <a:solidFill>
                  <a:schemeClr val="bg1"/>
                </a:solidFill>
                <a:effectLst/>
              </a:rPr>
              <a:t> User navigates to the web URL</a:t>
            </a:r>
          </a:p>
          <a:p>
            <a:pPr marL="0" marR="0" indent="0" algn="just">
              <a:lnSpc>
                <a:spcPct val="170000"/>
              </a:lnSpc>
              <a:spcBef>
                <a:spcPts val="0"/>
              </a:spcBef>
              <a:spcAft>
                <a:spcPts val="0"/>
              </a:spcAft>
              <a:buNone/>
            </a:pPr>
            <a:r>
              <a:rPr lang="en-GB" sz="1100" dirty="0">
                <a:solidFill>
                  <a:srgbClr val="008080"/>
                </a:solidFill>
                <a:effectLst/>
              </a:rPr>
              <a:t>When </a:t>
            </a:r>
            <a:r>
              <a:rPr lang="en-GB" sz="1100" dirty="0">
                <a:solidFill>
                  <a:schemeClr val="bg1"/>
                </a:solidFill>
                <a:effectLst/>
              </a:rPr>
              <a:t>User must click on login/Register </a:t>
            </a:r>
          </a:p>
          <a:p>
            <a:pPr algn="just">
              <a:lnSpc>
                <a:spcPct val="170000"/>
              </a:lnSpc>
              <a:spcBef>
                <a:spcPts val="0"/>
              </a:spcBef>
            </a:pPr>
            <a:r>
              <a:rPr lang="en-GB" sz="1100" dirty="0">
                <a:solidFill>
                  <a:srgbClr val="008080"/>
                </a:solidFill>
                <a:effectLst/>
              </a:rPr>
              <a:t>And </a:t>
            </a:r>
            <a:r>
              <a:rPr lang="en-GB" sz="1100" dirty="0">
                <a:solidFill>
                  <a:schemeClr val="bg1"/>
                </a:solidFill>
                <a:effectLst/>
              </a:rPr>
              <a:t>User Enter the valid </a:t>
            </a:r>
            <a:r>
              <a:rPr lang="en-GB" sz="1100" dirty="0" err="1">
                <a:solidFill>
                  <a:schemeClr val="bg1"/>
                </a:solidFill>
                <a:effectLst/>
              </a:rPr>
              <a:t>emailID</a:t>
            </a:r>
            <a:endParaRPr lang="en-GB" sz="1100" dirty="0">
              <a:solidFill>
                <a:schemeClr val="bg1"/>
              </a:solidFill>
              <a:effectLst/>
            </a:endParaRPr>
          </a:p>
          <a:p>
            <a:pPr algn="just">
              <a:lnSpc>
                <a:spcPct val="170000"/>
              </a:lnSpc>
              <a:spcBef>
                <a:spcPts val="0"/>
              </a:spcBef>
            </a:pPr>
            <a:r>
              <a:rPr lang="en-GB" sz="1100" dirty="0">
                <a:solidFill>
                  <a:srgbClr val="008080"/>
                </a:solidFill>
                <a:effectLst/>
              </a:rPr>
              <a:t>And </a:t>
            </a:r>
            <a:r>
              <a:rPr lang="en-GB" sz="1100" dirty="0">
                <a:solidFill>
                  <a:schemeClr val="bg1"/>
                </a:solidFill>
                <a:effectLst/>
              </a:rPr>
              <a:t>User clicks on the continue button</a:t>
            </a:r>
          </a:p>
          <a:p>
            <a:pPr algn="just">
              <a:lnSpc>
                <a:spcPct val="170000"/>
              </a:lnSpc>
              <a:spcBef>
                <a:spcPts val="0"/>
              </a:spcBef>
            </a:pPr>
            <a:r>
              <a:rPr lang="en-GB" sz="1100" dirty="0">
                <a:solidFill>
                  <a:srgbClr val="008080"/>
                </a:solidFill>
                <a:effectLst/>
              </a:rPr>
              <a:t>And </a:t>
            </a:r>
            <a:r>
              <a:rPr lang="en-GB" sz="1100" dirty="0">
                <a:solidFill>
                  <a:schemeClr val="bg1"/>
                </a:solidFill>
                <a:effectLst/>
              </a:rPr>
              <a:t>User Enter OTP</a:t>
            </a:r>
          </a:p>
          <a:p>
            <a:pPr algn="just">
              <a:lnSpc>
                <a:spcPct val="170000"/>
              </a:lnSpc>
              <a:spcBef>
                <a:spcPts val="0"/>
              </a:spcBef>
            </a:pPr>
            <a:r>
              <a:rPr lang="en-GB" sz="1100" dirty="0">
                <a:solidFill>
                  <a:srgbClr val="008080"/>
                </a:solidFill>
                <a:effectLst/>
              </a:rPr>
              <a:t>And </a:t>
            </a:r>
            <a:r>
              <a:rPr lang="en-GB" sz="1100" dirty="0">
                <a:solidFill>
                  <a:schemeClr val="bg1"/>
                </a:solidFill>
                <a:effectLst/>
              </a:rPr>
              <a:t>User Clicks on Submit button</a:t>
            </a:r>
          </a:p>
          <a:p>
            <a:pPr algn="just">
              <a:lnSpc>
                <a:spcPct val="170000"/>
              </a:lnSpc>
              <a:spcBef>
                <a:spcPts val="0"/>
              </a:spcBef>
            </a:pPr>
            <a:r>
              <a:rPr lang="en-GB" sz="1100" dirty="0">
                <a:solidFill>
                  <a:srgbClr val="008080"/>
                </a:solidFill>
              </a:rPr>
              <a:t>Then</a:t>
            </a:r>
            <a:r>
              <a:rPr lang="en-GB" sz="1100" dirty="0">
                <a:solidFill>
                  <a:srgbClr val="008080"/>
                </a:solidFill>
                <a:effectLst/>
              </a:rPr>
              <a:t> </a:t>
            </a:r>
            <a:r>
              <a:rPr lang="en-GB" sz="1100" dirty="0">
                <a:solidFill>
                  <a:schemeClr val="bg1"/>
                </a:solidFill>
                <a:effectLst/>
              </a:rPr>
              <a:t>User must be able to view the store result</a:t>
            </a:r>
            <a:endParaRPr lang="en-GB" sz="1100" dirty="0">
              <a:solidFill>
                <a:srgbClr val="008080"/>
              </a:solidFill>
            </a:endParaRPr>
          </a:p>
          <a:p>
            <a:pPr marL="0" marR="0" indent="0" algn="just">
              <a:lnSpc>
                <a:spcPct val="170000"/>
              </a:lnSpc>
              <a:spcBef>
                <a:spcPts val="0"/>
              </a:spcBef>
              <a:spcAft>
                <a:spcPts val="0"/>
              </a:spcAft>
              <a:buNone/>
            </a:pPr>
            <a:r>
              <a:rPr lang="en-GB" sz="1100" dirty="0">
                <a:solidFill>
                  <a:srgbClr val="008080"/>
                </a:solidFill>
                <a:effectLst/>
              </a:rPr>
              <a:t> </a:t>
            </a:r>
            <a:r>
              <a:rPr lang="en-GB" sz="1100" dirty="0">
                <a:solidFill>
                  <a:srgbClr val="808000"/>
                </a:solidFill>
                <a:effectLst/>
              </a:rPr>
              <a:t>Scenario: </a:t>
            </a:r>
            <a:r>
              <a:rPr lang="en-GB" sz="1100" dirty="0">
                <a:solidFill>
                  <a:schemeClr val="bg1"/>
                </a:solidFill>
                <a:effectLst/>
              </a:rPr>
              <a:t>User must be able to find </a:t>
            </a:r>
            <a:r>
              <a:rPr lang="en-GB" sz="1100" dirty="0" err="1">
                <a:solidFill>
                  <a:schemeClr val="bg1"/>
                </a:solidFill>
                <a:effectLst/>
              </a:rPr>
              <a:t>FirstCry</a:t>
            </a:r>
            <a:r>
              <a:rPr lang="en-GB" sz="1100" dirty="0">
                <a:solidFill>
                  <a:schemeClr val="bg1"/>
                </a:solidFill>
                <a:effectLst/>
              </a:rPr>
              <a:t> store results</a:t>
            </a:r>
          </a:p>
          <a:p>
            <a:pPr marL="0" marR="0" indent="0" algn="just">
              <a:lnSpc>
                <a:spcPct val="170000"/>
              </a:lnSpc>
              <a:spcBef>
                <a:spcPts val="0"/>
              </a:spcBef>
              <a:spcAft>
                <a:spcPts val="0"/>
              </a:spcAft>
              <a:buNone/>
            </a:pPr>
            <a:r>
              <a:rPr lang="en-GB" sz="1100" dirty="0">
                <a:solidFill>
                  <a:srgbClr val="008080"/>
                </a:solidFill>
              </a:rPr>
              <a:t>Given</a:t>
            </a:r>
            <a:r>
              <a:rPr lang="en-GB" sz="1100" dirty="0">
                <a:solidFill>
                  <a:schemeClr val="bg1"/>
                </a:solidFill>
                <a:effectLst/>
              </a:rPr>
              <a:t> User must be able to access </a:t>
            </a:r>
            <a:r>
              <a:rPr lang="en-GB" sz="1100" dirty="0" err="1">
                <a:solidFill>
                  <a:schemeClr val="bg1"/>
                </a:solidFill>
                <a:effectLst/>
              </a:rPr>
              <a:t>HomePage</a:t>
            </a:r>
            <a:endParaRPr lang="en-GB" sz="1100" dirty="0">
              <a:solidFill>
                <a:srgbClr val="008080"/>
              </a:solidFill>
              <a:effectLst/>
            </a:endParaRPr>
          </a:p>
          <a:p>
            <a:pPr marL="0" marR="0" indent="0" algn="just">
              <a:lnSpc>
                <a:spcPct val="170000"/>
              </a:lnSpc>
              <a:spcBef>
                <a:spcPts val="0"/>
              </a:spcBef>
              <a:spcAft>
                <a:spcPts val="0"/>
              </a:spcAft>
              <a:buNone/>
            </a:pPr>
            <a:r>
              <a:rPr lang="en-GB" sz="1100" dirty="0">
                <a:solidFill>
                  <a:srgbClr val="008080"/>
                </a:solidFill>
                <a:effectLst/>
              </a:rPr>
              <a:t>When </a:t>
            </a:r>
            <a:r>
              <a:rPr lang="en-GB" sz="1100" dirty="0">
                <a:solidFill>
                  <a:schemeClr val="bg1"/>
                </a:solidFill>
                <a:effectLst/>
              </a:rPr>
              <a:t>User must hover over the </a:t>
            </a:r>
            <a:r>
              <a:rPr lang="en-GB" sz="1100" dirty="0" err="1">
                <a:solidFill>
                  <a:schemeClr val="bg1"/>
                </a:solidFill>
                <a:effectLst/>
              </a:rPr>
              <a:t>stores&amp;Preschool</a:t>
            </a:r>
            <a:endParaRPr lang="en-GB" sz="1100" dirty="0">
              <a:solidFill>
                <a:schemeClr val="bg1"/>
              </a:solidFill>
              <a:effectLst/>
            </a:endParaRPr>
          </a:p>
          <a:p>
            <a:pPr marL="0" marR="0" indent="0" algn="just">
              <a:lnSpc>
                <a:spcPct val="170000"/>
              </a:lnSpc>
              <a:spcBef>
                <a:spcPts val="0"/>
              </a:spcBef>
              <a:spcAft>
                <a:spcPts val="0"/>
              </a:spcAft>
              <a:buNone/>
            </a:pPr>
            <a:r>
              <a:rPr lang="en-GB" sz="1100" dirty="0">
                <a:solidFill>
                  <a:srgbClr val="008080"/>
                </a:solidFill>
                <a:effectLst/>
              </a:rPr>
              <a:t>And </a:t>
            </a:r>
            <a:r>
              <a:rPr lang="en-GB" sz="1100" dirty="0">
                <a:solidFill>
                  <a:schemeClr val="bg1"/>
                </a:solidFill>
                <a:effectLst/>
              </a:rPr>
              <a:t>User must click on the </a:t>
            </a:r>
            <a:r>
              <a:rPr lang="en-GB" sz="1100" dirty="0" err="1">
                <a:solidFill>
                  <a:schemeClr val="bg1"/>
                </a:solidFill>
                <a:effectLst/>
              </a:rPr>
              <a:t>findstores</a:t>
            </a:r>
            <a:r>
              <a:rPr lang="en-GB" sz="1100" dirty="0">
                <a:solidFill>
                  <a:schemeClr val="bg1"/>
                </a:solidFill>
                <a:effectLst/>
              </a:rPr>
              <a:t> from drop down</a:t>
            </a:r>
          </a:p>
          <a:p>
            <a:pPr marL="0" marR="0" indent="0" algn="just">
              <a:lnSpc>
                <a:spcPct val="170000"/>
              </a:lnSpc>
              <a:spcBef>
                <a:spcPts val="0"/>
              </a:spcBef>
              <a:spcAft>
                <a:spcPts val="0"/>
              </a:spcAft>
              <a:buNone/>
            </a:pPr>
            <a:r>
              <a:rPr lang="en-GB" sz="1100" dirty="0">
                <a:solidFill>
                  <a:srgbClr val="008080"/>
                </a:solidFill>
                <a:effectLst/>
              </a:rPr>
              <a:t>And </a:t>
            </a:r>
            <a:r>
              <a:rPr lang="en-GB" sz="1100" dirty="0">
                <a:solidFill>
                  <a:schemeClr val="bg1"/>
                </a:solidFill>
                <a:effectLst/>
              </a:rPr>
              <a:t>User switches focus to the new tab</a:t>
            </a:r>
          </a:p>
          <a:p>
            <a:pPr marL="0" marR="0" indent="0" algn="just">
              <a:lnSpc>
                <a:spcPct val="170000"/>
              </a:lnSpc>
              <a:spcBef>
                <a:spcPts val="0"/>
              </a:spcBef>
              <a:spcAft>
                <a:spcPts val="0"/>
              </a:spcAft>
              <a:buNone/>
            </a:pPr>
            <a:r>
              <a:rPr lang="en-GB" sz="1100" dirty="0">
                <a:solidFill>
                  <a:srgbClr val="008080"/>
                </a:solidFill>
                <a:effectLst/>
              </a:rPr>
              <a:t>And </a:t>
            </a:r>
            <a:r>
              <a:rPr lang="en-GB" sz="1100" dirty="0">
                <a:solidFill>
                  <a:schemeClr val="bg1"/>
                </a:solidFill>
                <a:effectLst/>
              </a:rPr>
              <a:t>User select the store Type, state and city</a:t>
            </a:r>
          </a:p>
          <a:p>
            <a:pPr marL="0" marR="0" indent="0" algn="just">
              <a:lnSpc>
                <a:spcPct val="170000"/>
              </a:lnSpc>
              <a:spcBef>
                <a:spcPts val="0"/>
              </a:spcBef>
              <a:spcAft>
                <a:spcPts val="0"/>
              </a:spcAft>
              <a:buNone/>
            </a:pPr>
            <a:r>
              <a:rPr lang="en-GB" sz="1100" dirty="0">
                <a:solidFill>
                  <a:srgbClr val="008080"/>
                </a:solidFill>
              </a:rPr>
              <a:t>And</a:t>
            </a:r>
            <a:r>
              <a:rPr lang="en-GB" sz="1100" dirty="0">
                <a:solidFill>
                  <a:schemeClr val="bg1"/>
                </a:solidFill>
              </a:rPr>
              <a:t> User click on the search button</a:t>
            </a:r>
          </a:p>
          <a:p>
            <a:pPr algn="just">
              <a:lnSpc>
                <a:spcPct val="170000"/>
              </a:lnSpc>
              <a:spcBef>
                <a:spcPts val="0"/>
              </a:spcBef>
            </a:pPr>
            <a:r>
              <a:rPr lang="en-GB" sz="1100" dirty="0">
                <a:solidFill>
                  <a:srgbClr val="008080"/>
                </a:solidFill>
              </a:rPr>
              <a:t>Then</a:t>
            </a:r>
            <a:r>
              <a:rPr lang="en-GB" sz="1100" dirty="0">
                <a:solidFill>
                  <a:srgbClr val="008080"/>
                </a:solidFill>
                <a:effectLst/>
              </a:rPr>
              <a:t> </a:t>
            </a:r>
            <a:r>
              <a:rPr lang="en-GB" sz="1100" dirty="0">
                <a:solidFill>
                  <a:schemeClr val="bg1"/>
                </a:solidFill>
                <a:effectLst/>
              </a:rPr>
              <a:t>User must be able to view the store result</a:t>
            </a:r>
            <a:endParaRPr lang="en-GB" sz="1100" dirty="0">
              <a:solidFill>
                <a:srgbClr val="008080"/>
              </a:solidFill>
            </a:endParaRPr>
          </a:p>
          <a:p>
            <a:pPr marL="0" marR="0" indent="0" algn="just">
              <a:lnSpc>
                <a:spcPct val="170000"/>
              </a:lnSpc>
              <a:spcBef>
                <a:spcPts val="0"/>
              </a:spcBef>
              <a:spcAft>
                <a:spcPts val="0"/>
              </a:spcAft>
              <a:buNone/>
            </a:pPr>
            <a:endParaRPr lang="en-GB" sz="1100" dirty="0">
              <a:solidFill>
                <a:schemeClr val="bg1"/>
              </a:solidFill>
              <a:effectLst/>
            </a:endParaRPr>
          </a:p>
          <a:p>
            <a:pPr>
              <a:lnSpc>
                <a:spcPct val="170000"/>
              </a:lnSpc>
            </a:pPr>
            <a:endParaRPr lang="en-US" sz="1100" dirty="0"/>
          </a:p>
        </p:txBody>
      </p:sp>
      <p:pic>
        <p:nvPicPr>
          <p:cNvPr id="7" name="Picture 6">
            <a:extLst>
              <a:ext uri="{FF2B5EF4-FFF2-40B4-BE49-F238E27FC236}">
                <a16:creationId xmlns:a16="http://schemas.microsoft.com/office/drawing/2014/main" id="{310BB555-FCEA-7D2E-245A-7CD4BDFA2DF4}"/>
              </a:ext>
            </a:extLst>
          </p:cNvPr>
          <p:cNvPicPr>
            <a:picLocks noChangeAspect="1"/>
          </p:cNvPicPr>
          <p:nvPr/>
        </p:nvPicPr>
        <p:blipFill>
          <a:blip r:embed="rId2"/>
          <a:stretch>
            <a:fillRect/>
          </a:stretch>
        </p:blipFill>
        <p:spPr>
          <a:xfrm>
            <a:off x="5094380" y="1865160"/>
            <a:ext cx="7015453" cy="3127680"/>
          </a:xfrm>
          <a:prstGeom prst="rect">
            <a:avLst/>
          </a:prstGeom>
        </p:spPr>
      </p:pic>
      <p:sp>
        <p:nvSpPr>
          <p:cNvPr id="8" name="TextBox 7">
            <a:extLst>
              <a:ext uri="{FF2B5EF4-FFF2-40B4-BE49-F238E27FC236}">
                <a16:creationId xmlns:a16="http://schemas.microsoft.com/office/drawing/2014/main" id="{C0E45D09-9DDE-3308-F233-3CD65725BE4C}"/>
              </a:ext>
            </a:extLst>
          </p:cNvPr>
          <p:cNvSpPr txBox="1"/>
          <p:nvPr/>
        </p:nvSpPr>
        <p:spPr>
          <a:xfrm>
            <a:off x="8117060" y="5483426"/>
            <a:ext cx="872355" cy="369332"/>
          </a:xfrm>
          <a:prstGeom prst="rect">
            <a:avLst/>
          </a:prstGeom>
          <a:noFill/>
        </p:spPr>
        <p:txBody>
          <a:bodyPr wrap="none" rtlCol="0">
            <a:spAutoFit/>
          </a:bodyPr>
          <a:lstStyle/>
          <a:p>
            <a:r>
              <a:rPr lang="en-US" dirty="0">
                <a:solidFill>
                  <a:schemeClr val="accent1">
                    <a:lumMod val="60000"/>
                    <a:lumOff val="40000"/>
                  </a:schemeClr>
                </a:solidFill>
              </a:rPr>
              <a:t>FIG 09</a:t>
            </a:r>
          </a:p>
        </p:txBody>
      </p:sp>
    </p:spTree>
    <p:extLst>
      <p:ext uri="{BB962C8B-B14F-4D97-AF65-F5344CB8AC3E}">
        <p14:creationId xmlns:p14="http://schemas.microsoft.com/office/powerpoint/2010/main" val="39697947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FBFE3-B53A-F051-948C-A7FDCB448CB4}"/>
              </a:ext>
            </a:extLst>
          </p:cNvPr>
          <p:cNvSpPr>
            <a:spLocks noGrp="1"/>
          </p:cNvSpPr>
          <p:nvPr>
            <p:ph type="title"/>
          </p:nvPr>
        </p:nvSpPr>
        <p:spPr>
          <a:xfrm>
            <a:off x="749603" y="499619"/>
            <a:ext cx="3678326" cy="963105"/>
          </a:xfrm>
        </p:spPr>
        <p:txBody>
          <a:bodyPr/>
          <a:lstStyle/>
          <a:p>
            <a:pPr algn="ctr"/>
            <a:r>
              <a:rPr lang="en" sz="2400" dirty="0"/>
              <a:t>PRE SCHOOL LOCATOR FEATURE FILE</a:t>
            </a:r>
            <a:endParaRPr lang="en-US" dirty="0"/>
          </a:p>
        </p:txBody>
      </p:sp>
      <p:sp>
        <p:nvSpPr>
          <p:cNvPr id="4" name="Text Placeholder 3">
            <a:extLst>
              <a:ext uri="{FF2B5EF4-FFF2-40B4-BE49-F238E27FC236}">
                <a16:creationId xmlns:a16="http://schemas.microsoft.com/office/drawing/2014/main" id="{63992CE6-9863-737D-FC66-345FDD7974B9}"/>
              </a:ext>
            </a:extLst>
          </p:cNvPr>
          <p:cNvSpPr>
            <a:spLocks noGrp="1"/>
          </p:cNvSpPr>
          <p:nvPr>
            <p:ph type="body" sz="half" idx="2"/>
          </p:nvPr>
        </p:nvSpPr>
        <p:spPr>
          <a:xfrm>
            <a:off x="521654" y="1578205"/>
            <a:ext cx="4210602" cy="2895599"/>
          </a:xfrm>
        </p:spPr>
        <p:txBody>
          <a:bodyPr>
            <a:noAutofit/>
          </a:bodyPr>
          <a:lstStyle/>
          <a:p>
            <a:pPr marL="0" marR="0" indent="0" algn="just">
              <a:lnSpc>
                <a:spcPct val="170000"/>
              </a:lnSpc>
              <a:spcBef>
                <a:spcPts val="0"/>
              </a:spcBef>
              <a:spcAft>
                <a:spcPts val="0"/>
              </a:spcAft>
              <a:buNone/>
            </a:pPr>
            <a:r>
              <a:rPr lang="en-US" sz="1200" dirty="0">
                <a:solidFill>
                  <a:srgbClr val="0070C0"/>
                </a:solidFill>
                <a:effectLst/>
              </a:rPr>
              <a:t>@firstcry</a:t>
            </a:r>
          </a:p>
          <a:p>
            <a:pPr marL="0" marR="0" indent="0" algn="just">
              <a:lnSpc>
                <a:spcPct val="170000"/>
              </a:lnSpc>
              <a:spcBef>
                <a:spcPts val="0"/>
              </a:spcBef>
              <a:spcAft>
                <a:spcPts val="0"/>
              </a:spcAft>
              <a:buNone/>
            </a:pPr>
            <a:r>
              <a:rPr lang="en-US" sz="1200" dirty="0">
                <a:solidFill>
                  <a:srgbClr val="808000"/>
                </a:solidFill>
                <a:effectLst/>
              </a:rPr>
              <a:t>Feature: </a:t>
            </a:r>
            <a:r>
              <a:rPr lang="en-US" sz="1200" dirty="0">
                <a:solidFill>
                  <a:schemeClr val="bg1"/>
                </a:solidFill>
                <a:effectLst/>
              </a:rPr>
              <a:t>First Cry </a:t>
            </a:r>
            <a:r>
              <a:rPr lang="en-US" sz="1200" dirty="0">
                <a:solidFill>
                  <a:schemeClr val="bg1"/>
                </a:solidFill>
              </a:rPr>
              <a:t>F</a:t>
            </a:r>
            <a:r>
              <a:rPr lang="en-US" sz="1200" dirty="0">
                <a:solidFill>
                  <a:schemeClr val="bg1"/>
                </a:solidFill>
                <a:effectLst/>
              </a:rPr>
              <a:t>ind preschool Login Automation</a:t>
            </a:r>
          </a:p>
          <a:p>
            <a:pPr marL="0" marR="0" indent="0" algn="just">
              <a:lnSpc>
                <a:spcPct val="170000"/>
              </a:lnSpc>
              <a:spcBef>
                <a:spcPts val="0"/>
              </a:spcBef>
              <a:spcAft>
                <a:spcPts val="0"/>
              </a:spcAft>
              <a:buNone/>
            </a:pPr>
            <a:r>
              <a:rPr lang="en-US" sz="1200" dirty="0">
                <a:solidFill>
                  <a:srgbClr val="808000"/>
                </a:solidFill>
                <a:effectLst/>
              </a:rPr>
              <a:t>Scenario: </a:t>
            </a:r>
            <a:r>
              <a:rPr lang="en-US" sz="1200" dirty="0">
                <a:solidFill>
                  <a:schemeClr val="bg1"/>
                </a:solidFill>
                <a:effectLst/>
              </a:rPr>
              <a:t>Login to First Cry</a:t>
            </a:r>
          </a:p>
          <a:p>
            <a:pPr marL="0" marR="0" indent="0" algn="just">
              <a:lnSpc>
                <a:spcPct val="170000"/>
              </a:lnSpc>
              <a:spcBef>
                <a:spcPts val="0"/>
              </a:spcBef>
              <a:spcAft>
                <a:spcPts val="0"/>
              </a:spcAft>
              <a:buNone/>
            </a:pPr>
            <a:r>
              <a:rPr lang="en-US" sz="1200" dirty="0">
                <a:solidFill>
                  <a:srgbClr val="008080"/>
                </a:solidFill>
                <a:effectLst/>
              </a:rPr>
              <a:t>Given </a:t>
            </a:r>
            <a:r>
              <a:rPr lang="en-US" sz="1200" dirty="0">
                <a:solidFill>
                  <a:schemeClr val="bg1"/>
                </a:solidFill>
                <a:effectLst/>
              </a:rPr>
              <a:t>a user is in the Landing Page</a:t>
            </a:r>
          </a:p>
          <a:p>
            <a:pPr marL="0" marR="0" indent="0" algn="just">
              <a:lnSpc>
                <a:spcPct val="170000"/>
              </a:lnSpc>
              <a:spcBef>
                <a:spcPts val="0"/>
              </a:spcBef>
              <a:spcAft>
                <a:spcPts val="0"/>
              </a:spcAft>
              <a:buNone/>
            </a:pPr>
            <a:r>
              <a:rPr lang="en-US" sz="1200" dirty="0">
                <a:solidFill>
                  <a:srgbClr val="008080"/>
                </a:solidFill>
                <a:effectLst/>
              </a:rPr>
              <a:t>When </a:t>
            </a:r>
            <a:r>
              <a:rPr lang="en-US" sz="1200" dirty="0">
                <a:solidFill>
                  <a:schemeClr val="bg1"/>
                </a:solidFill>
                <a:effectLst/>
              </a:rPr>
              <a:t>user click on the login button</a:t>
            </a:r>
          </a:p>
          <a:p>
            <a:pPr marL="0" marR="0" indent="0" algn="just">
              <a:lnSpc>
                <a:spcPct val="170000"/>
              </a:lnSpc>
              <a:spcBef>
                <a:spcPts val="0"/>
              </a:spcBef>
              <a:spcAft>
                <a:spcPts val="0"/>
              </a:spcAft>
              <a:buNone/>
            </a:pPr>
            <a:r>
              <a:rPr lang="en-US" sz="1200" dirty="0">
                <a:solidFill>
                  <a:srgbClr val="008080"/>
                </a:solidFill>
                <a:effectLst/>
              </a:rPr>
              <a:t>And </a:t>
            </a:r>
            <a:r>
              <a:rPr lang="en-US" sz="1200" dirty="0">
                <a:solidFill>
                  <a:schemeClr val="bg1"/>
                </a:solidFill>
                <a:effectLst/>
              </a:rPr>
              <a:t>user enter valid email id and</a:t>
            </a:r>
          </a:p>
          <a:p>
            <a:pPr marL="0" marR="0" indent="0" algn="just">
              <a:lnSpc>
                <a:spcPct val="170000"/>
              </a:lnSpc>
              <a:spcBef>
                <a:spcPts val="0"/>
              </a:spcBef>
              <a:spcAft>
                <a:spcPts val="0"/>
              </a:spcAft>
              <a:buNone/>
            </a:pPr>
            <a:r>
              <a:rPr lang="en-US" sz="1200" dirty="0">
                <a:solidFill>
                  <a:srgbClr val="008080"/>
                </a:solidFill>
                <a:effectLst/>
              </a:rPr>
              <a:t>And </a:t>
            </a:r>
            <a:r>
              <a:rPr lang="en-US" sz="1200" dirty="0">
                <a:solidFill>
                  <a:schemeClr val="bg1"/>
                </a:solidFill>
                <a:effectLst/>
              </a:rPr>
              <a:t>user click on the continue button</a:t>
            </a:r>
          </a:p>
          <a:p>
            <a:pPr marL="0" marR="0" indent="0" algn="just">
              <a:lnSpc>
                <a:spcPct val="170000"/>
              </a:lnSpc>
              <a:spcBef>
                <a:spcPts val="0"/>
              </a:spcBef>
              <a:spcAft>
                <a:spcPts val="0"/>
              </a:spcAft>
              <a:buNone/>
            </a:pPr>
            <a:r>
              <a:rPr lang="en-US" sz="1200" dirty="0">
                <a:solidFill>
                  <a:srgbClr val="008080"/>
                </a:solidFill>
                <a:effectLst/>
              </a:rPr>
              <a:t>And </a:t>
            </a:r>
            <a:r>
              <a:rPr lang="en-US" sz="1200" dirty="0">
                <a:solidFill>
                  <a:schemeClr val="bg1"/>
                </a:solidFill>
                <a:effectLst/>
              </a:rPr>
              <a:t>user click the submit button</a:t>
            </a:r>
          </a:p>
          <a:p>
            <a:pPr marL="0" marR="0" indent="0" algn="just">
              <a:lnSpc>
                <a:spcPct val="170000"/>
              </a:lnSpc>
              <a:spcBef>
                <a:spcPts val="0"/>
              </a:spcBef>
              <a:spcAft>
                <a:spcPts val="0"/>
              </a:spcAft>
              <a:buNone/>
            </a:pPr>
            <a:r>
              <a:rPr lang="en-US" sz="1200" dirty="0">
                <a:solidFill>
                  <a:srgbClr val="008080"/>
                </a:solidFill>
                <a:effectLst/>
              </a:rPr>
              <a:t>And </a:t>
            </a:r>
            <a:r>
              <a:rPr lang="en-US" sz="1200" dirty="0">
                <a:solidFill>
                  <a:schemeClr val="bg1"/>
                </a:solidFill>
                <a:effectLst/>
              </a:rPr>
              <a:t>user should be </a:t>
            </a:r>
            <a:r>
              <a:rPr lang="en-US" sz="1200" dirty="0">
                <a:solidFill>
                  <a:schemeClr val="bg1"/>
                </a:solidFill>
              </a:rPr>
              <a:t>L</a:t>
            </a:r>
            <a:r>
              <a:rPr lang="en-US" sz="1200" dirty="0">
                <a:solidFill>
                  <a:schemeClr val="bg1"/>
                </a:solidFill>
                <a:effectLst/>
              </a:rPr>
              <a:t>ogged In</a:t>
            </a:r>
          </a:p>
          <a:p>
            <a:pPr marL="0" marR="0" indent="0" algn="just">
              <a:lnSpc>
                <a:spcPct val="170000"/>
              </a:lnSpc>
              <a:spcBef>
                <a:spcPts val="0"/>
              </a:spcBef>
              <a:spcAft>
                <a:spcPts val="0"/>
              </a:spcAft>
              <a:buNone/>
            </a:pPr>
            <a:r>
              <a:rPr lang="en-US" sz="1200" dirty="0">
                <a:solidFill>
                  <a:srgbClr val="008080"/>
                </a:solidFill>
                <a:effectLst/>
              </a:rPr>
              <a:t>And </a:t>
            </a:r>
            <a:r>
              <a:rPr lang="en-US" sz="1200" dirty="0">
                <a:solidFill>
                  <a:schemeClr val="bg1"/>
                </a:solidFill>
                <a:effectLst/>
              </a:rPr>
              <a:t>user can click on store and preschool</a:t>
            </a:r>
          </a:p>
          <a:p>
            <a:pPr marL="0" marR="0" indent="0" algn="just">
              <a:lnSpc>
                <a:spcPct val="170000"/>
              </a:lnSpc>
              <a:spcBef>
                <a:spcPts val="0"/>
              </a:spcBef>
              <a:spcAft>
                <a:spcPts val="0"/>
              </a:spcAft>
              <a:buNone/>
            </a:pPr>
            <a:r>
              <a:rPr lang="en-US" sz="1200" dirty="0">
                <a:solidFill>
                  <a:srgbClr val="008080"/>
                </a:solidFill>
                <a:effectLst/>
              </a:rPr>
              <a:t>And </a:t>
            </a:r>
            <a:r>
              <a:rPr lang="en-US" sz="1200" dirty="0">
                <a:solidFill>
                  <a:schemeClr val="bg1"/>
                </a:solidFill>
                <a:effectLst/>
              </a:rPr>
              <a:t>user can click on find preschool</a:t>
            </a:r>
          </a:p>
          <a:p>
            <a:pPr marL="0" marR="0" indent="0" algn="just">
              <a:lnSpc>
                <a:spcPct val="170000"/>
              </a:lnSpc>
              <a:spcBef>
                <a:spcPts val="0"/>
              </a:spcBef>
              <a:spcAft>
                <a:spcPts val="0"/>
              </a:spcAft>
              <a:buNone/>
            </a:pPr>
            <a:r>
              <a:rPr lang="en-US" sz="1200" dirty="0">
                <a:solidFill>
                  <a:srgbClr val="008080"/>
                </a:solidFill>
                <a:effectLst/>
              </a:rPr>
              <a:t>And </a:t>
            </a:r>
            <a:r>
              <a:rPr lang="en-US" sz="1200" dirty="0">
                <a:solidFill>
                  <a:schemeClr val="bg1"/>
                </a:solidFill>
                <a:effectLst/>
              </a:rPr>
              <a:t>user switches focus to new tab</a:t>
            </a:r>
          </a:p>
          <a:p>
            <a:pPr marL="0" marR="0" indent="0" algn="just">
              <a:lnSpc>
                <a:spcPct val="170000"/>
              </a:lnSpc>
              <a:spcBef>
                <a:spcPts val="0"/>
              </a:spcBef>
              <a:spcAft>
                <a:spcPts val="0"/>
              </a:spcAft>
              <a:buNone/>
            </a:pPr>
            <a:r>
              <a:rPr lang="en-US" sz="1200" dirty="0">
                <a:solidFill>
                  <a:srgbClr val="008080"/>
                </a:solidFill>
                <a:effectLst/>
              </a:rPr>
              <a:t>And </a:t>
            </a:r>
            <a:r>
              <a:rPr lang="en-US" sz="1200" dirty="0">
                <a:solidFill>
                  <a:schemeClr val="bg1"/>
                </a:solidFill>
                <a:effectLst/>
              </a:rPr>
              <a:t>user clicks on the second available city</a:t>
            </a:r>
          </a:p>
          <a:p>
            <a:pPr marL="0" marR="0" indent="0" algn="just">
              <a:lnSpc>
                <a:spcPct val="170000"/>
              </a:lnSpc>
              <a:spcBef>
                <a:spcPts val="0"/>
              </a:spcBef>
              <a:spcAft>
                <a:spcPts val="0"/>
              </a:spcAft>
              <a:buNone/>
            </a:pPr>
            <a:r>
              <a:rPr lang="en-US" sz="1200" dirty="0">
                <a:solidFill>
                  <a:srgbClr val="008080"/>
                </a:solidFill>
                <a:effectLst/>
              </a:rPr>
              <a:t>And </a:t>
            </a:r>
            <a:r>
              <a:rPr lang="en-US" sz="1200" dirty="0">
                <a:solidFill>
                  <a:schemeClr val="bg1"/>
                </a:solidFill>
                <a:effectLst/>
              </a:rPr>
              <a:t>click on find my preschool</a:t>
            </a:r>
          </a:p>
          <a:p>
            <a:pPr marL="0" marR="0" indent="0" algn="just">
              <a:lnSpc>
                <a:spcPct val="170000"/>
              </a:lnSpc>
              <a:spcBef>
                <a:spcPts val="0"/>
              </a:spcBef>
              <a:spcAft>
                <a:spcPts val="0"/>
              </a:spcAft>
              <a:buNone/>
            </a:pPr>
            <a:r>
              <a:rPr lang="en-US" sz="1200" dirty="0">
                <a:solidFill>
                  <a:srgbClr val="008080"/>
                </a:solidFill>
                <a:effectLst/>
              </a:rPr>
              <a:t>Then </a:t>
            </a:r>
            <a:r>
              <a:rPr lang="en-US" sz="1200" dirty="0">
                <a:solidFill>
                  <a:schemeClr val="bg1"/>
                </a:solidFill>
                <a:effectLst/>
              </a:rPr>
              <a:t>user must able to verify the first cry </a:t>
            </a:r>
            <a:r>
              <a:rPr lang="en-US" sz="1200" dirty="0" err="1">
                <a:solidFill>
                  <a:schemeClr val="bg1"/>
                </a:solidFill>
                <a:effectLst/>
              </a:rPr>
              <a:t>Intellitots</a:t>
            </a:r>
            <a:r>
              <a:rPr lang="en-US" sz="1200" dirty="0">
                <a:solidFill>
                  <a:schemeClr val="bg1"/>
                </a:solidFill>
                <a:effectLst/>
              </a:rPr>
              <a:t> preschools in New Delhi</a:t>
            </a:r>
          </a:p>
          <a:p>
            <a:pPr>
              <a:lnSpc>
                <a:spcPct val="170000"/>
              </a:lnSpc>
            </a:pPr>
            <a:endParaRPr lang="en-US" sz="1200" dirty="0"/>
          </a:p>
        </p:txBody>
      </p:sp>
      <p:pic>
        <p:nvPicPr>
          <p:cNvPr id="5" name="Content Placeholder 4">
            <a:extLst>
              <a:ext uri="{FF2B5EF4-FFF2-40B4-BE49-F238E27FC236}">
                <a16:creationId xmlns:a16="http://schemas.microsoft.com/office/drawing/2014/main" id="{C7953937-AC77-5789-247D-3E15ED29D7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17691" y="1496505"/>
            <a:ext cx="6871092" cy="3864989"/>
          </a:xfrm>
          <a:prstGeom prst="rect">
            <a:avLst/>
          </a:prstGeom>
        </p:spPr>
      </p:pic>
      <p:sp>
        <p:nvSpPr>
          <p:cNvPr id="3" name="TextBox 2">
            <a:extLst>
              <a:ext uri="{FF2B5EF4-FFF2-40B4-BE49-F238E27FC236}">
                <a16:creationId xmlns:a16="http://schemas.microsoft.com/office/drawing/2014/main" id="{A38C834A-0168-C5EB-2F1B-A5A8FD95F7A8}"/>
              </a:ext>
            </a:extLst>
          </p:cNvPr>
          <p:cNvSpPr txBox="1"/>
          <p:nvPr/>
        </p:nvSpPr>
        <p:spPr>
          <a:xfrm>
            <a:off x="8117060" y="5483426"/>
            <a:ext cx="872355" cy="369332"/>
          </a:xfrm>
          <a:prstGeom prst="rect">
            <a:avLst/>
          </a:prstGeom>
          <a:noFill/>
        </p:spPr>
        <p:txBody>
          <a:bodyPr wrap="none" rtlCol="0">
            <a:spAutoFit/>
          </a:bodyPr>
          <a:lstStyle/>
          <a:p>
            <a:r>
              <a:rPr lang="en-US" dirty="0">
                <a:solidFill>
                  <a:schemeClr val="accent1">
                    <a:lumMod val="60000"/>
                    <a:lumOff val="40000"/>
                  </a:schemeClr>
                </a:solidFill>
              </a:rPr>
              <a:t>FIG 10</a:t>
            </a:r>
          </a:p>
        </p:txBody>
      </p:sp>
    </p:spTree>
    <p:extLst>
      <p:ext uri="{BB962C8B-B14F-4D97-AF65-F5344CB8AC3E}">
        <p14:creationId xmlns:p14="http://schemas.microsoft.com/office/powerpoint/2010/main" val="37682375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822C4-7F8E-8019-7644-669D0AC19E6E}"/>
              </a:ext>
            </a:extLst>
          </p:cNvPr>
          <p:cNvSpPr>
            <a:spLocks noGrp="1"/>
          </p:cNvSpPr>
          <p:nvPr>
            <p:ph type="title"/>
          </p:nvPr>
        </p:nvSpPr>
        <p:spPr>
          <a:xfrm>
            <a:off x="909702" y="483490"/>
            <a:ext cx="3238091" cy="833120"/>
          </a:xfrm>
        </p:spPr>
        <p:txBody>
          <a:bodyPr/>
          <a:lstStyle/>
          <a:p>
            <a:pPr algn="ctr"/>
            <a:r>
              <a:rPr lang="en" sz="2400" dirty="0"/>
              <a:t>CART FEATURE FILE</a:t>
            </a:r>
            <a:endParaRPr lang="en-US" dirty="0"/>
          </a:p>
        </p:txBody>
      </p:sp>
      <p:pic>
        <p:nvPicPr>
          <p:cNvPr id="6" name="Content Placeholder 5">
            <a:extLst>
              <a:ext uri="{FF2B5EF4-FFF2-40B4-BE49-F238E27FC236}">
                <a16:creationId xmlns:a16="http://schemas.microsoft.com/office/drawing/2014/main" id="{492EEF26-4F52-FF87-9ECB-B59377DBFEBA}"/>
              </a:ext>
            </a:extLst>
          </p:cNvPr>
          <p:cNvPicPr>
            <a:picLocks noGrp="1" noChangeAspect="1"/>
          </p:cNvPicPr>
          <p:nvPr>
            <p:ph idx="1"/>
          </p:nvPr>
        </p:nvPicPr>
        <p:blipFill>
          <a:blip r:embed="rId2"/>
          <a:stretch>
            <a:fillRect/>
          </a:stretch>
        </p:blipFill>
        <p:spPr>
          <a:xfrm>
            <a:off x="5329836" y="1468486"/>
            <a:ext cx="6446802" cy="3794603"/>
          </a:xfrm>
        </p:spPr>
      </p:pic>
      <p:sp>
        <p:nvSpPr>
          <p:cNvPr id="4" name="Text Placeholder 3">
            <a:extLst>
              <a:ext uri="{FF2B5EF4-FFF2-40B4-BE49-F238E27FC236}">
                <a16:creationId xmlns:a16="http://schemas.microsoft.com/office/drawing/2014/main" id="{B7937289-57E5-F886-2FD3-D22011A217D3}"/>
              </a:ext>
            </a:extLst>
          </p:cNvPr>
          <p:cNvSpPr>
            <a:spLocks noGrp="1"/>
          </p:cNvSpPr>
          <p:nvPr>
            <p:ph type="body" sz="half" idx="2"/>
          </p:nvPr>
        </p:nvSpPr>
        <p:spPr>
          <a:xfrm>
            <a:off x="604272" y="1321009"/>
            <a:ext cx="5051810" cy="3942080"/>
          </a:xfrm>
        </p:spPr>
        <p:txBody>
          <a:bodyPr>
            <a:noAutofit/>
          </a:bodyPr>
          <a:lstStyle/>
          <a:p>
            <a:pPr algn="just">
              <a:lnSpc>
                <a:spcPct val="170000"/>
              </a:lnSpc>
              <a:spcBef>
                <a:spcPts val="0"/>
              </a:spcBef>
            </a:pPr>
            <a:r>
              <a:rPr lang="en-US" sz="1200" dirty="0">
                <a:solidFill>
                  <a:srgbClr val="0070C0"/>
                </a:solidFill>
                <a:effectLst/>
              </a:rPr>
              <a:t>@firstcry</a:t>
            </a:r>
            <a:endParaRPr lang="en-US" sz="1200" dirty="0">
              <a:solidFill>
                <a:srgbClr val="808000"/>
              </a:solidFill>
              <a:effectLst/>
            </a:endParaRPr>
          </a:p>
          <a:p>
            <a:pPr marL="0" marR="0" algn="just">
              <a:lnSpc>
                <a:spcPct val="170000"/>
              </a:lnSpc>
              <a:spcBef>
                <a:spcPts val="0"/>
              </a:spcBef>
              <a:spcAft>
                <a:spcPts val="0"/>
              </a:spcAft>
            </a:pPr>
            <a:r>
              <a:rPr lang="en-US" sz="1200" dirty="0">
                <a:solidFill>
                  <a:srgbClr val="808000"/>
                </a:solidFill>
                <a:effectLst/>
              </a:rPr>
              <a:t>Feature: </a:t>
            </a:r>
            <a:r>
              <a:rPr lang="en-US" sz="1200" dirty="0">
                <a:solidFill>
                  <a:schemeClr val="bg1"/>
                </a:solidFill>
                <a:effectLst/>
              </a:rPr>
              <a:t>Title of your feature</a:t>
            </a:r>
          </a:p>
          <a:p>
            <a:pPr marL="0" marR="0" algn="just">
              <a:lnSpc>
                <a:spcPct val="170000"/>
              </a:lnSpc>
              <a:spcBef>
                <a:spcPts val="0"/>
              </a:spcBef>
              <a:spcAft>
                <a:spcPts val="0"/>
              </a:spcAft>
            </a:pPr>
            <a:r>
              <a:rPr lang="en-US" sz="1200" dirty="0">
                <a:solidFill>
                  <a:srgbClr val="808000"/>
                </a:solidFill>
                <a:effectLst/>
              </a:rPr>
              <a:t>Background:</a:t>
            </a:r>
            <a:endParaRPr lang="en-US" sz="1200" dirty="0">
              <a:solidFill>
                <a:srgbClr val="000000"/>
              </a:solidFill>
              <a:effectLst/>
            </a:endParaRPr>
          </a:p>
          <a:p>
            <a:pPr marL="0" marR="0" algn="just">
              <a:lnSpc>
                <a:spcPct val="170000"/>
              </a:lnSpc>
              <a:spcBef>
                <a:spcPts val="0"/>
              </a:spcBef>
              <a:spcAft>
                <a:spcPts val="0"/>
              </a:spcAft>
            </a:pPr>
            <a:r>
              <a:rPr lang="en-US" sz="1200" dirty="0">
                <a:solidFill>
                  <a:srgbClr val="008080"/>
                </a:solidFill>
                <a:effectLst/>
              </a:rPr>
              <a:t>Given </a:t>
            </a:r>
            <a:r>
              <a:rPr lang="en-US" sz="1200" dirty="0">
                <a:solidFill>
                  <a:schemeClr val="bg1"/>
                </a:solidFill>
                <a:effectLst/>
              </a:rPr>
              <a:t>User navigates to the web URL</a:t>
            </a:r>
          </a:p>
          <a:p>
            <a:pPr marL="0" marR="0" algn="just">
              <a:lnSpc>
                <a:spcPct val="170000"/>
              </a:lnSpc>
              <a:spcBef>
                <a:spcPts val="0"/>
              </a:spcBef>
              <a:spcAft>
                <a:spcPts val="0"/>
              </a:spcAft>
            </a:pPr>
            <a:r>
              <a:rPr lang="en-US" sz="1200" dirty="0">
                <a:solidFill>
                  <a:srgbClr val="008080"/>
                </a:solidFill>
                <a:effectLst/>
              </a:rPr>
              <a:t>When </a:t>
            </a:r>
            <a:r>
              <a:rPr lang="en-US" sz="1200" dirty="0">
                <a:solidFill>
                  <a:schemeClr val="bg1"/>
                </a:solidFill>
                <a:effectLst/>
              </a:rPr>
              <a:t>User click on the Register</a:t>
            </a:r>
          </a:p>
          <a:p>
            <a:pPr marL="0" marR="0" algn="just">
              <a:lnSpc>
                <a:spcPct val="170000"/>
              </a:lnSpc>
              <a:spcBef>
                <a:spcPts val="0"/>
              </a:spcBef>
              <a:spcAft>
                <a:spcPts val="0"/>
              </a:spcAft>
            </a:pPr>
            <a:r>
              <a:rPr lang="en-US" sz="1200" dirty="0">
                <a:solidFill>
                  <a:srgbClr val="008080"/>
                </a:solidFill>
                <a:effectLst/>
              </a:rPr>
              <a:t>And </a:t>
            </a:r>
            <a:r>
              <a:rPr lang="en-US" sz="1200" dirty="0">
                <a:solidFill>
                  <a:schemeClr val="bg1"/>
                </a:solidFill>
                <a:effectLst/>
              </a:rPr>
              <a:t>User Enter the valid </a:t>
            </a:r>
            <a:r>
              <a:rPr lang="en-US" sz="1200" dirty="0" err="1">
                <a:solidFill>
                  <a:schemeClr val="bg1"/>
                </a:solidFill>
                <a:effectLst/>
              </a:rPr>
              <a:t>emailID</a:t>
            </a:r>
            <a:endParaRPr lang="en-US" sz="1200" dirty="0">
              <a:solidFill>
                <a:schemeClr val="bg1"/>
              </a:solidFill>
              <a:effectLst/>
            </a:endParaRPr>
          </a:p>
          <a:p>
            <a:pPr marL="0" marR="0" algn="just">
              <a:lnSpc>
                <a:spcPct val="170000"/>
              </a:lnSpc>
              <a:spcBef>
                <a:spcPts val="0"/>
              </a:spcBef>
              <a:spcAft>
                <a:spcPts val="0"/>
              </a:spcAft>
            </a:pPr>
            <a:r>
              <a:rPr lang="en-US" sz="1200" dirty="0">
                <a:solidFill>
                  <a:srgbClr val="008080"/>
                </a:solidFill>
                <a:effectLst/>
              </a:rPr>
              <a:t>And </a:t>
            </a:r>
            <a:r>
              <a:rPr lang="en-US" sz="1200" dirty="0">
                <a:solidFill>
                  <a:schemeClr val="bg1"/>
                </a:solidFill>
                <a:effectLst/>
              </a:rPr>
              <a:t>User clicks on the continue button</a:t>
            </a:r>
          </a:p>
          <a:p>
            <a:pPr marL="0" marR="0" algn="just">
              <a:lnSpc>
                <a:spcPct val="170000"/>
              </a:lnSpc>
              <a:spcBef>
                <a:spcPts val="0"/>
              </a:spcBef>
              <a:spcAft>
                <a:spcPts val="0"/>
              </a:spcAft>
            </a:pPr>
            <a:r>
              <a:rPr lang="en-US" sz="1200" dirty="0">
                <a:solidFill>
                  <a:srgbClr val="008080"/>
                </a:solidFill>
                <a:effectLst/>
              </a:rPr>
              <a:t>And </a:t>
            </a:r>
            <a:r>
              <a:rPr lang="en-US" sz="1200" dirty="0">
                <a:solidFill>
                  <a:schemeClr val="bg1"/>
                </a:solidFill>
                <a:effectLst/>
              </a:rPr>
              <a:t>User Clicks on Submit button</a:t>
            </a:r>
          </a:p>
          <a:p>
            <a:pPr marL="0" marR="0" algn="just">
              <a:lnSpc>
                <a:spcPct val="170000"/>
              </a:lnSpc>
              <a:spcBef>
                <a:spcPts val="0"/>
              </a:spcBef>
              <a:spcAft>
                <a:spcPts val="0"/>
              </a:spcAft>
            </a:pPr>
            <a:r>
              <a:rPr lang="en-US" sz="1200" dirty="0">
                <a:solidFill>
                  <a:srgbClr val="008080"/>
                </a:solidFill>
                <a:effectLst/>
              </a:rPr>
              <a:t>Then </a:t>
            </a:r>
            <a:r>
              <a:rPr lang="en-US" sz="1200" dirty="0">
                <a:solidFill>
                  <a:schemeClr val="bg1"/>
                </a:solidFill>
                <a:effectLst/>
              </a:rPr>
              <a:t>Validate login is successful</a:t>
            </a:r>
          </a:p>
          <a:p>
            <a:pPr marL="0" marR="0" algn="just">
              <a:lnSpc>
                <a:spcPct val="170000"/>
              </a:lnSpc>
              <a:spcBef>
                <a:spcPts val="0"/>
              </a:spcBef>
              <a:spcAft>
                <a:spcPts val="0"/>
              </a:spcAft>
            </a:pPr>
            <a:r>
              <a:rPr lang="en-US" sz="1200" dirty="0">
                <a:solidFill>
                  <a:srgbClr val="808000"/>
                </a:solidFill>
                <a:effectLst/>
              </a:rPr>
              <a:t>Scenario:</a:t>
            </a:r>
            <a:endParaRPr lang="en-US" sz="1200" dirty="0">
              <a:solidFill>
                <a:srgbClr val="000000"/>
              </a:solidFill>
              <a:effectLst/>
            </a:endParaRPr>
          </a:p>
          <a:p>
            <a:pPr marL="0" marR="0" algn="just">
              <a:lnSpc>
                <a:spcPct val="170000"/>
              </a:lnSpc>
              <a:spcBef>
                <a:spcPts val="0"/>
              </a:spcBef>
              <a:spcAft>
                <a:spcPts val="0"/>
              </a:spcAft>
            </a:pPr>
            <a:r>
              <a:rPr lang="en-US" sz="1200" dirty="0">
                <a:solidFill>
                  <a:srgbClr val="008080"/>
                </a:solidFill>
                <a:effectLst/>
              </a:rPr>
              <a:t>When </a:t>
            </a:r>
            <a:r>
              <a:rPr lang="en-US" sz="1200" dirty="0">
                <a:solidFill>
                  <a:schemeClr val="bg1"/>
                </a:solidFill>
                <a:effectLst/>
              </a:rPr>
              <a:t>User </a:t>
            </a:r>
            <a:r>
              <a:rPr lang="en-US" sz="1200" dirty="0" err="1">
                <a:solidFill>
                  <a:schemeClr val="bg1"/>
                </a:solidFill>
                <a:effectLst/>
              </a:rPr>
              <a:t>goto</a:t>
            </a:r>
            <a:r>
              <a:rPr lang="en-US" sz="1200" dirty="0">
                <a:solidFill>
                  <a:schemeClr val="bg1"/>
                </a:solidFill>
                <a:effectLst/>
              </a:rPr>
              <a:t> Search button</a:t>
            </a:r>
          </a:p>
          <a:p>
            <a:pPr marL="0" marR="0" algn="just">
              <a:lnSpc>
                <a:spcPct val="170000"/>
              </a:lnSpc>
              <a:spcBef>
                <a:spcPts val="0"/>
              </a:spcBef>
              <a:spcAft>
                <a:spcPts val="0"/>
              </a:spcAft>
            </a:pPr>
            <a:r>
              <a:rPr lang="en-US" sz="1200" dirty="0">
                <a:solidFill>
                  <a:srgbClr val="008080"/>
                </a:solidFill>
                <a:effectLst/>
              </a:rPr>
              <a:t>And </a:t>
            </a:r>
            <a:r>
              <a:rPr lang="en-US" sz="1200" dirty="0">
                <a:solidFill>
                  <a:schemeClr val="bg1"/>
                </a:solidFill>
                <a:effectLst/>
              </a:rPr>
              <a:t>User select the product</a:t>
            </a:r>
          </a:p>
          <a:p>
            <a:pPr marL="0" marR="0" algn="just">
              <a:lnSpc>
                <a:spcPct val="170000"/>
              </a:lnSpc>
              <a:spcBef>
                <a:spcPts val="0"/>
              </a:spcBef>
              <a:spcAft>
                <a:spcPts val="0"/>
              </a:spcAft>
            </a:pPr>
            <a:r>
              <a:rPr lang="en-US" sz="1200" dirty="0">
                <a:solidFill>
                  <a:srgbClr val="008080"/>
                </a:solidFill>
                <a:effectLst/>
              </a:rPr>
              <a:t>And </a:t>
            </a:r>
            <a:r>
              <a:rPr lang="en-US" sz="1200" dirty="0">
                <a:solidFill>
                  <a:schemeClr val="bg1"/>
                </a:solidFill>
                <a:effectLst/>
              </a:rPr>
              <a:t>go to the add to cart button</a:t>
            </a:r>
          </a:p>
          <a:p>
            <a:pPr marL="0" marR="0" algn="just">
              <a:lnSpc>
                <a:spcPct val="170000"/>
              </a:lnSpc>
              <a:spcBef>
                <a:spcPts val="0"/>
              </a:spcBef>
              <a:spcAft>
                <a:spcPts val="0"/>
              </a:spcAft>
            </a:pPr>
            <a:r>
              <a:rPr lang="en-US" sz="1200" dirty="0">
                <a:solidFill>
                  <a:srgbClr val="008080"/>
                </a:solidFill>
                <a:effectLst/>
              </a:rPr>
              <a:t>And </a:t>
            </a:r>
            <a:r>
              <a:rPr lang="en-US" sz="1200" dirty="0">
                <a:solidFill>
                  <a:schemeClr val="bg1"/>
                </a:solidFill>
                <a:effectLst/>
              </a:rPr>
              <a:t>go to the Go to cart button</a:t>
            </a:r>
          </a:p>
          <a:p>
            <a:pPr marL="0" marR="0" algn="just">
              <a:lnSpc>
                <a:spcPct val="170000"/>
              </a:lnSpc>
              <a:spcBef>
                <a:spcPts val="0"/>
              </a:spcBef>
              <a:spcAft>
                <a:spcPts val="0"/>
              </a:spcAft>
            </a:pPr>
            <a:r>
              <a:rPr lang="en-US" sz="1200" dirty="0">
                <a:solidFill>
                  <a:srgbClr val="008080"/>
                </a:solidFill>
                <a:effectLst/>
              </a:rPr>
              <a:t>And </a:t>
            </a:r>
            <a:r>
              <a:rPr lang="en-US" sz="1200" dirty="0">
                <a:solidFill>
                  <a:schemeClr val="bg1"/>
                </a:solidFill>
                <a:effectLst/>
              </a:rPr>
              <a:t>increase the Quality of the product</a:t>
            </a:r>
          </a:p>
          <a:p>
            <a:pPr marL="0" marR="0" algn="just">
              <a:lnSpc>
                <a:spcPct val="170000"/>
              </a:lnSpc>
              <a:spcBef>
                <a:spcPts val="0"/>
              </a:spcBef>
              <a:spcAft>
                <a:spcPts val="0"/>
              </a:spcAft>
            </a:pPr>
            <a:r>
              <a:rPr lang="en-US" sz="1200" dirty="0">
                <a:solidFill>
                  <a:srgbClr val="008080"/>
                </a:solidFill>
                <a:effectLst/>
              </a:rPr>
              <a:t>Then </a:t>
            </a:r>
            <a:r>
              <a:rPr lang="en-US" sz="1200" dirty="0">
                <a:solidFill>
                  <a:schemeClr val="bg1"/>
                </a:solidFill>
                <a:effectLst/>
              </a:rPr>
              <a:t>Remove the product from the cart</a:t>
            </a:r>
          </a:p>
          <a:p>
            <a:pPr>
              <a:lnSpc>
                <a:spcPct val="170000"/>
              </a:lnSpc>
            </a:pPr>
            <a:endParaRPr lang="en-US" sz="1200" dirty="0"/>
          </a:p>
        </p:txBody>
      </p:sp>
      <p:sp>
        <p:nvSpPr>
          <p:cNvPr id="3" name="TextBox 2">
            <a:extLst>
              <a:ext uri="{FF2B5EF4-FFF2-40B4-BE49-F238E27FC236}">
                <a16:creationId xmlns:a16="http://schemas.microsoft.com/office/drawing/2014/main" id="{41E0E381-3B6F-4117-B8DF-86BBF91CF28E}"/>
              </a:ext>
            </a:extLst>
          </p:cNvPr>
          <p:cNvSpPr txBox="1"/>
          <p:nvPr/>
        </p:nvSpPr>
        <p:spPr>
          <a:xfrm>
            <a:off x="8117060" y="5483426"/>
            <a:ext cx="872355" cy="369332"/>
          </a:xfrm>
          <a:prstGeom prst="rect">
            <a:avLst/>
          </a:prstGeom>
          <a:noFill/>
        </p:spPr>
        <p:txBody>
          <a:bodyPr wrap="none" rtlCol="0">
            <a:spAutoFit/>
          </a:bodyPr>
          <a:lstStyle/>
          <a:p>
            <a:r>
              <a:rPr lang="en-US" dirty="0">
                <a:solidFill>
                  <a:schemeClr val="accent1">
                    <a:lumMod val="60000"/>
                    <a:lumOff val="40000"/>
                  </a:schemeClr>
                </a:solidFill>
              </a:rPr>
              <a:t>FIG 11</a:t>
            </a:r>
          </a:p>
        </p:txBody>
      </p:sp>
    </p:spTree>
    <p:extLst>
      <p:ext uri="{BB962C8B-B14F-4D97-AF65-F5344CB8AC3E}">
        <p14:creationId xmlns:p14="http://schemas.microsoft.com/office/powerpoint/2010/main" val="23767413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22BC6-1FDD-C2A5-9789-64104E42FE40}"/>
              </a:ext>
            </a:extLst>
          </p:cNvPr>
          <p:cNvSpPr>
            <a:spLocks noGrp="1"/>
          </p:cNvSpPr>
          <p:nvPr>
            <p:ph type="title"/>
          </p:nvPr>
        </p:nvSpPr>
        <p:spPr>
          <a:xfrm>
            <a:off x="721321" y="520796"/>
            <a:ext cx="3619892" cy="872018"/>
          </a:xfrm>
        </p:spPr>
        <p:txBody>
          <a:bodyPr/>
          <a:lstStyle/>
          <a:p>
            <a:pPr algn="ctr"/>
            <a:r>
              <a:rPr lang="en" sz="2400" dirty="0"/>
              <a:t>SHORTLIST FEATURE FILE</a:t>
            </a:r>
            <a:endParaRPr lang="en-US" dirty="0"/>
          </a:p>
        </p:txBody>
      </p:sp>
      <p:sp>
        <p:nvSpPr>
          <p:cNvPr id="4" name="Text Placeholder 3">
            <a:extLst>
              <a:ext uri="{FF2B5EF4-FFF2-40B4-BE49-F238E27FC236}">
                <a16:creationId xmlns:a16="http://schemas.microsoft.com/office/drawing/2014/main" id="{0B5DE6A4-4470-827E-5950-D199ED7F59FE}"/>
              </a:ext>
            </a:extLst>
          </p:cNvPr>
          <p:cNvSpPr>
            <a:spLocks noGrp="1"/>
          </p:cNvSpPr>
          <p:nvPr>
            <p:ph type="body" sz="half" idx="2"/>
          </p:nvPr>
        </p:nvSpPr>
        <p:spPr>
          <a:xfrm>
            <a:off x="721321" y="2102020"/>
            <a:ext cx="3907240" cy="3148987"/>
          </a:xfrm>
        </p:spPr>
        <p:txBody>
          <a:bodyPr>
            <a:normAutofit/>
          </a:bodyPr>
          <a:lstStyle/>
          <a:p>
            <a:pPr algn="just">
              <a:lnSpc>
                <a:spcPct val="150000"/>
              </a:lnSpc>
              <a:spcBef>
                <a:spcPts val="0"/>
              </a:spcBef>
            </a:pPr>
            <a:r>
              <a:rPr lang="en-US" sz="1400" dirty="0">
                <a:solidFill>
                  <a:srgbClr val="0070C0"/>
                </a:solidFill>
                <a:effectLst/>
              </a:rPr>
              <a:t>@firstcry</a:t>
            </a:r>
            <a:endParaRPr lang="en-US" sz="1400" dirty="0">
              <a:solidFill>
                <a:srgbClr val="808000"/>
              </a:solidFill>
              <a:effectLst/>
            </a:endParaRPr>
          </a:p>
          <a:p>
            <a:pPr marL="0" marR="0" indent="0" algn="just">
              <a:lnSpc>
                <a:spcPct val="150000"/>
              </a:lnSpc>
              <a:spcBef>
                <a:spcPts val="0"/>
              </a:spcBef>
              <a:spcAft>
                <a:spcPts val="0"/>
              </a:spcAft>
              <a:buNone/>
            </a:pPr>
            <a:r>
              <a:rPr lang="en-US" sz="1400" dirty="0">
                <a:solidFill>
                  <a:srgbClr val="808000"/>
                </a:solidFill>
                <a:effectLst/>
              </a:rPr>
              <a:t>Feature: </a:t>
            </a:r>
            <a:r>
              <a:rPr lang="en-US" sz="1400" dirty="0">
                <a:solidFill>
                  <a:schemeClr val="bg1"/>
                </a:solidFill>
                <a:effectLst/>
              </a:rPr>
              <a:t>Shortlist products in an application</a:t>
            </a:r>
          </a:p>
          <a:p>
            <a:pPr marL="0" marR="0" indent="0" algn="just">
              <a:lnSpc>
                <a:spcPct val="150000"/>
              </a:lnSpc>
              <a:spcBef>
                <a:spcPts val="0"/>
              </a:spcBef>
              <a:spcAft>
                <a:spcPts val="0"/>
              </a:spcAft>
              <a:buNone/>
            </a:pPr>
            <a:r>
              <a:rPr lang="en-US" sz="1400" dirty="0">
                <a:solidFill>
                  <a:srgbClr val="808000"/>
                </a:solidFill>
                <a:effectLst/>
              </a:rPr>
              <a:t>Scenario: </a:t>
            </a:r>
            <a:r>
              <a:rPr lang="en-US" sz="1400" dirty="0">
                <a:solidFill>
                  <a:schemeClr val="bg1"/>
                </a:solidFill>
                <a:effectLst/>
              </a:rPr>
              <a:t>Shortlist products</a:t>
            </a:r>
          </a:p>
          <a:p>
            <a:pPr marL="0" marR="0" indent="0" algn="just">
              <a:lnSpc>
                <a:spcPct val="150000"/>
              </a:lnSpc>
              <a:spcBef>
                <a:spcPts val="0"/>
              </a:spcBef>
              <a:spcAft>
                <a:spcPts val="0"/>
              </a:spcAft>
              <a:buNone/>
            </a:pPr>
            <a:r>
              <a:rPr lang="en-US" sz="1400" dirty="0">
                <a:solidFill>
                  <a:srgbClr val="008080"/>
                </a:solidFill>
                <a:effectLst/>
              </a:rPr>
              <a:t>Given </a:t>
            </a:r>
            <a:r>
              <a:rPr lang="en-US" sz="1400" dirty="0">
                <a:solidFill>
                  <a:schemeClr val="bg1"/>
                </a:solidFill>
                <a:effectLst/>
              </a:rPr>
              <a:t>I am on the login page</a:t>
            </a:r>
          </a:p>
          <a:p>
            <a:pPr marL="0" marR="0" indent="0" algn="just">
              <a:lnSpc>
                <a:spcPct val="150000"/>
              </a:lnSpc>
              <a:spcBef>
                <a:spcPts val="0"/>
              </a:spcBef>
              <a:spcAft>
                <a:spcPts val="0"/>
              </a:spcAft>
              <a:buNone/>
            </a:pPr>
            <a:r>
              <a:rPr lang="en-US" sz="1400" dirty="0">
                <a:solidFill>
                  <a:srgbClr val="008080"/>
                </a:solidFill>
                <a:effectLst/>
              </a:rPr>
              <a:t>When </a:t>
            </a:r>
            <a:r>
              <a:rPr lang="en-US" sz="1400" dirty="0">
                <a:solidFill>
                  <a:schemeClr val="bg1"/>
                </a:solidFill>
                <a:effectLst/>
              </a:rPr>
              <a:t>I log in with valid credentials</a:t>
            </a:r>
          </a:p>
          <a:p>
            <a:pPr marL="0" marR="0" indent="0" algn="just">
              <a:lnSpc>
                <a:spcPct val="150000"/>
              </a:lnSpc>
              <a:spcBef>
                <a:spcPts val="0"/>
              </a:spcBef>
              <a:spcAft>
                <a:spcPts val="0"/>
              </a:spcAft>
              <a:buNone/>
            </a:pPr>
            <a:r>
              <a:rPr lang="en-US" sz="1400" dirty="0">
                <a:solidFill>
                  <a:srgbClr val="008080"/>
                </a:solidFill>
                <a:effectLst/>
              </a:rPr>
              <a:t>And </a:t>
            </a:r>
            <a:r>
              <a:rPr lang="en-US" sz="1400" dirty="0">
                <a:solidFill>
                  <a:schemeClr val="bg1"/>
                </a:solidFill>
                <a:effectLst/>
              </a:rPr>
              <a:t>I shortlist a few products</a:t>
            </a:r>
          </a:p>
          <a:p>
            <a:pPr marL="0" marR="0" indent="0" algn="just">
              <a:lnSpc>
                <a:spcPct val="150000"/>
              </a:lnSpc>
              <a:spcBef>
                <a:spcPts val="0"/>
              </a:spcBef>
              <a:spcAft>
                <a:spcPts val="0"/>
              </a:spcAft>
              <a:buNone/>
            </a:pPr>
            <a:r>
              <a:rPr lang="en-US" sz="1400" dirty="0">
                <a:solidFill>
                  <a:srgbClr val="008080"/>
                </a:solidFill>
                <a:effectLst/>
              </a:rPr>
              <a:t>And </a:t>
            </a:r>
            <a:r>
              <a:rPr lang="en-US" sz="1400" dirty="0">
                <a:solidFill>
                  <a:schemeClr val="bg1"/>
                </a:solidFill>
                <a:effectLst/>
              </a:rPr>
              <a:t>I click on the Shortlist button</a:t>
            </a:r>
          </a:p>
          <a:p>
            <a:pPr marL="0" marR="0" indent="0" algn="just">
              <a:lnSpc>
                <a:spcPct val="150000"/>
              </a:lnSpc>
              <a:spcBef>
                <a:spcPts val="0"/>
              </a:spcBef>
              <a:spcAft>
                <a:spcPts val="0"/>
              </a:spcAft>
              <a:buNone/>
            </a:pPr>
            <a:r>
              <a:rPr lang="en-US" sz="1400" dirty="0">
                <a:solidFill>
                  <a:srgbClr val="008080"/>
                </a:solidFill>
                <a:effectLst/>
              </a:rPr>
              <a:t>Then </a:t>
            </a:r>
            <a:r>
              <a:rPr lang="en-US" sz="1400" dirty="0">
                <a:solidFill>
                  <a:schemeClr val="bg1"/>
                </a:solidFill>
                <a:effectLst/>
              </a:rPr>
              <a:t>the selected products should be in my Shortlist</a:t>
            </a:r>
          </a:p>
        </p:txBody>
      </p:sp>
      <p:pic>
        <p:nvPicPr>
          <p:cNvPr id="5" name="Content Placeholder 4">
            <a:extLst>
              <a:ext uri="{FF2B5EF4-FFF2-40B4-BE49-F238E27FC236}">
                <a16:creationId xmlns:a16="http://schemas.microsoft.com/office/drawing/2014/main" id="{69A4F254-8347-DA3A-B067-7C4D5C30BB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79403" y="1185778"/>
            <a:ext cx="5371095" cy="4486444"/>
          </a:xfrm>
          <a:prstGeom prst="rect">
            <a:avLst/>
          </a:prstGeom>
        </p:spPr>
      </p:pic>
      <p:sp>
        <p:nvSpPr>
          <p:cNvPr id="3" name="TextBox 2">
            <a:extLst>
              <a:ext uri="{FF2B5EF4-FFF2-40B4-BE49-F238E27FC236}">
                <a16:creationId xmlns:a16="http://schemas.microsoft.com/office/drawing/2014/main" id="{B03657AA-AE9E-7C3E-0A3C-BF58BCC5A9A4}"/>
              </a:ext>
            </a:extLst>
          </p:cNvPr>
          <p:cNvSpPr txBox="1"/>
          <p:nvPr/>
        </p:nvSpPr>
        <p:spPr>
          <a:xfrm>
            <a:off x="8172816" y="5873718"/>
            <a:ext cx="872355" cy="369332"/>
          </a:xfrm>
          <a:prstGeom prst="rect">
            <a:avLst/>
          </a:prstGeom>
          <a:noFill/>
        </p:spPr>
        <p:txBody>
          <a:bodyPr wrap="none" rtlCol="0">
            <a:spAutoFit/>
          </a:bodyPr>
          <a:lstStyle/>
          <a:p>
            <a:r>
              <a:rPr lang="en-US" dirty="0">
                <a:solidFill>
                  <a:schemeClr val="accent1">
                    <a:lumMod val="60000"/>
                    <a:lumOff val="40000"/>
                  </a:schemeClr>
                </a:solidFill>
              </a:rPr>
              <a:t>FIG 12</a:t>
            </a:r>
          </a:p>
        </p:txBody>
      </p:sp>
    </p:spTree>
    <p:extLst>
      <p:ext uri="{BB962C8B-B14F-4D97-AF65-F5344CB8AC3E}">
        <p14:creationId xmlns:p14="http://schemas.microsoft.com/office/powerpoint/2010/main" val="28420300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6BC7F-60D8-0FDD-CB67-794AEB5F1824}"/>
              </a:ext>
            </a:extLst>
          </p:cNvPr>
          <p:cNvSpPr>
            <a:spLocks noGrp="1"/>
          </p:cNvSpPr>
          <p:nvPr>
            <p:ph type="ctrTitle"/>
          </p:nvPr>
        </p:nvSpPr>
        <p:spPr/>
        <p:txBody>
          <a:bodyPr/>
          <a:lstStyle/>
          <a:p>
            <a:r>
              <a:rPr lang="en-US" dirty="0"/>
              <a:t>OUTCOME</a:t>
            </a:r>
          </a:p>
        </p:txBody>
      </p:sp>
    </p:spTree>
    <p:extLst>
      <p:ext uri="{BB962C8B-B14F-4D97-AF65-F5344CB8AC3E}">
        <p14:creationId xmlns:p14="http://schemas.microsoft.com/office/powerpoint/2010/main" val="4241471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288B-FF0E-1D95-039C-ED9707AD0AB8}"/>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A8DBCB7-673E-EDF5-B428-8602939917A5}"/>
              </a:ext>
            </a:extLst>
          </p:cNvPr>
          <p:cNvSpPr>
            <a:spLocks noGrp="1"/>
          </p:cNvSpPr>
          <p:nvPr>
            <p:ph idx="1"/>
          </p:nvPr>
        </p:nvSpPr>
        <p:spPr>
          <a:xfrm>
            <a:off x="1154954" y="2603500"/>
            <a:ext cx="9667017" cy="3416300"/>
          </a:xfrm>
        </p:spPr>
        <p:txBody>
          <a:bodyPr>
            <a:normAutofit fontScale="92500" lnSpcReduction="10000"/>
          </a:bodyPr>
          <a:lstStyle/>
          <a:p>
            <a:pPr>
              <a:lnSpc>
                <a:spcPct val="150000"/>
              </a:lnSpc>
            </a:pPr>
            <a:r>
              <a:rPr lang="en-US" sz="2000" dirty="0"/>
              <a:t>FirstCry.com is India’s largest E-Commerce dedicated to new Mothers and Babies.</a:t>
            </a:r>
          </a:p>
          <a:p>
            <a:pPr>
              <a:lnSpc>
                <a:spcPct val="150000"/>
              </a:lnSpc>
            </a:pPr>
            <a:r>
              <a:rPr lang="en-US" sz="2000" dirty="0" err="1"/>
              <a:t>FirstCry</a:t>
            </a:r>
            <a:r>
              <a:rPr lang="en-US" sz="2000" dirty="0"/>
              <a:t> is a one stop shop for all baby needs.</a:t>
            </a:r>
          </a:p>
          <a:p>
            <a:pPr>
              <a:lnSpc>
                <a:spcPct val="150000"/>
              </a:lnSpc>
            </a:pPr>
            <a:r>
              <a:rPr lang="en-US" sz="2000" dirty="0"/>
              <a:t> The website has various features integrated to make customer shopping hassle free.</a:t>
            </a:r>
          </a:p>
          <a:p>
            <a:pPr>
              <a:lnSpc>
                <a:spcPct val="150000"/>
              </a:lnSpc>
            </a:pPr>
            <a:r>
              <a:rPr lang="en-US" sz="2000" dirty="0"/>
              <a:t>Some of the features included are Search bar, Cart, Shortlist, </a:t>
            </a:r>
            <a:r>
              <a:rPr lang="en-US" sz="2000" dirty="0" err="1"/>
              <a:t>FindStore</a:t>
            </a:r>
            <a:r>
              <a:rPr lang="en-US" sz="2000" dirty="0"/>
              <a:t> &amp; Pre-School feature.</a:t>
            </a:r>
          </a:p>
          <a:p>
            <a:pPr>
              <a:lnSpc>
                <a:spcPct val="150000"/>
              </a:lnSpc>
            </a:pPr>
            <a:endParaRPr lang="en-US" dirty="0"/>
          </a:p>
          <a:p>
            <a:pPr marL="0" indent="0">
              <a:buNone/>
            </a:pPr>
            <a:endParaRPr lang="en-US" dirty="0"/>
          </a:p>
        </p:txBody>
      </p:sp>
    </p:spTree>
    <p:extLst>
      <p:ext uri="{BB962C8B-B14F-4D97-AF65-F5344CB8AC3E}">
        <p14:creationId xmlns:p14="http://schemas.microsoft.com/office/powerpoint/2010/main" val="40115763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4E767-3E4B-83BD-05EB-B3E49E77B543}"/>
              </a:ext>
            </a:extLst>
          </p:cNvPr>
          <p:cNvSpPr>
            <a:spLocks noGrp="1"/>
          </p:cNvSpPr>
          <p:nvPr>
            <p:ph type="title"/>
          </p:nvPr>
        </p:nvSpPr>
        <p:spPr/>
        <p:txBody>
          <a:bodyPr/>
          <a:lstStyle/>
          <a:p>
            <a:r>
              <a:rPr lang="en-US" dirty="0"/>
              <a:t>EXTENT REPORT</a:t>
            </a:r>
          </a:p>
        </p:txBody>
      </p:sp>
      <p:sp>
        <p:nvSpPr>
          <p:cNvPr id="7" name="TextBox 6">
            <a:extLst>
              <a:ext uri="{FF2B5EF4-FFF2-40B4-BE49-F238E27FC236}">
                <a16:creationId xmlns:a16="http://schemas.microsoft.com/office/drawing/2014/main" id="{931C049B-0F27-62A1-BDD4-F4D38086F999}"/>
              </a:ext>
            </a:extLst>
          </p:cNvPr>
          <p:cNvSpPr txBox="1"/>
          <p:nvPr/>
        </p:nvSpPr>
        <p:spPr>
          <a:xfrm>
            <a:off x="5337423" y="6447543"/>
            <a:ext cx="872355" cy="369332"/>
          </a:xfrm>
          <a:prstGeom prst="rect">
            <a:avLst/>
          </a:prstGeom>
          <a:noFill/>
        </p:spPr>
        <p:txBody>
          <a:bodyPr wrap="none" rtlCol="0">
            <a:spAutoFit/>
          </a:bodyPr>
          <a:lstStyle/>
          <a:p>
            <a:r>
              <a:rPr lang="en-US" dirty="0">
                <a:solidFill>
                  <a:schemeClr val="accent1">
                    <a:lumMod val="60000"/>
                    <a:lumOff val="40000"/>
                  </a:schemeClr>
                </a:solidFill>
              </a:rPr>
              <a:t>FIG 13</a:t>
            </a:r>
          </a:p>
        </p:txBody>
      </p:sp>
      <p:pic>
        <p:nvPicPr>
          <p:cNvPr id="4" name="Picture 3">
            <a:extLst>
              <a:ext uri="{FF2B5EF4-FFF2-40B4-BE49-F238E27FC236}">
                <a16:creationId xmlns:a16="http://schemas.microsoft.com/office/drawing/2014/main" id="{61580CA3-820D-322A-D0A6-9901563CA19E}"/>
              </a:ext>
            </a:extLst>
          </p:cNvPr>
          <p:cNvPicPr>
            <a:picLocks noChangeAspect="1"/>
          </p:cNvPicPr>
          <p:nvPr/>
        </p:nvPicPr>
        <p:blipFill>
          <a:blip r:embed="rId2"/>
          <a:stretch>
            <a:fillRect/>
          </a:stretch>
        </p:blipFill>
        <p:spPr>
          <a:xfrm>
            <a:off x="1847336" y="2300801"/>
            <a:ext cx="7852528" cy="4074313"/>
          </a:xfrm>
          <a:prstGeom prst="rect">
            <a:avLst/>
          </a:prstGeom>
        </p:spPr>
      </p:pic>
    </p:spTree>
    <p:extLst>
      <p:ext uri="{BB962C8B-B14F-4D97-AF65-F5344CB8AC3E}">
        <p14:creationId xmlns:p14="http://schemas.microsoft.com/office/powerpoint/2010/main" val="11176159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4E767-3E4B-83BD-05EB-B3E49E77B543}"/>
              </a:ext>
            </a:extLst>
          </p:cNvPr>
          <p:cNvSpPr>
            <a:spLocks noGrp="1"/>
          </p:cNvSpPr>
          <p:nvPr>
            <p:ph type="title"/>
          </p:nvPr>
        </p:nvSpPr>
        <p:spPr/>
        <p:txBody>
          <a:bodyPr/>
          <a:lstStyle/>
          <a:p>
            <a:r>
              <a:rPr lang="en-US" dirty="0"/>
              <a:t>ADVANTAGES OF AUTOMATION TESTING</a:t>
            </a:r>
          </a:p>
        </p:txBody>
      </p:sp>
      <p:sp>
        <p:nvSpPr>
          <p:cNvPr id="3" name="Content Placeholder 2">
            <a:extLst>
              <a:ext uri="{FF2B5EF4-FFF2-40B4-BE49-F238E27FC236}">
                <a16:creationId xmlns:a16="http://schemas.microsoft.com/office/drawing/2014/main" id="{1970B183-20DF-A096-7D2C-FC3A5E17CC99}"/>
              </a:ext>
            </a:extLst>
          </p:cNvPr>
          <p:cNvSpPr>
            <a:spLocks noGrp="1"/>
          </p:cNvSpPr>
          <p:nvPr>
            <p:ph idx="1"/>
          </p:nvPr>
        </p:nvSpPr>
        <p:spPr>
          <a:xfrm>
            <a:off x="1154954" y="2603500"/>
            <a:ext cx="10006382" cy="3416300"/>
          </a:xfrm>
        </p:spPr>
        <p:txBody>
          <a:bodyPr>
            <a:noAutofit/>
          </a:bodyPr>
          <a:lstStyle/>
          <a:p>
            <a:pPr algn="just">
              <a:lnSpc>
                <a:spcPct val="200000"/>
              </a:lnSpc>
            </a:pPr>
            <a:r>
              <a:rPr lang="en-US" sz="1400" b="1" dirty="0">
                <a:solidFill>
                  <a:schemeClr val="tx1"/>
                </a:solidFill>
              </a:rPr>
              <a:t>Efficiency and Speed </a:t>
            </a:r>
            <a:r>
              <a:rPr lang="en-US" sz="1400" dirty="0"/>
              <a:t>: Automated tests can be executed significantly faster than manual tests..</a:t>
            </a:r>
          </a:p>
          <a:p>
            <a:pPr algn="just">
              <a:lnSpc>
                <a:spcPct val="200000"/>
              </a:lnSpc>
            </a:pPr>
            <a:r>
              <a:rPr lang="en-US" sz="1400" b="1" dirty="0"/>
              <a:t>Reusability of Test Scripts </a:t>
            </a:r>
            <a:r>
              <a:rPr lang="en-US" sz="1400" dirty="0"/>
              <a:t>: Once test scripts are developed, they can be reused across different versions of the software or in different projects, saving time and effort. </a:t>
            </a:r>
          </a:p>
          <a:p>
            <a:pPr algn="just">
              <a:lnSpc>
                <a:spcPct val="200000"/>
              </a:lnSpc>
            </a:pPr>
            <a:r>
              <a:rPr lang="en-US" sz="1400" b="1" dirty="0"/>
              <a:t>Parallel Execution </a:t>
            </a:r>
            <a:r>
              <a:rPr lang="en-US" sz="1400" dirty="0"/>
              <a:t>: Automation tools allow the execution of multiple test scripts simultaneously. </a:t>
            </a:r>
          </a:p>
          <a:p>
            <a:pPr algn="just">
              <a:lnSpc>
                <a:spcPct val="200000"/>
              </a:lnSpc>
            </a:pPr>
            <a:r>
              <a:rPr lang="en-US" sz="1400" b="1" dirty="0"/>
              <a:t>Improved Accuracy </a:t>
            </a:r>
            <a:r>
              <a:rPr lang="en-US" sz="1400" dirty="0"/>
              <a:t>: Automated tests eliminate the possibility of human errors in test execution. Tests are performed precisely as programmed, ensuring more accurate and reliable results.</a:t>
            </a:r>
          </a:p>
        </p:txBody>
      </p:sp>
    </p:spTree>
    <p:extLst>
      <p:ext uri="{BB962C8B-B14F-4D97-AF65-F5344CB8AC3E}">
        <p14:creationId xmlns:p14="http://schemas.microsoft.com/office/powerpoint/2010/main" val="14066647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6E17A-41FB-2DAD-B933-238A4C8FE083}"/>
              </a:ext>
            </a:extLst>
          </p:cNvPr>
          <p:cNvSpPr>
            <a:spLocks noGrp="1"/>
          </p:cNvSpPr>
          <p:nvPr>
            <p:ph type="title"/>
          </p:nvPr>
        </p:nvSpPr>
        <p:spPr/>
        <p:txBody>
          <a:bodyPr/>
          <a:lstStyle/>
          <a:p>
            <a:r>
              <a:rPr lang="en-US" dirty="0"/>
              <a:t>DISADVANTAGES OF AUTOMATION TESTING</a:t>
            </a:r>
          </a:p>
        </p:txBody>
      </p:sp>
      <p:sp>
        <p:nvSpPr>
          <p:cNvPr id="3" name="Content Placeholder 2">
            <a:extLst>
              <a:ext uri="{FF2B5EF4-FFF2-40B4-BE49-F238E27FC236}">
                <a16:creationId xmlns:a16="http://schemas.microsoft.com/office/drawing/2014/main" id="{2E8957E1-9B47-F3A0-31B3-60A7478A2FAB}"/>
              </a:ext>
            </a:extLst>
          </p:cNvPr>
          <p:cNvSpPr>
            <a:spLocks noGrp="1"/>
          </p:cNvSpPr>
          <p:nvPr>
            <p:ph idx="1"/>
          </p:nvPr>
        </p:nvSpPr>
        <p:spPr>
          <a:xfrm>
            <a:off x="1154954" y="2330122"/>
            <a:ext cx="10081797" cy="3995264"/>
          </a:xfrm>
        </p:spPr>
        <p:txBody>
          <a:bodyPr>
            <a:noAutofit/>
          </a:bodyPr>
          <a:lstStyle/>
          <a:p>
            <a:pPr algn="just">
              <a:lnSpc>
                <a:spcPct val="220000"/>
              </a:lnSpc>
            </a:pPr>
            <a:r>
              <a:rPr lang="en-US" sz="1400" b="1" dirty="0"/>
              <a:t>High Initial Investment </a:t>
            </a:r>
            <a:r>
              <a:rPr lang="en-US" sz="1400" dirty="0"/>
              <a:t>: Setting up an automated testing environment requires a significant  investment in terms of tools, resources, and skilled personnel. </a:t>
            </a:r>
          </a:p>
          <a:p>
            <a:pPr algn="just">
              <a:lnSpc>
                <a:spcPct val="200000"/>
              </a:lnSpc>
            </a:pPr>
            <a:r>
              <a:rPr lang="en-US" sz="1400" b="1" dirty="0"/>
              <a:t>Scripting Skills Required </a:t>
            </a:r>
            <a:r>
              <a:rPr lang="en-US" sz="1400" dirty="0"/>
              <a:t>: Automated testing involves the creation of scripts, and testers need to have scripting skills. </a:t>
            </a:r>
          </a:p>
          <a:p>
            <a:pPr algn="just">
              <a:lnSpc>
                <a:spcPct val="220000"/>
              </a:lnSpc>
            </a:pPr>
            <a:r>
              <a:rPr lang="en-US" sz="1400" b="1" dirty="0"/>
              <a:t>Limited Testing for User Experience </a:t>
            </a:r>
            <a:r>
              <a:rPr lang="en-US" sz="1400" dirty="0"/>
              <a:t>: Automated tests are generally focused on functional aspects and may not effectively test the user experience, usability, or subjective aspects of the software. </a:t>
            </a:r>
          </a:p>
          <a:p>
            <a:pPr algn="just">
              <a:lnSpc>
                <a:spcPct val="220000"/>
              </a:lnSpc>
            </a:pPr>
            <a:r>
              <a:rPr lang="en-US" sz="1400" b="1" dirty="0"/>
              <a:t>Maintenance Challenges </a:t>
            </a:r>
            <a:r>
              <a:rPr lang="en-US" sz="1400" dirty="0"/>
              <a:t>: As the application evolves, the automated test scripts need to be maintained and updated. </a:t>
            </a:r>
          </a:p>
          <a:p>
            <a:pPr marL="0" indent="0" algn="just">
              <a:lnSpc>
                <a:spcPct val="220000"/>
              </a:lnSpc>
              <a:buNone/>
            </a:pPr>
            <a:endParaRPr lang="en-US" sz="1400" dirty="0"/>
          </a:p>
        </p:txBody>
      </p:sp>
    </p:spTree>
    <p:extLst>
      <p:ext uri="{BB962C8B-B14F-4D97-AF65-F5344CB8AC3E}">
        <p14:creationId xmlns:p14="http://schemas.microsoft.com/office/powerpoint/2010/main" val="38268264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0227B-208A-08E2-8159-FC2DD34FA9C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DF557B3-778A-56CF-7FED-13A2018C432A}"/>
              </a:ext>
            </a:extLst>
          </p:cNvPr>
          <p:cNvSpPr>
            <a:spLocks noGrp="1"/>
          </p:cNvSpPr>
          <p:nvPr>
            <p:ph idx="1"/>
          </p:nvPr>
        </p:nvSpPr>
        <p:spPr/>
        <p:txBody>
          <a:bodyPr>
            <a:normAutofit/>
          </a:bodyPr>
          <a:lstStyle/>
          <a:p>
            <a:pPr algn="just">
              <a:lnSpc>
                <a:spcPct val="200000"/>
              </a:lnSpc>
              <a:spcBef>
                <a:spcPts val="0"/>
              </a:spcBef>
            </a:pPr>
            <a:r>
              <a:rPr lang="en-IN" sz="1600" kern="100" dirty="0">
                <a:solidFill>
                  <a:srgbClr val="000000"/>
                </a:solidFill>
                <a:effectLst/>
                <a:ea typeface="Calibri" panose="020F0502020204030204" pitchFamily="34" charset="0"/>
                <a:cs typeface="Times New Roman" panose="02020603050405020304" pitchFamily="18" charset="0"/>
              </a:rPr>
              <a:t>The project met the specified requirements and</a:t>
            </a:r>
            <a:r>
              <a:rPr lang="en-US" sz="1600" kern="100" dirty="0">
                <a:solidFill>
                  <a:srgbClr val="000000"/>
                </a:solidFill>
                <a:effectLst/>
                <a:ea typeface="Calibri" panose="020F0502020204030204" pitchFamily="34" charset="0"/>
                <a:cs typeface="Times New Roman" panose="02020603050405020304" pitchFamily="18" charset="0"/>
              </a:rPr>
              <a:t> was running successfully in eclipse.</a:t>
            </a:r>
            <a:endParaRPr lang="en-US" sz="1600" kern="100" dirty="0">
              <a:effectLst/>
              <a:ea typeface="Calibri" panose="020F0502020204030204" pitchFamily="34" charset="0"/>
              <a:cs typeface="Times New Roman" panose="02020603050405020304" pitchFamily="18" charset="0"/>
            </a:endParaRPr>
          </a:p>
          <a:p>
            <a:pPr algn="just">
              <a:lnSpc>
                <a:spcPct val="200000"/>
              </a:lnSpc>
              <a:spcBef>
                <a:spcPts val="0"/>
              </a:spcBef>
            </a:pPr>
            <a:r>
              <a:rPr lang="en-US" sz="1600" kern="100" dirty="0">
                <a:solidFill>
                  <a:srgbClr val="000000"/>
                </a:solidFill>
                <a:effectLst/>
                <a:ea typeface="Calibri" panose="020F0502020204030204" pitchFamily="34" charset="0"/>
                <a:cs typeface="Times New Roman" panose="02020603050405020304" pitchFamily="18" charset="0"/>
              </a:rPr>
              <a:t>All the test scenarios are verified Including </a:t>
            </a:r>
            <a:r>
              <a:rPr lang="en-IN" sz="1600" kern="100" dirty="0">
                <a:solidFill>
                  <a:srgbClr val="000000"/>
                </a:solidFill>
                <a:effectLst/>
                <a:ea typeface="Calibri" panose="020F0502020204030204" pitchFamily="34" charset="0"/>
                <a:cs typeface="Times New Roman" panose="02020603050405020304" pitchFamily="18" charset="0"/>
              </a:rPr>
              <a:t>positive and negative cases</a:t>
            </a:r>
            <a:endParaRPr lang="en-US" sz="1600" kern="100" dirty="0">
              <a:effectLst/>
              <a:ea typeface="Calibri" panose="020F0502020204030204" pitchFamily="34" charset="0"/>
              <a:cs typeface="Times New Roman" panose="02020603050405020304" pitchFamily="18" charset="0"/>
            </a:endParaRPr>
          </a:p>
          <a:p>
            <a:pPr algn="just">
              <a:lnSpc>
                <a:spcPct val="200000"/>
              </a:lnSpc>
              <a:spcBef>
                <a:spcPts val="0"/>
              </a:spcBef>
            </a:pPr>
            <a:r>
              <a:rPr lang="en-IN" sz="1600" kern="100" dirty="0">
                <a:solidFill>
                  <a:srgbClr val="000000"/>
                </a:solidFill>
                <a:effectLst/>
                <a:ea typeface="Calibri" panose="020F0502020204030204" pitchFamily="34" charset="0"/>
                <a:cs typeface="Times New Roman" panose="02020603050405020304" pitchFamily="18" charset="0"/>
              </a:rPr>
              <a:t>The project has successfully generated Extent reports and captured screenshots</a:t>
            </a:r>
            <a:endParaRPr lang="en-US" sz="1600" kern="100" dirty="0">
              <a:effectLst/>
              <a:ea typeface="Calibri" panose="020F0502020204030204" pitchFamily="34" charset="0"/>
              <a:cs typeface="Times New Roman" panose="02020603050405020304" pitchFamily="18" charset="0"/>
            </a:endParaRPr>
          </a:p>
          <a:p>
            <a:pPr algn="just">
              <a:lnSpc>
                <a:spcPct val="200000"/>
              </a:lnSpc>
              <a:spcBef>
                <a:spcPts val="0"/>
              </a:spcBef>
            </a:pPr>
            <a:r>
              <a:rPr lang="en-IN" sz="1600" kern="100" dirty="0">
                <a:solidFill>
                  <a:srgbClr val="000000"/>
                </a:solidFill>
                <a:effectLst/>
                <a:ea typeface="Calibri" panose="020F0502020204030204" pitchFamily="34" charset="0"/>
                <a:cs typeface="Times New Roman" panose="02020603050405020304" pitchFamily="18" charset="0"/>
              </a:rPr>
              <a:t>JIRA was utilized for Test Management Lifecycle.</a:t>
            </a:r>
            <a:r>
              <a:rPr lang="en-IN" sz="1600" kern="0" dirty="0">
                <a:solidFill>
                  <a:srgbClr val="000000"/>
                </a:solidFill>
                <a:effectLst/>
                <a:ea typeface="Times New Roman" panose="02020603050405020304" pitchFamily="18" charset="0"/>
                <a:cs typeface="Times New Roman" panose="02020603050405020304" pitchFamily="18" charset="0"/>
              </a:rPr>
              <a:t> </a:t>
            </a:r>
            <a:endParaRPr lang="en-US" sz="1600" kern="100" dirty="0">
              <a:effectLst/>
              <a:ea typeface="Calibri" panose="020F0502020204030204" pitchFamily="34" charset="0"/>
              <a:cs typeface="Times New Roman" panose="02020603050405020304" pitchFamily="18" charset="0"/>
            </a:endParaRPr>
          </a:p>
          <a:p>
            <a:pPr algn="just">
              <a:lnSpc>
                <a:spcPct val="200000"/>
              </a:lnSpc>
              <a:spcBef>
                <a:spcPts val="0"/>
              </a:spcBef>
              <a:spcAft>
                <a:spcPts val="800"/>
              </a:spcAft>
            </a:pPr>
            <a:r>
              <a:rPr lang="en-US" sz="1600" kern="100" dirty="0">
                <a:solidFill>
                  <a:srgbClr val="000000"/>
                </a:solidFill>
                <a:effectLst/>
                <a:ea typeface="Calibri" panose="020F0502020204030204" pitchFamily="34" charset="0"/>
                <a:cs typeface="Times New Roman" panose="02020603050405020304" pitchFamily="18" charset="0"/>
              </a:rPr>
              <a:t>Here, we have merged all the test scenarios in one Git hub repository:</a:t>
            </a:r>
          </a:p>
          <a:p>
            <a:pPr marL="0" indent="0" algn="ctr">
              <a:lnSpc>
                <a:spcPct val="200000"/>
              </a:lnSpc>
              <a:spcBef>
                <a:spcPts val="0"/>
              </a:spcBef>
              <a:spcAft>
                <a:spcPts val="800"/>
              </a:spcAft>
              <a:buNone/>
            </a:pPr>
            <a:r>
              <a:rPr lang="en-US" sz="1600" b="1" i="1" kern="100" dirty="0">
                <a:solidFill>
                  <a:schemeClr val="tx2"/>
                </a:solidFill>
                <a:effectLst/>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https://github.com/rithikrichard17/RLL_Project_FirstCry_Team1</a:t>
            </a:r>
            <a:endParaRPr lang="en-US" sz="1600" b="1" i="1" kern="100" dirty="0">
              <a:solidFill>
                <a:schemeClr val="tx2"/>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095752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D90B1-8997-5297-7A03-2632141C9FBF}"/>
              </a:ext>
            </a:extLst>
          </p:cNvPr>
          <p:cNvSpPr>
            <a:spLocks noGrp="1"/>
          </p:cNvSpPr>
          <p:nvPr>
            <p:ph type="title"/>
          </p:nvPr>
        </p:nvSpPr>
        <p:spPr/>
        <p:txBody>
          <a:bodyPr/>
          <a:lstStyle/>
          <a:p>
            <a:pPr algn="ctr"/>
            <a:r>
              <a:rPr lang="en-US" dirty="0"/>
              <a:t>THANK YOU</a:t>
            </a:r>
          </a:p>
        </p:txBody>
      </p:sp>
    </p:spTree>
    <p:extLst>
      <p:ext uri="{BB962C8B-B14F-4D97-AF65-F5344CB8AC3E}">
        <p14:creationId xmlns:p14="http://schemas.microsoft.com/office/powerpoint/2010/main" val="3248909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F50AD-E04B-1C78-A29B-C033403CD323}"/>
              </a:ext>
            </a:extLst>
          </p:cNvPr>
          <p:cNvSpPr>
            <a:spLocks noGrp="1"/>
          </p:cNvSpPr>
          <p:nvPr>
            <p:ph type="ctrTitle"/>
          </p:nvPr>
        </p:nvSpPr>
        <p:spPr/>
        <p:txBody>
          <a:bodyPr/>
          <a:lstStyle/>
          <a:p>
            <a:r>
              <a:rPr lang="en-US" dirty="0"/>
              <a:t>TEST SCENARIOS</a:t>
            </a:r>
          </a:p>
        </p:txBody>
      </p:sp>
    </p:spTree>
    <p:extLst>
      <p:ext uri="{BB962C8B-B14F-4D97-AF65-F5344CB8AC3E}">
        <p14:creationId xmlns:p14="http://schemas.microsoft.com/office/powerpoint/2010/main" val="1619159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45548-8414-5667-A433-ED4868145255}"/>
              </a:ext>
            </a:extLst>
          </p:cNvPr>
          <p:cNvSpPr>
            <a:spLocks noGrp="1"/>
          </p:cNvSpPr>
          <p:nvPr>
            <p:ph type="title"/>
          </p:nvPr>
        </p:nvSpPr>
        <p:spPr/>
        <p:txBody>
          <a:bodyPr/>
          <a:lstStyle/>
          <a:p>
            <a:r>
              <a:rPr lang="en-US" dirty="0"/>
              <a:t>TEST SCENARIOS</a:t>
            </a:r>
          </a:p>
        </p:txBody>
      </p:sp>
      <p:sp>
        <p:nvSpPr>
          <p:cNvPr id="3" name="Content Placeholder 2">
            <a:extLst>
              <a:ext uri="{FF2B5EF4-FFF2-40B4-BE49-F238E27FC236}">
                <a16:creationId xmlns:a16="http://schemas.microsoft.com/office/drawing/2014/main" id="{1D19894F-D4A8-65A2-BA0F-5BAD4DAA77E0}"/>
              </a:ext>
            </a:extLst>
          </p:cNvPr>
          <p:cNvSpPr>
            <a:spLocks noGrp="1"/>
          </p:cNvSpPr>
          <p:nvPr>
            <p:ph idx="1"/>
          </p:nvPr>
        </p:nvSpPr>
        <p:spPr>
          <a:xfrm>
            <a:off x="1154954" y="2309567"/>
            <a:ext cx="9996955" cy="4260915"/>
          </a:xfrm>
        </p:spPr>
        <p:txBody>
          <a:bodyPr>
            <a:noAutofit/>
          </a:bodyPr>
          <a:lstStyle/>
          <a:p>
            <a:pPr algn="just">
              <a:lnSpc>
                <a:spcPct val="150000"/>
              </a:lnSpc>
            </a:pPr>
            <a:r>
              <a:rPr lang="en-US" sz="1500" b="1" dirty="0">
                <a:solidFill>
                  <a:srgbClr val="333333"/>
                </a:solidFill>
                <a:effectLst/>
                <a:latin typeface="source-sans-pro"/>
              </a:rPr>
              <a:t>What is Test Scenario? </a:t>
            </a:r>
          </a:p>
          <a:p>
            <a:pPr algn="just">
              <a:lnSpc>
                <a:spcPct val="150000"/>
              </a:lnSpc>
              <a:buFont typeface="Courier New" panose="02070309020205020404" pitchFamily="49" charset="0"/>
              <a:buChar char="o"/>
            </a:pPr>
            <a:r>
              <a:rPr lang="en-US" sz="1500" b="0" dirty="0">
                <a:solidFill>
                  <a:srgbClr val="374151"/>
                </a:solidFill>
                <a:effectLst/>
              </a:rPr>
              <a:t>A test scenario is a concise description of a specific condition or event to be tested in software testing.</a:t>
            </a:r>
            <a:endParaRPr lang="en-US" sz="1500" b="0" dirty="0">
              <a:solidFill>
                <a:srgbClr val="333333"/>
              </a:solidFill>
              <a:effectLst/>
            </a:endParaRPr>
          </a:p>
          <a:p>
            <a:pPr algn="just">
              <a:lnSpc>
                <a:spcPct val="150000"/>
              </a:lnSpc>
              <a:buFont typeface="Courier New" panose="02070309020205020404" pitchFamily="49" charset="0"/>
              <a:buChar char="o"/>
            </a:pPr>
            <a:r>
              <a:rPr lang="en-US" sz="1500" b="0" dirty="0">
                <a:solidFill>
                  <a:srgbClr val="333333"/>
                </a:solidFill>
                <a:effectLst/>
              </a:rPr>
              <a:t>In other words, it describes an action the user may undertake with a website.</a:t>
            </a:r>
          </a:p>
          <a:p>
            <a:pPr marL="342900" marR="0" lvl="0" indent="-342900" algn="just" defTabSz="457200" rtl="0" eaLnBrk="1" fontAlgn="auto" latinLnBrk="0" hangingPunct="1">
              <a:lnSpc>
                <a:spcPct val="150000"/>
              </a:lnSpc>
              <a:spcBef>
                <a:spcPts val="1000"/>
              </a:spcBef>
              <a:spcAft>
                <a:spcPts val="0"/>
              </a:spcAft>
              <a:buClr>
                <a:srgbClr val="B31166"/>
              </a:buClr>
              <a:buSzPct val="80000"/>
              <a:buFont typeface="Wingdings 3" charset="2"/>
              <a:buChar char=""/>
              <a:tabLst/>
              <a:defRPr/>
            </a:pPr>
            <a:r>
              <a:rPr kumimoji="0" lang="en-US" sz="1500" b="1"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Functionalities:</a:t>
            </a:r>
          </a:p>
          <a:p>
            <a:pPr algn="just">
              <a:lnSpc>
                <a:spcPct val="150000"/>
              </a:lnSpc>
              <a:buFont typeface="Courier New" panose="02070309020205020404" pitchFamily="49" charset="0"/>
              <a:buChar char="o"/>
            </a:pPr>
            <a:r>
              <a:rPr lang="en-US" sz="1500" b="1" dirty="0">
                <a:solidFill>
                  <a:schemeClr val="tx1"/>
                </a:solidFill>
              </a:rPr>
              <a:t>Log In </a:t>
            </a:r>
            <a:r>
              <a:rPr lang="en-US" sz="1500" dirty="0"/>
              <a:t>: - Navigate to the URL, Enter the Credentials , and click on the login.</a:t>
            </a:r>
          </a:p>
          <a:p>
            <a:pPr algn="just">
              <a:lnSpc>
                <a:spcPct val="150000"/>
              </a:lnSpc>
              <a:buFont typeface="Courier New" panose="02070309020205020404" pitchFamily="49" charset="0"/>
              <a:buChar char="o"/>
            </a:pPr>
            <a:r>
              <a:rPr lang="en" sz="1500" b="1" dirty="0">
                <a:solidFill>
                  <a:schemeClr val="dk1"/>
                </a:solidFill>
                <a:highlight>
                  <a:srgbClr val="FFFFFF"/>
                </a:highlight>
              </a:rPr>
              <a:t>MyProfile</a:t>
            </a:r>
            <a:r>
              <a:rPr lang="en-US" sz="1500" dirty="0">
                <a:solidFill>
                  <a:schemeClr val="dk1"/>
                </a:solidFill>
                <a:highlight>
                  <a:srgbClr val="FFFFFF"/>
                </a:highlight>
              </a:rPr>
              <a:t> : - </a:t>
            </a:r>
            <a:r>
              <a:rPr lang="en-US" sz="1500" dirty="0">
                <a:solidFill>
                  <a:srgbClr val="181717"/>
                </a:solidFill>
              </a:rPr>
              <a:t>Navigate to the URL, login into the application. Click on the Home &gt; My Account &gt; My Profile. Perform the Edit Operation.</a:t>
            </a:r>
          </a:p>
          <a:p>
            <a:pPr algn="just">
              <a:lnSpc>
                <a:spcPct val="150000"/>
              </a:lnSpc>
              <a:buFont typeface="Courier New" panose="02070309020205020404" pitchFamily="49" charset="0"/>
              <a:buChar char="o"/>
            </a:pPr>
            <a:r>
              <a:rPr lang="en" sz="1500" b="1" dirty="0">
                <a:solidFill>
                  <a:schemeClr val="dk1"/>
                </a:solidFill>
                <a:highlight>
                  <a:srgbClr val="FFFFFF"/>
                </a:highlight>
              </a:rPr>
              <a:t>Search</a:t>
            </a:r>
            <a:r>
              <a:rPr lang="en-US" sz="1500" dirty="0">
                <a:solidFill>
                  <a:srgbClr val="181717"/>
                </a:solidFill>
                <a:highlight>
                  <a:srgbClr val="FFFFFF"/>
                </a:highlight>
              </a:rPr>
              <a:t> : - </a:t>
            </a:r>
            <a:r>
              <a:rPr lang="en-US" sz="1500" dirty="0">
                <a:solidFill>
                  <a:srgbClr val="181717"/>
                </a:solidFill>
              </a:rPr>
              <a:t>Navigate to the URL, login into the application. Search for any product.</a:t>
            </a:r>
            <a:endParaRPr lang="en-US" sz="1500" dirty="0"/>
          </a:p>
          <a:p>
            <a:pPr algn="just">
              <a:lnSpc>
                <a:spcPct val="150000"/>
              </a:lnSpc>
              <a:buFont typeface="Courier New" panose="02070309020205020404" pitchFamily="49" charset="0"/>
              <a:buChar char="o"/>
            </a:pPr>
            <a:endParaRPr lang="en-US" sz="1500" dirty="0"/>
          </a:p>
          <a:p>
            <a:pPr>
              <a:lnSpc>
                <a:spcPct val="150000"/>
              </a:lnSpc>
              <a:buFont typeface="Courier New" panose="02070309020205020404" pitchFamily="49" charset="0"/>
              <a:buChar char="o"/>
            </a:pPr>
            <a:endParaRPr lang="en-US" sz="1500" dirty="0"/>
          </a:p>
          <a:p>
            <a:pPr>
              <a:lnSpc>
                <a:spcPct val="150000"/>
              </a:lnSpc>
              <a:buFont typeface="Courier New" panose="02070309020205020404" pitchFamily="49" charset="0"/>
              <a:buChar char="o"/>
            </a:pPr>
            <a:endParaRPr lang="en-US" sz="1500" dirty="0"/>
          </a:p>
        </p:txBody>
      </p:sp>
    </p:spTree>
    <p:extLst>
      <p:ext uri="{BB962C8B-B14F-4D97-AF65-F5344CB8AC3E}">
        <p14:creationId xmlns:p14="http://schemas.microsoft.com/office/powerpoint/2010/main" val="4224849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21C85-0C58-1A63-B932-57EEDCF36BD1}"/>
              </a:ext>
            </a:extLst>
          </p:cNvPr>
          <p:cNvSpPr>
            <a:spLocks noGrp="1"/>
          </p:cNvSpPr>
          <p:nvPr>
            <p:ph type="title"/>
          </p:nvPr>
        </p:nvSpPr>
        <p:spPr/>
        <p:txBody>
          <a:bodyPr/>
          <a:lstStyle/>
          <a:p>
            <a:r>
              <a:rPr lang="en-US" dirty="0"/>
              <a:t>TEST SCENARIOS</a:t>
            </a:r>
          </a:p>
        </p:txBody>
      </p:sp>
      <p:sp>
        <p:nvSpPr>
          <p:cNvPr id="3" name="Content Placeholder 2">
            <a:extLst>
              <a:ext uri="{FF2B5EF4-FFF2-40B4-BE49-F238E27FC236}">
                <a16:creationId xmlns:a16="http://schemas.microsoft.com/office/drawing/2014/main" id="{8B66B84D-200B-C328-1639-D06CB6B44845}"/>
              </a:ext>
            </a:extLst>
          </p:cNvPr>
          <p:cNvSpPr>
            <a:spLocks noGrp="1"/>
          </p:cNvSpPr>
          <p:nvPr>
            <p:ph idx="1"/>
          </p:nvPr>
        </p:nvSpPr>
        <p:spPr>
          <a:xfrm>
            <a:off x="1154954" y="2603500"/>
            <a:ext cx="10091223" cy="3844434"/>
          </a:xfrm>
        </p:spPr>
        <p:txBody>
          <a:bodyPr>
            <a:normAutofit lnSpcReduction="10000"/>
          </a:bodyPr>
          <a:lstStyle/>
          <a:p>
            <a:pPr algn="just">
              <a:lnSpc>
                <a:spcPct val="150000"/>
              </a:lnSpc>
            </a:pPr>
            <a:r>
              <a:rPr lang="en" sz="1500" b="1" dirty="0">
                <a:solidFill>
                  <a:schemeClr val="dk1"/>
                </a:solidFill>
                <a:highlight>
                  <a:srgbClr val="FFFFFF"/>
                </a:highlight>
              </a:rPr>
              <a:t>AddToCart</a:t>
            </a:r>
            <a:r>
              <a:rPr lang="en" sz="1500" dirty="0">
                <a:solidFill>
                  <a:schemeClr val="dk1"/>
                </a:solidFill>
                <a:highlight>
                  <a:srgbClr val="FFFFFF"/>
                </a:highlight>
              </a:rPr>
              <a:t> : - </a:t>
            </a:r>
            <a:r>
              <a:rPr lang="en-US" sz="1500" dirty="0">
                <a:solidFill>
                  <a:srgbClr val="181717"/>
                </a:solidFill>
              </a:rPr>
              <a:t>Navigate to the URL, login into the application. Search for any product from the search result to the cart.</a:t>
            </a:r>
            <a:endParaRPr lang="en" sz="1500" b="1" dirty="0">
              <a:solidFill>
                <a:schemeClr val="dk1"/>
              </a:solidFill>
              <a:highlight>
                <a:srgbClr val="FFFFFF"/>
              </a:highlight>
            </a:endParaRPr>
          </a:p>
          <a:p>
            <a:pPr algn="just">
              <a:lnSpc>
                <a:spcPct val="150000"/>
              </a:lnSpc>
            </a:pPr>
            <a:r>
              <a:rPr lang="en" sz="1500" b="1" dirty="0">
                <a:solidFill>
                  <a:schemeClr val="dk1"/>
                </a:solidFill>
                <a:highlight>
                  <a:srgbClr val="FFFFFF"/>
                </a:highlight>
              </a:rPr>
              <a:t>Store Locator </a:t>
            </a:r>
            <a:r>
              <a:rPr lang="en" sz="1500" dirty="0">
                <a:solidFill>
                  <a:schemeClr val="dk1"/>
                </a:solidFill>
                <a:highlight>
                  <a:srgbClr val="FFFFFF"/>
                </a:highlight>
              </a:rPr>
              <a:t>: - </a:t>
            </a:r>
            <a:r>
              <a:rPr lang="en" sz="1500" dirty="0">
                <a:solidFill>
                  <a:srgbClr val="181717"/>
                </a:solidFill>
              </a:rPr>
              <a:t>Navigate to the URL, login into the application. Click on the Stores &amp; Preschools &gt;&gt; Find Store.</a:t>
            </a:r>
          </a:p>
          <a:p>
            <a:pPr algn="just">
              <a:lnSpc>
                <a:spcPct val="150000"/>
              </a:lnSpc>
            </a:pPr>
            <a:r>
              <a:rPr lang="en" sz="1500" b="1" dirty="0">
                <a:solidFill>
                  <a:schemeClr val="dk1"/>
                </a:solidFill>
                <a:highlight>
                  <a:srgbClr val="FFFFFF"/>
                </a:highlight>
              </a:rPr>
              <a:t>Preschool Locator</a:t>
            </a:r>
            <a:r>
              <a:rPr lang="en" sz="1500" b="1" dirty="0">
                <a:solidFill>
                  <a:srgbClr val="181717"/>
                </a:solidFill>
                <a:highlight>
                  <a:srgbClr val="FFFFFF"/>
                </a:highlight>
              </a:rPr>
              <a:t> </a:t>
            </a:r>
            <a:r>
              <a:rPr lang="en" sz="1500" dirty="0">
                <a:solidFill>
                  <a:srgbClr val="181717"/>
                </a:solidFill>
                <a:highlight>
                  <a:srgbClr val="FFFFFF"/>
                </a:highlight>
              </a:rPr>
              <a:t>: - </a:t>
            </a:r>
            <a:r>
              <a:rPr lang="en" sz="1500" dirty="0">
                <a:solidFill>
                  <a:srgbClr val="181717"/>
                </a:solidFill>
              </a:rPr>
              <a:t>Navigate to the URL, login into the application. Click on the Stores &amp; Preschools &gt;&gt; Find Preschool Locator</a:t>
            </a:r>
            <a:r>
              <a:rPr lang="en" sz="1500" dirty="0">
                <a:solidFill>
                  <a:srgbClr val="181717"/>
                </a:solidFill>
                <a:highlight>
                  <a:srgbClr val="FFFFFF"/>
                </a:highlight>
              </a:rPr>
              <a:t>.</a:t>
            </a:r>
          </a:p>
          <a:p>
            <a:pPr algn="just">
              <a:lnSpc>
                <a:spcPct val="150000"/>
              </a:lnSpc>
            </a:pPr>
            <a:r>
              <a:rPr lang="en" sz="1500" b="1" dirty="0">
                <a:solidFill>
                  <a:schemeClr val="dk1"/>
                </a:solidFill>
                <a:highlight>
                  <a:srgbClr val="FFFFFF"/>
                </a:highlight>
              </a:rPr>
              <a:t>Cart Functionaity</a:t>
            </a:r>
            <a:r>
              <a:rPr lang="en" sz="1500" b="1" dirty="0">
                <a:solidFill>
                  <a:srgbClr val="181717"/>
                </a:solidFill>
                <a:highlight>
                  <a:srgbClr val="FFFFFF"/>
                </a:highlight>
              </a:rPr>
              <a:t> </a:t>
            </a:r>
            <a:r>
              <a:rPr lang="en" sz="1500" dirty="0">
                <a:solidFill>
                  <a:srgbClr val="181717"/>
                </a:solidFill>
                <a:highlight>
                  <a:srgbClr val="FFFFFF"/>
                </a:highlight>
              </a:rPr>
              <a:t>: - </a:t>
            </a:r>
            <a:r>
              <a:rPr lang="en-US" sz="1500" dirty="0">
                <a:solidFill>
                  <a:srgbClr val="181717"/>
                </a:solidFill>
              </a:rPr>
              <a:t>Navigate to the URL, login into the application. Click on the cart after adding  products, Perform all operations in cart</a:t>
            </a:r>
          </a:p>
          <a:p>
            <a:pPr algn="just">
              <a:lnSpc>
                <a:spcPct val="150000"/>
              </a:lnSpc>
            </a:pPr>
            <a:r>
              <a:rPr lang="en" sz="1500" b="1" dirty="0">
                <a:solidFill>
                  <a:schemeClr val="dk1"/>
                </a:solidFill>
                <a:highlight>
                  <a:srgbClr val="FFFFFF"/>
                </a:highlight>
              </a:rPr>
              <a:t>Shortlist</a:t>
            </a:r>
            <a:r>
              <a:rPr lang="en" sz="1500" dirty="0">
                <a:solidFill>
                  <a:schemeClr val="dk1"/>
                </a:solidFill>
                <a:highlight>
                  <a:srgbClr val="FFFFFF"/>
                </a:highlight>
              </a:rPr>
              <a:t> : - </a:t>
            </a:r>
            <a:r>
              <a:rPr lang="en-US" sz="1500" dirty="0">
                <a:solidFill>
                  <a:srgbClr val="181717"/>
                </a:solidFill>
              </a:rPr>
              <a:t>Navigate to the URL, login into the application. Click on the shortlist after shortlisting few product. Perform all operation in Shortlist.</a:t>
            </a:r>
          </a:p>
          <a:p>
            <a:pPr marL="0" indent="0">
              <a:lnSpc>
                <a:spcPct val="150000"/>
              </a:lnSpc>
              <a:buNone/>
            </a:pPr>
            <a:endParaRPr lang="en-US" sz="1500" dirty="0"/>
          </a:p>
        </p:txBody>
      </p:sp>
    </p:spTree>
    <p:extLst>
      <p:ext uri="{BB962C8B-B14F-4D97-AF65-F5344CB8AC3E}">
        <p14:creationId xmlns:p14="http://schemas.microsoft.com/office/powerpoint/2010/main" val="1644563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E7657-6F74-04D2-4026-8AF27F460374}"/>
              </a:ext>
            </a:extLst>
          </p:cNvPr>
          <p:cNvSpPr>
            <a:spLocks noGrp="1"/>
          </p:cNvSpPr>
          <p:nvPr>
            <p:ph type="ctrTitle"/>
          </p:nvPr>
        </p:nvSpPr>
        <p:spPr/>
        <p:txBody>
          <a:bodyPr/>
          <a:lstStyle/>
          <a:p>
            <a:r>
              <a:rPr lang="en-US" dirty="0"/>
              <a:t>FEATURE FILE</a:t>
            </a:r>
          </a:p>
        </p:txBody>
      </p:sp>
    </p:spTree>
    <p:extLst>
      <p:ext uri="{BB962C8B-B14F-4D97-AF65-F5344CB8AC3E}">
        <p14:creationId xmlns:p14="http://schemas.microsoft.com/office/powerpoint/2010/main" val="977420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01DF5-FC94-4BEF-B505-0693D9DA128E}"/>
              </a:ext>
            </a:extLst>
          </p:cNvPr>
          <p:cNvSpPr>
            <a:spLocks noGrp="1"/>
          </p:cNvSpPr>
          <p:nvPr>
            <p:ph type="title"/>
          </p:nvPr>
        </p:nvSpPr>
        <p:spPr/>
        <p:txBody>
          <a:bodyPr/>
          <a:lstStyle/>
          <a:p>
            <a:r>
              <a:rPr lang="en-US" dirty="0"/>
              <a:t>FEATURE FILE</a:t>
            </a:r>
          </a:p>
        </p:txBody>
      </p:sp>
      <p:sp>
        <p:nvSpPr>
          <p:cNvPr id="3" name="Content Placeholder 2">
            <a:extLst>
              <a:ext uri="{FF2B5EF4-FFF2-40B4-BE49-F238E27FC236}">
                <a16:creationId xmlns:a16="http://schemas.microsoft.com/office/drawing/2014/main" id="{53FC2AF0-1D4C-4FC7-BD08-FA602FFC9BA1}"/>
              </a:ext>
            </a:extLst>
          </p:cNvPr>
          <p:cNvSpPr>
            <a:spLocks noGrp="1"/>
          </p:cNvSpPr>
          <p:nvPr>
            <p:ph idx="1"/>
          </p:nvPr>
        </p:nvSpPr>
        <p:spPr>
          <a:xfrm>
            <a:off x="1154954" y="2603499"/>
            <a:ext cx="10336320" cy="3900995"/>
          </a:xfrm>
        </p:spPr>
        <p:txBody>
          <a:bodyPr>
            <a:normAutofit fontScale="92500"/>
          </a:bodyPr>
          <a:lstStyle/>
          <a:p>
            <a:pPr algn="just">
              <a:lnSpc>
                <a:spcPct val="150000"/>
              </a:lnSpc>
            </a:pPr>
            <a:r>
              <a:rPr lang="en" sz="1600" dirty="0">
                <a:solidFill>
                  <a:srgbClr val="181717"/>
                </a:solidFill>
              </a:rPr>
              <a:t>The feature file serves as a collaboration tool between the business stakeholders, developers, and testers. It helps to bridge the gap between technical and non-technical team members by providing a common language to describe the expected behavior of the software.</a:t>
            </a:r>
          </a:p>
          <a:p>
            <a:pPr algn="just">
              <a:lnSpc>
                <a:spcPct val="150000"/>
              </a:lnSpc>
            </a:pPr>
            <a:r>
              <a:rPr lang="en" sz="1600" dirty="0">
                <a:solidFill>
                  <a:srgbClr val="181717"/>
                </a:solidFill>
              </a:rPr>
              <a:t>Feature files typically use the Gherkin language,which is a plian-text language with a specific syntax for describing the behaviour of software systems.Gherkin is designed  to be easily Readable.</a:t>
            </a:r>
          </a:p>
          <a:p>
            <a:pPr algn="just">
              <a:lnSpc>
                <a:spcPct val="150000"/>
              </a:lnSpc>
            </a:pPr>
            <a:r>
              <a:rPr lang="en-US" sz="1600" i="0" dirty="0">
                <a:solidFill>
                  <a:srgbClr val="374151"/>
                </a:solidFill>
                <a:effectLst/>
              </a:rPr>
              <a:t>A feature file is usually named with a ".feature" extension and contains scenarios that represent different aspects of the system's behavior. The structure of a feature file includes the following elements:</a:t>
            </a:r>
          </a:p>
          <a:p>
            <a:pPr algn="just">
              <a:lnSpc>
                <a:spcPct val="150000"/>
              </a:lnSpc>
              <a:buFont typeface="Courier New" panose="02070309020205020404" pitchFamily="49" charset="0"/>
              <a:buChar char="o"/>
            </a:pPr>
            <a:r>
              <a:rPr lang="en-US" b="1" i="0" dirty="0">
                <a:effectLst/>
                <a:latin typeface="Söhne"/>
              </a:rPr>
              <a:t>Feature:</a:t>
            </a:r>
            <a:r>
              <a:rPr lang="en-US" sz="1600" b="0" i="0" dirty="0">
                <a:solidFill>
                  <a:srgbClr val="374151"/>
                </a:solidFill>
                <a:effectLst/>
                <a:latin typeface="Söhne"/>
              </a:rPr>
              <a:t> </a:t>
            </a:r>
            <a:r>
              <a:rPr lang="en-US" sz="1600" b="0" i="0" dirty="0">
                <a:solidFill>
                  <a:srgbClr val="374151"/>
                </a:solidFill>
                <a:effectLst/>
                <a:latin typeface="+mj-lt"/>
              </a:rPr>
              <a:t>Describes a high-level feature or functionality of the software system</a:t>
            </a:r>
            <a:r>
              <a:rPr lang="en-US" sz="1600" b="0" i="0" dirty="0">
                <a:solidFill>
                  <a:srgbClr val="374151"/>
                </a:solidFill>
                <a:effectLst/>
                <a:latin typeface="Söhne"/>
              </a:rPr>
              <a:t>.</a:t>
            </a:r>
          </a:p>
          <a:p>
            <a:pPr algn="just">
              <a:lnSpc>
                <a:spcPct val="150000"/>
              </a:lnSpc>
              <a:buFont typeface="Courier New" panose="02070309020205020404" pitchFamily="49" charset="0"/>
              <a:buChar char="o"/>
            </a:pPr>
            <a:r>
              <a:rPr lang="en-US" b="1" i="0" dirty="0">
                <a:effectLst/>
                <a:latin typeface="Söhne"/>
              </a:rPr>
              <a:t>Scenario:</a:t>
            </a:r>
            <a:r>
              <a:rPr lang="en-US" sz="1600" b="0" i="0" dirty="0">
                <a:solidFill>
                  <a:srgbClr val="374151"/>
                </a:solidFill>
                <a:effectLst/>
                <a:latin typeface="Söhne"/>
              </a:rPr>
              <a:t> </a:t>
            </a:r>
            <a:r>
              <a:rPr lang="en-US" sz="1600" b="0" i="0" dirty="0">
                <a:solidFill>
                  <a:srgbClr val="374151"/>
                </a:solidFill>
                <a:effectLst/>
                <a:latin typeface="+mj-lt"/>
              </a:rPr>
              <a:t>Describes a specific scenario or test case related to the feature.</a:t>
            </a:r>
            <a:endParaRPr lang="en-US" sz="1600" b="0" dirty="0">
              <a:solidFill>
                <a:srgbClr val="374151"/>
              </a:solidFill>
              <a:latin typeface="+mj-lt"/>
            </a:endParaRPr>
          </a:p>
          <a:p>
            <a:pPr marL="400050" indent="-400050">
              <a:lnSpc>
                <a:spcPct val="150000"/>
              </a:lnSpc>
              <a:buFont typeface="+mj-lt"/>
              <a:buAutoNum type="romanUcPeriod"/>
            </a:pPr>
            <a:endParaRPr lang="en-US" dirty="0"/>
          </a:p>
        </p:txBody>
      </p:sp>
    </p:spTree>
    <p:extLst>
      <p:ext uri="{BB962C8B-B14F-4D97-AF65-F5344CB8AC3E}">
        <p14:creationId xmlns:p14="http://schemas.microsoft.com/office/powerpoint/2010/main" val="26782457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682</TotalTime>
  <Words>3162</Words>
  <Application>Microsoft Office PowerPoint</Application>
  <PresentationFormat>Widescreen</PresentationFormat>
  <Paragraphs>303</Paragraphs>
  <Slides>44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44</vt:i4>
      </vt:variant>
    </vt:vector>
  </HeadingPairs>
  <TitlesOfParts>
    <vt:vector size="53" baseType="lpstr">
      <vt:lpstr>Arial</vt:lpstr>
      <vt:lpstr>Calibri</vt:lpstr>
      <vt:lpstr>Century Gothic</vt:lpstr>
      <vt:lpstr>Courier New</vt:lpstr>
      <vt:lpstr>Söhne</vt:lpstr>
      <vt:lpstr>Source Sans Pro</vt:lpstr>
      <vt:lpstr>source-sans-pro</vt:lpstr>
      <vt:lpstr>Wingdings 3</vt:lpstr>
      <vt:lpstr>Ion Boardroom</vt:lpstr>
      <vt:lpstr>First-cry Demo Application</vt:lpstr>
      <vt:lpstr>TEAM MEMBERS</vt:lpstr>
      <vt:lpstr> CONTENT</vt:lpstr>
      <vt:lpstr>INTRODUCTION</vt:lpstr>
      <vt:lpstr>TEST SCENARIOS</vt:lpstr>
      <vt:lpstr>TEST SCENARIOS</vt:lpstr>
      <vt:lpstr>TEST SCENARIOS</vt:lpstr>
      <vt:lpstr>FEATURE FILE</vt:lpstr>
      <vt:lpstr>FEATURE FILE</vt:lpstr>
      <vt:lpstr>FEATURE FILE</vt:lpstr>
      <vt:lpstr>FEATURE FILE</vt:lpstr>
      <vt:lpstr>ITESTLISTENERS</vt:lpstr>
      <vt:lpstr>ITESTLISTENERS</vt:lpstr>
      <vt:lpstr>EXAMPLE OF ITESTLISTENER</vt:lpstr>
      <vt:lpstr>GHERKIN KEYWORKS</vt:lpstr>
      <vt:lpstr>INTRODUCTION TO GHERKIN &amp; BEHAVIOR-DRIVEN DEVELOPMENT</vt:lpstr>
      <vt:lpstr>OVERVIEW OF GHERKIN LANGUAGE</vt:lpstr>
      <vt:lpstr>GHERKIN KEYWORDS – ‘FEATURE’ AND ‘SCENARIO’</vt:lpstr>
      <vt:lpstr>GHERKIN KEYWORDS - 'Given', 'When', 'Then' </vt:lpstr>
      <vt:lpstr>Gherkin Keywords - 'And', 'But'</vt:lpstr>
      <vt:lpstr>TECHNOLOGY</vt:lpstr>
      <vt:lpstr>INTRODUCTION OF TECHNOLOGY</vt:lpstr>
      <vt:lpstr>SELENIUM</vt:lpstr>
      <vt:lpstr>LISTENERS</vt:lpstr>
      <vt:lpstr>CUCUMBER</vt:lpstr>
      <vt:lpstr>TESTNG</vt:lpstr>
      <vt:lpstr>POM(PAGE OBJECT MODEL)</vt:lpstr>
      <vt:lpstr>MOUSE HOVER</vt:lpstr>
      <vt:lpstr>DROPDOWN</vt:lpstr>
      <vt:lpstr>SCREENSHOT</vt:lpstr>
      <vt:lpstr>LOGIN FEATURE FILE</vt:lpstr>
      <vt:lpstr>MY PROFILE FEATURE FILE</vt:lpstr>
      <vt:lpstr>SEARCH FEATURE FILE</vt:lpstr>
      <vt:lpstr>ADD TO CART FEATURE FILE</vt:lpstr>
      <vt:lpstr>STORE LOCATOR FEATURE  FILE</vt:lpstr>
      <vt:lpstr>PRE SCHOOL LOCATOR FEATURE FILE</vt:lpstr>
      <vt:lpstr>CART FEATURE FILE</vt:lpstr>
      <vt:lpstr>SHORTLIST FEATURE FILE</vt:lpstr>
      <vt:lpstr>OUTCOME</vt:lpstr>
      <vt:lpstr>EXTENT REPORT</vt:lpstr>
      <vt:lpstr>ADVANTAGES OF AUTOMATION TESTING</vt:lpstr>
      <vt:lpstr>DISADVANTAGES OF AUTOMATION TESTING</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First-cry Demo Application</dc:title>
  <dc:creator>Anjali Upadhyay</dc:creator>
  <cp:lastModifiedBy>Das, Steffi</cp:lastModifiedBy>
  <cp:revision>1</cp:revision>
  <dcterms:created xsi:type="dcterms:W3CDTF">2024-01-23T02:53:38Z</dcterms:created>
  <dcterms:modified xsi:type="dcterms:W3CDTF">2024-01-24T06:39:59Z</dcterms:modified>
</cp:coreProperties>
</file>