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BB89FF-8B7B-474F-836E-92106C448B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8FAD3D-30C4-4372-B14F-B58F6A8E30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 SHRIVATHSAN</a:t>
            </a:r>
          </a:p>
          <a:p>
            <a:r>
              <a:rPr lang="en-US" dirty="0" smtClean="0"/>
              <a:t>18MER191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MERGING THE BRANCHES</a:t>
            </a:r>
            <a:endParaRPr lang="en-US" sz="3600" dirty="0"/>
          </a:p>
        </p:txBody>
      </p:sp>
      <p:pic>
        <p:nvPicPr>
          <p:cNvPr id="4" name="Content Placeholder 3" descr="WhatsApp Image 2020-12-10 at 10.40.5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448" y="1935163"/>
            <a:ext cx="3963103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MERGE CONFLICT</a:t>
            </a:r>
            <a:endParaRPr lang="en-US" sz="3600" dirty="0"/>
          </a:p>
        </p:txBody>
      </p:sp>
      <p:pic>
        <p:nvPicPr>
          <p:cNvPr id="4" name="Content Placeholder 3" descr="WhatsApp Image 2020-12-10 at 8.18.42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2301081"/>
            <a:ext cx="6880860" cy="3657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MERGING PULL REQUEST</a:t>
            </a:r>
            <a:endParaRPr lang="en-US" sz="3600" dirty="0"/>
          </a:p>
        </p:txBody>
      </p:sp>
      <p:pic>
        <p:nvPicPr>
          <p:cNvPr id="4" name="Content Placeholder 3" descr="WhatsApp Image 2020-12-10 at 8.23.2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92" y="1935163"/>
            <a:ext cx="7103016" cy="43894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MIT LICENSE</a:t>
            </a:r>
            <a:endParaRPr lang="en-US" sz="3600" dirty="0"/>
          </a:p>
        </p:txBody>
      </p:sp>
      <p:pic>
        <p:nvPicPr>
          <p:cNvPr id="4" name="Content Placeholder 3" descr="WhatsApp Image 2020-12-10 at 8.24.17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88" y="1935163"/>
            <a:ext cx="8089624" cy="4389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CREATING A README FILE </a:t>
            </a:r>
            <a:endParaRPr lang="en-US" sz="3600" dirty="0"/>
          </a:p>
        </p:txBody>
      </p:sp>
      <p:pic>
        <p:nvPicPr>
          <p:cNvPr id="4" name="Content Placeholder 3" descr="WhatsApp Image 2020-12-10 at 8.25.0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25" y="1935163"/>
            <a:ext cx="6954581" cy="420848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GRAPHICAL VIEW OF COMMIT</a:t>
            </a:r>
            <a:endParaRPr lang="en-US" sz="3600" dirty="0"/>
          </a:p>
        </p:txBody>
      </p:sp>
      <p:pic>
        <p:nvPicPr>
          <p:cNvPr id="4" name="Content Placeholder 3" descr="WhatsApp Image 2020-12-10 at 8.25.3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417" y="1935163"/>
            <a:ext cx="5525165" cy="4389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CREATE VISION.TXT FILE AND ADD IT ON BOTH REPOSITIORY</a:t>
            </a:r>
            <a:endParaRPr lang="en-US" sz="3600" dirty="0"/>
          </a:p>
        </p:txBody>
      </p:sp>
      <p:pic>
        <p:nvPicPr>
          <p:cNvPr id="7" name="Content Placeholder 6" descr="WhatsApp Image 2020-12-10 at 8.25.39 A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6352" y="2533597"/>
            <a:ext cx="3340296" cy="3208443"/>
          </a:xfrm>
        </p:spPr>
      </p:pic>
      <p:pic>
        <p:nvPicPr>
          <p:cNvPr id="8" name="Content Placeholder 7" descr="WhatsApp Image 2020-12-10 at 8.27.33 AM.jpe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0961" y="2643182"/>
            <a:ext cx="3833078" cy="185738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BOTH REPOSITIORY VISION FILE ADDED</a:t>
            </a:r>
            <a:endParaRPr lang="en-US" sz="3600" dirty="0"/>
          </a:p>
        </p:txBody>
      </p:sp>
      <p:pic>
        <p:nvPicPr>
          <p:cNvPr id="5" name="Content Placeholder 4" descr="WhatsApp Image 2020-12-10 at 8.28.58 A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662" y="2357430"/>
            <a:ext cx="3357586" cy="3429024"/>
          </a:xfrm>
        </p:spPr>
      </p:pic>
      <p:pic>
        <p:nvPicPr>
          <p:cNvPr id="6" name="Content Placeholder 5" descr="WhatsApp Image 2020-12-10 at 8.29.22 AM.jpe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357430"/>
            <a:ext cx="4038600" cy="345236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ADDING GIT IGNORE FILE</a:t>
            </a:r>
            <a:endParaRPr lang="en-US" sz="3600" dirty="0"/>
          </a:p>
        </p:txBody>
      </p:sp>
      <p:pic>
        <p:nvPicPr>
          <p:cNvPr id="5" name="Content Placeholder 4" descr="WhatsApp Image 2020-12-10 at 8.30.10 A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832" y="1920875"/>
            <a:ext cx="2875335" cy="4433888"/>
          </a:xfrm>
        </p:spPr>
      </p:pic>
      <p:pic>
        <p:nvPicPr>
          <p:cNvPr id="6" name="Content Placeholder 5" descr="WhatsApp Image 2020-12-10 at 10.14.10 AM.jpe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7753" y="1928802"/>
            <a:ext cx="3017800" cy="435771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VEHICLE REPOSITORY</a:t>
            </a:r>
            <a:endParaRPr lang="en-US" dirty="0"/>
          </a:p>
        </p:txBody>
      </p:sp>
      <p:pic>
        <p:nvPicPr>
          <p:cNvPr id="4" name="Content Placeholder 3" descr="WhatsApp Image 2020-12-10 at 8.30.3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2500306"/>
            <a:ext cx="5214974" cy="414340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ADD A FILE IN MASTER AND NAME AS BASE PARAM</a:t>
            </a:r>
            <a:endParaRPr lang="en-US" sz="3600" dirty="0"/>
          </a:p>
        </p:txBody>
      </p:sp>
      <p:pic>
        <p:nvPicPr>
          <p:cNvPr id="4" name="Content Placeholder 3" descr="WhatsApp Image 2020-12-10 at 8.11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097" y="1935163"/>
            <a:ext cx="5067805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CREATE A NEW BRANCH AS PS4 </a:t>
            </a:r>
            <a:endParaRPr lang="en-US" sz="3600" dirty="0"/>
          </a:p>
        </p:txBody>
      </p:sp>
      <p:pic>
        <p:nvPicPr>
          <p:cNvPr id="4" name="Content Placeholder 3" descr="WhatsApp Image 2020-12-10 at 8.12.2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40" y="2143116"/>
            <a:ext cx="4693920" cy="351838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CREATING A NEW BRANCH AS PS3</a:t>
            </a:r>
            <a:endParaRPr lang="en-US" sz="3600" dirty="0"/>
          </a:p>
        </p:txBody>
      </p:sp>
      <p:pic>
        <p:nvPicPr>
          <p:cNvPr id="4" name="Content Placeholder 3" descr="WhatsApp Image 2020-12-10 at 8.13.1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511" y="1935163"/>
            <a:ext cx="5330978" cy="4389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CREATING A NEW BRANCH AS PS2</a:t>
            </a:r>
            <a:endParaRPr lang="en-US" sz="3600" dirty="0"/>
          </a:p>
        </p:txBody>
      </p:sp>
      <p:pic>
        <p:nvPicPr>
          <p:cNvPr id="4" name="Content Placeholder 3" descr="WhatsApp Image 2020-12-10 at 8.14.0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136" y="1935163"/>
            <a:ext cx="4887727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CREATING A NEW BRANCH AS PS1</a:t>
            </a:r>
            <a:endParaRPr lang="en-US" sz="3600" dirty="0"/>
          </a:p>
        </p:txBody>
      </p:sp>
      <p:pic>
        <p:nvPicPr>
          <p:cNvPr id="4" name="Content Placeholder 3" descr="WhatsApp Image 2020-12-10 at 8.18.4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22" y="2301081"/>
            <a:ext cx="4391757" cy="3657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CREATED FOUR BRANCHES</a:t>
            </a:r>
            <a:endParaRPr lang="en-US" sz="3600" dirty="0"/>
          </a:p>
        </p:txBody>
      </p:sp>
      <p:pic>
        <p:nvPicPr>
          <p:cNvPr id="4" name="Content Placeholder 3" descr="WhatsApp Image 2020-12-10 at 10.14.1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CREATEING SPEED REPOSITORITY</a:t>
            </a:r>
            <a:endParaRPr lang="en-US" sz="3600" dirty="0"/>
          </a:p>
        </p:txBody>
      </p:sp>
      <p:pic>
        <p:nvPicPr>
          <p:cNvPr id="4" name="Content Placeholder 3" descr="WhatsApp Image 2020-12-10 at 10.35.5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44" y="1935163"/>
            <a:ext cx="6262911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87</Words>
  <Application>Microsoft Office PowerPoint</Application>
  <PresentationFormat>On-screen Show (4:3)</PresentationFormat>
  <Paragraphs>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GIT MINI PROJECT</vt:lpstr>
      <vt:lpstr>CREATING VEHICLE REPOSITORY</vt:lpstr>
      <vt:lpstr>ADD A FILE IN MASTER AND NAME AS BASE PARAM</vt:lpstr>
      <vt:lpstr>CREATE A NEW BRANCH AS PS4 </vt:lpstr>
      <vt:lpstr>CREATING A NEW BRANCH AS PS3</vt:lpstr>
      <vt:lpstr>CREATING A NEW BRANCH AS PS2</vt:lpstr>
      <vt:lpstr>CREATING A NEW BRANCH AS PS1</vt:lpstr>
      <vt:lpstr>CREATED FOUR BRANCHES</vt:lpstr>
      <vt:lpstr>CREATEING SPEED REPOSITORITY</vt:lpstr>
      <vt:lpstr>MERGING THE BRANCHES</vt:lpstr>
      <vt:lpstr>MERGE CONFLICT</vt:lpstr>
      <vt:lpstr>MERGING PULL REQUEST</vt:lpstr>
      <vt:lpstr>MIT LICENSE</vt:lpstr>
      <vt:lpstr>CREATING A README FILE </vt:lpstr>
      <vt:lpstr>GRAPHICAL VIEW OF COMMIT</vt:lpstr>
      <vt:lpstr>CREATE VISION.TXT FILE AND ADD IT ON BOTH REPOSITIORY</vt:lpstr>
      <vt:lpstr>BOTH REPOSITIORY VISION FILE ADDED</vt:lpstr>
      <vt:lpstr>ADDING GIT IGNORE FILE</vt:lpstr>
      <vt:lpstr>Slide 19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MINI PROJECT</dc:title>
  <dc:creator>Rithika</dc:creator>
  <cp:lastModifiedBy>Rithika</cp:lastModifiedBy>
  <cp:revision>9</cp:revision>
  <dcterms:created xsi:type="dcterms:W3CDTF">2020-12-10T04:08:30Z</dcterms:created>
  <dcterms:modified xsi:type="dcterms:W3CDTF">2020-12-10T11:27:35Z</dcterms:modified>
</cp:coreProperties>
</file>