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2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364" autoAdjust="0"/>
  </p:normalViewPr>
  <p:slideViewPr>
    <p:cSldViewPr>
      <p:cViewPr varScale="1">
        <p:scale>
          <a:sx n="41" d="100"/>
          <a:sy n="41" d="100"/>
        </p:scale>
        <p:origin x="-312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15-09-2025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460259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191747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459141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3987673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509395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663299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4152117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4723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3012820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361285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2599530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228310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428485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151255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522796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1224726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400982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18157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4267200" y="205737"/>
            <a:ext cx="7315200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0608958" y="5979017"/>
            <a:ext cx="551167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2438400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NAME: </a:t>
            </a:r>
            <a:r>
              <a:rPr lang="en-US" sz="2400" b="1" dirty="0" smtClean="0"/>
              <a:t>RITHIN  KUMAR J</a:t>
            </a:r>
            <a:endParaRPr lang="en-US" sz="2400" b="1" dirty="0"/>
          </a:p>
          <a:p>
            <a:r>
              <a:rPr lang="en-US" sz="2400" b="1" dirty="0"/>
              <a:t>REGISTER NO AND NMID: </a:t>
            </a:r>
            <a:r>
              <a:rPr lang="en-US" sz="2400" b="1" dirty="0" smtClean="0"/>
              <a:t>222403027 / 1DCCC6E77F40E9DAC464256732A64BA6</a:t>
            </a:r>
            <a:endParaRPr lang="en-US" sz="2400" b="1" dirty="0">
              <a:cs typeface="Calibri"/>
            </a:endParaRPr>
          </a:p>
          <a:p>
            <a:r>
              <a:rPr lang="en-US" sz="2400" b="1" dirty="0" smtClean="0"/>
              <a:t>DEPARTMENT:BSC COMPUTER SCIENCE </a:t>
            </a:r>
            <a:endParaRPr lang="en-US" sz="2400" b="1" dirty="0"/>
          </a:p>
          <a:p>
            <a:r>
              <a:rPr lang="en-US" sz="2400" b="1" dirty="0"/>
              <a:t>COLLEGE: </a:t>
            </a:r>
            <a:r>
              <a:rPr lang="en-US" sz="2400" b="1" dirty="0" smtClean="0"/>
              <a:t>SRIRAM COLLEGE OF ARTS AND SCIENCE/MADRAS UNIVERSITY</a:t>
            </a:r>
            <a:endParaRPr lang="en-US" sz="2400" b="1" dirty="0"/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90138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latin typeface="Arial Black" panose="020B0A04020102020204" pitchFamily="34" charset="0"/>
              </a:rPr>
              <a:t>RESULTS AND SCREENSHOTS</a:t>
            </a:r>
            <a:endParaRPr sz="4250" dirty="0"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9775" y="170756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Website loads correctly in browsers without errors.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Sections display clearly with responsive adjustments.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Screenshots (homepage, skills, projects, contact) illustrate the outcome.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1" y="3048000"/>
            <a:ext cx="7924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477777"/>
            <a:ext cx="4578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>
                <a:latin typeface="Arial Black" panose="020B0A04020102020204" pitchFamily="34" charset="0"/>
              </a:rPr>
              <a:t>CONCLUSION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52600" y="1981200"/>
            <a:ext cx="9067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portfolio addresses the challenge of professional self-presentation.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Demonstrates </a:t>
            </a:r>
            <a:r>
              <a:rPr lang="en-US" sz="2800" b="1" dirty="0"/>
              <a:t>front-end development skills</a:t>
            </a:r>
            <a:r>
              <a:rPr lang="en-US" sz="2800" dirty="0"/>
              <a:t> and </a:t>
            </a:r>
            <a:r>
              <a:rPr lang="en-US" sz="2800" b="1" dirty="0"/>
              <a:t>design thinking</a:t>
            </a:r>
            <a:r>
              <a:rPr lang="en-US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Acts as a career tool for job applications and networking.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Can be enhanced with future additions (backend integration, blogs, analytics).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rial Black" panose="020B0A04020102020204" pitchFamily="34" charset="0"/>
              </a:rPr>
              <a:t>GITHUB LINK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07862" y="2286000"/>
            <a:ext cx="9144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Repository contains complete source code and deployable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transparency and easy access for recruiters.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version history and collaboration options.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Live demo or GitHub Pages link can be shared for direct viewing.</a:t>
            </a:r>
          </a:p>
        </p:txBody>
      </p:sp>
      <p:sp>
        <p:nvSpPr>
          <p:cNvPr id="5" name="Rectangle 4"/>
          <p:cNvSpPr/>
          <p:nvPr/>
        </p:nvSpPr>
        <p:spPr>
          <a:xfrm>
            <a:off x="4191000" y="3962400"/>
            <a:ext cx="42872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https://github.com/rithin816/digital-portfolio.git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83265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927094"/>
            <a:ext cx="5014595" cy="447558"/>
          </a:xfrm>
          <a:prstGeom prst="rect">
            <a:avLst/>
          </a:prstGeom>
          <a:effectLst/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en-US"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PROJECT TITLE</a:t>
            </a:r>
            <a:endParaRPr sz="2800" b="1" dirty="0">
              <a:latin typeface="Arial Black" panose="020B0A040201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71600" y="2590800"/>
            <a:ext cx="9677400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600" dirty="0">
                <a:latin typeface="Gabriola" panose="04040605051002020D02" pitchFamily="82" charset="0"/>
              </a:rPr>
              <a:t>Design and Development of a Digital Portfolio Website</a:t>
            </a:r>
          </a:p>
        </p:txBody>
      </p:sp>
    </p:spTree>
    <p:extLst>
      <p:ext uri="{BB962C8B-B14F-4D97-AF65-F5344CB8AC3E}">
        <p14:creationId xmlns:p14="http://schemas.microsoft.com/office/powerpoint/2010/main" xmlns="" val="390766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927094"/>
            <a:ext cx="2043747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AGENDA</a:t>
            </a:r>
            <a:endParaRPr sz="2800" b="1" dirty="0">
              <a:latin typeface="Arial Black" panose="020B0A040201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4600" y="1381579"/>
            <a:ext cx="7162800" cy="48320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endParaRPr lang="en-US" sz="2800" b="1" dirty="0" smtClean="0">
              <a:latin typeface="Castellar" panose="020A0402060406010301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Tools and Technologies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Features and Functionality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Results and Screenshots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+mj-lt"/>
              <a:buAutoNum type="arabicPeriod"/>
            </a:pPr>
            <a:r>
              <a:rPr lang="en-US" sz="2800" b="1" dirty="0" err="1" smtClean="0">
                <a:latin typeface="Castellar" panose="020A0402060406010301" pitchFamily="18" charset="0"/>
                <a:cs typeface="Times New Roman" panose="02020603050405020304" pitchFamily="18" charset="0"/>
              </a:rPr>
              <a:t>Github</a:t>
            </a: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 Link</a:t>
            </a:r>
          </a:p>
          <a:p>
            <a:endParaRPr lang="en-IN" sz="2800" b="1" dirty="0">
              <a:latin typeface="Castellar" panose="020A0402060406010301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3850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91600" y="3309937"/>
            <a:ext cx="2600071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2800" b="1" dirty="0" smtClean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PROBLEM</a:t>
            </a:r>
            <a:r>
              <a:rPr lang="en-US" sz="4250" dirty="0"/>
              <a:t> </a:t>
            </a:r>
            <a:r>
              <a:rPr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STATEMENT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In the modern digital era, students and professionals require an accessible and visually appealing way to present their skills and accomplishments.</a:t>
            </a:r>
          </a:p>
          <a:p>
            <a:r>
              <a:rPr lang="en-US" dirty="0" smtClean="0"/>
              <a:t>Traditional resumes often fail to showcase creativity, interactivity, and real project outcomes.</a:t>
            </a:r>
          </a:p>
          <a:p>
            <a:r>
              <a:rPr lang="en-US" dirty="0" smtClean="0"/>
              <a:t>A portfolio website bridges this gap by enabling interactive presentation of work, coding abilities, and design sensibilities.</a:t>
            </a:r>
          </a:p>
          <a:p>
            <a:r>
              <a:rPr lang="en-US" dirty="0" smtClean="0"/>
              <a:t>This project addresses the problem by creating a personal portfolio website that is responsive, professional, and easy to update.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PROJECT</a:t>
            </a:r>
            <a:r>
              <a:rPr lang="en-US" sz="4250" spc="5" dirty="0" smtClean="0"/>
              <a:t> </a:t>
            </a:r>
            <a:r>
              <a:rPr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740910" y="2133600"/>
            <a:ext cx="6715125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Project Title</a:t>
            </a:r>
            <a:r>
              <a:rPr lang="en-US" altLang="en-US" sz="2800" dirty="0">
                <a:latin typeface="Arial" panose="020B0604020202020204" pitchFamily="34" charset="0"/>
              </a:rPr>
              <a:t>: </a:t>
            </a:r>
            <a:r>
              <a:rPr lang="en-US" sz="3200" b="1" dirty="0">
                <a:latin typeface="Gabriola" panose="04040605051002020D02" pitchFamily="82" charset="0"/>
              </a:rPr>
              <a:t>Design and Development of a Digital Portfolio Website</a:t>
            </a:r>
            <a:endParaRPr lang="en-US" sz="2400" b="1" dirty="0">
              <a:latin typeface="Gabriola" panose="04040605051002020D02" pitchFamily="82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responsive website built with core web technologies.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Contains sections like About Me, Skills, Projects, and Contact.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Highlights both </a:t>
            </a: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technical expertise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design sense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Functions as a living resume that can be updated over time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</a:p>
        </p:txBody>
      </p:sp>
      <p:grpSp>
        <p:nvGrpSpPr>
          <p:cNvPr id="15" name="object 2"/>
          <p:cNvGrpSpPr/>
          <p:nvPr/>
        </p:nvGrpSpPr>
        <p:grpSpPr>
          <a:xfrm>
            <a:off x="9366539" y="3366191"/>
            <a:ext cx="2943225" cy="3239829"/>
            <a:chOff x="8658225" y="2647950"/>
            <a:chExt cx="3533775" cy="3810000"/>
          </a:xfrm>
        </p:grpSpPr>
        <p:sp>
          <p:nvSpPr>
            <p:cNvPr id="1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62347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Arial Black" panose="020B0A04020102020204" pitchFamily="34" charset="0"/>
              </a:rPr>
              <a:t>W</a:t>
            </a:r>
            <a:r>
              <a:rPr sz="3200" spc="-20" dirty="0">
                <a:latin typeface="Arial Black" panose="020B0A04020102020204" pitchFamily="34" charset="0"/>
              </a:rPr>
              <a:t>H</a:t>
            </a:r>
            <a:r>
              <a:rPr sz="3200" spc="20" dirty="0">
                <a:latin typeface="Arial Black" panose="020B0A04020102020204" pitchFamily="34" charset="0"/>
              </a:rPr>
              <a:t>O</a:t>
            </a:r>
            <a:r>
              <a:rPr sz="3200" spc="-235" dirty="0">
                <a:latin typeface="Arial Black" panose="020B0A04020102020204" pitchFamily="34" charset="0"/>
              </a:rPr>
              <a:t> </a:t>
            </a:r>
            <a:r>
              <a:rPr sz="3200" spc="-10" dirty="0">
                <a:latin typeface="Arial Black" panose="020B0A04020102020204" pitchFamily="34" charset="0"/>
              </a:rPr>
              <a:t>AR</a:t>
            </a:r>
            <a:r>
              <a:rPr sz="3200" spc="15" dirty="0">
                <a:latin typeface="Arial Black" panose="020B0A04020102020204" pitchFamily="34" charset="0"/>
              </a:rPr>
              <a:t>E</a:t>
            </a:r>
            <a:r>
              <a:rPr sz="3200" spc="-35" dirty="0">
                <a:latin typeface="Arial Black" panose="020B0A04020102020204" pitchFamily="34" charset="0"/>
              </a:rPr>
              <a:t> </a:t>
            </a:r>
            <a:r>
              <a:rPr sz="3200" spc="-10" dirty="0">
                <a:latin typeface="Arial Black" panose="020B0A04020102020204" pitchFamily="34" charset="0"/>
              </a:rPr>
              <a:t>T</a:t>
            </a:r>
            <a:r>
              <a:rPr sz="3200" spc="-15" dirty="0">
                <a:latin typeface="Arial Black" panose="020B0A04020102020204" pitchFamily="34" charset="0"/>
              </a:rPr>
              <a:t>H</a:t>
            </a:r>
            <a:r>
              <a:rPr sz="3200" spc="15" dirty="0">
                <a:latin typeface="Arial Black" panose="020B0A04020102020204" pitchFamily="34" charset="0"/>
              </a:rPr>
              <a:t>E</a:t>
            </a:r>
            <a:r>
              <a:rPr sz="3200" spc="-35" dirty="0">
                <a:latin typeface="Arial Black" panose="020B0A04020102020204" pitchFamily="34" charset="0"/>
              </a:rPr>
              <a:t> </a:t>
            </a:r>
            <a:r>
              <a:rPr sz="3200" spc="-20" dirty="0">
                <a:latin typeface="Arial Black" panose="020B0A04020102020204" pitchFamily="34" charset="0"/>
              </a:rPr>
              <a:t>E</a:t>
            </a:r>
            <a:r>
              <a:rPr sz="3200" spc="30" dirty="0">
                <a:latin typeface="Arial Black" panose="020B0A04020102020204" pitchFamily="34" charset="0"/>
              </a:rPr>
              <a:t>N</a:t>
            </a:r>
            <a:r>
              <a:rPr sz="3200" spc="15" dirty="0">
                <a:latin typeface="Arial Black" panose="020B0A04020102020204" pitchFamily="34" charset="0"/>
              </a:rPr>
              <a:t>D</a:t>
            </a:r>
            <a:r>
              <a:rPr sz="3200" spc="-45" dirty="0">
                <a:latin typeface="Arial Black" panose="020B0A04020102020204" pitchFamily="34" charset="0"/>
              </a:rPr>
              <a:t> </a:t>
            </a:r>
            <a:r>
              <a:rPr sz="3200" dirty="0">
                <a:latin typeface="Arial Black" panose="020B0A04020102020204" pitchFamily="34" charset="0"/>
              </a:rPr>
              <a:t>U</a:t>
            </a:r>
            <a:r>
              <a:rPr sz="3200" spc="10" dirty="0">
                <a:latin typeface="Arial Black" panose="020B0A04020102020204" pitchFamily="34" charset="0"/>
              </a:rPr>
              <a:t>S</a:t>
            </a:r>
            <a:r>
              <a:rPr sz="3200" spc="-25" dirty="0">
                <a:latin typeface="Arial Black" panose="020B0A04020102020204" pitchFamily="34" charset="0"/>
              </a:rPr>
              <a:t>E</a:t>
            </a:r>
            <a:r>
              <a:rPr sz="3200" spc="-10" dirty="0">
                <a:latin typeface="Arial Black" panose="020B0A04020102020204" pitchFamily="34" charset="0"/>
              </a:rPr>
              <a:t>R</a:t>
            </a:r>
            <a:r>
              <a:rPr sz="3200" spc="5" dirty="0">
                <a:latin typeface="Arial Black" panose="020B0A04020102020204" pitchFamily="34" charset="0"/>
              </a:rPr>
              <a:t>S?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 rot="10800000" flipV="1">
            <a:off x="1600200" y="2209800"/>
            <a:ext cx="83820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Students/Professionals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to showcase academic, technical, and creative work.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Recruiters &amp; Hiring Managers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to quickly evaluate a candidate’s capabilities.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Mentors &amp; Teachers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to track growth and give structured 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Peers/Colleagues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for collaboration and project reviews.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660463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>
                <a:latin typeface="Arial Black" panose="020B0A04020102020204" pitchFamily="34" charset="0"/>
              </a:rPr>
              <a:t>TOOLS AND TECHNIQUES</a:t>
            </a:r>
            <a:endParaRPr sz="3600" dirty="0">
              <a:latin typeface="Arial Black" panose="020B0A040201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5000" y="2514600"/>
            <a:ext cx="8915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HTML</a:t>
            </a:r>
            <a:r>
              <a:rPr lang="en-US" sz="2800" dirty="0"/>
              <a:t> – for structure and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CSS</a:t>
            </a:r>
            <a:r>
              <a:rPr lang="en-US" sz="2800" dirty="0"/>
              <a:t> – for design, styling, and responsive layouts.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JavaScript</a:t>
            </a:r>
            <a:r>
              <a:rPr lang="en-US" sz="2800" dirty="0"/>
              <a:t> – for interactivity and dynamic elements.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GitHub</a:t>
            </a:r>
            <a:r>
              <a:rPr lang="en-US" sz="2800" dirty="0"/>
              <a:t> – version control, project hosting, and easy sharing.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Responsive Design Principles</a:t>
            </a:r>
            <a:r>
              <a:rPr lang="en-US" sz="2800" dirty="0"/>
              <a:t> – ensuring usability across desktop, tablet, and mobile.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400" y="381000"/>
            <a:ext cx="6042025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Arial Black" panose="020B0A04020102020204" pitchFamily="34" charset="0"/>
                <a:cs typeface="Trebuchet MS"/>
              </a:rPr>
              <a:t>POTFOLIO DESIGN AND LAYOUT</a:t>
            </a:r>
            <a:endParaRPr sz="4000" dirty="0">
              <a:latin typeface="Arial Black" panose="020B0A04020102020204" pitchFamily="34" charset="0"/>
              <a:cs typeface="Trebuchet MS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00200" y="2209800"/>
            <a:ext cx="92964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Clean and minimal interface to ensure professionalism.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Logical structure: About, Skills, Projects, Contact.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Consistent fonts, colors, and branding for identity.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Adaptable to multiple devices and screen sizes.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Visual hierarchy makes navigation intuitive.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33400"/>
            <a:ext cx="8534399" cy="838200"/>
          </a:xfrm>
        </p:spPr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FEATURES AND FUNCTIONALITY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057400" y="2286000"/>
            <a:ext cx="86868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Smooth navigation between sections.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Project showcase with descriptions, links, or demos.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Contact form or contact details for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Responsive and mobile-friendly design.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Optional animations or effects for better user engagement.</a:t>
            </a:r>
          </a:p>
        </p:txBody>
      </p:sp>
      <p:grpSp>
        <p:nvGrpSpPr>
          <p:cNvPr id="4" name="object 2"/>
          <p:cNvGrpSpPr/>
          <p:nvPr/>
        </p:nvGrpSpPr>
        <p:grpSpPr>
          <a:xfrm>
            <a:off x="9214139" y="3213791"/>
            <a:ext cx="2943225" cy="3239829"/>
            <a:chOff x="8658225" y="2647950"/>
            <a:chExt cx="3533775" cy="3810000"/>
          </a:xfrm>
        </p:grpSpPr>
        <p:sp>
          <p:nvSpPr>
            <p:cNvPr id="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2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</TotalTime>
  <Words>511</Words>
  <Application>Microsoft Office PowerPoint</Application>
  <PresentationFormat>Custom</PresentationFormat>
  <Paragraphs>72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Celestial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Slide 8</vt:lpstr>
      <vt:lpstr>FEATURES AND FUNCTIONALITY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Student</cp:lastModifiedBy>
  <cp:revision>30</cp:revision>
  <dcterms:created xsi:type="dcterms:W3CDTF">2024-03-29T15:07:22Z</dcterms:created>
  <dcterms:modified xsi:type="dcterms:W3CDTF">2025-09-15T04:57:26Z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