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8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2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66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4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8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31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D4F6-F12F-4580-A452-58D18F6C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BFE5-F297-46BD-B16A-DE931F43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847C-26C6-404A-8EB7-DAD0AA6A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AFFF-5D2C-4916-ABA3-2A80C827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66B5-0489-4965-B39D-56B4C930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8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0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6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0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2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B9AC3C-3A19-4BCE-ACBA-DA5F2DBDCEFF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A2ED26-E9B2-454F-81C3-58C19C70E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C47A-B097-4378-98C6-32143A612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IN" dirty="0"/>
              <a:t>SEGMENTING CUSTOMERS OF BATH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7D80B-DB28-4A50-A462-5FA25E969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834"/>
            <a:ext cx="9144000" cy="1899138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Rithin Rao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Gujja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811077689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5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85F1-2B6C-4211-BB93-E706222E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12E1-169B-4EDD-B9D2-C779BC02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customers must be given the mail promos such that the customer would be loyal and generate more revenue</a:t>
            </a:r>
            <a:r>
              <a:rPr lang="en-IN" cap="none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6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7B31-F108-443F-8EE8-A08D8AF3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618978"/>
            <a:ext cx="10364452" cy="58943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CDA4CF-61D8-422D-96A6-D365037DB9C0}"/>
              </a:ext>
            </a:extLst>
          </p:cNvPr>
          <p:cNvSpPr/>
          <p:nvPr/>
        </p:nvSpPr>
        <p:spPr>
          <a:xfrm>
            <a:off x="1332935" y="1581442"/>
            <a:ext cx="4280074" cy="22473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Highly educated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 Low children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3) Low purchase on no promo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4) Not brand loyal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5CEAEC-7776-496C-918C-BFF9283F057D}"/>
              </a:ext>
            </a:extLst>
          </p:cNvPr>
          <p:cNvSpPr/>
          <p:nvPr/>
        </p:nvSpPr>
        <p:spPr>
          <a:xfrm>
            <a:off x="6096000" y="1638885"/>
            <a:ext cx="4597559" cy="24759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socioeconomic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Large members in family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High purchase on no promo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Low other brand purchase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Highly loyal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AE347-A0EF-42BB-B962-D46258D5D035}"/>
              </a:ext>
            </a:extLst>
          </p:cNvPr>
          <p:cNvSpPr/>
          <p:nvPr/>
        </p:nvSpPr>
        <p:spPr>
          <a:xfrm>
            <a:off x="3598984" y="4114800"/>
            <a:ext cx="4994031" cy="21242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socio economic status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High children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Low purchase on no promo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High purchase on other promo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Not brand loya</a:t>
            </a:r>
            <a:r>
              <a:rPr lang="en-IN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C211-D0CD-4742-B52D-71F06D3968BC}"/>
              </a:ext>
            </a:extLst>
          </p:cNvPr>
          <p:cNvSpPr txBox="1"/>
          <p:nvPr/>
        </p:nvSpPr>
        <p:spPr>
          <a:xfrm>
            <a:off x="3091858" y="980496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6EDBC-6D30-4919-80C8-00AB4D0E7BE4}"/>
              </a:ext>
            </a:extLst>
          </p:cNvPr>
          <p:cNvSpPr txBox="1"/>
          <p:nvPr/>
        </p:nvSpPr>
        <p:spPr>
          <a:xfrm>
            <a:off x="8081496" y="10233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Cluster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01C7C-0FB3-4DBF-A0F0-38740B765BED}"/>
              </a:ext>
            </a:extLst>
          </p:cNvPr>
          <p:cNvSpPr txBox="1"/>
          <p:nvPr/>
        </p:nvSpPr>
        <p:spPr>
          <a:xfrm>
            <a:off x="5470951" y="3602447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4747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8AAA-D25C-44CA-B3B5-285C374E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2C61-107B-4F2D-9AA1-BA834C6F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in the cluster 2 are most brand loyal and they are purchasing the particular brand no matter the offer, these people should be given more promos to preserve loyalty.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of cluster 1 and 3 are not brand loyal and they purchase the brands where they are promos. These group of people should not be given promos.</a:t>
            </a:r>
          </a:p>
        </p:txBody>
      </p:sp>
    </p:spTree>
    <p:extLst>
      <p:ext uri="{BB962C8B-B14F-4D97-AF65-F5344CB8AC3E}">
        <p14:creationId xmlns:p14="http://schemas.microsoft.com/office/powerpoint/2010/main" val="36627978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63</TotalTime>
  <Words>178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Droplet</vt:lpstr>
      <vt:lpstr>SEGMENTING CUSTOMERS OF BATH SOAP</vt:lpstr>
      <vt:lpstr>Problem statement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CUSTOMERS OF BATH SOAP</dc:title>
  <dc:creator>Rithin Rao</dc:creator>
  <cp:lastModifiedBy>Rithin Rao</cp:lastModifiedBy>
  <cp:revision>7</cp:revision>
  <dcterms:created xsi:type="dcterms:W3CDTF">2019-12-12T03:36:49Z</dcterms:created>
  <dcterms:modified xsi:type="dcterms:W3CDTF">2019-12-12T04:39:58Z</dcterms:modified>
</cp:coreProperties>
</file>