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37" r:id="rId4"/>
    <p:sldMasterId id="214748373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DM Sans Medium"/>
      <p:regular r:id="rId18"/>
      <p:bold r:id="rId19"/>
      <p:italic r:id="rId20"/>
      <p:boldItalic r:id="rId21"/>
    </p:embeddedFont>
    <p:embeddedFont>
      <p:font typeface="Della Respira"/>
      <p:regular r:id="rId22"/>
    </p:embeddedFont>
    <p:embeddedFont>
      <p:font typeface="DM Sans Light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DMSans-boldItalic.fntdata"/><Relationship Id="rId33" Type="http://schemas.openxmlformats.org/officeDocument/2006/relationships/font" Target="fonts/Merriweather-italic.fntdata"/><Relationship Id="rId32" Type="http://schemas.openxmlformats.org/officeDocument/2006/relationships/font" Target="fonts/Merriweather-bold.fntdata"/><Relationship Id="rId34" Type="http://schemas.openxmlformats.org/officeDocument/2006/relationships/font" Target="fonts/Merriweather-boldItalic.fntdata"/><Relationship Id="rId20" Type="http://schemas.openxmlformats.org/officeDocument/2006/relationships/font" Target="fonts/DMSansMedium-italic.fntdata"/><Relationship Id="rId22" Type="http://schemas.openxmlformats.org/officeDocument/2006/relationships/font" Target="fonts/DellaRespira-regular.fntdata"/><Relationship Id="rId21" Type="http://schemas.openxmlformats.org/officeDocument/2006/relationships/font" Target="fonts/DMSansMedium-boldItalic.fntdata"/><Relationship Id="rId24" Type="http://schemas.openxmlformats.org/officeDocument/2006/relationships/font" Target="fonts/DMSansLight-bold.fntdata"/><Relationship Id="rId23" Type="http://schemas.openxmlformats.org/officeDocument/2006/relationships/font" Target="fonts/DMSansLight-regular.fntdata"/><Relationship Id="rId26" Type="http://schemas.openxmlformats.org/officeDocument/2006/relationships/font" Target="fonts/DMSansLight-boldItalic.fntdata"/><Relationship Id="rId25" Type="http://schemas.openxmlformats.org/officeDocument/2006/relationships/font" Target="fonts/DMSansLight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29" Type="http://schemas.openxmlformats.org/officeDocument/2006/relationships/font" Target="fonts/DM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DMSansMedium-bold.fntdata"/><Relationship Id="rId18" Type="http://schemas.openxmlformats.org/officeDocument/2006/relationships/font" Target="fonts/DM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1d4288509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1d4288509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1d6c40d6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1d6c40d6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1da8cc0a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1da8cc0a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1d5f0e06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1d5f0e06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1d42885099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1d42885099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1d5f0e06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1d5f0e06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1d5f0e06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1d5f0e06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1d5f0e06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31d5f0e06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d5f0e065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d5f0e065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1d7a3c05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1d7a3c0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1d7a3c05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1d7a3c05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Alt">
  <p:cSld name="CUSTOM_7_1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>
            <p:ph idx="2" type="pic"/>
          </p:nvPr>
        </p:nvSpPr>
        <p:spPr>
          <a:xfrm>
            <a:off x="2547100" y="1159275"/>
            <a:ext cx="6326700" cy="3705000"/>
          </a:xfrm>
          <a:prstGeom prst="roundRect">
            <a:avLst>
              <a:gd fmla="val 653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7" name="Google Shape;117;p11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18" name="Google Shape;118;p11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9" name="Google Shape;119;p11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20" name="Google Shape;120;p11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Editable">
  <p:cSld name="CUSTOM_7_1_1"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/>
          <p:nvPr>
            <p:ph idx="2" type="pic"/>
          </p:nvPr>
        </p:nvSpPr>
        <p:spPr>
          <a:xfrm>
            <a:off x="4672600" y="1159275"/>
            <a:ext cx="4201200" cy="3705000"/>
          </a:xfrm>
          <a:prstGeom prst="roundRect">
            <a:avLst>
              <a:gd fmla="val 629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5" name="Google Shape;125;p12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26" name="Google Shape;126;p12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27" name="Google Shape;127;p12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28" name="Google Shape;128;p12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2">
  <p:cSld name="CUSTOM_8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>
            <p:ph idx="2" type="pic"/>
          </p:nvPr>
        </p:nvSpPr>
        <p:spPr>
          <a:xfrm>
            <a:off x="677740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4" name="Google Shape;134;p13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35" name="Google Shape;135;p13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37" name="Google Shape;137;p13"/>
          <p:cNvSpPr txBox="1"/>
          <p:nvPr>
            <p:ph idx="3" type="subTitle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3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>
            <p:ph idx="2" type="pic"/>
          </p:nvPr>
        </p:nvSpPr>
        <p:spPr>
          <a:xfrm>
            <a:off x="27495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3" name="Google Shape;143;p14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" name="Google Shape;144;p14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45" name="Google Shape;145;p14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46" name="Google Shape;146;p14"/>
          <p:cNvSpPr txBox="1"/>
          <p:nvPr>
            <p:ph idx="3" type="subTitle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4">
  <p:cSld name="CUSTOM_10">
    <p:bg>
      <p:bgPr>
        <a:solidFill>
          <a:schemeClr val="accen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1" name="Google Shape;151;p15"/>
          <p:cNvSpPr/>
          <p:nvPr>
            <p:ph idx="2" type="pic"/>
          </p:nvPr>
        </p:nvSpPr>
        <p:spPr>
          <a:xfrm>
            <a:off x="677740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53" name="Google Shape;153;p15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54" name="Google Shape;154;p15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subTitle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1"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0" name="Google Shape;160;p16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1" name="Google Shape;161;p16"/>
          <p:cNvSpPr txBox="1"/>
          <p:nvPr>
            <p:ph idx="2" type="body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2" name="Google Shape;162;p1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3" name="Google Shape;163;p1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6">
  <p:cSld name="CUSTOM_12"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8" name="Google Shape;168;p17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0" name="Google Shape;170;p17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71" name="Google Shape;171;p1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subTitle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8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8" name="Google Shape;178;p1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 2">
  <p:cSld name="CUSTOM_14"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185" name="Google Shape;185;p19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86" name="Google Shape;186;p19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87" name="Google Shape;187;p19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90" name="Google Shape;190;p19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93" name="Google Shape;193;p19"/>
          <p:cNvSpPr txBox="1"/>
          <p:nvPr>
            <p:ph idx="4" type="body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body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6" type="body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6" name="Google Shape;196;p19"/>
          <p:cNvSpPr/>
          <p:nvPr>
            <p:ph idx="7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>
  <p:cSld name="CUSTOM_15"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>
            <p:ph idx="2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0"/>
          <p:cNvSpPr/>
          <p:nvPr>
            <p:ph idx="3" type="pic"/>
          </p:nvPr>
        </p:nvSpPr>
        <p:spPr>
          <a:xfrm>
            <a:off x="274950" y="323522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0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6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74950" y="1318300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274725" y="1346288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 with Names">
  <p:cSld name="CUSTOM_15_1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/>
          <p:nvPr>
            <p:ph idx="2" type="pic"/>
          </p:nvPr>
        </p:nvSpPr>
        <p:spPr>
          <a:xfrm>
            <a:off x="274950" y="3235225"/>
            <a:ext cx="4191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1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fmla="val 1692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8" name="Google Shape;208;p21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09" name="Google Shape;209;p21"/>
          <p:cNvSpPr txBox="1"/>
          <p:nvPr>
            <p:ph idx="1" type="subTitle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/>
          <p:nvPr>
            <p:ph idx="3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accent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">
  <p:cSld name="CUSTOM_17">
    <p:bg>
      <p:bgPr>
        <a:solidFill>
          <a:schemeClr val="l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274950" y="3275914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17" name="Google Shape;217;p23"/>
          <p:cNvSpPr txBox="1"/>
          <p:nvPr>
            <p:ph type="title"/>
          </p:nvPr>
        </p:nvSpPr>
        <p:spPr>
          <a:xfrm>
            <a:off x="274725" y="1531200"/>
            <a:ext cx="85989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279625" y="3283263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7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8">
    <p:bg>
      <p:bgPr>
        <a:solidFill>
          <a:schemeClr val="l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7" name="Google Shape;227;p2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0">
    <p:bg>
      <p:bgPr>
        <a:solidFill>
          <a:schemeClr val="dk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1"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274950" y="1580175"/>
            <a:ext cx="6326700" cy="32784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545275" y="1703050"/>
            <a:ext cx="5795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7" name="Google Shape;237;p27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39" name="Google Shape;239;p27"/>
          <p:cNvSpPr/>
          <p:nvPr/>
        </p:nvSpPr>
        <p:spPr>
          <a:xfrm>
            <a:off x="274950" y="1102500"/>
            <a:ext cx="63267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40" name="Google Shape;240;p27"/>
          <p:cNvSpPr txBox="1"/>
          <p:nvPr>
            <p:ph idx="2" type="subTitle"/>
          </p:nvPr>
        </p:nvSpPr>
        <p:spPr>
          <a:xfrm>
            <a:off x="327025" y="1109850"/>
            <a:ext cx="623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2">
    <p:bg>
      <p:bgPr>
        <a:solidFill>
          <a:schemeClr val="l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23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273650" y="18291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49" name="Google Shape;249;p29"/>
          <p:cNvSpPr/>
          <p:nvPr/>
        </p:nvSpPr>
        <p:spPr>
          <a:xfrm>
            <a:off x="273756" y="2887125"/>
            <a:ext cx="8598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4">
    <p:bg>
      <p:bgPr>
        <a:solidFill>
          <a:schemeClr val="dk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5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6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272650" y="134812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63" name="Google Shape;263;p3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64" name="Google Shape;264;p32"/>
          <p:cNvSpPr txBox="1"/>
          <p:nvPr>
            <p:ph idx="1" type="subTitle"/>
          </p:nvPr>
        </p:nvSpPr>
        <p:spPr>
          <a:xfrm>
            <a:off x="272650" y="137515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65" name="Google Shape;265;p32"/>
          <p:cNvSpPr/>
          <p:nvPr/>
        </p:nvSpPr>
        <p:spPr>
          <a:xfrm>
            <a:off x="272650" y="196496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72650" y="199199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67" name="Google Shape;267;p32"/>
          <p:cNvSpPr/>
          <p:nvPr/>
        </p:nvSpPr>
        <p:spPr>
          <a:xfrm>
            <a:off x="272650" y="258180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68" name="Google Shape;268;p32"/>
          <p:cNvSpPr txBox="1"/>
          <p:nvPr>
            <p:ph idx="3" type="subTitle"/>
          </p:nvPr>
        </p:nvSpPr>
        <p:spPr>
          <a:xfrm>
            <a:off x="272650" y="260883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69" name="Google Shape;269;p32"/>
          <p:cNvSpPr/>
          <p:nvPr/>
        </p:nvSpPr>
        <p:spPr>
          <a:xfrm>
            <a:off x="272650" y="319864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70" name="Google Shape;270;p32"/>
          <p:cNvSpPr txBox="1"/>
          <p:nvPr>
            <p:ph idx="4" type="subTitle"/>
          </p:nvPr>
        </p:nvSpPr>
        <p:spPr>
          <a:xfrm>
            <a:off x="272650" y="322567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71" name="Google Shape;271;p32"/>
          <p:cNvSpPr/>
          <p:nvPr/>
        </p:nvSpPr>
        <p:spPr>
          <a:xfrm>
            <a:off x="272650" y="381548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72" name="Google Shape;272;p32"/>
          <p:cNvSpPr txBox="1"/>
          <p:nvPr>
            <p:ph idx="5" type="subTitle"/>
          </p:nvPr>
        </p:nvSpPr>
        <p:spPr>
          <a:xfrm>
            <a:off x="272650" y="384251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272650" y="443232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74" name="Google Shape;274;p32"/>
          <p:cNvSpPr txBox="1"/>
          <p:nvPr>
            <p:ph idx="6" type="subTitle"/>
          </p:nvPr>
        </p:nvSpPr>
        <p:spPr>
          <a:xfrm>
            <a:off x="272650" y="445935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27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9" name="Google Shape;279;p33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8">
    <p:bg>
      <p:bgPr>
        <a:solidFill>
          <a:schemeClr val="lt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>
            <a:off x="46726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9010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6" name="Google Shape;286;p34"/>
          <p:cNvSpPr/>
          <p:nvPr/>
        </p:nvSpPr>
        <p:spPr>
          <a:xfrm>
            <a:off x="2749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7" name="Google Shape;287;p34"/>
          <p:cNvSpPr txBox="1"/>
          <p:nvPr>
            <p:ph idx="2" type="body"/>
          </p:nvPr>
        </p:nvSpPr>
        <p:spPr>
          <a:xfrm>
            <a:off x="5033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8" name="Google Shape;288;p3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90" name="Google Shape;290;p34"/>
          <p:cNvSpPr/>
          <p:nvPr/>
        </p:nvSpPr>
        <p:spPr>
          <a:xfrm>
            <a:off x="275100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1" name="Google Shape;291;p34"/>
          <p:cNvSpPr txBox="1"/>
          <p:nvPr>
            <p:ph idx="3" type="subTitle"/>
          </p:nvPr>
        </p:nvSpPr>
        <p:spPr>
          <a:xfrm>
            <a:off x="274950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92" name="Google Shape;292;p34"/>
          <p:cNvSpPr/>
          <p:nvPr/>
        </p:nvSpPr>
        <p:spPr>
          <a:xfrm>
            <a:off x="4672725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3" name="Google Shape;293;p34"/>
          <p:cNvSpPr txBox="1"/>
          <p:nvPr>
            <p:ph idx="4" type="subTitle"/>
          </p:nvPr>
        </p:nvSpPr>
        <p:spPr>
          <a:xfrm>
            <a:off x="4672575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9"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2749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3920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8" name="Google Shape;298;p3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9" name="Google Shape;299;p3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00" name="Google Shape;300;p35"/>
          <p:cNvSpPr/>
          <p:nvPr/>
        </p:nvSpPr>
        <p:spPr>
          <a:xfrm>
            <a:off x="2750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1" name="Google Shape;301;p35"/>
          <p:cNvSpPr txBox="1"/>
          <p:nvPr>
            <p:ph idx="2" type="subTitle"/>
          </p:nvPr>
        </p:nvSpPr>
        <p:spPr>
          <a:xfrm>
            <a:off x="2749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02" name="Google Shape;302;p35"/>
          <p:cNvSpPr/>
          <p:nvPr/>
        </p:nvSpPr>
        <p:spPr>
          <a:xfrm>
            <a:off x="321100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3" name="Google Shape;303;p35"/>
          <p:cNvSpPr txBox="1"/>
          <p:nvPr>
            <p:ph idx="3" type="body"/>
          </p:nvPr>
        </p:nvSpPr>
        <p:spPr>
          <a:xfrm>
            <a:off x="332814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4" name="Google Shape;304;p35"/>
          <p:cNvSpPr/>
          <p:nvPr/>
        </p:nvSpPr>
        <p:spPr>
          <a:xfrm>
            <a:off x="321109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5" name="Google Shape;305;p35"/>
          <p:cNvSpPr txBox="1"/>
          <p:nvPr>
            <p:ph idx="4" type="subTitle"/>
          </p:nvPr>
        </p:nvSpPr>
        <p:spPr>
          <a:xfrm>
            <a:off x="321100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06" name="Google Shape;306;p35"/>
          <p:cNvSpPr/>
          <p:nvPr/>
        </p:nvSpPr>
        <p:spPr>
          <a:xfrm>
            <a:off x="61471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7" name="Google Shape;307;p35"/>
          <p:cNvSpPr txBox="1"/>
          <p:nvPr>
            <p:ph idx="5" type="body"/>
          </p:nvPr>
        </p:nvSpPr>
        <p:spPr>
          <a:xfrm>
            <a:off x="62642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8" name="Google Shape;308;p35"/>
          <p:cNvSpPr/>
          <p:nvPr/>
        </p:nvSpPr>
        <p:spPr>
          <a:xfrm>
            <a:off x="61472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9" name="Google Shape;309;p35"/>
          <p:cNvSpPr txBox="1"/>
          <p:nvPr>
            <p:ph idx="6" type="subTitle"/>
          </p:nvPr>
        </p:nvSpPr>
        <p:spPr>
          <a:xfrm>
            <a:off x="61471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0">
    <p:bg>
      <p:bgPr>
        <a:solidFill>
          <a:schemeClr val="l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/>
          <p:nvPr/>
        </p:nvSpPr>
        <p:spPr>
          <a:xfrm>
            <a:off x="274950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363575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4" name="Google Shape;314;p3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15" name="Google Shape;315;p3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16" name="Google Shape;316;p36"/>
          <p:cNvSpPr/>
          <p:nvPr/>
        </p:nvSpPr>
        <p:spPr>
          <a:xfrm>
            <a:off x="275024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7" name="Google Shape;317;p36"/>
          <p:cNvSpPr txBox="1"/>
          <p:nvPr>
            <p:ph idx="2" type="subTitle"/>
          </p:nvPr>
        </p:nvSpPr>
        <p:spPr>
          <a:xfrm>
            <a:off x="274950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18" name="Google Shape;318;p36"/>
          <p:cNvSpPr/>
          <p:nvPr/>
        </p:nvSpPr>
        <p:spPr>
          <a:xfrm>
            <a:off x="2454747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9" name="Google Shape;319;p36"/>
          <p:cNvSpPr txBox="1"/>
          <p:nvPr>
            <p:ph idx="3" type="body"/>
          </p:nvPr>
        </p:nvSpPr>
        <p:spPr>
          <a:xfrm>
            <a:off x="2543370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0" name="Google Shape;320;p36"/>
          <p:cNvSpPr/>
          <p:nvPr/>
        </p:nvSpPr>
        <p:spPr>
          <a:xfrm>
            <a:off x="245482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1" name="Google Shape;321;p36"/>
          <p:cNvSpPr txBox="1"/>
          <p:nvPr>
            <p:ph idx="4" type="subTitle"/>
          </p:nvPr>
        </p:nvSpPr>
        <p:spPr>
          <a:xfrm>
            <a:off x="2454747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2" name="Google Shape;322;p36"/>
          <p:cNvSpPr/>
          <p:nvPr/>
        </p:nvSpPr>
        <p:spPr>
          <a:xfrm>
            <a:off x="4634609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3" name="Google Shape;323;p36"/>
          <p:cNvSpPr txBox="1"/>
          <p:nvPr>
            <p:ph idx="5" type="body"/>
          </p:nvPr>
        </p:nvSpPr>
        <p:spPr>
          <a:xfrm>
            <a:off x="4723231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4" name="Google Shape;324;p36"/>
          <p:cNvSpPr/>
          <p:nvPr/>
        </p:nvSpPr>
        <p:spPr>
          <a:xfrm>
            <a:off x="4634683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5" name="Google Shape;325;p36"/>
          <p:cNvSpPr txBox="1"/>
          <p:nvPr>
            <p:ph idx="6" type="subTitle"/>
          </p:nvPr>
        </p:nvSpPr>
        <p:spPr>
          <a:xfrm>
            <a:off x="4634609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6" name="Google Shape;326;p36"/>
          <p:cNvSpPr/>
          <p:nvPr/>
        </p:nvSpPr>
        <p:spPr>
          <a:xfrm>
            <a:off x="6814406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7" name="Google Shape;327;p36"/>
          <p:cNvSpPr txBox="1"/>
          <p:nvPr>
            <p:ph idx="7" type="body"/>
          </p:nvPr>
        </p:nvSpPr>
        <p:spPr>
          <a:xfrm>
            <a:off x="6903026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8" name="Google Shape;328;p36"/>
          <p:cNvSpPr/>
          <p:nvPr/>
        </p:nvSpPr>
        <p:spPr>
          <a:xfrm>
            <a:off x="681448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9" name="Google Shape;329;p36"/>
          <p:cNvSpPr txBox="1"/>
          <p:nvPr>
            <p:ph idx="8" type="subTitle"/>
          </p:nvPr>
        </p:nvSpPr>
        <p:spPr>
          <a:xfrm>
            <a:off x="6814406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Image">
  <p:cSld name="CUSTOM_3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/>
          <p:nvPr>
            <p:ph idx="2" type="pic"/>
          </p:nvPr>
        </p:nvSpPr>
        <p:spPr>
          <a:xfrm>
            <a:off x="274950" y="1352225"/>
            <a:ext cx="85989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34" name="Google Shape;334;p3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35" name="Google Shape;33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32">
    <p:bg>
      <p:bgPr>
        <a:solidFill>
          <a:schemeClr val="dk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/>
          <p:nvPr/>
        </p:nvSpPr>
        <p:spPr>
          <a:xfrm>
            <a:off x="46726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38" name="Google Shape;338;p38"/>
          <p:cNvSpPr/>
          <p:nvPr/>
        </p:nvSpPr>
        <p:spPr>
          <a:xfrm>
            <a:off x="2749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392400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0" name="Google Shape;340;p3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41" name="Google Shape;341;p3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42" name="Google Shape;342;p38"/>
          <p:cNvSpPr/>
          <p:nvPr/>
        </p:nvSpPr>
        <p:spPr>
          <a:xfrm>
            <a:off x="275100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3" name="Google Shape;343;p38"/>
          <p:cNvSpPr txBox="1"/>
          <p:nvPr>
            <p:ph idx="2" type="subTitle"/>
          </p:nvPr>
        </p:nvSpPr>
        <p:spPr>
          <a:xfrm>
            <a:off x="274950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44" name="Google Shape;344;p38"/>
          <p:cNvSpPr/>
          <p:nvPr/>
        </p:nvSpPr>
        <p:spPr>
          <a:xfrm>
            <a:off x="4672725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5" name="Google Shape;345;p38"/>
          <p:cNvSpPr txBox="1"/>
          <p:nvPr>
            <p:ph idx="3" type="subTitle"/>
          </p:nvPr>
        </p:nvSpPr>
        <p:spPr>
          <a:xfrm>
            <a:off x="4672575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46" name="Google Shape;346;p38"/>
          <p:cNvSpPr/>
          <p:nvPr>
            <p:ph idx="4" type="pic"/>
          </p:nvPr>
        </p:nvSpPr>
        <p:spPr>
          <a:xfrm>
            <a:off x="274950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8"/>
          <p:cNvSpPr txBox="1"/>
          <p:nvPr>
            <p:ph idx="5" type="body"/>
          </p:nvPr>
        </p:nvSpPr>
        <p:spPr>
          <a:xfrm>
            <a:off x="4779375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8" name="Google Shape;348;p38"/>
          <p:cNvSpPr/>
          <p:nvPr>
            <p:ph idx="6" type="pic"/>
          </p:nvPr>
        </p:nvSpPr>
        <p:spPr>
          <a:xfrm>
            <a:off x="4672575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33">
    <p:bg>
      <p:bgPr>
        <a:solidFill>
          <a:schemeClr val="dk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318539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2" name="Google Shape;352;p39"/>
          <p:cNvSpPr/>
          <p:nvPr/>
        </p:nvSpPr>
        <p:spPr>
          <a:xfrm>
            <a:off x="274950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352680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4" name="Google Shape;354;p3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55" name="Google Shape;355;p3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56" name="Google Shape;356;p39"/>
          <p:cNvSpPr/>
          <p:nvPr/>
        </p:nvSpPr>
        <p:spPr>
          <a:xfrm>
            <a:off x="2750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7" name="Google Shape;357;p39"/>
          <p:cNvSpPr txBox="1"/>
          <p:nvPr>
            <p:ph idx="2" type="subTitle"/>
          </p:nvPr>
        </p:nvSpPr>
        <p:spPr>
          <a:xfrm>
            <a:off x="2749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58" name="Google Shape;358;p39"/>
          <p:cNvSpPr/>
          <p:nvPr/>
        </p:nvSpPr>
        <p:spPr>
          <a:xfrm>
            <a:off x="31854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9" name="Google Shape;359;p39"/>
          <p:cNvSpPr txBox="1"/>
          <p:nvPr>
            <p:ph idx="3" type="subTitle"/>
          </p:nvPr>
        </p:nvSpPr>
        <p:spPr>
          <a:xfrm>
            <a:off x="31853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60" name="Google Shape;360;p39"/>
          <p:cNvSpPr/>
          <p:nvPr>
            <p:ph idx="4" type="pic"/>
          </p:nvPr>
        </p:nvSpPr>
        <p:spPr>
          <a:xfrm>
            <a:off x="2749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9"/>
          <p:cNvSpPr txBox="1"/>
          <p:nvPr>
            <p:ph idx="5" type="body"/>
          </p:nvPr>
        </p:nvSpPr>
        <p:spPr>
          <a:xfrm>
            <a:off x="325603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2" name="Google Shape;362;p39"/>
          <p:cNvSpPr/>
          <p:nvPr>
            <p:ph idx="6" type="pic"/>
          </p:nvPr>
        </p:nvSpPr>
        <p:spPr>
          <a:xfrm>
            <a:off x="31853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9"/>
          <p:cNvSpPr/>
          <p:nvPr/>
        </p:nvSpPr>
        <p:spPr>
          <a:xfrm>
            <a:off x="609580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4" name="Google Shape;364;p39"/>
          <p:cNvSpPr/>
          <p:nvPr/>
        </p:nvSpPr>
        <p:spPr>
          <a:xfrm>
            <a:off x="609585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5" name="Google Shape;365;p39"/>
          <p:cNvSpPr txBox="1"/>
          <p:nvPr>
            <p:ph idx="7" type="subTitle"/>
          </p:nvPr>
        </p:nvSpPr>
        <p:spPr>
          <a:xfrm>
            <a:off x="609576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66" name="Google Shape;366;p39"/>
          <p:cNvSpPr txBox="1"/>
          <p:nvPr>
            <p:ph idx="8" type="body"/>
          </p:nvPr>
        </p:nvSpPr>
        <p:spPr>
          <a:xfrm>
            <a:off x="616644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7" name="Google Shape;367;p39"/>
          <p:cNvSpPr/>
          <p:nvPr>
            <p:ph idx="9" type="pic"/>
          </p:nvPr>
        </p:nvSpPr>
        <p:spPr>
          <a:xfrm>
            <a:off x="609576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34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/>
          <p:nvPr>
            <p:ph idx="2" type="pic"/>
          </p:nvPr>
        </p:nvSpPr>
        <p:spPr>
          <a:xfrm>
            <a:off x="274950" y="273750"/>
            <a:ext cx="8598900" cy="45960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s and Assigned Sections">
  <p:cSld name="CUSTOM_2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>
            <p:ph idx="2" type="pic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" name="Google Shape;32;p5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7" name="Google Shape;37;p5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8" name="Google Shape;38;p5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5" type="subTitle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6" type="subTitle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5" name="Google Shape;45;p5"/>
          <p:cNvSpPr txBox="1"/>
          <p:nvPr>
            <p:ph idx="7" type="subTitle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6" name="Google Shape;46;p5"/>
          <p:cNvSpPr txBox="1"/>
          <p:nvPr>
            <p:ph idx="8" type="subTitle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7" name="Google Shape;47;p5"/>
          <p:cNvSpPr txBox="1"/>
          <p:nvPr>
            <p:ph idx="9" type="subTitle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8" name="Google Shape;48;p5"/>
          <p:cNvSpPr/>
          <p:nvPr>
            <p:ph idx="13" type="pic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5"/>
          <p:cNvSpPr/>
          <p:nvPr>
            <p:ph idx="14" type="pic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5"/>
          <p:cNvSpPr/>
          <p:nvPr>
            <p:ph idx="15" type="pic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35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/>
          <p:nvPr>
            <p:ph idx="2" type="pic"/>
          </p:nvPr>
        </p:nvSpPr>
        <p:spPr>
          <a:xfrm>
            <a:off x="7186900" y="1350138"/>
            <a:ext cx="16857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41"/>
          <p:cNvSpPr/>
          <p:nvPr/>
        </p:nvSpPr>
        <p:spPr>
          <a:xfrm>
            <a:off x="273650" y="282688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75" name="Google Shape;375;p41"/>
          <p:cNvSpPr txBox="1"/>
          <p:nvPr>
            <p:ph type="title"/>
          </p:nvPr>
        </p:nvSpPr>
        <p:spPr>
          <a:xfrm>
            <a:off x="271350" y="325027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76" name="Google Shape;376;p41"/>
          <p:cNvSpPr/>
          <p:nvPr>
            <p:ph idx="3" type="pic"/>
          </p:nvPr>
        </p:nvSpPr>
        <p:spPr>
          <a:xfrm>
            <a:off x="27365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41"/>
          <p:cNvSpPr/>
          <p:nvPr>
            <p:ph idx="4" type="pic"/>
          </p:nvPr>
        </p:nvSpPr>
        <p:spPr>
          <a:xfrm>
            <a:off x="1998688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1"/>
          <p:cNvSpPr/>
          <p:nvPr>
            <p:ph idx="5" type="pic"/>
          </p:nvPr>
        </p:nvSpPr>
        <p:spPr>
          <a:xfrm>
            <a:off x="3723713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41"/>
          <p:cNvSpPr/>
          <p:nvPr>
            <p:ph idx="6" type="pic"/>
          </p:nvPr>
        </p:nvSpPr>
        <p:spPr>
          <a:xfrm>
            <a:off x="545530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41"/>
          <p:cNvSpPr/>
          <p:nvPr>
            <p:ph idx="7" type="pic"/>
          </p:nvPr>
        </p:nvSpPr>
        <p:spPr>
          <a:xfrm>
            <a:off x="27365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1"/>
          <p:cNvSpPr/>
          <p:nvPr>
            <p:ph idx="8" type="pic"/>
          </p:nvPr>
        </p:nvSpPr>
        <p:spPr>
          <a:xfrm>
            <a:off x="1998688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41"/>
          <p:cNvSpPr/>
          <p:nvPr>
            <p:ph idx="9" type="pic"/>
          </p:nvPr>
        </p:nvSpPr>
        <p:spPr>
          <a:xfrm>
            <a:off x="3723713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41"/>
          <p:cNvSpPr/>
          <p:nvPr>
            <p:ph idx="13" type="pic"/>
          </p:nvPr>
        </p:nvSpPr>
        <p:spPr>
          <a:xfrm>
            <a:off x="545530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6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9" name="Google Shape;389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0" name="Google Shape;39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3" name="Google Shape;39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6" name="Google Shape;39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7" name="Google Shape;39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1" name="Google Shape;401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2" name="Google Shape;40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5" name="Google Shape;40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9" name="Google Shape;4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2" name="Google Shape;4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6" name="Google Shape;416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7" name="Google Shape;417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8" name="Google Shape;41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60" name="Google Shape;60;p6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61" name="Google Shape;61;p6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62" name="Google Shape;62;p6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63" name="Google Shape;63;p6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3" type="subTitle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4" type="subTitle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5" type="subTitle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1" name="Google Shape;42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22" name="Google Shape;4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5" name="Google Shape;425;p5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26" name="Google Shape;426;p5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2" name="Google Shape;432;p5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3" name="Google Shape;433;p5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" name="Google Shape;434;p5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8" name="Google Shape;438;p5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9" name="Google Shape;439;p5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0" name="Google Shape;440;p5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1" name="Google Shape;441;p5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7" name="Google Shape;447;p5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8" name="Google Shape;448;p5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9" name="Google Shape;449;p5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0" name="Google Shape;450;p5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1" name="Google Shape;451;p5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2" name="Google Shape;452;p5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3" name="Google Shape;453;p5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4" name="Google Shape;454;p5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5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1" name="Google Shape;461;p5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5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4" name="Google Shape;46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6" name="Google Shape;466;p5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7" name="Google Shape;467;p5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0" name="Google Shape;470;p5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3" name="Google Shape;473;p5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5" name="Google Shape;47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7" name="Google Shape;477;p5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8" name="Google Shape;478;p5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9" name="Google Shape;479;p5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6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6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6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6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2" name="Google Shape;492;p6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6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6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1">
  <p:cSld name="CUSTOM_4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>
            <p:ph idx="2" type="pic"/>
          </p:nvPr>
        </p:nvSpPr>
        <p:spPr>
          <a:xfrm>
            <a:off x="4676850" y="279050"/>
            <a:ext cx="4201200" cy="4573800"/>
          </a:xfrm>
          <a:prstGeom prst="roundRect">
            <a:avLst>
              <a:gd fmla="val 48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7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fmla="val 25275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82" name="Google Shape;82;p7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83" name="Google Shape;83;p7"/>
          <p:cNvSpPr txBox="1"/>
          <p:nvPr>
            <p:ph idx="3" type="subTitle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1" name="Google Shape;50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2" name="Google Shape;50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08" name="Google Shape;50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9" name="Google Shape;50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12" name="Google Shape;512;p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3" name="Google Shape;513;p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4" name="Google Shape;51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17" name="Google Shape;51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0" name="Google Shape;520;p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1" name="Google Shape;52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4" name="Google Shape;52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8" name="Google Shape;528;p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9" name="Google Shape;52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0" name="Google Shape;53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533" name="Google Shape;53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6" name="Google Shape;536;p7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7" name="Google Shape;53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2">
  <p:cSld name="CUSTOM_5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>
            <p:ph idx="2" type="pic"/>
          </p:nvPr>
        </p:nvSpPr>
        <p:spPr>
          <a:xfrm>
            <a:off x="6781525" y="279050"/>
            <a:ext cx="2096400" cy="4573800"/>
          </a:xfrm>
          <a:prstGeom prst="roundRect">
            <a:avLst>
              <a:gd fmla="val 965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8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9" name="Google Shape;89;p8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0" name="Google Shape;90;p8"/>
          <p:cNvSpPr txBox="1"/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91" name="Google Shape;91;p8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92" name="Google Shape;92;p8"/>
          <p:cNvSpPr txBox="1"/>
          <p:nvPr>
            <p:ph idx="3" type="subTitle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42" name="Google Shape;54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7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4" name="Google Shape;544;p7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5" name="Google Shape;545;p7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6" name="Google Shape;546;p7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7" name="Google Shape;547;p7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8" name="Google Shape;548;p7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51" name="Google Shape;551;p7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2" name="Google Shape;552;p7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7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7" name="Google Shape;557;p7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8" name="Google Shape;558;p7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9" name="Google Shape;559;p7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0" name="Google Shape;560;p7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7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4" name="Google Shape;564;p7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5" name="Google Shape;565;p7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6" name="Google Shape;566;p7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7" name="Google Shape;567;p7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7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9" name="Google Shape;569;p7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7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3" name="Google Shape;573;p7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4" name="Google Shape;574;p7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5" name="Google Shape;575;p7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6" name="Google Shape;576;p7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7" name="Google Shape;577;p7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8" name="Google Shape;578;p7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9" name="Google Shape;579;p7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0" name="Google Shape;580;p7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83" name="Google Shape;583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7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7" name="Google Shape;587;p7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7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9" name="Google Shape;589;p7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0" name="Google Shape;590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92" name="Google Shape;592;p7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3" name="Google Shape;593;p7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6" name="Google Shape;596;p8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8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8" name="Google Shape;598;p8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9" name="Google Shape;599;p8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0" name="Google Shape;600;p8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1" name="Google Shape;601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2" name="Google Shape;602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03" name="Google Shape;603;p8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4" name="Google Shape;604;p8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5" name="Google Shape;605;p8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3">
  <p:cSld name="CUSTOM_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7" name="Google Shape;97;p9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8" name="Google Shape;98;p9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00" name="Google Shape;100;p9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1" name="Google Shape;101;p9"/>
          <p:cNvSpPr txBox="1"/>
          <p:nvPr>
            <p:ph idx="2" type="subTitle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3" type="subTitle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8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8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8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8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8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8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7" name="Google Shape;617;p8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8" name="Google Shape;618;p8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8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8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8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4" name="Google Shape;624;p8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5" name="Google Shape;625;p8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26" name="Google Shape;626;p8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9" name="Google Shape;62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8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1" name="Google Shape;631;p8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2" name="Google Shape;632;p8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3" name="Google Shape;633;p8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4" name="Google Shape;634;p8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8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8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39" name="Google Shape;639;p8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0" name="Google Shape;640;p8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8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44" name="Google Shape;644;p8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5" name="Google Shape;645;p8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48" name="Google Shape;648;p8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8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51" name="Google Shape;651;p8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8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5" name="Google Shape;655;p8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6" name="Google Shape;65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8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58" name="Google Shape;658;p8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9" name="Google Shape;659;p8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0" name="Google Shape;660;p8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3" name="Google Shape;66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8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5" name="Google Shape;665;p8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66" name="Google Shape;666;p8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67" name="Google Shape;667;p8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9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71" name="Google Shape;671;p9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72" name="Google Shape;672;p9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73" name="Google Shape;673;p9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74" name="Google Shape;674;p9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75" name="Google Shape;675;p9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76" name="Google Shape;676;p9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77" name="Google Shape;677;p9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78" name="Google Shape;678;p9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79" name="Google Shape;679;p9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0" name="Google Shape;680;p9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1" name="Google Shape;681;p9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2" name="Google Shape;682;p9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3" name="Google Shape;683;p9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4" name="Google Shape;684;p9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5" name="Google Shape;685;p9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6" name="Google Shape;686;p9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7" name="Google Shape;687;p9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8" name="Google Shape;688;p9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89" name="Google Shape;689;p9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90" name="Google Shape;690;p9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91" name="Google Shape;691;p9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92" name="Google Shape;692;p9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93" name="Google Shape;693;p9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94" name="Google Shape;694;p9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95" name="Google Shape;695;p9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96" name="Google Shape;696;p9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97" name="Google Shape;697;p9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98" name="Google Shape;698;p9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1" name="Google Shape;701;p9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2" name="Google Shape;702;p9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">
  <p:cSld name="CUSTOM_7"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>
            <p:ph idx="2" type="pic"/>
          </p:nvPr>
        </p:nvSpPr>
        <p:spPr>
          <a:xfrm>
            <a:off x="27495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07" name="Google Shape;107;p10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8" name="Google Shape;108;p10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09" name="Google Shape;109;p10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12" name="Google Shape;112;p10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ella Respira"/>
              <a:buNone/>
              <a:defRPr b="1" sz="42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010150" y="1510025"/>
            <a:ext cx="5522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97" name="Google Shape;497;p6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8" name="Google Shape;49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2"/>
          <p:cNvSpPr txBox="1"/>
          <p:nvPr>
            <p:ph type="ctrTitle"/>
          </p:nvPr>
        </p:nvSpPr>
        <p:spPr>
          <a:xfrm>
            <a:off x="264325" y="196450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4300"/>
              <a:t>Evaluating Bias in Language Models Using CrowS-Pairs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  <p:sp>
        <p:nvSpPr>
          <p:cNvPr id="708" name="Google Shape;708;p92"/>
          <p:cNvSpPr txBox="1"/>
          <p:nvPr>
            <p:ph idx="2" type="subTitle"/>
          </p:nvPr>
        </p:nvSpPr>
        <p:spPr>
          <a:xfrm>
            <a:off x="264325" y="2983850"/>
            <a:ext cx="43962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olulope Opeyemi Awoyomi   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Aiman Muzaffar, MSBA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DM Sans"/>
                <a:ea typeface="DM Sans"/>
                <a:cs typeface="DM Sans"/>
                <a:sym typeface="DM Sans"/>
              </a:rPr>
              <a:t>Venkata Rithish Sai Reddy Yarasu, MSBA</a:t>
            </a:r>
            <a:endParaRPr b="1" sz="16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09" name="Google Shape;709;p92"/>
          <p:cNvSpPr txBox="1"/>
          <p:nvPr>
            <p:ph idx="1" type="body"/>
          </p:nvPr>
        </p:nvSpPr>
        <p:spPr>
          <a:xfrm>
            <a:off x="264325" y="2774750"/>
            <a:ext cx="28260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Group 5 - NLP DNSC 6290</a:t>
            </a:r>
            <a:endParaRPr b="1" sz="1600"/>
          </a:p>
        </p:txBody>
      </p:sp>
      <p:pic>
        <p:nvPicPr>
          <p:cNvPr id="710" name="Google Shape;71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75" y="1808950"/>
            <a:ext cx="3425375" cy="27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1"/>
          <p:cNvSpPr txBox="1"/>
          <p:nvPr>
            <p:ph idx="1" type="subTitle"/>
          </p:nvPr>
        </p:nvSpPr>
        <p:spPr>
          <a:xfrm>
            <a:off x="919150" y="1964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Conclusion/ Future Directions</a:t>
            </a:r>
            <a:endParaRPr/>
          </a:p>
        </p:txBody>
      </p:sp>
      <p:sp>
        <p:nvSpPr>
          <p:cNvPr id="787" name="Google Shape;787;p101"/>
          <p:cNvSpPr txBox="1"/>
          <p:nvPr/>
        </p:nvSpPr>
        <p:spPr>
          <a:xfrm>
            <a:off x="729975" y="1044300"/>
            <a:ext cx="7872600" cy="4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AI models like BERT and RoBERTa show measurable bias, often favoring stereotypical statements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Test these models in real-world scenarios to ensure fairness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Fine-tune models specifically to reduce bias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Develop better datasets to test for even more types of biases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Encourage collaboration between AI researchers and social scientists to address bias effectively.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8" name="Google Shape;788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 you note for every language | thank you note created i… | Flickr" id="793" name="Google Shape;79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50" y="376788"/>
            <a:ext cx="7804300" cy="43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3"/>
          <p:cNvSpPr txBox="1"/>
          <p:nvPr>
            <p:ph idx="1" type="subTitle"/>
          </p:nvPr>
        </p:nvSpPr>
        <p:spPr>
          <a:xfrm>
            <a:off x="874225" y="196450"/>
            <a:ext cx="7425000" cy="3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Contents</a:t>
            </a:r>
            <a:endParaRPr sz="27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Dataset Overview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Methodology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Results and Findings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Future Directions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Conclusion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16" name="Google Shape;716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94"/>
          <p:cNvSpPr txBox="1"/>
          <p:nvPr>
            <p:ph idx="1" type="subTitle"/>
          </p:nvPr>
        </p:nvSpPr>
        <p:spPr>
          <a:xfrm>
            <a:off x="975300" y="196450"/>
            <a:ext cx="71934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50"/>
              <a:t>Introduction</a:t>
            </a:r>
            <a:endParaRPr sz="2850"/>
          </a:p>
        </p:txBody>
      </p:sp>
      <p:sp>
        <p:nvSpPr>
          <p:cNvPr id="723" name="Google Shape;723;p94"/>
          <p:cNvSpPr txBox="1"/>
          <p:nvPr/>
        </p:nvSpPr>
        <p:spPr>
          <a:xfrm>
            <a:off x="975300" y="906875"/>
            <a:ext cx="73836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Project Objective: </a:t>
            </a:r>
            <a:endParaRPr b="1"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To evaluate and quantify biases in language models using the CrowS-Pairs dataset, focusing on how these models handle stereotypical and non-stereotypical sentences across various social bias categories 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24" name="Google Shape;72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" y="2437075"/>
            <a:ext cx="8381475" cy="23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400" y="2913338"/>
            <a:ext cx="2051123" cy="21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313" y="620238"/>
            <a:ext cx="3849087" cy="20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325" y="2960238"/>
            <a:ext cx="3849075" cy="2046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95"/>
          <p:cNvSpPr txBox="1"/>
          <p:nvPr/>
        </p:nvSpPr>
        <p:spPr>
          <a:xfrm>
            <a:off x="1709250" y="196450"/>
            <a:ext cx="5828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Exploratory Data Analysis (EDA)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33" name="Google Shape;733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3275" y="620250"/>
            <a:ext cx="3488725" cy="22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6"/>
          <p:cNvSpPr txBox="1"/>
          <p:nvPr>
            <p:ph idx="1" type="subTitle"/>
          </p:nvPr>
        </p:nvSpPr>
        <p:spPr>
          <a:xfrm>
            <a:off x="370600" y="196450"/>
            <a:ext cx="84789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Evaluating Bias with a Pre-Trained Model (BERT)</a:t>
            </a:r>
            <a:endParaRPr/>
          </a:p>
        </p:txBody>
      </p:sp>
      <p:pic>
        <p:nvPicPr>
          <p:cNvPr id="740" name="Google Shape;740;p96"/>
          <p:cNvPicPr preferRelativeResize="0"/>
          <p:nvPr/>
        </p:nvPicPr>
        <p:blipFill rotWithShape="1">
          <a:blip r:embed="rId3">
            <a:alphaModFix/>
          </a:blip>
          <a:srcRect b="-8471" l="0" r="-10011" t="0"/>
          <a:stretch/>
        </p:blipFill>
        <p:spPr>
          <a:xfrm>
            <a:off x="370600" y="2675950"/>
            <a:ext cx="3953074" cy="26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50" y="893150"/>
            <a:ext cx="8778700" cy="16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6"/>
          <p:cNvSpPr txBox="1"/>
          <p:nvPr/>
        </p:nvSpPr>
        <p:spPr>
          <a:xfrm>
            <a:off x="4020475" y="2675950"/>
            <a:ext cx="50313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●"/>
            </a:pPr>
            <a:r>
              <a:rPr b="1"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sent_more_score </a:t>
            </a: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b="1"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sent_less_score</a:t>
            </a: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represent how "</a:t>
            </a:r>
            <a:r>
              <a:rPr i="1"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natural</a:t>
            </a: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" each sentence is according to BERT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●"/>
            </a:pP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Lower scores indicate </a:t>
            </a:r>
            <a:r>
              <a:rPr b="1"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less</a:t>
            </a: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likelihood, as log probabilities are typically negative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●"/>
            </a:pPr>
            <a:r>
              <a:rPr b="1"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bias_score = 1 </a:t>
            </a: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= model prefers stereotypical sentence 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●"/>
            </a:pPr>
            <a:r>
              <a:rPr b="1"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bias_score = 0 </a:t>
            </a:r>
            <a:r>
              <a:rPr lang="en" sz="1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= model prefers non-stereotypical sentence 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3" name="Google Shape;743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7"/>
          <p:cNvSpPr txBox="1"/>
          <p:nvPr>
            <p:ph idx="1" type="subTitle"/>
          </p:nvPr>
        </p:nvSpPr>
        <p:spPr>
          <a:xfrm>
            <a:off x="582250" y="1964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Sentence-Level Bias-Type Evaluation</a:t>
            </a:r>
            <a:endParaRPr/>
          </a:p>
        </p:txBody>
      </p:sp>
      <p:pic>
        <p:nvPicPr>
          <p:cNvPr id="749" name="Google Shape;74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63" y="788950"/>
            <a:ext cx="8760276" cy="16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925" y="2649350"/>
            <a:ext cx="3054900" cy="229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550" y="2571750"/>
            <a:ext cx="4654125" cy="2353849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idx="1" type="subTitle"/>
          </p:nvPr>
        </p:nvSpPr>
        <p:spPr>
          <a:xfrm>
            <a:off x="851775" y="13457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BERT vs RoBERTa </a:t>
            </a:r>
            <a:endParaRPr/>
          </a:p>
        </p:txBody>
      </p:sp>
      <p:pic>
        <p:nvPicPr>
          <p:cNvPr id="758" name="Google Shape;75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37" y="764437"/>
            <a:ext cx="2581417" cy="23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642" y="727075"/>
            <a:ext cx="5525983" cy="4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98"/>
          <p:cNvSpPr txBox="1"/>
          <p:nvPr/>
        </p:nvSpPr>
        <p:spPr>
          <a:xfrm>
            <a:off x="387401" y="3183950"/>
            <a:ext cx="29706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lang="en" sz="1500">
                <a:solidFill>
                  <a:schemeClr val="hlink"/>
                </a:solidFill>
              </a:rPr>
              <a:t>RoBERTa generally has </a:t>
            </a:r>
            <a:r>
              <a:rPr b="1" lang="en" sz="1500">
                <a:solidFill>
                  <a:schemeClr val="hlink"/>
                </a:solidFill>
              </a:rPr>
              <a:t>higher</a:t>
            </a:r>
            <a:r>
              <a:rPr lang="en" sz="1500">
                <a:solidFill>
                  <a:schemeClr val="hlink"/>
                </a:solidFill>
              </a:rPr>
              <a:t> stereotype scores compared to BERT, indicating a stronger preference for stereotypical sentences in some categories</a:t>
            </a:r>
            <a:endParaRPr sz="1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1" name="Google Shape;761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9"/>
          <p:cNvSpPr txBox="1"/>
          <p:nvPr>
            <p:ph idx="1" type="subTitle"/>
          </p:nvPr>
        </p:nvSpPr>
        <p:spPr>
          <a:xfrm>
            <a:off x="370600" y="196450"/>
            <a:ext cx="8478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Fine-Tuning a Pre-Trained Language Model (Using </a:t>
            </a:r>
            <a:r>
              <a:rPr lang="en"/>
              <a:t>Transformers Library and Trainer API</a:t>
            </a:r>
            <a:r>
              <a:rPr lang="en"/>
              <a:t>)</a:t>
            </a:r>
            <a:endParaRPr/>
          </a:p>
        </p:txBody>
      </p:sp>
      <p:pic>
        <p:nvPicPr>
          <p:cNvPr id="767" name="Google Shape;767;p99"/>
          <p:cNvPicPr preferRelativeResize="0"/>
          <p:nvPr/>
        </p:nvPicPr>
        <p:blipFill rotWithShape="1">
          <a:blip r:embed="rId3">
            <a:alphaModFix/>
          </a:blip>
          <a:srcRect b="11574" l="0" r="6716" t="0"/>
          <a:stretch/>
        </p:blipFill>
        <p:spPr>
          <a:xfrm>
            <a:off x="1161363" y="1477024"/>
            <a:ext cx="3205475" cy="1247439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99"/>
          <p:cNvSpPr txBox="1"/>
          <p:nvPr/>
        </p:nvSpPr>
        <p:spPr>
          <a:xfrm>
            <a:off x="5455525" y="1407375"/>
            <a:ext cx="4103700" cy="3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Training Results: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Training Loss: </a:t>
            </a:r>
            <a:r>
              <a:rPr b="1"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0.2985</a:t>
            </a:r>
            <a:endParaRPr b="1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Samples per second: </a:t>
            </a:r>
            <a:r>
              <a:rPr b="1"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8.301</a:t>
            </a:r>
            <a:endParaRPr b="1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Steps Per Second: </a:t>
            </a:r>
            <a:r>
              <a:rPr b="1"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0.523</a:t>
            </a:r>
            <a:endParaRPr b="1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Epochs: </a:t>
            </a:r>
            <a:r>
              <a:rPr b="1"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3 </a:t>
            </a:r>
            <a:endParaRPr b="1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Validation Results: 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Validation Loss:</a:t>
            </a:r>
            <a:r>
              <a:rPr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0.3928</a:t>
            </a:r>
            <a:endParaRPr b="1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Samples per second: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39.93</a:t>
            </a:r>
            <a:endParaRPr b="1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Steps per </a:t>
            </a:r>
            <a:r>
              <a:rPr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second</a:t>
            </a:r>
            <a:r>
              <a:rPr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r>
              <a:rPr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5.024</a:t>
            </a:r>
            <a:endParaRPr b="1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Epochs: </a:t>
            </a:r>
            <a:r>
              <a:rPr b="1"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3 </a:t>
            </a:r>
            <a:endParaRPr b="1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Alignment Percentage: </a:t>
            </a:r>
            <a:r>
              <a:rPr b="1" lang="en">
                <a:solidFill>
                  <a:srgbClr val="188038"/>
                </a:solidFill>
                <a:latin typeface="DM Sans"/>
                <a:ea typeface="DM Sans"/>
                <a:cs typeface="DM Sans"/>
                <a:sym typeface="DM Sans"/>
              </a:rPr>
              <a:t>84.77%</a:t>
            </a:r>
            <a:endParaRPr b="1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880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69" name="Google Shape;769;p99"/>
          <p:cNvPicPr preferRelativeResize="0"/>
          <p:nvPr/>
        </p:nvPicPr>
        <p:blipFill rotWithShape="1">
          <a:blip r:embed="rId4">
            <a:alphaModFix/>
          </a:blip>
          <a:srcRect b="6820" l="3892" r="0" t="0"/>
          <a:stretch/>
        </p:blipFill>
        <p:spPr>
          <a:xfrm>
            <a:off x="557125" y="3094075"/>
            <a:ext cx="4600500" cy="16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0"/>
          <p:cNvSpPr txBox="1"/>
          <p:nvPr>
            <p:ph idx="1" type="subTitle"/>
          </p:nvPr>
        </p:nvSpPr>
        <p:spPr>
          <a:xfrm>
            <a:off x="218200" y="196450"/>
            <a:ext cx="9548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Confusion Matrix to Visualize Model’s Performance</a:t>
            </a:r>
            <a:endParaRPr/>
          </a:p>
        </p:txBody>
      </p:sp>
      <p:sp>
        <p:nvSpPr>
          <p:cNvPr id="776" name="Google Shape;776;p100"/>
          <p:cNvSpPr txBox="1"/>
          <p:nvPr/>
        </p:nvSpPr>
        <p:spPr>
          <a:xfrm>
            <a:off x="315900" y="853575"/>
            <a:ext cx="42474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Observations: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True Positives (Stereo Predicted as Stereo): </a:t>
            </a:r>
            <a:r>
              <a:rPr lang="en" sz="115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The model correctly classified 244 sentences as "stereo"</a:t>
            </a:r>
            <a:endParaRPr sz="115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True Negatives (Anti-Stereo Predicted as Anti-Stereo):</a:t>
            </a:r>
            <a:r>
              <a:rPr lang="en" sz="11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15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Only 12 sentences were correctly classified as "anti-stereo"</a:t>
            </a:r>
            <a:endParaRPr sz="115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False Positives (Anti-Stereo Misclassified as Stereo): </a:t>
            </a:r>
            <a:r>
              <a:rPr lang="en" sz="115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36 sentences labeled as "anti-stereo" were wrongly predicted as "stereo"</a:t>
            </a:r>
            <a:endParaRPr sz="115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False Negatives (Stereo Misclassified as Anti-Stereo):</a:t>
            </a:r>
            <a:r>
              <a:rPr lang="en" sz="115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10 sentences labeled as "stereo" were incorrectly classified as "anti-stereo"</a:t>
            </a:r>
            <a:endParaRPr b="1" sz="160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77" name="Google Shape;777;p100"/>
          <p:cNvPicPr preferRelativeResize="0"/>
          <p:nvPr/>
        </p:nvPicPr>
        <p:blipFill rotWithShape="1">
          <a:blip r:embed="rId3">
            <a:alphaModFix/>
          </a:blip>
          <a:srcRect b="0" l="5121" r="3754" t="0"/>
          <a:stretch/>
        </p:blipFill>
        <p:spPr>
          <a:xfrm>
            <a:off x="4664275" y="853575"/>
            <a:ext cx="4317750" cy="3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00" y="3879788"/>
            <a:ext cx="5507123" cy="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675" y="4689375"/>
            <a:ext cx="4392072" cy="2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100"/>
          <p:cNvSpPr txBox="1"/>
          <p:nvPr/>
        </p:nvSpPr>
        <p:spPr>
          <a:xfrm>
            <a:off x="468300" y="3563900"/>
            <a:ext cx="4103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Testing the Model:</a:t>
            </a:r>
            <a:endParaRPr b="1" sz="1500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1" name="Google Shape;781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roup/Class Project #1">
  <a:themeElements>
    <a:clrScheme name="Simple Light">
      <a:dk1>
        <a:srgbClr val="000000"/>
      </a:dk1>
      <a:lt1>
        <a:srgbClr val="D2DE9C"/>
      </a:lt1>
      <a:dk2>
        <a:srgbClr val="F3DFA5"/>
      </a:dk2>
      <a:lt2>
        <a:srgbClr val="DBEFF1"/>
      </a:lt2>
      <a:accent1>
        <a:srgbClr val="FD5E48"/>
      </a:accent1>
      <a:accent2>
        <a:srgbClr val="E6C2D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8C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