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Algorithm selection</a:t>
          </a:r>
          <a:endParaRPr lang="en-IN" sz="15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Testing and validation</a:t>
          </a:r>
          <a:endParaRPr lang="en-IN" sz="15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User training and </a:t>
          </a:r>
          <a:r>
            <a:rPr lang="en-US" sz="1500" kern="1200" dirty="0" err="1" smtClean="0"/>
            <a:t>suppport</a:t>
          </a:r>
          <a:endParaRPr lang="en-IN" sz="15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Monitaring</a:t>
          </a:r>
          <a:r>
            <a:rPr lang="en-US" sz="1500" kern="1200" dirty="0" smtClean="0"/>
            <a:t> and </a:t>
          </a:r>
          <a:r>
            <a:rPr lang="en-US" sz="1500" kern="1200" dirty="0" err="1" smtClean="0"/>
            <a:t>maintainace</a:t>
          </a:r>
          <a:endParaRPr lang="en-IN" sz="15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 and </a:t>
          </a:r>
          <a:r>
            <a:rPr lang="en-US" sz="1500" kern="1200" dirty="0" err="1" smtClean="0"/>
            <a:t>deployement</a:t>
          </a:r>
          <a:endParaRPr lang="en-IN" sz="15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Development environment setup</a:t>
          </a:r>
          <a:endParaRPr lang="en-IN" sz="15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Algorithm implementation</a:t>
          </a:r>
          <a:endParaRPr lang="en-IN" sz="15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Configuration and optimization</a:t>
          </a:r>
          <a:endParaRPr lang="en-IN" sz="15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000099"/>
              </a:solidFill>
            </a:rPr>
            <a:t>ALGORITHM</a:t>
          </a:r>
        </a:p>
        <a:p>
          <a:pPr lvl="0" algn="ctr" defTabSz="666750">
            <a:lnSpc>
              <a:spcPct val="90000"/>
            </a:lnSpc>
            <a:spcBef>
              <a:spcPct val="0"/>
            </a:spcBef>
            <a:spcAft>
              <a:spcPct val="35000"/>
            </a:spcAft>
          </a:pPr>
          <a:r>
            <a:rPr lang="en-US" sz="1500" b="1" kern="1200" dirty="0" smtClean="0">
              <a:solidFill>
                <a:srgbClr val="000099"/>
              </a:solidFill>
            </a:rPr>
            <a:t>DEPLOYMENT</a:t>
          </a:r>
          <a:endParaRPr lang="en-IN" sz="15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C3814D7-6E14-476D-8877-77E3A4B4F976}" type="datetimeFigureOut">
              <a:rPr lang="en-IN" smtClean="0"/>
              <a:t>08-04-2024</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9F336-D644-4C13-B333-48F007A0D96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B6F9F336-D644-4C13-B333-48F007A0D963}"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B6F9F336-D644-4C13-B333-48F007A0D9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C3814D7-6E14-476D-8877-77E3A4B4F976}" type="datetimeFigureOut">
              <a:rPr lang="en-IN" smtClean="0"/>
              <a:t>08-04-2024</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9F336-D644-4C13-B333-48F007A0D96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844824"/>
            <a:ext cx="6172200" cy="1894362"/>
          </a:xfrm>
        </p:spPr>
        <p:txBody>
          <a:bodyPr>
            <a:normAutofit/>
          </a:bodyPr>
          <a:lstStyle/>
          <a:p>
            <a:r>
              <a:rPr lang="en-US" sz="7200" dirty="0" err="1" smtClean="0"/>
              <a:t>keyloggers</a:t>
            </a:r>
            <a:endParaRPr lang="en-IN" sz="7200" dirty="0"/>
          </a:p>
        </p:txBody>
      </p:sp>
      <p:sp>
        <p:nvSpPr>
          <p:cNvPr id="3" name="Subtitle 2"/>
          <p:cNvSpPr>
            <a:spLocks noGrp="1"/>
          </p:cNvSpPr>
          <p:nvPr>
            <p:ph type="subTitle" idx="1"/>
          </p:nvPr>
        </p:nvSpPr>
        <p:spPr>
          <a:xfrm>
            <a:off x="323528" y="5013176"/>
            <a:ext cx="8568952" cy="1368152"/>
          </a:xfrm>
        </p:spPr>
        <p:txBody>
          <a:bodyPr>
            <a:normAutofit lnSpcReduction="10000"/>
          </a:bodyPr>
          <a:lstStyle/>
          <a:p>
            <a:r>
              <a:rPr lang="en-US" sz="2800" b="1" dirty="0" smtClean="0"/>
              <a:t>Presented By</a:t>
            </a:r>
            <a:r>
              <a:rPr lang="en-US" sz="2800" b="1" dirty="0" smtClean="0"/>
              <a:t>,</a:t>
            </a:r>
          </a:p>
          <a:p>
            <a:r>
              <a:rPr lang="en-US" sz="2800" b="1" dirty="0" smtClean="0"/>
              <a:t> </a:t>
            </a:r>
            <a:r>
              <a:rPr lang="en-US" sz="2800" b="1" dirty="0" err="1" smtClean="0"/>
              <a:t>Rithishkumar</a:t>
            </a:r>
            <a:r>
              <a:rPr lang="en-US" sz="2800" b="1" dirty="0" smtClean="0"/>
              <a:t> C,</a:t>
            </a:r>
            <a:r>
              <a:rPr lang="en-US" sz="2800" b="1" dirty="0" smtClean="0"/>
              <a:t>BE(CSE)</a:t>
            </a:r>
            <a:endParaRPr lang="en-US" sz="2800" b="1" dirty="0" smtClean="0"/>
          </a:p>
          <a:p>
            <a:r>
              <a:rPr lang="en-US" sz="2800" b="1" dirty="0" err="1" smtClean="0"/>
              <a:t>Priyadarshini</a:t>
            </a:r>
            <a:r>
              <a:rPr lang="en-US" sz="2800" b="1" dirty="0" smtClean="0"/>
              <a:t> Engineering College</a:t>
            </a:r>
            <a:r>
              <a:rPr lang="en-US" dirty="0" smtClean="0"/>
              <a:t>.</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7467600" cy="5997280"/>
          </a:xfrm>
        </p:spPr>
        <p:txBody>
          <a:bodyPr>
            <a:normAutofit lnSpcReduction="10000"/>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ALGORITHM DEPLOYEMENT</a:t>
            </a:r>
            <a:endParaRPr lang="en-IN" dirty="0"/>
          </a:p>
        </p:txBody>
      </p:sp>
      <p:sp>
        <p:nvSpPr>
          <p:cNvPr id="3" name="Content Placeholder 2"/>
          <p:cNvSpPr>
            <a:spLocks noGrp="1"/>
          </p:cNvSpPr>
          <p:nvPr>
            <p:ph idx="1"/>
          </p:nvPr>
        </p:nvSpPr>
        <p:spPr>
          <a:xfrm>
            <a:off x="611560" y="1988840"/>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620688"/>
            <a:ext cx="7467600" cy="6069288"/>
          </a:xfrm>
        </p:spPr>
        <p:txBody>
          <a:bodyPr>
            <a:normAutofit fontScale="925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69269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988840"/>
            <a:ext cx="7238999" cy="4069949"/>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73" y="1974057"/>
            <a:ext cx="7807253" cy="4389436"/>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833193" cy="1219742"/>
          </a:xfrm>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sz="4400" b="1" dirty="0" smtClean="0"/>
              <a:t>PROBLEM</a:t>
            </a:r>
            <a:r>
              <a:rPr lang="en-US" b="1" dirty="0" smtClean="0"/>
              <a:t>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80728"/>
            <a:ext cx="7467600" cy="5493224"/>
          </a:xfrm>
        </p:spPr>
        <p:txBody>
          <a:bodyPr>
            <a:normAutofit lnSpcReduction="10000"/>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idx="1"/>
          </p:nvPr>
        </p:nvSpPr>
        <p:spPr/>
        <p:txBody>
          <a:bodyPr>
            <a:normAutofit fontScale="47500" lnSpcReduction="20000"/>
          </a:bodyPr>
          <a:lstStyle/>
          <a:p>
            <a:pPr marL="0" indent="0">
              <a:buNone/>
            </a:pPr>
            <a:r>
              <a:rPr lang="en-US" sz="67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a:t>
            </a:r>
            <a:r>
              <a:rPr lang="en-US" sz="5900" b="1" dirty="0" smtClean="0">
                <a:solidFill>
                  <a:schemeClr val="accent1"/>
                </a:solidFill>
                <a:latin typeface="Bodoni MT" pitchFamily="18" charset="0"/>
              </a:rPr>
              <a:t>Components </a:t>
            </a:r>
            <a:r>
              <a:rPr lang="en-US" sz="5900" b="1" dirty="0">
                <a:solidFill>
                  <a:schemeClr val="accent1"/>
                </a:solidFill>
                <a:latin typeface="Bodoni MT" pitchFamily="18" charset="0"/>
              </a:rPr>
              <a:t>of </a:t>
            </a:r>
            <a:r>
              <a:rPr lang="en-US" sz="5900"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t>
            </a:r>
            <a:r>
              <a:rPr lang="en-US" sz="5100" b="1" dirty="0">
                <a:solidFill>
                  <a:srgbClr val="0070C0"/>
                </a:solidFill>
                <a:latin typeface="Bodoni MT" pitchFamily="18" charset="0"/>
              </a:rPr>
              <a:t>a. Keylogger Detection Module</a:t>
            </a:r>
            <a:r>
              <a:rPr lang="en-US" sz="3400" b="1" dirty="0">
                <a:solidFill>
                  <a:srgbClr val="0070C0"/>
                </a:solidFill>
                <a:latin typeface="Bodoni MT" pitchFamily="18" charset="0"/>
              </a:rPr>
              <a:t>:</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60720"/>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836712"/>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51046"/>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189</TotalTime>
  <Words>1723</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Verve</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18</cp:revision>
  <dcterms:created xsi:type="dcterms:W3CDTF">2024-04-05T05:52:07Z</dcterms:created>
  <dcterms:modified xsi:type="dcterms:W3CDTF">2024-04-08T08:46:16Z</dcterms:modified>
</cp:coreProperties>
</file>