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7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image" Target="../media/image1.jpe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25693-6630-4ABE-9B67-E6FED7FA3B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DD5418-FD9B-4E9B-A7B7-35246E6FB6E6}">
      <dgm:prSet/>
      <dgm:spPr/>
      <dgm:t>
        <a:bodyPr/>
        <a:lstStyle/>
        <a:p>
          <a:r>
            <a:rPr lang="en-US"/>
            <a:t>1. What is Firebase?</a:t>
          </a:r>
        </a:p>
      </dgm:t>
    </dgm:pt>
    <dgm:pt modelId="{A8E48174-5E6C-4671-A41B-7D3B3A4475DB}" type="parTrans" cxnId="{2B02377E-31F0-4F1D-8EE7-6B5C3FB56732}">
      <dgm:prSet/>
      <dgm:spPr/>
      <dgm:t>
        <a:bodyPr/>
        <a:lstStyle/>
        <a:p>
          <a:endParaRPr lang="en-US"/>
        </a:p>
      </dgm:t>
    </dgm:pt>
    <dgm:pt modelId="{C866EEE4-2C8C-4870-B02C-F96315822672}" type="sibTrans" cxnId="{2B02377E-31F0-4F1D-8EE7-6B5C3FB56732}">
      <dgm:prSet/>
      <dgm:spPr/>
      <dgm:t>
        <a:bodyPr/>
        <a:lstStyle/>
        <a:p>
          <a:endParaRPr lang="en-US"/>
        </a:p>
      </dgm:t>
    </dgm:pt>
    <dgm:pt modelId="{6077E6B6-E046-4601-90F5-ED4EBA4AAA75}">
      <dgm:prSet/>
      <dgm:spPr/>
      <dgm:t>
        <a:bodyPr/>
        <a:lstStyle/>
        <a:p>
          <a:r>
            <a:rPr lang="en-US"/>
            <a:t>2. Traditional Database Vs Firebase</a:t>
          </a:r>
        </a:p>
      </dgm:t>
    </dgm:pt>
    <dgm:pt modelId="{3189A781-A22D-442C-85D7-2802DABB4264}" type="parTrans" cxnId="{358BC25F-FED7-44FF-9C09-DAB949406B73}">
      <dgm:prSet/>
      <dgm:spPr/>
      <dgm:t>
        <a:bodyPr/>
        <a:lstStyle/>
        <a:p>
          <a:endParaRPr lang="en-US"/>
        </a:p>
      </dgm:t>
    </dgm:pt>
    <dgm:pt modelId="{ED2DE507-8490-47FD-9F5B-56352F4C93E7}" type="sibTrans" cxnId="{358BC25F-FED7-44FF-9C09-DAB949406B73}">
      <dgm:prSet/>
      <dgm:spPr/>
      <dgm:t>
        <a:bodyPr/>
        <a:lstStyle/>
        <a:p>
          <a:endParaRPr lang="en-US"/>
        </a:p>
      </dgm:t>
    </dgm:pt>
    <dgm:pt modelId="{FEE3AEA2-45F6-4811-9E82-8CCB230138F4}">
      <dgm:prSet/>
      <dgm:spPr/>
      <dgm:t>
        <a:bodyPr/>
        <a:lstStyle/>
        <a:p>
          <a:r>
            <a:rPr lang="en-US" dirty="0"/>
            <a:t>3. Project</a:t>
          </a:r>
        </a:p>
      </dgm:t>
    </dgm:pt>
    <dgm:pt modelId="{7E19D161-16C1-44BB-9A51-D6AACD658B2A}" type="parTrans" cxnId="{D6708B2F-F9A0-4A8B-8721-206507A2DBCA}">
      <dgm:prSet/>
      <dgm:spPr/>
      <dgm:t>
        <a:bodyPr/>
        <a:lstStyle/>
        <a:p>
          <a:endParaRPr lang="en-US"/>
        </a:p>
      </dgm:t>
    </dgm:pt>
    <dgm:pt modelId="{BB4C9D0D-F6F4-4AB1-B0B9-11B803196A38}" type="sibTrans" cxnId="{D6708B2F-F9A0-4A8B-8721-206507A2DBCA}">
      <dgm:prSet/>
      <dgm:spPr/>
      <dgm:t>
        <a:bodyPr/>
        <a:lstStyle/>
        <a:p>
          <a:endParaRPr lang="en-US"/>
        </a:p>
      </dgm:t>
    </dgm:pt>
    <dgm:pt modelId="{A927587F-7872-4206-ACE0-B8359A97EF4E}">
      <dgm:prSet/>
      <dgm:spPr/>
      <dgm:t>
        <a:bodyPr/>
        <a:lstStyle/>
        <a:p>
          <a:r>
            <a:rPr lang="en-US"/>
            <a:t>4. Features</a:t>
          </a:r>
        </a:p>
      </dgm:t>
    </dgm:pt>
    <dgm:pt modelId="{DAA876BB-6E0B-4068-B6D8-717C92E12DF0}" type="parTrans" cxnId="{E10B63F3-8581-4B92-8FC1-962AB9AAE60C}">
      <dgm:prSet/>
      <dgm:spPr/>
      <dgm:t>
        <a:bodyPr/>
        <a:lstStyle/>
        <a:p>
          <a:endParaRPr lang="en-US"/>
        </a:p>
      </dgm:t>
    </dgm:pt>
    <dgm:pt modelId="{7C297863-5C7C-40B6-A2E6-AE58FE3AE5E5}" type="sibTrans" cxnId="{E10B63F3-8581-4B92-8FC1-962AB9AAE60C}">
      <dgm:prSet/>
      <dgm:spPr/>
      <dgm:t>
        <a:bodyPr/>
        <a:lstStyle/>
        <a:p>
          <a:endParaRPr lang="en-US"/>
        </a:p>
      </dgm:t>
    </dgm:pt>
    <dgm:pt modelId="{41B37CCA-CFE3-4830-B103-24041E8FBC22}">
      <dgm:prSet/>
      <dgm:spPr/>
      <dgm:t>
        <a:bodyPr/>
        <a:lstStyle/>
        <a:p>
          <a:r>
            <a:rPr lang="en-US"/>
            <a:t>5. Drawbacks</a:t>
          </a:r>
        </a:p>
      </dgm:t>
    </dgm:pt>
    <dgm:pt modelId="{56FF6ED0-6504-4E2B-8E36-6DA197E5E0E8}" type="parTrans" cxnId="{FFEE5577-5E5A-4ABC-A7A8-1C0F3EC36673}">
      <dgm:prSet/>
      <dgm:spPr/>
      <dgm:t>
        <a:bodyPr/>
        <a:lstStyle/>
        <a:p>
          <a:endParaRPr lang="en-US"/>
        </a:p>
      </dgm:t>
    </dgm:pt>
    <dgm:pt modelId="{4F7CAF64-13C0-4FFE-B836-3499A7F2C450}" type="sibTrans" cxnId="{FFEE5577-5E5A-4ABC-A7A8-1C0F3EC36673}">
      <dgm:prSet/>
      <dgm:spPr/>
      <dgm:t>
        <a:bodyPr/>
        <a:lstStyle/>
        <a:p>
          <a:endParaRPr lang="en-US"/>
        </a:p>
      </dgm:t>
    </dgm:pt>
    <dgm:pt modelId="{57D44437-59DE-4A49-9ADD-53C3F711DF1B}" type="pres">
      <dgm:prSet presAssocID="{89A25693-6630-4ABE-9B67-E6FED7FA3BA9}" presName="root" presStyleCnt="0">
        <dgm:presLayoutVars>
          <dgm:dir/>
          <dgm:resizeHandles val="exact"/>
        </dgm:presLayoutVars>
      </dgm:prSet>
      <dgm:spPr/>
    </dgm:pt>
    <dgm:pt modelId="{1A327E09-50F7-4554-97A5-42559A76E1FE}" type="pres">
      <dgm:prSet presAssocID="{72DD5418-FD9B-4E9B-A7B7-35246E6FB6E6}" presName="compNode" presStyleCnt="0"/>
      <dgm:spPr/>
    </dgm:pt>
    <dgm:pt modelId="{C5CA2BD7-A822-4D6D-B436-F02E4D6F6EFE}" type="pres">
      <dgm:prSet presAssocID="{72DD5418-FD9B-4E9B-A7B7-35246E6FB6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A81964E-E1A8-4965-AFD6-6E2634B42F3F}" type="pres">
      <dgm:prSet presAssocID="{72DD5418-FD9B-4E9B-A7B7-35246E6FB6E6}" presName="spaceRect" presStyleCnt="0"/>
      <dgm:spPr/>
    </dgm:pt>
    <dgm:pt modelId="{4F8728DE-A046-48D8-AF5D-906A187AF9FF}" type="pres">
      <dgm:prSet presAssocID="{72DD5418-FD9B-4E9B-A7B7-35246E6FB6E6}" presName="textRect" presStyleLbl="revTx" presStyleIdx="0" presStyleCnt="5">
        <dgm:presLayoutVars>
          <dgm:chMax val="1"/>
          <dgm:chPref val="1"/>
        </dgm:presLayoutVars>
      </dgm:prSet>
      <dgm:spPr/>
    </dgm:pt>
    <dgm:pt modelId="{07E901C8-6E85-4B34-835B-492B1C996C05}" type="pres">
      <dgm:prSet presAssocID="{C866EEE4-2C8C-4870-B02C-F96315822672}" presName="sibTrans" presStyleCnt="0"/>
      <dgm:spPr/>
    </dgm:pt>
    <dgm:pt modelId="{1CE0775A-5F0C-47A0-B74B-77ACA438B8C7}" type="pres">
      <dgm:prSet presAssocID="{6077E6B6-E046-4601-90F5-ED4EBA4AAA75}" presName="compNode" presStyleCnt="0"/>
      <dgm:spPr/>
    </dgm:pt>
    <dgm:pt modelId="{A53B917F-B92E-40CF-99CB-97A9BD12AC4E}" type="pres">
      <dgm:prSet presAssocID="{6077E6B6-E046-4601-90F5-ED4EBA4AAA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AA942D-7143-40DA-BE19-88B1B787547C}" type="pres">
      <dgm:prSet presAssocID="{6077E6B6-E046-4601-90F5-ED4EBA4AAA75}" presName="spaceRect" presStyleCnt="0"/>
      <dgm:spPr/>
    </dgm:pt>
    <dgm:pt modelId="{B1405BBE-CE7B-4EB4-91D5-E5FF23768524}" type="pres">
      <dgm:prSet presAssocID="{6077E6B6-E046-4601-90F5-ED4EBA4AAA75}" presName="textRect" presStyleLbl="revTx" presStyleIdx="1" presStyleCnt="5">
        <dgm:presLayoutVars>
          <dgm:chMax val="1"/>
          <dgm:chPref val="1"/>
        </dgm:presLayoutVars>
      </dgm:prSet>
      <dgm:spPr/>
    </dgm:pt>
    <dgm:pt modelId="{403CE3C4-2A2C-434A-93DA-BD39D3F79295}" type="pres">
      <dgm:prSet presAssocID="{ED2DE507-8490-47FD-9F5B-56352F4C93E7}" presName="sibTrans" presStyleCnt="0"/>
      <dgm:spPr/>
    </dgm:pt>
    <dgm:pt modelId="{8EF55449-49B6-4D89-8090-ED7AB4A5C214}" type="pres">
      <dgm:prSet presAssocID="{FEE3AEA2-45F6-4811-9E82-8CCB230138F4}" presName="compNode" presStyleCnt="0"/>
      <dgm:spPr/>
    </dgm:pt>
    <dgm:pt modelId="{440E7E65-57BF-4AB7-AC90-1EEE5BE0B2B0}" type="pres">
      <dgm:prSet presAssocID="{FEE3AEA2-45F6-4811-9E82-8CCB230138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9D2635C-CD64-44C2-A7BC-17470F497642}" type="pres">
      <dgm:prSet presAssocID="{FEE3AEA2-45F6-4811-9E82-8CCB230138F4}" presName="spaceRect" presStyleCnt="0"/>
      <dgm:spPr/>
    </dgm:pt>
    <dgm:pt modelId="{9E315C84-845E-4866-86D6-C3984D62AA34}" type="pres">
      <dgm:prSet presAssocID="{FEE3AEA2-45F6-4811-9E82-8CCB230138F4}" presName="textRect" presStyleLbl="revTx" presStyleIdx="2" presStyleCnt="5">
        <dgm:presLayoutVars>
          <dgm:chMax val="1"/>
          <dgm:chPref val="1"/>
        </dgm:presLayoutVars>
      </dgm:prSet>
      <dgm:spPr/>
    </dgm:pt>
    <dgm:pt modelId="{E59136DB-7BE0-42BA-BFB7-4600E3965814}" type="pres">
      <dgm:prSet presAssocID="{BB4C9D0D-F6F4-4AB1-B0B9-11B803196A38}" presName="sibTrans" presStyleCnt="0"/>
      <dgm:spPr/>
    </dgm:pt>
    <dgm:pt modelId="{DC759F22-EDFE-4FAE-9938-04D6329BBEC1}" type="pres">
      <dgm:prSet presAssocID="{A927587F-7872-4206-ACE0-B8359A97EF4E}" presName="compNode" presStyleCnt="0"/>
      <dgm:spPr/>
    </dgm:pt>
    <dgm:pt modelId="{EFF0A395-2036-4A0F-84D8-7C42785369A9}" type="pres">
      <dgm:prSet presAssocID="{A927587F-7872-4206-ACE0-B8359A97EF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D279D4-5F88-4F62-A943-02BFD2CDC09F}" type="pres">
      <dgm:prSet presAssocID="{A927587F-7872-4206-ACE0-B8359A97EF4E}" presName="spaceRect" presStyleCnt="0"/>
      <dgm:spPr/>
    </dgm:pt>
    <dgm:pt modelId="{694248E6-9761-4E36-B2BA-B1CE5AC24F68}" type="pres">
      <dgm:prSet presAssocID="{A927587F-7872-4206-ACE0-B8359A97EF4E}" presName="textRect" presStyleLbl="revTx" presStyleIdx="3" presStyleCnt="5">
        <dgm:presLayoutVars>
          <dgm:chMax val="1"/>
          <dgm:chPref val="1"/>
        </dgm:presLayoutVars>
      </dgm:prSet>
      <dgm:spPr/>
    </dgm:pt>
    <dgm:pt modelId="{44258F72-5EE9-4D39-961E-C7AD8790BFAA}" type="pres">
      <dgm:prSet presAssocID="{7C297863-5C7C-40B6-A2E6-AE58FE3AE5E5}" presName="sibTrans" presStyleCnt="0"/>
      <dgm:spPr/>
    </dgm:pt>
    <dgm:pt modelId="{491CC661-E0F8-4A73-AC31-0C2687CCF626}" type="pres">
      <dgm:prSet presAssocID="{41B37CCA-CFE3-4830-B103-24041E8FBC22}" presName="compNode" presStyleCnt="0"/>
      <dgm:spPr/>
    </dgm:pt>
    <dgm:pt modelId="{B1113B98-B635-4A66-A48A-F8969069FAFF}" type="pres">
      <dgm:prSet presAssocID="{41B37CCA-CFE3-4830-B103-24041E8FBC22}" presName="iconRect" presStyleLbl="node1" presStyleIdx="4" presStyleCnt="5" custAng="1059364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6CA60A9-F405-444F-B277-65A42538F92A}" type="pres">
      <dgm:prSet presAssocID="{41B37CCA-CFE3-4830-B103-24041E8FBC22}" presName="spaceRect" presStyleCnt="0"/>
      <dgm:spPr/>
    </dgm:pt>
    <dgm:pt modelId="{462C75C4-D731-41EC-A843-937E90DE15AE}" type="pres">
      <dgm:prSet presAssocID="{41B37CCA-CFE3-4830-B103-24041E8FBC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708B2F-F9A0-4A8B-8721-206507A2DBCA}" srcId="{89A25693-6630-4ABE-9B67-E6FED7FA3BA9}" destId="{FEE3AEA2-45F6-4811-9E82-8CCB230138F4}" srcOrd="2" destOrd="0" parTransId="{7E19D161-16C1-44BB-9A51-D6AACD658B2A}" sibTransId="{BB4C9D0D-F6F4-4AB1-B0B9-11B803196A38}"/>
    <dgm:cxn modelId="{B48E943C-5D4F-47E3-8E4B-D461BB2AD94A}" type="presOf" srcId="{FEE3AEA2-45F6-4811-9E82-8CCB230138F4}" destId="{9E315C84-845E-4866-86D6-C3984D62AA34}" srcOrd="0" destOrd="0" presId="urn:microsoft.com/office/officeart/2018/2/layout/IconLabelList"/>
    <dgm:cxn modelId="{358BC25F-FED7-44FF-9C09-DAB949406B73}" srcId="{89A25693-6630-4ABE-9B67-E6FED7FA3BA9}" destId="{6077E6B6-E046-4601-90F5-ED4EBA4AAA75}" srcOrd="1" destOrd="0" parTransId="{3189A781-A22D-442C-85D7-2802DABB4264}" sibTransId="{ED2DE507-8490-47FD-9F5B-56352F4C93E7}"/>
    <dgm:cxn modelId="{7A32474D-FD3F-43A9-8270-7A0211626EAD}" type="presOf" srcId="{89A25693-6630-4ABE-9B67-E6FED7FA3BA9}" destId="{57D44437-59DE-4A49-9ADD-53C3F711DF1B}" srcOrd="0" destOrd="0" presId="urn:microsoft.com/office/officeart/2018/2/layout/IconLabelList"/>
    <dgm:cxn modelId="{FFEE5577-5E5A-4ABC-A7A8-1C0F3EC36673}" srcId="{89A25693-6630-4ABE-9B67-E6FED7FA3BA9}" destId="{41B37CCA-CFE3-4830-B103-24041E8FBC22}" srcOrd="4" destOrd="0" parTransId="{56FF6ED0-6504-4E2B-8E36-6DA197E5E0E8}" sibTransId="{4F7CAF64-13C0-4FFE-B836-3499A7F2C450}"/>
    <dgm:cxn modelId="{2B02377E-31F0-4F1D-8EE7-6B5C3FB56732}" srcId="{89A25693-6630-4ABE-9B67-E6FED7FA3BA9}" destId="{72DD5418-FD9B-4E9B-A7B7-35246E6FB6E6}" srcOrd="0" destOrd="0" parTransId="{A8E48174-5E6C-4671-A41B-7D3B3A4475DB}" sibTransId="{C866EEE4-2C8C-4870-B02C-F96315822672}"/>
    <dgm:cxn modelId="{BCF6F293-D37C-4030-8B37-09772F5822AF}" type="presOf" srcId="{A927587F-7872-4206-ACE0-B8359A97EF4E}" destId="{694248E6-9761-4E36-B2BA-B1CE5AC24F68}" srcOrd="0" destOrd="0" presId="urn:microsoft.com/office/officeart/2018/2/layout/IconLabelList"/>
    <dgm:cxn modelId="{BC4F379C-3D16-4F07-B595-0F5D24CBCC0F}" type="presOf" srcId="{41B37CCA-CFE3-4830-B103-24041E8FBC22}" destId="{462C75C4-D731-41EC-A843-937E90DE15AE}" srcOrd="0" destOrd="0" presId="urn:microsoft.com/office/officeart/2018/2/layout/IconLabelList"/>
    <dgm:cxn modelId="{FA533FA9-87DA-4F95-9AF2-7A83220EB883}" type="presOf" srcId="{6077E6B6-E046-4601-90F5-ED4EBA4AAA75}" destId="{B1405BBE-CE7B-4EB4-91D5-E5FF23768524}" srcOrd="0" destOrd="0" presId="urn:microsoft.com/office/officeart/2018/2/layout/IconLabelList"/>
    <dgm:cxn modelId="{595819D4-422F-4FEE-8F36-9F83E748E922}" type="presOf" srcId="{72DD5418-FD9B-4E9B-A7B7-35246E6FB6E6}" destId="{4F8728DE-A046-48D8-AF5D-906A187AF9FF}" srcOrd="0" destOrd="0" presId="urn:microsoft.com/office/officeart/2018/2/layout/IconLabelList"/>
    <dgm:cxn modelId="{E10B63F3-8581-4B92-8FC1-962AB9AAE60C}" srcId="{89A25693-6630-4ABE-9B67-E6FED7FA3BA9}" destId="{A927587F-7872-4206-ACE0-B8359A97EF4E}" srcOrd="3" destOrd="0" parTransId="{DAA876BB-6E0B-4068-B6D8-717C92E12DF0}" sibTransId="{7C297863-5C7C-40B6-A2E6-AE58FE3AE5E5}"/>
    <dgm:cxn modelId="{884C4052-A2CE-4047-BC27-D89FB84E081C}" type="presParOf" srcId="{57D44437-59DE-4A49-9ADD-53C3F711DF1B}" destId="{1A327E09-50F7-4554-97A5-42559A76E1FE}" srcOrd="0" destOrd="0" presId="urn:microsoft.com/office/officeart/2018/2/layout/IconLabelList"/>
    <dgm:cxn modelId="{31D78A37-E1D2-46A7-9EB5-CC3086B35FD4}" type="presParOf" srcId="{1A327E09-50F7-4554-97A5-42559A76E1FE}" destId="{C5CA2BD7-A822-4D6D-B436-F02E4D6F6EFE}" srcOrd="0" destOrd="0" presId="urn:microsoft.com/office/officeart/2018/2/layout/IconLabelList"/>
    <dgm:cxn modelId="{1C90FBED-DCFD-485F-997B-3E408F952035}" type="presParOf" srcId="{1A327E09-50F7-4554-97A5-42559A76E1FE}" destId="{1A81964E-E1A8-4965-AFD6-6E2634B42F3F}" srcOrd="1" destOrd="0" presId="urn:microsoft.com/office/officeart/2018/2/layout/IconLabelList"/>
    <dgm:cxn modelId="{8679EA26-B4D1-4B40-9DC9-C7A977AF536E}" type="presParOf" srcId="{1A327E09-50F7-4554-97A5-42559A76E1FE}" destId="{4F8728DE-A046-48D8-AF5D-906A187AF9FF}" srcOrd="2" destOrd="0" presId="urn:microsoft.com/office/officeart/2018/2/layout/IconLabelList"/>
    <dgm:cxn modelId="{0363B9CB-3B49-4D18-ADCD-32C67891BEF4}" type="presParOf" srcId="{57D44437-59DE-4A49-9ADD-53C3F711DF1B}" destId="{07E901C8-6E85-4B34-835B-492B1C996C05}" srcOrd="1" destOrd="0" presId="urn:microsoft.com/office/officeart/2018/2/layout/IconLabelList"/>
    <dgm:cxn modelId="{C4CAE9AB-33CF-4D9A-8481-B5F2B665E85F}" type="presParOf" srcId="{57D44437-59DE-4A49-9ADD-53C3F711DF1B}" destId="{1CE0775A-5F0C-47A0-B74B-77ACA438B8C7}" srcOrd="2" destOrd="0" presId="urn:microsoft.com/office/officeart/2018/2/layout/IconLabelList"/>
    <dgm:cxn modelId="{1239C801-3259-49FB-B518-1116D22F046B}" type="presParOf" srcId="{1CE0775A-5F0C-47A0-B74B-77ACA438B8C7}" destId="{A53B917F-B92E-40CF-99CB-97A9BD12AC4E}" srcOrd="0" destOrd="0" presId="urn:microsoft.com/office/officeart/2018/2/layout/IconLabelList"/>
    <dgm:cxn modelId="{75CA137D-DDE1-40B3-8430-E13DEDE24A80}" type="presParOf" srcId="{1CE0775A-5F0C-47A0-B74B-77ACA438B8C7}" destId="{9BAA942D-7143-40DA-BE19-88B1B787547C}" srcOrd="1" destOrd="0" presId="urn:microsoft.com/office/officeart/2018/2/layout/IconLabelList"/>
    <dgm:cxn modelId="{F4F01894-2160-4497-8188-958486C8EF8D}" type="presParOf" srcId="{1CE0775A-5F0C-47A0-B74B-77ACA438B8C7}" destId="{B1405BBE-CE7B-4EB4-91D5-E5FF23768524}" srcOrd="2" destOrd="0" presId="urn:microsoft.com/office/officeart/2018/2/layout/IconLabelList"/>
    <dgm:cxn modelId="{708529F2-A4EB-4085-80E7-8E27DF529165}" type="presParOf" srcId="{57D44437-59DE-4A49-9ADD-53C3F711DF1B}" destId="{403CE3C4-2A2C-434A-93DA-BD39D3F79295}" srcOrd="3" destOrd="0" presId="urn:microsoft.com/office/officeart/2018/2/layout/IconLabelList"/>
    <dgm:cxn modelId="{E0224657-992A-47B8-8880-252B174F6B6E}" type="presParOf" srcId="{57D44437-59DE-4A49-9ADD-53C3F711DF1B}" destId="{8EF55449-49B6-4D89-8090-ED7AB4A5C214}" srcOrd="4" destOrd="0" presId="urn:microsoft.com/office/officeart/2018/2/layout/IconLabelList"/>
    <dgm:cxn modelId="{114C54FC-1135-4767-9147-ECDA96746A80}" type="presParOf" srcId="{8EF55449-49B6-4D89-8090-ED7AB4A5C214}" destId="{440E7E65-57BF-4AB7-AC90-1EEE5BE0B2B0}" srcOrd="0" destOrd="0" presId="urn:microsoft.com/office/officeart/2018/2/layout/IconLabelList"/>
    <dgm:cxn modelId="{9A74C8B4-110F-434D-96DA-7E293192E628}" type="presParOf" srcId="{8EF55449-49B6-4D89-8090-ED7AB4A5C214}" destId="{09D2635C-CD64-44C2-A7BC-17470F497642}" srcOrd="1" destOrd="0" presId="urn:microsoft.com/office/officeart/2018/2/layout/IconLabelList"/>
    <dgm:cxn modelId="{848F05FA-E05F-4862-870D-D5865E3E1468}" type="presParOf" srcId="{8EF55449-49B6-4D89-8090-ED7AB4A5C214}" destId="{9E315C84-845E-4866-86D6-C3984D62AA34}" srcOrd="2" destOrd="0" presId="urn:microsoft.com/office/officeart/2018/2/layout/IconLabelList"/>
    <dgm:cxn modelId="{53D10DDB-6DCF-4064-85FD-134DC2887959}" type="presParOf" srcId="{57D44437-59DE-4A49-9ADD-53C3F711DF1B}" destId="{E59136DB-7BE0-42BA-BFB7-4600E3965814}" srcOrd="5" destOrd="0" presId="urn:microsoft.com/office/officeart/2018/2/layout/IconLabelList"/>
    <dgm:cxn modelId="{5C1A6E65-9036-46F6-BC95-893949C11B53}" type="presParOf" srcId="{57D44437-59DE-4A49-9ADD-53C3F711DF1B}" destId="{DC759F22-EDFE-4FAE-9938-04D6329BBEC1}" srcOrd="6" destOrd="0" presId="urn:microsoft.com/office/officeart/2018/2/layout/IconLabelList"/>
    <dgm:cxn modelId="{994C061C-FED5-4FD6-A6BF-0F938E297105}" type="presParOf" srcId="{DC759F22-EDFE-4FAE-9938-04D6329BBEC1}" destId="{EFF0A395-2036-4A0F-84D8-7C42785369A9}" srcOrd="0" destOrd="0" presId="urn:microsoft.com/office/officeart/2018/2/layout/IconLabelList"/>
    <dgm:cxn modelId="{060D06B0-931B-43F1-BBE8-82B80DC18ED5}" type="presParOf" srcId="{DC759F22-EDFE-4FAE-9938-04D6329BBEC1}" destId="{0CD279D4-5F88-4F62-A943-02BFD2CDC09F}" srcOrd="1" destOrd="0" presId="urn:microsoft.com/office/officeart/2018/2/layout/IconLabelList"/>
    <dgm:cxn modelId="{E09D1BB6-A367-4B7C-98CC-6951196BDDC2}" type="presParOf" srcId="{DC759F22-EDFE-4FAE-9938-04D6329BBEC1}" destId="{694248E6-9761-4E36-B2BA-B1CE5AC24F68}" srcOrd="2" destOrd="0" presId="urn:microsoft.com/office/officeart/2018/2/layout/IconLabelList"/>
    <dgm:cxn modelId="{76C35A53-EF6D-4FA0-8E26-D99838397AD2}" type="presParOf" srcId="{57D44437-59DE-4A49-9ADD-53C3F711DF1B}" destId="{44258F72-5EE9-4D39-961E-C7AD8790BFAA}" srcOrd="7" destOrd="0" presId="urn:microsoft.com/office/officeart/2018/2/layout/IconLabelList"/>
    <dgm:cxn modelId="{7ACBE292-12FC-4B6D-BBF7-32E5AA05ABCD}" type="presParOf" srcId="{57D44437-59DE-4A49-9ADD-53C3F711DF1B}" destId="{491CC661-E0F8-4A73-AC31-0C2687CCF626}" srcOrd="8" destOrd="0" presId="urn:microsoft.com/office/officeart/2018/2/layout/IconLabelList"/>
    <dgm:cxn modelId="{3829E060-CEC5-42A4-904D-D32236119107}" type="presParOf" srcId="{491CC661-E0F8-4A73-AC31-0C2687CCF626}" destId="{B1113B98-B635-4A66-A48A-F8969069FAFF}" srcOrd="0" destOrd="0" presId="urn:microsoft.com/office/officeart/2018/2/layout/IconLabelList"/>
    <dgm:cxn modelId="{C7DEE3DF-D97A-45AB-AE08-F121D501DA58}" type="presParOf" srcId="{491CC661-E0F8-4A73-AC31-0C2687CCF626}" destId="{C6CA60A9-F405-444F-B277-65A42538F92A}" srcOrd="1" destOrd="0" presId="urn:microsoft.com/office/officeart/2018/2/layout/IconLabelList"/>
    <dgm:cxn modelId="{C0FA4BC4-7EE3-40D5-B2EC-5322E535C08F}" type="presParOf" srcId="{491CC661-E0F8-4A73-AC31-0C2687CCF626}" destId="{462C75C4-D731-41EC-A843-937E90DE15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1D098-277B-4E03-ADA3-D3EAA9A7977C}" type="doc">
      <dgm:prSet loTypeId="urn:microsoft.com/office/officeart/2018/2/layout/IconVerticalSolid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85821-5A90-448B-BBC0-457D0D7612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 traditional backend involves custom server infrastructure.</a:t>
          </a:r>
          <a:endParaRPr lang="en-US" dirty="0"/>
        </a:p>
      </dgm:t>
    </dgm:pt>
    <dgm:pt modelId="{95251CE0-EFC7-4F08-A4F6-803882E560EB}" type="parTrans" cxnId="{F6324D04-D4BE-4AB3-B701-295FA3A4288F}">
      <dgm:prSet/>
      <dgm:spPr/>
      <dgm:t>
        <a:bodyPr/>
        <a:lstStyle/>
        <a:p>
          <a:endParaRPr lang="en-US"/>
        </a:p>
      </dgm:t>
    </dgm:pt>
    <dgm:pt modelId="{221D412D-CA7E-446C-888F-E4574B9ECEA1}" type="sibTrans" cxnId="{F6324D04-D4BE-4AB3-B701-295FA3A4288F}">
      <dgm:prSet/>
      <dgm:spPr/>
      <dgm:t>
        <a:bodyPr/>
        <a:lstStyle/>
        <a:p>
          <a:endParaRPr lang="en-US"/>
        </a:p>
      </dgm:t>
    </dgm:pt>
    <dgm:pt modelId="{E3ED0B94-349A-43CA-8C7B-806D616ED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It uses a combination of programming languages ,frameworks, and databases</a:t>
          </a:r>
          <a:r>
            <a:rPr lang="en-US" b="1" dirty="0"/>
            <a:t>.</a:t>
          </a:r>
          <a:endParaRPr lang="en-US" dirty="0"/>
        </a:p>
      </dgm:t>
    </dgm:pt>
    <dgm:pt modelId="{F830DC13-5495-48F5-A4F8-59600631A8CF}" type="parTrans" cxnId="{5B021E9C-9F1D-481F-A749-DDB1D264AB8C}">
      <dgm:prSet/>
      <dgm:spPr/>
      <dgm:t>
        <a:bodyPr/>
        <a:lstStyle/>
        <a:p>
          <a:endParaRPr lang="en-US"/>
        </a:p>
      </dgm:t>
    </dgm:pt>
    <dgm:pt modelId="{F14567E5-B6DE-4BC4-96D1-58E4666EA49F}" type="sibTrans" cxnId="{5B021E9C-9F1D-481F-A749-DDB1D264AB8C}">
      <dgm:prSet/>
      <dgm:spPr/>
      <dgm:t>
        <a:bodyPr/>
        <a:lstStyle/>
        <a:p>
          <a:endParaRPr lang="en-US"/>
        </a:p>
      </dgm:t>
    </dgm:pt>
    <dgm:pt modelId="{73B60E4E-4806-48E1-9B7B-3E2CF2A4C2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Firebase is a Backend-as-a-Service (BaaS) provided by Google that offers a suite of tools and services to build, improve, and grow apps.</a:t>
          </a:r>
          <a:endParaRPr lang="en-US" dirty="0"/>
        </a:p>
      </dgm:t>
    </dgm:pt>
    <dgm:pt modelId="{84DE0714-7599-40AE-94B7-23C1154B5C73}" type="parTrans" cxnId="{DFEA31EE-6BE7-4C84-A0E7-B8A6E43813DC}">
      <dgm:prSet/>
      <dgm:spPr/>
      <dgm:t>
        <a:bodyPr/>
        <a:lstStyle/>
        <a:p>
          <a:endParaRPr lang="en-US"/>
        </a:p>
      </dgm:t>
    </dgm:pt>
    <dgm:pt modelId="{7AF9746C-9EC0-4741-A87A-E99582CCF327}" type="sibTrans" cxnId="{DFEA31EE-6BE7-4C84-A0E7-B8A6E43813DC}">
      <dgm:prSet/>
      <dgm:spPr/>
      <dgm:t>
        <a:bodyPr/>
        <a:lstStyle/>
        <a:p>
          <a:endParaRPr lang="en-US"/>
        </a:p>
      </dgm:t>
    </dgm:pt>
    <dgm:pt modelId="{215E051E-3580-4BFF-93DA-AC6CBF0EE0EE}" type="pres">
      <dgm:prSet presAssocID="{3C41D098-277B-4E03-ADA3-D3EAA9A7977C}" presName="root" presStyleCnt="0">
        <dgm:presLayoutVars>
          <dgm:dir/>
          <dgm:resizeHandles val="exact"/>
        </dgm:presLayoutVars>
      </dgm:prSet>
      <dgm:spPr/>
    </dgm:pt>
    <dgm:pt modelId="{7886280A-2665-4CA7-8389-BA8AD2A23EA4}" type="pres">
      <dgm:prSet presAssocID="{E5085821-5A90-448B-BBC0-457D0D761222}" presName="compNode" presStyleCnt="0"/>
      <dgm:spPr/>
    </dgm:pt>
    <dgm:pt modelId="{9486F336-CE22-499B-B047-F2261901C7C9}" type="pres">
      <dgm:prSet presAssocID="{E5085821-5A90-448B-BBC0-457D0D761222}" presName="bgRect" presStyleLbl="bgShp" presStyleIdx="0" presStyleCnt="3"/>
      <dgm:spPr/>
    </dgm:pt>
    <dgm:pt modelId="{1BAEB8A3-4333-49DF-A79F-AF5BB30DDBEC}" type="pres">
      <dgm:prSet presAssocID="{E5085821-5A90-448B-BBC0-457D0D7612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CD4394-41E1-4E77-BC4C-F1195AB3092B}" type="pres">
      <dgm:prSet presAssocID="{E5085821-5A90-448B-BBC0-457D0D761222}" presName="spaceRect" presStyleCnt="0"/>
      <dgm:spPr/>
    </dgm:pt>
    <dgm:pt modelId="{5A72F87F-B27D-45BF-B382-28D12F692E10}" type="pres">
      <dgm:prSet presAssocID="{E5085821-5A90-448B-BBC0-457D0D761222}" presName="parTx" presStyleLbl="revTx" presStyleIdx="0" presStyleCnt="3">
        <dgm:presLayoutVars>
          <dgm:chMax val="0"/>
          <dgm:chPref val="0"/>
        </dgm:presLayoutVars>
      </dgm:prSet>
      <dgm:spPr/>
    </dgm:pt>
    <dgm:pt modelId="{DEDE9C97-F28B-4E18-84EF-D350A291A878}" type="pres">
      <dgm:prSet presAssocID="{221D412D-CA7E-446C-888F-E4574B9ECEA1}" presName="sibTrans" presStyleCnt="0"/>
      <dgm:spPr/>
    </dgm:pt>
    <dgm:pt modelId="{1CBAD020-9555-4124-A56E-1F0F5626FE3E}" type="pres">
      <dgm:prSet presAssocID="{E3ED0B94-349A-43CA-8C7B-806D616ED2D4}" presName="compNode" presStyleCnt="0"/>
      <dgm:spPr/>
    </dgm:pt>
    <dgm:pt modelId="{7E5E0432-C7A3-4506-9DC2-FB47B0B3737B}" type="pres">
      <dgm:prSet presAssocID="{E3ED0B94-349A-43CA-8C7B-806D616ED2D4}" presName="bgRect" presStyleLbl="bgShp" presStyleIdx="1" presStyleCnt="3"/>
      <dgm:spPr/>
    </dgm:pt>
    <dgm:pt modelId="{EE90D9E0-82C9-490A-8928-06E4C29C0281}" type="pres">
      <dgm:prSet presAssocID="{E3ED0B94-349A-43CA-8C7B-806D616ED2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74C6ECC-67F0-4915-A34D-00BC152D531D}" type="pres">
      <dgm:prSet presAssocID="{E3ED0B94-349A-43CA-8C7B-806D616ED2D4}" presName="spaceRect" presStyleCnt="0"/>
      <dgm:spPr/>
    </dgm:pt>
    <dgm:pt modelId="{EF031571-90F9-4F79-A073-0734EFE04AD6}" type="pres">
      <dgm:prSet presAssocID="{E3ED0B94-349A-43CA-8C7B-806D616ED2D4}" presName="parTx" presStyleLbl="revTx" presStyleIdx="1" presStyleCnt="3">
        <dgm:presLayoutVars>
          <dgm:chMax val="0"/>
          <dgm:chPref val="0"/>
        </dgm:presLayoutVars>
      </dgm:prSet>
      <dgm:spPr/>
    </dgm:pt>
    <dgm:pt modelId="{0230EF52-0D49-4A1F-9CE1-7EAD9A9EC867}" type="pres">
      <dgm:prSet presAssocID="{F14567E5-B6DE-4BC4-96D1-58E4666EA49F}" presName="sibTrans" presStyleCnt="0"/>
      <dgm:spPr/>
    </dgm:pt>
    <dgm:pt modelId="{C1B6DF88-9978-4D4A-AAB7-6E6EDE3B9E65}" type="pres">
      <dgm:prSet presAssocID="{73B60E4E-4806-48E1-9B7B-3E2CF2A4C2E6}" presName="compNode" presStyleCnt="0"/>
      <dgm:spPr/>
    </dgm:pt>
    <dgm:pt modelId="{74E92EB7-9D23-4262-AE08-01B8034D916A}" type="pres">
      <dgm:prSet presAssocID="{73B60E4E-4806-48E1-9B7B-3E2CF2A4C2E6}" presName="bgRect" presStyleLbl="bgShp" presStyleIdx="2" presStyleCnt="3"/>
      <dgm:spPr/>
    </dgm:pt>
    <dgm:pt modelId="{934CCB18-8125-4ABA-87A5-ED798AB07A2B}" type="pres">
      <dgm:prSet presAssocID="{73B60E4E-4806-48E1-9B7B-3E2CF2A4C2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3469216-F1EA-46A6-B5B5-1CF8B57CB5F4}" type="pres">
      <dgm:prSet presAssocID="{73B60E4E-4806-48E1-9B7B-3E2CF2A4C2E6}" presName="spaceRect" presStyleCnt="0"/>
      <dgm:spPr/>
    </dgm:pt>
    <dgm:pt modelId="{75D845B1-EAB9-4232-A8EE-E5BDF447B454}" type="pres">
      <dgm:prSet presAssocID="{73B60E4E-4806-48E1-9B7B-3E2CF2A4C2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324D04-D4BE-4AB3-B701-295FA3A4288F}" srcId="{3C41D098-277B-4E03-ADA3-D3EAA9A7977C}" destId="{E5085821-5A90-448B-BBC0-457D0D761222}" srcOrd="0" destOrd="0" parTransId="{95251CE0-EFC7-4F08-A4F6-803882E560EB}" sibTransId="{221D412D-CA7E-446C-888F-E4574B9ECEA1}"/>
    <dgm:cxn modelId="{49F11208-6D27-4CBB-BDB7-D451DF1BDD66}" type="presOf" srcId="{E3ED0B94-349A-43CA-8C7B-806D616ED2D4}" destId="{EF031571-90F9-4F79-A073-0734EFE04AD6}" srcOrd="0" destOrd="0" presId="urn:microsoft.com/office/officeart/2018/2/layout/IconVerticalSolidList"/>
    <dgm:cxn modelId="{D3CFF457-D558-4421-BFE6-4C866AD42BB6}" type="presOf" srcId="{3C41D098-277B-4E03-ADA3-D3EAA9A7977C}" destId="{215E051E-3580-4BFF-93DA-AC6CBF0EE0EE}" srcOrd="0" destOrd="0" presId="urn:microsoft.com/office/officeart/2018/2/layout/IconVerticalSolidList"/>
    <dgm:cxn modelId="{5B021E9C-9F1D-481F-A749-DDB1D264AB8C}" srcId="{3C41D098-277B-4E03-ADA3-D3EAA9A7977C}" destId="{E3ED0B94-349A-43CA-8C7B-806D616ED2D4}" srcOrd="1" destOrd="0" parTransId="{F830DC13-5495-48F5-A4F8-59600631A8CF}" sibTransId="{F14567E5-B6DE-4BC4-96D1-58E4666EA49F}"/>
    <dgm:cxn modelId="{82F76EC1-CDC5-4F7C-B0FA-3FDAAE8B4B41}" type="presOf" srcId="{73B60E4E-4806-48E1-9B7B-3E2CF2A4C2E6}" destId="{75D845B1-EAB9-4232-A8EE-E5BDF447B454}" srcOrd="0" destOrd="0" presId="urn:microsoft.com/office/officeart/2018/2/layout/IconVerticalSolidList"/>
    <dgm:cxn modelId="{DFEA31EE-6BE7-4C84-A0E7-B8A6E43813DC}" srcId="{3C41D098-277B-4E03-ADA3-D3EAA9A7977C}" destId="{73B60E4E-4806-48E1-9B7B-3E2CF2A4C2E6}" srcOrd="2" destOrd="0" parTransId="{84DE0714-7599-40AE-94B7-23C1154B5C73}" sibTransId="{7AF9746C-9EC0-4741-A87A-E99582CCF327}"/>
    <dgm:cxn modelId="{3674EFF4-A0C1-468F-A8DC-34B0CCE064CD}" type="presOf" srcId="{E5085821-5A90-448B-BBC0-457D0D761222}" destId="{5A72F87F-B27D-45BF-B382-28D12F692E10}" srcOrd="0" destOrd="0" presId="urn:microsoft.com/office/officeart/2018/2/layout/IconVerticalSolidList"/>
    <dgm:cxn modelId="{3DF1B644-AE22-4976-9ACC-9AD79F3E975C}" type="presParOf" srcId="{215E051E-3580-4BFF-93DA-AC6CBF0EE0EE}" destId="{7886280A-2665-4CA7-8389-BA8AD2A23EA4}" srcOrd="0" destOrd="0" presId="urn:microsoft.com/office/officeart/2018/2/layout/IconVerticalSolidList"/>
    <dgm:cxn modelId="{1E077551-7799-4991-B1E6-0406F3E10CF8}" type="presParOf" srcId="{7886280A-2665-4CA7-8389-BA8AD2A23EA4}" destId="{9486F336-CE22-499B-B047-F2261901C7C9}" srcOrd="0" destOrd="0" presId="urn:microsoft.com/office/officeart/2018/2/layout/IconVerticalSolidList"/>
    <dgm:cxn modelId="{1FB1289B-9D10-47A7-B36D-018CBD5F1D1F}" type="presParOf" srcId="{7886280A-2665-4CA7-8389-BA8AD2A23EA4}" destId="{1BAEB8A3-4333-49DF-A79F-AF5BB30DDBEC}" srcOrd="1" destOrd="0" presId="urn:microsoft.com/office/officeart/2018/2/layout/IconVerticalSolidList"/>
    <dgm:cxn modelId="{68502A4D-EAAF-4556-A660-D3902B7BE070}" type="presParOf" srcId="{7886280A-2665-4CA7-8389-BA8AD2A23EA4}" destId="{40CD4394-41E1-4E77-BC4C-F1195AB3092B}" srcOrd="2" destOrd="0" presId="urn:microsoft.com/office/officeart/2018/2/layout/IconVerticalSolidList"/>
    <dgm:cxn modelId="{3365A230-B6B9-44A7-8D50-19B0A9090DF7}" type="presParOf" srcId="{7886280A-2665-4CA7-8389-BA8AD2A23EA4}" destId="{5A72F87F-B27D-45BF-B382-28D12F692E10}" srcOrd="3" destOrd="0" presId="urn:microsoft.com/office/officeart/2018/2/layout/IconVerticalSolidList"/>
    <dgm:cxn modelId="{04CD2BB2-6B3E-4231-AE50-4DF5239674D3}" type="presParOf" srcId="{215E051E-3580-4BFF-93DA-AC6CBF0EE0EE}" destId="{DEDE9C97-F28B-4E18-84EF-D350A291A878}" srcOrd="1" destOrd="0" presId="urn:microsoft.com/office/officeart/2018/2/layout/IconVerticalSolidList"/>
    <dgm:cxn modelId="{B3BEDD76-865D-403E-A2AE-D391067F9BD1}" type="presParOf" srcId="{215E051E-3580-4BFF-93DA-AC6CBF0EE0EE}" destId="{1CBAD020-9555-4124-A56E-1F0F5626FE3E}" srcOrd="2" destOrd="0" presId="urn:microsoft.com/office/officeart/2018/2/layout/IconVerticalSolidList"/>
    <dgm:cxn modelId="{FD174423-6168-49D7-9268-A6A7EB9C33E5}" type="presParOf" srcId="{1CBAD020-9555-4124-A56E-1F0F5626FE3E}" destId="{7E5E0432-C7A3-4506-9DC2-FB47B0B3737B}" srcOrd="0" destOrd="0" presId="urn:microsoft.com/office/officeart/2018/2/layout/IconVerticalSolidList"/>
    <dgm:cxn modelId="{1E5ACAB8-6EC9-4291-8499-20905A792C1F}" type="presParOf" srcId="{1CBAD020-9555-4124-A56E-1F0F5626FE3E}" destId="{EE90D9E0-82C9-490A-8928-06E4C29C0281}" srcOrd="1" destOrd="0" presId="urn:microsoft.com/office/officeart/2018/2/layout/IconVerticalSolidList"/>
    <dgm:cxn modelId="{3B66CDBA-3851-4924-B362-D6A3F8982284}" type="presParOf" srcId="{1CBAD020-9555-4124-A56E-1F0F5626FE3E}" destId="{774C6ECC-67F0-4915-A34D-00BC152D531D}" srcOrd="2" destOrd="0" presId="urn:microsoft.com/office/officeart/2018/2/layout/IconVerticalSolidList"/>
    <dgm:cxn modelId="{560D3B9D-C16B-43FB-A692-067AA23E3B06}" type="presParOf" srcId="{1CBAD020-9555-4124-A56E-1F0F5626FE3E}" destId="{EF031571-90F9-4F79-A073-0734EFE04AD6}" srcOrd="3" destOrd="0" presId="urn:microsoft.com/office/officeart/2018/2/layout/IconVerticalSolidList"/>
    <dgm:cxn modelId="{0EAD1B20-FA97-436C-99FB-5611A4A9D19D}" type="presParOf" srcId="{215E051E-3580-4BFF-93DA-AC6CBF0EE0EE}" destId="{0230EF52-0D49-4A1F-9CE1-7EAD9A9EC867}" srcOrd="3" destOrd="0" presId="urn:microsoft.com/office/officeart/2018/2/layout/IconVerticalSolidList"/>
    <dgm:cxn modelId="{8136AB4F-52ED-4DE6-A65A-0C62E3F8D942}" type="presParOf" srcId="{215E051E-3580-4BFF-93DA-AC6CBF0EE0EE}" destId="{C1B6DF88-9978-4D4A-AAB7-6E6EDE3B9E65}" srcOrd="4" destOrd="0" presId="urn:microsoft.com/office/officeart/2018/2/layout/IconVerticalSolidList"/>
    <dgm:cxn modelId="{1EF7076B-19C1-4383-8D9E-DBFC03DD1B59}" type="presParOf" srcId="{C1B6DF88-9978-4D4A-AAB7-6E6EDE3B9E65}" destId="{74E92EB7-9D23-4262-AE08-01B8034D916A}" srcOrd="0" destOrd="0" presId="urn:microsoft.com/office/officeart/2018/2/layout/IconVerticalSolidList"/>
    <dgm:cxn modelId="{5A612DBB-E96F-421D-B735-C99D76E01C36}" type="presParOf" srcId="{C1B6DF88-9978-4D4A-AAB7-6E6EDE3B9E65}" destId="{934CCB18-8125-4ABA-87A5-ED798AB07A2B}" srcOrd="1" destOrd="0" presId="urn:microsoft.com/office/officeart/2018/2/layout/IconVerticalSolidList"/>
    <dgm:cxn modelId="{9307F21C-498F-435A-9332-D5340592FB26}" type="presParOf" srcId="{C1B6DF88-9978-4D4A-AAB7-6E6EDE3B9E65}" destId="{F3469216-F1EA-46A6-B5B5-1CF8B57CB5F4}" srcOrd="2" destOrd="0" presId="urn:microsoft.com/office/officeart/2018/2/layout/IconVerticalSolidList"/>
    <dgm:cxn modelId="{4118C08E-2E62-4E32-AA0B-CD615FD5E181}" type="presParOf" srcId="{C1B6DF88-9978-4D4A-AAB7-6E6EDE3B9E65}" destId="{75D845B1-EAB9-4232-A8EE-E5BDF447B4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9B0E8-F5EE-4EE2-BF51-28D8D6BDE6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ED50382-5867-44E6-84D4-1CACE50146F9}">
      <dgm:prSet/>
      <dgm:spPr/>
      <dgm:t>
        <a:bodyPr/>
        <a:lstStyle/>
        <a:p>
          <a:pPr>
            <a:defRPr cap="all"/>
          </a:pPr>
          <a:r>
            <a:rPr lang="en-US"/>
            <a:t>Simple</a:t>
          </a:r>
        </a:p>
      </dgm:t>
    </dgm:pt>
    <dgm:pt modelId="{E6475101-00EE-40F2-BA15-DE6EC6CB7089}" type="parTrans" cxnId="{C8F7ACA0-7187-4B48-BF6B-DD7D69722F73}">
      <dgm:prSet/>
      <dgm:spPr/>
      <dgm:t>
        <a:bodyPr/>
        <a:lstStyle/>
        <a:p>
          <a:endParaRPr lang="en-US"/>
        </a:p>
      </dgm:t>
    </dgm:pt>
    <dgm:pt modelId="{3E6F6D44-3F34-4524-AED1-27A572BF3834}" type="sibTrans" cxnId="{C8F7ACA0-7187-4B48-BF6B-DD7D69722F73}">
      <dgm:prSet/>
      <dgm:spPr/>
      <dgm:t>
        <a:bodyPr/>
        <a:lstStyle/>
        <a:p>
          <a:endParaRPr lang="en-US"/>
        </a:p>
      </dgm:t>
    </dgm:pt>
    <dgm:pt modelId="{F738FAD6-2539-4650-A150-ADC96E7F10B1}">
      <dgm:prSet/>
      <dgm:spPr/>
      <dgm:t>
        <a:bodyPr/>
        <a:lstStyle/>
        <a:p>
          <a:pPr>
            <a:defRPr cap="all"/>
          </a:pPr>
          <a:r>
            <a:rPr lang="en-US"/>
            <a:t>Authentication</a:t>
          </a:r>
        </a:p>
      </dgm:t>
    </dgm:pt>
    <dgm:pt modelId="{13E64925-EB8A-4698-AAC9-F3AA85548A13}" type="parTrans" cxnId="{EEB4F033-BC07-477E-8541-CEE58238F93D}">
      <dgm:prSet/>
      <dgm:spPr/>
      <dgm:t>
        <a:bodyPr/>
        <a:lstStyle/>
        <a:p>
          <a:endParaRPr lang="en-US"/>
        </a:p>
      </dgm:t>
    </dgm:pt>
    <dgm:pt modelId="{245652C6-6168-4FA0-A027-4574D0077264}" type="sibTrans" cxnId="{EEB4F033-BC07-477E-8541-CEE58238F93D}">
      <dgm:prSet/>
      <dgm:spPr/>
      <dgm:t>
        <a:bodyPr/>
        <a:lstStyle/>
        <a:p>
          <a:endParaRPr lang="en-US"/>
        </a:p>
      </dgm:t>
    </dgm:pt>
    <dgm:pt modelId="{86B4079C-911D-4C46-9C70-C122C2F009F4}">
      <dgm:prSet/>
      <dgm:spPr/>
      <dgm:t>
        <a:bodyPr/>
        <a:lstStyle/>
        <a:p>
          <a:pPr>
            <a:defRPr cap="all"/>
          </a:pPr>
          <a:r>
            <a:rPr lang="en-US"/>
            <a:t>Cloud Storage</a:t>
          </a:r>
        </a:p>
      </dgm:t>
    </dgm:pt>
    <dgm:pt modelId="{1FA9FB21-CE0E-468D-84F7-037798FCE88D}" type="parTrans" cxnId="{A01119C7-1840-4BDB-BD94-5FAF15241BCB}">
      <dgm:prSet/>
      <dgm:spPr/>
      <dgm:t>
        <a:bodyPr/>
        <a:lstStyle/>
        <a:p>
          <a:endParaRPr lang="en-US"/>
        </a:p>
      </dgm:t>
    </dgm:pt>
    <dgm:pt modelId="{C25DAD65-355F-496C-85FB-6D33BF800973}" type="sibTrans" cxnId="{A01119C7-1840-4BDB-BD94-5FAF15241BCB}">
      <dgm:prSet/>
      <dgm:spPr/>
      <dgm:t>
        <a:bodyPr/>
        <a:lstStyle/>
        <a:p>
          <a:endParaRPr lang="en-US"/>
        </a:p>
      </dgm:t>
    </dgm:pt>
    <dgm:pt modelId="{F6BDB10A-5C4B-46EE-BA2A-949FBB35B90A}">
      <dgm:prSet/>
      <dgm:spPr/>
      <dgm:t>
        <a:bodyPr/>
        <a:lstStyle/>
        <a:p>
          <a:pPr>
            <a:defRPr cap="all"/>
          </a:pPr>
          <a:r>
            <a:rPr lang="en-US"/>
            <a:t>Realtime Database</a:t>
          </a:r>
        </a:p>
      </dgm:t>
    </dgm:pt>
    <dgm:pt modelId="{893648BE-D9DF-4B6C-81B8-06257F6EDF75}" type="parTrans" cxnId="{1C624023-ACF5-4C18-A351-9C29CFB2BA90}">
      <dgm:prSet/>
      <dgm:spPr/>
      <dgm:t>
        <a:bodyPr/>
        <a:lstStyle/>
        <a:p>
          <a:endParaRPr lang="en-US"/>
        </a:p>
      </dgm:t>
    </dgm:pt>
    <dgm:pt modelId="{40D57B3C-84ED-4DB2-A4DF-7E48C2AE6897}" type="sibTrans" cxnId="{1C624023-ACF5-4C18-A351-9C29CFB2BA90}">
      <dgm:prSet/>
      <dgm:spPr/>
      <dgm:t>
        <a:bodyPr/>
        <a:lstStyle/>
        <a:p>
          <a:endParaRPr lang="en-US"/>
        </a:p>
      </dgm:t>
    </dgm:pt>
    <dgm:pt modelId="{15EA4CBF-5866-4C1E-9B15-5DAB044FE7A6}">
      <dgm:prSet/>
      <dgm:spPr/>
      <dgm:t>
        <a:bodyPr/>
        <a:lstStyle/>
        <a:p>
          <a:pPr>
            <a:defRPr cap="all"/>
          </a:pPr>
          <a:r>
            <a:rPr lang="en-US"/>
            <a:t>Remote Config</a:t>
          </a:r>
        </a:p>
      </dgm:t>
    </dgm:pt>
    <dgm:pt modelId="{2E5421EF-C824-4BED-8C5D-4DBFE03CEA27}" type="parTrans" cxnId="{848053E3-92F3-46DA-848F-F19B37D04098}">
      <dgm:prSet/>
      <dgm:spPr/>
      <dgm:t>
        <a:bodyPr/>
        <a:lstStyle/>
        <a:p>
          <a:endParaRPr lang="en-US"/>
        </a:p>
      </dgm:t>
    </dgm:pt>
    <dgm:pt modelId="{421F22AB-EA43-4432-A3D1-B8EB1E5C29D7}" type="sibTrans" cxnId="{848053E3-92F3-46DA-848F-F19B37D04098}">
      <dgm:prSet/>
      <dgm:spPr/>
      <dgm:t>
        <a:bodyPr/>
        <a:lstStyle/>
        <a:p>
          <a:endParaRPr lang="en-US"/>
        </a:p>
      </dgm:t>
    </dgm:pt>
    <dgm:pt modelId="{1048D8E3-8AC6-4302-87AA-DC3225D5CF28}" type="pres">
      <dgm:prSet presAssocID="{4479B0E8-F5EE-4EE2-BF51-28D8D6BDE682}" presName="root" presStyleCnt="0">
        <dgm:presLayoutVars>
          <dgm:dir/>
          <dgm:resizeHandles val="exact"/>
        </dgm:presLayoutVars>
      </dgm:prSet>
      <dgm:spPr/>
    </dgm:pt>
    <dgm:pt modelId="{9898B287-435D-4FFF-917A-9E11520EC501}" type="pres">
      <dgm:prSet presAssocID="{4ED50382-5867-44E6-84D4-1CACE50146F9}" presName="compNode" presStyleCnt="0"/>
      <dgm:spPr/>
    </dgm:pt>
    <dgm:pt modelId="{D1722C6B-1CF8-4443-B858-93580F8C18C6}" type="pres">
      <dgm:prSet presAssocID="{4ED50382-5867-44E6-84D4-1CACE50146F9}" presName="iconBgRect" presStyleLbl="bgShp" presStyleIdx="0" presStyleCnt="5"/>
      <dgm:spPr/>
    </dgm:pt>
    <dgm:pt modelId="{082E9AA6-CC55-4FCC-AA28-3362B167D1BE}" type="pres">
      <dgm:prSet presAssocID="{4ED50382-5867-44E6-84D4-1CACE50146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88A838-BD57-4B6E-83D8-B01E4449455E}" type="pres">
      <dgm:prSet presAssocID="{4ED50382-5867-44E6-84D4-1CACE50146F9}" presName="spaceRect" presStyleCnt="0"/>
      <dgm:spPr/>
    </dgm:pt>
    <dgm:pt modelId="{19122A43-AF03-4334-8865-76B6FA214483}" type="pres">
      <dgm:prSet presAssocID="{4ED50382-5867-44E6-84D4-1CACE50146F9}" presName="textRect" presStyleLbl="revTx" presStyleIdx="0" presStyleCnt="5">
        <dgm:presLayoutVars>
          <dgm:chMax val="1"/>
          <dgm:chPref val="1"/>
        </dgm:presLayoutVars>
      </dgm:prSet>
      <dgm:spPr/>
    </dgm:pt>
    <dgm:pt modelId="{47F59D94-F786-4CEF-BF7E-5BE91A7855A9}" type="pres">
      <dgm:prSet presAssocID="{3E6F6D44-3F34-4524-AED1-27A572BF3834}" presName="sibTrans" presStyleCnt="0"/>
      <dgm:spPr/>
    </dgm:pt>
    <dgm:pt modelId="{D67AD1FC-0A45-4CDB-8B31-A1EBC31F63FA}" type="pres">
      <dgm:prSet presAssocID="{F738FAD6-2539-4650-A150-ADC96E7F10B1}" presName="compNode" presStyleCnt="0"/>
      <dgm:spPr/>
    </dgm:pt>
    <dgm:pt modelId="{D53C68D2-DB6E-4D3A-8BB4-7967DB69426B}" type="pres">
      <dgm:prSet presAssocID="{F738FAD6-2539-4650-A150-ADC96E7F10B1}" presName="iconBgRect" presStyleLbl="bgShp" presStyleIdx="1" presStyleCnt="5"/>
      <dgm:spPr/>
    </dgm:pt>
    <dgm:pt modelId="{03406BA5-DA62-4035-8212-37BA54D5AC86}" type="pres">
      <dgm:prSet presAssocID="{F738FAD6-2539-4650-A150-ADC96E7F10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7C9F81A-3F63-48B8-B874-55C03ACEB04C}" type="pres">
      <dgm:prSet presAssocID="{F738FAD6-2539-4650-A150-ADC96E7F10B1}" presName="spaceRect" presStyleCnt="0"/>
      <dgm:spPr/>
    </dgm:pt>
    <dgm:pt modelId="{2E3D9FBD-4479-4A90-9A56-FB1053FBC52F}" type="pres">
      <dgm:prSet presAssocID="{F738FAD6-2539-4650-A150-ADC96E7F10B1}" presName="textRect" presStyleLbl="revTx" presStyleIdx="1" presStyleCnt="5">
        <dgm:presLayoutVars>
          <dgm:chMax val="1"/>
          <dgm:chPref val="1"/>
        </dgm:presLayoutVars>
      </dgm:prSet>
      <dgm:spPr/>
    </dgm:pt>
    <dgm:pt modelId="{DE367124-6ED7-4BC5-B835-64F8BE9ED108}" type="pres">
      <dgm:prSet presAssocID="{245652C6-6168-4FA0-A027-4574D0077264}" presName="sibTrans" presStyleCnt="0"/>
      <dgm:spPr/>
    </dgm:pt>
    <dgm:pt modelId="{65A62EC9-2CF5-4AB5-9F9E-64F9C427CF7D}" type="pres">
      <dgm:prSet presAssocID="{86B4079C-911D-4C46-9C70-C122C2F009F4}" presName="compNode" presStyleCnt="0"/>
      <dgm:spPr/>
    </dgm:pt>
    <dgm:pt modelId="{D915AA88-2088-48B3-AF6F-D8499E788BCA}" type="pres">
      <dgm:prSet presAssocID="{86B4079C-911D-4C46-9C70-C122C2F009F4}" presName="iconBgRect" presStyleLbl="bgShp" presStyleIdx="2" presStyleCnt="5"/>
      <dgm:spPr/>
    </dgm:pt>
    <dgm:pt modelId="{7B11AEB1-3841-4F6C-9217-4930D102E32F}" type="pres">
      <dgm:prSet presAssocID="{86B4079C-911D-4C46-9C70-C122C2F009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85B50C-F3D8-45FD-A966-04A04B4D190E}" type="pres">
      <dgm:prSet presAssocID="{86B4079C-911D-4C46-9C70-C122C2F009F4}" presName="spaceRect" presStyleCnt="0"/>
      <dgm:spPr/>
    </dgm:pt>
    <dgm:pt modelId="{D9B632DD-0CD0-41CE-AEF0-8B3E1C937BE5}" type="pres">
      <dgm:prSet presAssocID="{86B4079C-911D-4C46-9C70-C122C2F009F4}" presName="textRect" presStyleLbl="revTx" presStyleIdx="2" presStyleCnt="5">
        <dgm:presLayoutVars>
          <dgm:chMax val="1"/>
          <dgm:chPref val="1"/>
        </dgm:presLayoutVars>
      </dgm:prSet>
      <dgm:spPr/>
    </dgm:pt>
    <dgm:pt modelId="{A3178EF1-C840-4D81-BE67-61245DB7F5FA}" type="pres">
      <dgm:prSet presAssocID="{C25DAD65-355F-496C-85FB-6D33BF800973}" presName="sibTrans" presStyleCnt="0"/>
      <dgm:spPr/>
    </dgm:pt>
    <dgm:pt modelId="{EA96BF23-B4E7-4077-921A-EF7A6E2D6BFF}" type="pres">
      <dgm:prSet presAssocID="{F6BDB10A-5C4B-46EE-BA2A-949FBB35B90A}" presName="compNode" presStyleCnt="0"/>
      <dgm:spPr/>
    </dgm:pt>
    <dgm:pt modelId="{C02673EB-DE6A-4460-A511-F83E17957ABA}" type="pres">
      <dgm:prSet presAssocID="{F6BDB10A-5C4B-46EE-BA2A-949FBB35B90A}" presName="iconBgRect" presStyleLbl="bgShp" presStyleIdx="3" presStyleCnt="5"/>
      <dgm:spPr/>
    </dgm:pt>
    <dgm:pt modelId="{60EF3EAC-A894-4742-8B21-905D6519B7E4}" type="pres">
      <dgm:prSet presAssocID="{F6BDB10A-5C4B-46EE-BA2A-949FBB35B9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FE9150-AD22-4DBE-9EA4-90D38371678B}" type="pres">
      <dgm:prSet presAssocID="{F6BDB10A-5C4B-46EE-BA2A-949FBB35B90A}" presName="spaceRect" presStyleCnt="0"/>
      <dgm:spPr/>
    </dgm:pt>
    <dgm:pt modelId="{66C01234-964A-4BEA-ADDB-1766DC621CD9}" type="pres">
      <dgm:prSet presAssocID="{F6BDB10A-5C4B-46EE-BA2A-949FBB35B90A}" presName="textRect" presStyleLbl="revTx" presStyleIdx="3" presStyleCnt="5">
        <dgm:presLayoutVars>
          <dgm:chMax val="1"/>
          <dgm:chPref val="1"/>
        </dgm:presLayoutVars>
      </dgm:prSet>
      <dgm:spPr/>
    </dgm:pt>
    <dgm:pt modelId="{77CBFF81-03FF-4790-8512-00E6503DF75F}" type="pres">
      <dgm:prSet presAssocID="{40D57B3C-84ED-4DB2-A4DF-7E48C2AE6897}" presName="sibTrans" presStyleCnt="0"/>
      <dgm:spPr/>
    </dgm:pt>
    <dgm:pt modelId="{ABB05015-F829-417E-805D-217641D7B1C0}" type="pres">
      <dgm:prSet presAssocID="{15EA4CBF-5866-4C1E-9B15-5DAB044FE7A6}" presName="compNode" presStyleCnt="0"/>
      <dgm:spPr/>
    </dgm:pt>
    <dgm:pt modelId="{1DC3D105-5AE2-4ACB-B777-B0542498A38C}" type="pres">
      <dgm:prSet presAssocID="{15EA4CBF-5866-4C1E-9B15-5DAB044FE7A6}" presName="iconBgRect" presStyleLbl="bgShp" presStyleIdx="4" presStyleCnt="5"/>
      <dgm:spPr/>
    </dgm:pt>
    <dgm:pt modelId="{42FCD107-180C-475E-BC1D-F5765EB3F7C0}" type="pres">
      <dgm:prSet presAssocID="{15EA4CBF-5866-4C1E-9B15-5DAB044FE7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A04169-7424-4BF0-9E2D-77F92B57D034}" type="pres">
      <dgm:prSet presAssocID="{15EA4CBF-5866-4C1E-9B15-5DAB044FE7A6}" presName="spaceRect" presStyleCnt="0"/>
      <dgm:spPr/>
    </dgm:pt>
    <dgm:pt modelId="{B1020FCF-4C8D-47A1-A0C9-D1E7BAFC75D7}" type="pres">
      <dgm:prSet presAssocID="{15EA4CBF-5866-4C1E-9B15-5DAB044FE7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899C06-CAFD-41EB-A35D-14EBABA2B797}" type="presOf" srcId="{15EA4CBF-5866-4C1E-9B15-5DAB044FE7A6}" destId="{B1020FCF-4C8D-47A1-A0C9-D1E7BAFC75D7}" srcOrd="0" destOrd="0" presId="urn:microsoft.com/office/officeart/2018/5/layout/IconCircleLabelList"/>
    <dgm:cxn modelId="{7C0C2715-103D-4F93-9E7C-B8BDF4C6A1DE}" type="presOf" srcId="{F738FAD6-2539-4650-A150-ADC96E7F10B1}" destId="{2E3D9FBD-4479-4A90-9A56-FB1053FBC52F}" srcOrd="0" destOrd="0" presId="urn:microsoft.com/office/officeart/2018/5/layout/IconCircleLabelList"/>
    <dgm:cxn modelId="{1C624023-ACF5-4C18-A351-9C29CFB2BA90}" srcId="{4479B0E8-F5EE-4EE2-BF51-28D8D6BDE682}" destId="{F6BDB10A-5C4B-46EE-BA2A-949FBB35B90A}" srcOrd="3" destOrd="0" parTransId="{893648BE-D9DF-4B6C-81B8-06257F6EDF75}" sibTransId="{40D57B3C-84ED-4DB2-A4DF-7E48C2AE6897}"/>
    <dgm:cxn modelId="{FD1E6529-4A2F-410B-BA7B-C00E086DE418}" type="presOf" srcId="{86B4079C-911D-4C46-9C70-C122C2F009F4}" destId="{D9B632DD-0CD0-41CE-AEF0-8B3E1C937BE5}" srcOrd="0" destOrd="0" presId="urn:microsoft.com/office/officeart/2018/5/layout/IconCircleLabelList"/>
    <dgm:cxn modelId="{EEB4F033-BC07-477E-8541-CEE58238F93D}" srcId="{4479B0E8-F5EE-4EE2-BF51-28D8D6BDE682}" destId="{F738FAD6-2539-4650-A150-ADC96E7F10B1}" srcOrd="1" destOrd="0" parTransId="{13E64925-EB8A-4698-AAC9-F3AA85548A13}" sibTransId="{245652C6-6168-4FA0-A027-4574D0077264}"/>
    <dgm:cxn modelId="{4492A743-DEAE-44C3-BCC1-316BAB746323}" type="presOf" srcId="{F6BDB10A-5C4B-46EE-BA2A-949FBB35B90A}" destId="{66C01234-964A-4BEA-ADDB-1766DC621CD9}" srcOrd="0" destOrd="0" presId="urn:microsoft.com/office/officeart/2018/5/layout/IconCircleLabelList"/>
    <dgm:cxn modelId="{9CC3E974-B919-4DBD-9536-1010C47FCF5B}" type="presOf" srcId="{4ED50382-5867-44E6-84D4-1CACE50146F9}" destId="{19122A43-AF03-4334-8865-76B6FA214483}" srcOrd="0" destOrd="0" presId="urn:microsoft.com/office/officeart/2018/5/layout/IconCircleLabelList"/>
    <dgm:cxn modelId="{C8F7ACA0-7187-4B48-BF6B-DD7D69722F73}" srcId="{4479B0E8-F5EE-4EE2-BF51-28D8D6BDE682}" destId="{4ED50382-5867-44E6-84D4-1CACE50146F9}" srcOrd="0" destOrd="0" parTransId="{E6475101-00EE-40F2-BA15-DE6EC6CB7089}" sibTransId="{3E6F6D44-3F34-4524-AED1-27A572BF3834}"/>
    <dgm:cxn modelId="{A01119C7-1840-4BDB-BD94-5FAF15241BCB}" srcId="{4479B0E8-F5EE-4EE2-BF51-28D8D6BDE682}" destId="{86B4079C-911D-4C46-9C70-C122C2F009F4}" srcOrd="2" destOrd="0" parTransId="{1FA9FB21-CE0E-468D-84F7-037798FCE88D}" sibTransId="{C25DAD65-355F-496C-85FB-6D33BF800973}"/>
    <dgm:cxn modelId="{848053E3-92F3-46DA-848F-F19B37D04098}" srcId="{4479B0E8-F5EE-4EE2-BF51-28D8D6BDE682}" destId="{15EA4CBF-5866-4C1E-9B15-5DAB044FE7A6}" srcOrd="4" destOrd="0" parTransId="{2E5421EF-C824-4BED-8C5D-4DBFE03CEA27}" sibTransId="{421F22AB-EA43-4432-A3D1-B8EB1E5C29D7}"/>
    <dgm:cxn modelId="{61E108EE-2024-4F7A-ACDB-D008EC499B5D}" type="presOf" srcId="{4479B0E8-F5EE-4EE2-BF51-28D8D6BDE682}" destId="{1048D8E3-8AC6-4302-87AA-DC3225D5CF28}" srcOrd="0" destOrd="0" presId="urn:microsoft.com/office/officeart/2018/5/layout/IconCircleLabelList"/>
    <dgm:cxn modelId="{BDD5578F-F694-4C10-AFC3-5240F82B2E9F}" type="presParOf" srcId="{1048D8E3-8AC6-4302-87AA-DC3225D5CF28}" destId="{9898B287-435D-4FFF-917A-9E11520EC501}" srcOrd="0" destOrd="0" presId="urn:microsoft.com/office/officeart/2018/5/layout/IconCircleLabelList"/>
    <dgm:cxn modelId="{A9E16AC8-7DBD-459F-ACF2-A9716321EE0B}" type="presParOf" srcId="{9898B287-435D-4FFF-917A-9E11520EC501}" destId="{D1722C6B-1CF8-4443-B858-93580F8C18C6}" srcOrd="0" destOrd="0" presId="urn:microsoft.com/office/officeart/2018/5/layout/IconCircleLabelList"/>
    <dgm:cxn modelId="{BA95F452-0029-42E6-A431-94FAC5143161}" type="presParOf" srcId="{9898B287-435D-4FFF-917A-9E11520EC501}" destId="{082E9AA6-CC55-4FCC-AA28-3362B167D1BE}" srcOrd="1" destOrd="0" presId="urn:microsoft.com/office/officeart/2018/5/layout/IconCircleLabelList"/>
    <dgm:cxn modelId="{38CED856-73CA-4025-A2DA-6CF4288F0CA5}" type="presParOf" srcId="{9898B287-435D-4FFF-917A-9E11520EC501}" destId="{1288A838-BD57-4B6E-83D8-B01E4449455E}" srcOrd="2" destOrd="0" presId="urn:microsoft.com/office/officeart/2018/5/layout/IconCircleLabelList"/>
    <dgm:cxn modelId="{73476292-0E2A-43CB-927C-B3A6DFC367C6}" type="presParOf" srcId="{9898B287-435D-4FFF-917A-9E11520EC501}" destId="{19122A43-AF03-4334-8865-76B6FA214483}" srcOrd="3" destOrd="0" presId="urn:microsoft.com/office/officeart/2018/5/layout/IconCircleLabelList"/>
    <dgm:cxn modelId="{2BF22127-4325-4689-8E7E-13E85CB174C9}" type="presParOf" srcId="{1048D8E3-8AC6-4302-87AA-DC3225D5CF28}" destId="{47F59D94-F786-4CEF-BF7E-5BE91A7855A9}" srcOrd="1" destOrd="0" presId="urn:microsoft.com/office/officeart/2018/5/layout/IconCircleLabelList"/>
    <dgm:cxn modelId="{EBE30E72-6DCD-47AB-8CDF-089350E8AE7A}" type="presParOf" srcId="{1048D8E3-8AC6-4302-87AA-DC3225D5CF28}" destId="{D67AD1FC-0A45-4CDB-8B31-A1EBC31F63FA}" srcOrd="2" destOrd="0" presId="urn:microsoft.com/office/officeart/2018/5/layout/IconCircleLabelList"/>
    <dgm:cxn modelId="{80A39332-19CA-45A4-A01E-D86906D6F3C8}" type="presParOf" srcId="{D67AD1FC-0A45-4CDB-8B31-A1EBC31F63FA}" destId="{D53C68D2-DB6E-4D3A-8BB4-7967DB69426B}" srcOrd="0" destOrd="0" presId="urn:microsoft.com/office/officeart/2018/5/layout/IconCircleLabelList"/>
    <dgm:cxn modelId="{39870E70-1D83-423A-A892-11383C862169}" type="presParOf" srcId="{D67AD1FC-0A45-4CDB-8B31-A1EBC31F63FA}" destId="{03406BA5-DA62-4035-8212-37BA54D5AC86}" srcOrd="1" destOrd="0" presId="urn:microsoft.com/office/officeart/2018/5/layout/IconCircleLabelList"/>
    <dgm:cxn modelId="{E50168E6-6B85-4DC9-BB63-056CD1C6A685}" type="presParOf" srcId="{D67AD1FC-0A45-4CDB-8B31-A1EBC31F63FA}" destId="{E7C9F81A-3F63-48B8-B874-55C03ACEB04C}" srcOrd="2" destOrd="0" presId="urn:microsoft.com/office/officeart/2018/5/layout/IconCircleLabelList"/>
    <dgm:cxn modelId="{601A877E-BF02-4526-8CC1-1E854E1AD966}" type="presParOf" srcId="{D67AD1FC-0A45-4CDB-8B31-A1EBC31F63FA}" destId="{2E3D9FBD-4479-4A90-9A56-FB1053FBC52F}" srcOrd="3" destOrd="0" presId="urn:microsoft.com/office/officeart/2018/5/layout/IconCircleLabelList"/>
    <dgm:cxn modelId="{AAEDEA1A-E082-4D2E-8696-6E10CD924589}" type="presParOf" srcId="{1048D8E3-8AC6-4302-87AA-DC3225D5CF28}" destId="{DE367124-6ED7-4BC5-B835-64F8BE9ED108}" srcOrd="3" destOrd="0" presId="urn:microsoft.com/office/officeart/2018/5/layout/IconCircleLabelList"/>
    <dgm:cxn modelId="{ED1FAA07-DC36-413D-A5EE-E8E9CC11647D}" type="presParOf" srcId="{1048D8E3-8AC6-4302-87AA-DC3225D5CF28}" destId="{65A62EC9-2CF5-4AB5-9F9E-64F9C427CF7D}" srcOrd="4" destOrd="0" presId="urn:microsoft.com/office/officeart/2018/5/layout/IconCircleLabelList"/>
    <dgm:cxn modelId="{455A0365-1CAB-47A2-97AA-0D94CC68ACFB}" type="presParOf" srcId="{65A62EC9-2CF5-4AB5-9F9E-64F9C427CF7D}" destId="{D915AA88-2088-48B3-AF6F-D8499E788BCA}" srcOrd="0" destOrd="0" presId="urn:microsoft.com/office/officeart/2018/5/layout/IconCircleLabelList"/>
    <dgm:cxn modelId="{387541E7-419C-4CC5-97B1-ECBB7D04A8CF}" type="presParOf" srcId="{65A62EC9-2CF5-4AB5-9F9E-64F9C427CF7D}" destId="{7B11AEB1-3841-4F6C-9217-4930D102E32F}" srcOrd="1" destOrd="0" presId="urn:microsoft.com/office/officeart/2018/5/layout/IconCircleLabelList"/>
    <dgm:cxn modelId="{16FBE78A-06AC-4B70-AEED-27ED79852AE7}" type="presParOf" srcId="{65A62EC9-2CF5-4AB5-9F9E-64F9C427CF7D}" destId="{5D85B50C-F3D8-45FD-A966-04A04B4D190E}" srcOrd="2" destOrd="0" presId="urn:microsoft.com/office/officeart/2018/5/layout/IconCircleLabelList"/>
    <dgm:cxn modelId="{FD844F74-1D3B-43DE-A657-F08B9E585A2F}" type="presParOf" srcId="{65A62EC9-2CF5-4AB5-9F9E-64F9C427CF7D}" destId="{D9B632DD-0CD0-41CE-AEF0-8B3E1C937BE5}" srcOrd="3" destOrd="0" presId="urn:microsoft.com/office/officeart/2018/5/layout/IconCircleLabelList"/>
    <dgm:cxn modelId="{0D47116F-895F-4C37-A540-12E13915103A}" type="presParOf" srcId="{1048D8E3-8AC6-4302-87AA-DC3225D5CF28}" destId="{A3178EF1-C840-4D81-BE67-61245DB7F5FA}" srcOrd="5" destOrd="0" presId="urn:microsoft.com/office/officeart/2018/5/layout/IconCircleLabelList"/>
    <dgm:cxn modelId="{DB96AD4D-B223-495A-BA12-4D7B15CEB985}" type="presParOf" srcId="{1048D8E3-8AC6-4302-87AA-DC3225D5CF28}" destId="{EA96BF23-B4E7-4077-921A-EF7A6E2D6BFF}" srcOrd="6" destOrd="0" presId="urn:microsoft.com/office/officeart/2018/5/layout/IconCircleLabelList"/>
    <dgm:cxn modelId="{125A846F-7188-4841-B822-50B2D388CC4C}" type="presParOf" srcId="{EA96BF23-B4E7-4077-921A-EF7A6E2D6BFF}" destId="{C02673EB-DE6A-4460-A511-F83E17957ABA}" srcOrd="0" destOrd="0" presId="urn:microsoft.com/office/officeart/2018/5/layout/IconCircleLabelList"/>
    <dgm:cxn modelId="{47B5E850-6331-4EB9-B1A9-EBF8FB3C4D46}" type="presParOf" srcId="{EA96BF23-B4E7-4077-921A-EF7A6E2D6BFF}" destId="{60EF3EAC-A894-4742-8B21-905D6519B7E4}" srcOrd="1" destOrd="0" presId="urn:microsoft.com/office/officeart/2018/5/layout/IconCircleLabelList"/>
    <dgm:cxn modelId="{DC9DCFEC-3E95-49C2-B931-A040243C6356}" type="presParOf" srcId="{EA96BF23-B4E7-4077-921A-EF7A6E2D6BFF}" destId="{2FFE9150-AD22-4DBE-9EA4-90D38371678B}" srcOrd="2" destOrd="0" presId="urn:microsoft.com/office/officeart/2018/5/layout/IconCircleLabelList"/>
    <dgm:cxn modelId="{E78FCC52-D445-474A-9583-322765A71DD6}" type="presParOf" srcId="{EA96BF23-B4E7-4077-921A-EF7A6E2D6BFF}" destId="{66C01234-964A-4BEA-ADDB-1766DC621CD9}" srcOrd="3" destOrd="0" presId="urn:microsoft.com/office/officeart/2018/5/layout/IconCircleLabelList"/>
    <dgm:cxn modelId="{11369609-AAB4-4FC3-8ED3-D4036837351C}" type="presParOf" srcId="{1048D8E3-8AC6-4302-87AA-DC3225D5CF28}" destId="{77CBFF81-03FF-4790-8512-00E6503DF75F}" srcOrd="7" destOrd="0" presId="urn:microsoft.com/office/officeart/2018/5/layout/IconCircleLabelList"/>
    <dgm:cxn modelId="{AB61A62B-D4A4-4311-AD7E-9DFFF145B106}" type="presParOf" srcId="{1048D8E3-8AC6-4302-87AA-DC3225D5CF28}" destId="{ABB05015-F829-417E-805D-217641D7B1C0}" srcOrd="8" destOrd="0" presId="urn:microsoft.com/office/officeart/2018/5/layout/IconCircleLabelList"/>
    <dgm:cxn modelId="{2EC91249-FCB5-4515-98AB-C9579847A509}" type="presParOf" srcId="{ABB05015-F829-417E-805D-217641D7B1C0}" destId="{1DC3D105-5AE2-4ACB-B777-B0542498A38C}" srcOrd="0" destOrd="0" presId="urn:microsoft.com/office/officeart/2018/5/layout/IconCircleLabelList"/>
    <dgm:cxn modelId="{ECC91912-C55C-43D3-A762-1DCE446E4D76}" type="presParOf" srcId="{ABB05015-F829-417E-805D-217641D7B1C0}" destId="{42FCD107-180C-475E-BC1D-F5765EB3F7C0}" srcOrd="1" destOrd="0" presId="urn:microsoft.com/office/officeart/2018/5/layout/IconCircleLabelList"/>
    <dgm:cxn modelId="{6F01897A-9368-4FC5-9886-B974CBF48812}" type="presParOf" srcId="{ABB05015-F829-417E-805D-217641D7B1C0}" destId="{9BA04169-7424-4BF0-9E2D-77F92B57D034}" srcOrd="2" destOrd="0" presId="urn:microsoft.com/office/officeart/2018/5/layout/IconCircleLabelList"/>
    <dgm:cxn modelId="{340A00C1-EBAE-4A50-A52C-A172D61D3D79}" type="presParOf" srcId="{ABB05015-F829-417E-805D-217641D7B1C0}" destId="{B1020FCF-4C8D-47A1-A0C9-D1E7BAFC75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F8DAAC-E70F-467A-ADAA-16E0FBA1B8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8045C9-A675-4DBA-8241-CBEBF9DBCF16}">
      <dgm:prSet/>
      <dgm:spPr/>
      <dgm:t>
        <a:bodyPr/>
        <a:lstStyle/>
        <a:p>
          <a:r>
            <a:rPr lang="en-US"/>
            <a:t>No SQL</a:t>
          </a:r>
        </a:p>
      </dgm:t>
    </dgm:pt>
    <dgm:pt modelId="{51B8F445-787F-44C4-ABB6-6CE27577929F}" type="parTrans" cxnId="{A064BA75-AE83-4435-ABFA-2AC70C902638}">
      <dgm:prSet/>
      <dgm:spPr/>
      <dgm:t>
        <a:bodyPr/>
        <a:lstStyle/>
        <a:p>
          <a:endParaRPr lang="en-US"/>
        </a:p>
      </dgm:t>
    </dgm:pt>
    <dgm:pt modelId="{28908EDE-FD41-453D-AFB2-1108A89C09B3}" type="sibTrans" cxnId="{A064BA75-AE83-4435-ABFA-2AC70C902638}">
      <dgm:prSet/>
      <dgm:spPr/>
      <dgm:t>
        <a:bodyPr/>
        <a:lstStyle/>
        <a:p>
          <a:endParaRPr lang="en-US"/>
        </a:p>
      </dgm:t>
    </dgm:pt>
    <dgm:pt modelId="{59B431B0-CAA1-451C-A423-0BCF04680C2E}">
      <dgm:prSet/>
      <dgm:spPr/>
      <dgm:t>
        <a:bodyPr/>
        <a:lstStyle/>
        <a:p>
          <a:r>
            <a:rPr lang="en-IN"/>
            <a:t>Limited Offline Support</a:t>
          </a:r>
          <a:endParaRPr lang="en-US"/>
        </a:p>
      </dgm:t>
    </dgm:pt>
    <dgm:pt modelId="{3B022A36-051F-4A87-9FEC-D75F424D5EE7}" type="parTrans" cxnId="{28A98DB0-ABE3-4C55-8951-B4A91E7B50F1}">
      <dgm:prSet/>
      <dgm:spPr/>
      <dgm:t>
        <a:bodyPr/>
        <a:lstStyle/>
        <a:p>
          <a:endParaRPr lang="en-US"/>
        </a:p>
      </dgm:t>
    </dgm:pt>
    <dgm:pt modelId="{2835C65B-C0EF-4AF3-9FF2-5871AAE8B68C}" type="sibTrans" cxnId="{28A98DB0-ABE3-4C55-8951-B4A91E7B50F1}">
      <dgm:prSet/>
      <dgm:spPr/>
      <dgm:t>
        <a:bodyPr/>
        <a:lstStyle/>
        <a:p>
          <a:endParaRPr lang="en-US"/>
        </a:p>
      </dgm:t>
    </dgm:pt>
    <dgm:pt modelId="{19F30CDD-BEA2-4468-A999-2F68D0010989}">
      <dgm:prSet/>
      <dgm:spPr/>
      <dgm:t>
        <a:bodyPr/>
        <a:lstStyle/>
        <a:p>
          <a:r>
            <a:rPr lang="en-IN"/>
            <a:t>Limited Query Capabilities</a:t>
          </a:r>
          <a:endParaRPr lang="en-US"/>
        </a:p>
      </dgm:t>
    </dgm:pt>
    <dgm:pt modelId="{1243650F-48CA-44C4-BDA0-CD9FADC95A9D}" type="parTrans" cxnId="{BF356732-6E35-40A6-9451-5E3F48DF0F9A}">
      <dgm:prSet/>
      <dgm:spPr/>
      <dgm:t>
        <a:bodyPr/>
        <a:lstStyle/>
        <a:p>
          <a:endParaRPr lang="en-US"/>
        </a:p>
      </dgm:t>
    </dgm:pt>
    <dgm:pt modelId="{76F135CD-4186-4105-A6D9-39CD2379B59B}" type="sibTrans" cxnId="{BF356732-6E35-40A6-9451-5E3F48DF0F9A}">
      <dgm:prSet/>
      <dgm:spPr/>
      <dgm:t>
        <a:bodyPr/>
        <a:lstStyle/>
        <a:p>
          <a:endParaRPr lang="en-US"/>
        </a:p>
      </dgm:t>
    </dgm:pt>
    <dgm:pt modelId="{9328CB62-36CD-47A5-B7E4-E88E1636673B}" type="pres">
      <dgm:prSet presAssocID="{FEF8DAAC-E70F-467A-ADAA-16E0FBA1B8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EC6BB2-CACB-471A-A82C-C261B9F3EA14}" type="pres">
      <dgm:prSet presAssocID="{AA8045C9-A675-4DBA-8241-CBEBF9DBCF16}" presName="hierRoot1" presStyleCnt="0"/>
      <dgm:spPr/>
    </dgm:pt>
    <dgm:pt modelId="{A6464CD1-2BA9-4DAE-A527-F2C37F524073}" type="pres">
      <dgm:prSet presAssocID="{AA8045C9-A675-4DBA-8241-CBEBF9DBCF16}" presName="composite" presStyleCnt="0"/>
      <dgm:spPr/>
    </dgm:pt>
    <dgm:pt modelId="{29F93701-C5C5-41D4-8879-59A3FBF4C74D}" type="pres">
      <dgm:prSet presAssocID="{AA8045C9-A675-4DBA-8241-CBEBF9DBCF16}" presName="background" presStyleLbl="node0" presStyleIdx="0" presStyleCnt="3"/>
      <dgm:spPr/>
    </dgm:pt>
    <dgm:pt modelId="{0B9D563B-B18E-4565-896D-8A7EB4D30A9F}" type="pres">
      <dgm:prSet presAssocID="{AA8045C9-A675-4DBA-8241-CBEBF9DBCF16}" presName="text" presStyleLbl="fgAcc0" presStyleIdx="0" presStyleCnt="3">
        <dgm:presLayoutVars>
          <dgm:chPref val="3"/>
        </dgm:presLayoutVars>
      </dgm:prSet>
      <dgm:spPr/>
    </dgm:pt>
    <dgm:pt modelId="{E566312E-BF9C-48A9-A9F1-4314DA557369}" type="pres">
      <dgm:prSet presAssocID="{AA8045C9-A675-4DBA-8241-CBEBF9DBCF16}" presName="hierChild2" presStyleCnt="0"/>
      <dgm:spPr/>
    </dgm:pt>
    <dgm:pt modelId="{48467283-607A-4A16-AF7E-A79D47D0D257}" type="pres">
      <dgm:prSet presAssocID="{59B431B0-CAA1-451C-A423-0BCF04680C2E}" presName="hierRoot1" presStyleCnt="0"/>
      <dgm:spPr/>
    </dgm:pt>
    <dgm:pt modelId="{643F4175-8881-477A-A80A-FAD410C8A1B8}" type="pres">
      <dgm:prSet presAssocID="{59B431B0-CAA1-451C-A423-0BCF04680C2E}" presName="composite" presStyleCnt="0"/>
      <dgm:spPr/>
    </dgm:pt>
    <dgm:pt modelId="{ACFA34F7-328B-44EE-B3D8-4022DD993FF3}" type="pres">
      <dgm:prSet presAssocID="{59B431B0-CAA1-451C-A423-0BCF04680C2E}" presName="background" presStyleLbl="node0" presStyleIdx="1" presStyleCnt="3"/>
      <dgm:spPr/>
    </dgm:pt>
    <dgm:pt modelId="{90FCCAA2-4395-4E5E-8DB3-D8EE409A61CF}" type="pres">
      <dgm:prSet presAssocID="{59B431B0-CAA1-451C-A423-0BCF04680C2E}" presName="text" presStyleLbl="fgAcc0" presStyleIdx="1" presStyleCnt="3">
        <dgm:presLayoutVars>
          <dgm:chPref val="3"/>
        </dgm:presLayoutVars>
      </dgm:prSet>
      <dgm:spPr/>
    </dgm:pt>
    <dgm:pt modelId="{67FED84F-022D-465B-9294-D1F2422D1F08}" type="pres">
      <dgm:prSet presAssocID="{59B431B0-CAA1-451C-A423-0BCF04680C2E}" presName="hierChild2" presStyleCnt="0"/>
      <dgm:spPr/>
    </dgm:pt>
    <dgm:pt modelId="{5FF623F4-5756-4B2F-8572-3799F7A1B955}" type="pres">
      <dgm:prSet presAssocID="{19F30CDD-BEA2-4468-A999-2F68D0010989}" presName="hierRoot1" presStyleCnt="0"/>
      <dgm:spPr/>
    </dgm:pt>
    <dgm:pt modelId="{77B4BBAA-BC07-48A0-8395-B61478876C79}" type="pres">
      <dgm:prSet presAssocID="{19F30CDD-BEA2-4468-A999-2F68D0010989}" presName="composite" presStyleCnt="0"/>
      <dgm:spPr/>
    </dgm:pt>
    <dgm:pt modelId="{BCF6C116-575C-410E-8657-E3CE2078350B}" type="pres">
      <dgm:prSet presAssocID="{19F30CDD-BEA2-4468-A999-2F68D0010989}" presName="background" presStyleLbl="node0" presStyleIdx="2" presStyleCnt="3"/>
      <dgm:spPr/>
    </dgm:pt>
    <dgm:pt modelId="{A6DFB655-CC80-441B-A155-279E9540ECF1}" type="pres">
      <dgm:prSet presAssocID="{19F30CDD-BEA2-4468-A999-2F68D0010989}" presName="text" presStyleLbl="fgAcc0" presStyleIdx="2" presStyleCnt="3">
        <dgm:presLayoutVars>
          <dgm:chPref val="3"/>
        </dgm:presLayoutVars>
      </dgm:prSet>
      <dgm:spPr/>
    </dgm:pt>
    <dgm:pt modelId="{216D9632-69A7-46F1-8271-290EADD406BD}" type="pres">
      <dgm:prSet presAssocID="{19F30CDD-BEA2-4468-A999-2F68D0010989}" presName="hierChild2" presStyleCnt="0"/>
      <dgm:spPr/>
    </dgm:pt>
  </dgm:ptLst>
  <dgm:cxnLst>
    <dgm:cxn modelId="{BF356732-6E35-40A6-9451-5E3F48DF0F9A}" srcId="{FEF8DAAC-E70F-467A-ADAA-16E0FBA1B830}" destId="{19F30CDD-BEA2-4468-A999-2F68D0010989}" srcOrd="2" destOrd="0" parTransId="{1243650F-48CA-44C4-BDA0-CD9FADC95A9D}" sibTransId="{76F135CD-4186-4105-A6D9-39CD2379B59B}"/>
    <dgm:cxn modelId="{A064BA75-AE83-4435-ABFA-2AC70C902638}" srcId="{FEF8DAAC-E70F-467A-ADAA-16E0FBA1B830}" destId="{AA8045C9-A675-4DBA-8241-CBEBF9DBCF16}" srcOrd="0" destOrd="0" parTransId="{51B8F445-787F-44C4-ABB6-6CE27577929F}" sibTransId="{28908EDE-FD41-453D-AFB2-1108A89C09B3}"/>
    <dgm:cxn modelId="{4EE93B86-3C28-4E62-8B02-AE4DCEBE4F2C}" type="presOf" srcId="{19F30CDD-BEA2-4468-A999-2F68D0010989}" destId="{A6DFB655-CC80-441B-A155-279E9540ECF1}" srcOrd="0" destOrd="0" presId="urn:microsoft.com/office/officeart/2005/8/layout/hierarchy1"/>
    <dgm:cxn modelId="{FB765AAC-D95F-4C4B-8473-2F39148FA4D9}" type="presOf" srcId="{59B431B0-CAA1-451C-A423-0BCF04680C2E}" destId="{90FCCAA2-4395-4E5E-8DB3-D8EE409A61CF}" srcOrd="0" destOrd="0" presId="urn:microsoft.com/office/officeart/2005/8/layout/hierarchy1"/>
    <dgm:cxn modelId="{28A98DB0-ABE3-4C55-8951-B4A91E7B50F1}" srcId="{FEF8DAAC-E70F-467A-ADAA-16E0FBA1B830}" destId="{59B431B0-CAA1-451C-A423-0BCF04680C2E}" srcOrd="1" destOrd="0" parTransId="{3B022A36-051F-4A87-9FEC-D75F424D5EE7}" sibTransId="{2835C65B-C0EF-4AF3-9FF2-5871AAE8B68C}"/>
    <dgm:cxn modelId="{48128AC3-2318-407E-95AC-5860740BB3CF}" type="presOf" srcId="{FEF8DAAC-E70F-467A-ADAA-16E0FBA1B830}" destId="{9328CB62-36CD-47A5-B7E4-E88E1636673B}" srcOrd="0" destOrd="0" presId="urn:microsoft.com/office/officeart/2005/8/layout/hierarchy1"/>
    <dgm:cxn modelId="{551251ED-FC12-42B5-B915-078CA5293567}" type="presOf" srcId="{AA8045C9-A675-4DBA-8241-CBEBF9DBCF16}" destId="{0B9D563B-B18E-4565-896D-8A7EB4D30A9F}" srcOrd="0" destOrd="0" presId="urn:microsoft.com/office/officeart/2005/8/layout/hierarchy1"/>
    <dgm:cxn modelId="{3D5C7E80-956F-4491-B99A-3EA29F83EA56}" type="presParOf" srcId="{9328CB62-36CD-47A5-B7E4-E88E1636673B}" destId="{E8EC6BB2-CACB-471A-A82C-C261B9F3EA14}" srcOrd="0" destOrd="0" presId="urn:microsoft.com/office/officeart/2005/8/layout/hierarchy1"/>
    <dgm:cxn modelId="{EEBFF01A-D176-4B23-A1A1-C31B986AA151}" type="presParOf" srcId="{E8EC6BB2-CACB-471A-A82C-C261B9F3EA14}" destId="{A6464CD1-2BA9-4DAE-A527-F2C37F524073}" srcOrd="0" destOrd="0" presId="urn:microsoft.com/office/officeart/2005/8/layout/hierarchy1"/>
    <dgm:cxn modelId="{E8620FB6-30B1-4BCE-8F19-2D50B5F1A2FF}" type="presParOf" srcId="{A6464CD1-2BA9-4DAE-A527-F2C37F524073}" destId="{29F93701-C5C5-41D4-8879-59A3FBF4C74D}" srcOrd="0" destOrd="0" presId="urn:microsoft.com/office/officeart/2005/8/layout/hierarchy1"/>
    <dgm:cxn modelId="{5E5D10C2-DC61-4A59-AE5F-0025671CB1B2}" type="presParOf" srcId="{A6464CD1-2BA9-4DAE-A527-F2C37F524073}" destId="{0B9D563B-B18E-4565-896D-8A7EB4D30A9F}" srcOrd="1" destOrd="0" presId="urn:microsoft.com/office/officeart/2005/8/layout/hierarchy1"/>
    <dgm:cxn modelId="{902800D9-F231-4FB6-B471-9664E0668F10}" type="presParOf" srcId="{E8EC6BB2-CACB-471A-A82C-C261B9F3EA14}" destId="{E566312E-BF9C-48A9-A9F1-4314DA557369}" srcOrd="1" destOrd="0" presId="urn:microsoft.com/office/officeart/2005/8/layout/hierarchy1"/>
    <dgm:cxn modelId="{065857AF-4D9D-4633-8F94-7234D8E12597}" type="presParOf" srcId="{9328CB62-36CD-47A5-B7E4-E88E1636673B}" destId="{48467283-607A-4A16-AF7E-A79D47D0D257}" srcOrd="1" destOrd="0" presId="urn:microsoft.com/office/officeart/2005/8/layout/hierarchy1"/>
    <dgm:cxn modelId="{C5FB03C0-581A-480D-A2F7-191F9D7E0903}" type="presParOf" srcId="{48467283-607A-4A16-AF7E-A79D47D0D257}" destId="{643F4175-8881-477A-A80A-FAD410C8A1B8}" srcOrd="0" destOrd="0" presId="urn:microsoft.com/office/officeart/2005/8/layout/hierarchy1"/>
    <dgm:cxn modelId="{1295FB2F-7E15-4FD2-94EF-EE6183C53D08}" type="presParOf" srcId="{643F4175-8881-477A-A80A-FAD410C8A1B8}" destId="{ACFA34F7-328B-44EE-B3D8-4022DD993FF3}" srcOrd="0" destOrd="0" presId="urn:microsoft.com/office/officeart/2005/8/layout/hierarchy1"/>
    <dgm:cxn modelId="{68985E4B-63D3-4922-B9AA-FDCA0B3E0131}" type="presParOf" srcId="{643F4175-8881-477A-A80A-FAD410C8A1B8}" destId="{90FCCAA2-4395-4E5E-8DB3-D8EE409A61CF}" srcOrd="1" destOrd="0" presId="urn:microsoft.com/office/officeart/2005/8/layout/hierarchy1"/>
    <dgm:cxn modelId="{8CE6DB2C-BD46-46C4-881C-456D6754C8DE}" type="presParOf" srcId="{48467283-607A-4A16-AF7E-A79D47D0D257}" destId="{67FED84F-022D-465B-9294-D1F2422D1F08}" srcOrd="1" destOrd="0" presId="urn:microsoft.com/office/officeart/2005/8/layout/hierarchy1"/>
    <dgm:cxn modelId="{1C0CC0EB-6F24-4E7E-97E8-F9448AAF9D94}" type="presParOf" srcId="{9328CB62-36CD-47A5-B7E4-E88E1636673B}" destId="{5FF623F4-5756-4B2F-8572-3799F7A1B955}" srcOrd="2" destOrd="0" presId="urn:microsoft.com/office/officeart/2005/8/layout/hierarchy1"/>
    <dgm:cxn modelId="{A0C8F1AD-0097-4106-A8B3-EA2DF4952F95}" type="presParOf" srcId="{5FF623F4-5756-4B2F-8572-3799F7A1B955}" destId="{77B4BBAA-BC07-48A0-8395-B61478876C79}" srcOrd="0" destOrd="0" presId="urn:microsoft.com/office/officeart/2005/8/layout/hierarchy1"/>
    <dgm:cxn modelId="{43488483-A313-428F-99A0-78C58C247A7A}" type="presParOf" srcId="{77B4BBAA-BC07-48A0-8395-B61478876C79}" destId="{BCF6C116-575C-410E-8657-E3CE2078350B}" srcOrd="0" destOrd="0" presId="urn:microsoft.com/office/officeart/2005/8/layout/hierarchy1"/>
    <dgm:cxn modelId="{B0800B89-1D0D-47F0-A1CC-C82CB8E51AC8}" type="presParOf" srcId="{77B4BBAA-BC07-48A0-8395-B61478876C79}" destId="{A6DFB655-CC80-441B-A155-279E9540ECF1}" srcOrd="1" destOrd="0" presId="urn:microsoft.com/office/officeart/2005/8/layout/hierarchy1"/>
    <dgm:cxn modelId="{6CFC8AD5-C77D-49C5-BCB9-00A795D4985E}" type="presParOf" srcId="{5FF623F4-5756-4B2F-8572-3799F7A1B955}" destId="{216D9632-69A7-46F1-8271-290EADD406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A2BD7-A822-4D6D-B436-F02E4D6F6EFE}">
      <dsp:nvSpPr>
        <dsp:cNvPr id="0" name=""/>
        <dsp:cNvSpPr/>
      </dsp:nvSpPr>
      <dsp:spPr>
        <a:xfrm>
          <a:off x="489253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728DE-A046-48D8-AF5D-906A187AF9FF}">
      <dsp:nvSpPr>
        <dsp:cNvPr id="0" name=""/>
        <dsp:cNvSpPr/>
      </dsp:nvSpPr>
      <dsp:spPr>
        <a:xfrm>
          <a:off x="4405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What is Firebase?</a:t>
          </a:r>
        </a:p>
      </dsp:txBody>
      <dsp:txXfrm>
        <a:off x="4405" y="1985277"/>
        <a:ext cx="1763085" cy="705234"/>
      </dsp:txXfrm>
    </dsp:sp>
    <dsp:sp modelId="{A53B917F-B92E-40CF-99CB-97A9BD12AC4E}">
      <dsp:nvSpPr>
        <dsp:cNvPr id="0" name=""/>
        <dsp:cNvSpPr/>
      </dsp:nvSpPr>
      <dsp:spPr>
        <a:xfrm>
          <a:off x="2560879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05BBE-CE7B-4EB4-91D5-E5FF23768524}">
      <dsp:nvSpPr>
        <dsp:cNvPr id="0" name=""/>
        <dsp:cNvSpPr/>
      </dsp:nvSpPr>
      <dsp:spPr>
        <a:xfrm>
          <a:off x="2076031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Traditional Database Vs Firebase</a:t>
          </a:r>
        </a:p>
      </dsp:txBody>
      <dsp:txXfrm>
        <a:off x="2076031" y="1985277"/>
        <a:ext cx="1763085" cy="705234"/>
      </dsp:txXfrm>
    </dsp:sp>
    <dsp:sp modelId="{440E7E65-57BF-4AB7-AC90-1EEE5BE0B2B0}">
      <dsp:nvSpPr>
        <dsp:cNvPr id="0" name=""/>
        <dsp:cNvSpPr/>
      </dsp:nvSpPr>
      <dsp:spPr>
        <a:xfrm>
          <a:off x="4632505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15C84-845E-4866-86D6-C3984D62AA34}">
      <dsp:nvSpPr>
        <dsp:cNvPr id="0" name=""/>
        <dsp:cNvSpPr/>
      </dsp:nvSpPr>
      <dsp:spPr>
        <a:xfrm>
          <a:off x="4147657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Project</a:t>
          </a:r>
        </a:p>
      </dsp:txBody>
      <dsp:txXfrm>
        <a:off x="4147657" y="1985277"/>
        <a:ext cx="1763085" cy="705234"/>
      </dsp:txXfrm>
    </dsp:sp>
    <dsp:sp modelId="{EFF0A395-2036-4A0F-84D8-7C42785369A9}">
      <dsp:nvSpPr>
        <dsp:cNvPr id="0" name=""/>
        <dsp:cNvSpPr/>
      </dsp:nvSpPr>
      <dsp:spPr>
        <a:xfrm>
          <a:off x="6704131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248E6-9761-4E36-B2BA-B1CE5AC24F68}">
      <dsp:nvSpPr>
        <dsp:cNvPr id="0" name=""/>
        <dsp:cNvSpPr/>
      </dsp:nvSpPr>
      <dsp:spPr>
        <a:xfrm>
          <a:off x="6219283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Features</a:t>
          </a:r>
        </a:p>
      </dsp:txBody>
      <dsp:txXfrm>
        <a:off x="6219283" y="1985277"/>
        <a:ext cx="1763085" cy="705234"/>
      </dsp:txXfrm>
    </dsp:sp>
    <dsp:sp modelId="{B1113B98-B635-4A66-A48A-F8969069FAFF}">
      <dsp:nvSpPr>
        <dsp:cNvPr id="0" name=""/>
        <dsp:cNvSpPr/>
      </dsp:nvSpPr>
      <dsp:spPr>
        <a:xfrm rot="10593642">
          <a:off x="8775757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C75C4-D731-41EC-A843-937E90DE15AE}">
      <dsp:nvSpPr>
        <dsp:cNvPr id="0" name=""/>
        <dsp:cNvSpPr/>
      </dsp:nvSpPr>
      <dsp:spPr>
        <a:xfrm>
          <a:off x="8290908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Drawbacks</a:t>
          </a:r>
        </a:p>
      </dsp:txBody>
      <dsp:txXfrm>
        <a:off x="8290908" y="198527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6F336-CE22-499B-B047-F2261901C7C9}">
      <dsp:nvSpPr>
        <dsp:cNvPr id="0" name=""/>
        <dsp:cNvSpPr/>
      </dsp:nvSpPr>
      <dsp:spPr>
        <a:xfrm>
          <a:off x="0" y="494"/>
          <a:ext cx="6743845" cy="11570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BAEB8A3-4333-49DF-A79F-AF5BB30DDBEC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2F87F-B27D-45BF-B382-28D12F692E10}">
      <dsp:nvSpPr>
        <dsp:cNvPr id="0" name=""/>
        <dsp:cNvSpPr/>
      </dsp:nvSpPr>
      <dsp:spPr>
        <a:xfrm>
          <a:off x="1336435" y="494"/>
          <a:ext cx="540740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A traditional backend involves custom server infrastructure.</a:t>
          </a:r>
          <a:endParaRPr lang="en-US" sz="1600" kern="1200" dirty="0"/>
        </a:p>
      </dsp:txBody>
      <dsp:txXfrm>
        <a:off x="1336435" y="494"/>
        <a:ext cx="5407409" cy="1157086"/>
      </dsp:txXfrm>
    </dsp:sp>
    <dsp:sp modelId="{7E5E0432-C7A3-4506-9DC2-FB47B0B3737B}">
      <dsp:nvSpPr>
        <dsp:cNvPr id="0" name=""/>
        <dsp:cNvSpPr/>
      </dsp:nvSpPr>
      <dsp:spPr>
        <a:xfrm>
          <a:off x="0" y="1446852"/>
          <a:ext cx="6743845" cy="11570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E90D9E0-82C9-490A-8928-06E4C29C0281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031571-90F9-4F79-A073-0734EFE04AD6}">
      <dsp:nvSpPr>
        <dsp:cNvPr id="0" name=""/>
        <dsp:cNvSpPr/>
      </dsp:nvSpPr>
      <dsp:spPr>
        <a:xfrm>
          <a:off x="1336435" y="1446852"/>
          <a:ext cx="540740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It uses a combination of programming languages ,frameworks, and databases</a:t>
          </a:r>
          <a:r>
            <a:rPr lang="en-US" sz="1600" b="1" kern="1200" dirty="0"/>
            <a:t>.</a:t>
          </a:r>
          <a:endParaRPr lang="en-US" sz="1600" kern="1200" dirty="0"/>
        </a:p>
      </dsp:txBody>
      <dsp:txXfrm>
        <a:off x="1336435" y="1446852"/>
        <a:ext cx="5407409" cy="1157086"/>
      </dsp:txXfrm>
    </dsp:sp>
    <dsp:sp modelId="{74E92EB7-9D23-4262-AE08-01B8034D916A}">
      <dsp:nvSpPr>
        <dsp:cNvPr id="0" name=""/>
        <dsp:cNvSpPr/>
      </dsp:nvSpPr>
      <dsp:spPr>
        <a:xfrm>
          <a:off x="0" y="2893210"/>
          <a:ext cx="6743845" cy="11570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4CCB18-8125-4ABA-87A5-ED798AB07A2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845B1-EAB9-4232-A8EE-E5BDF447B454}">
      <dsp:nvSpPr>
        <dsp:cNvPr id="0" name=""/>
        <dsp:cNvSpPr/>
      </dsp:nvSpPr>
      <dsp:spPr>
        <a:xfrm>
          <a:off x="1336435" y="2893210"/>
          <a:ext cx="540740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Firebase is a Backend-as-a-Service (BaaS) provided by Google that offers a suite of tools and services to build, improve, and grow apps.</a:t>
          </a:r>
          <a:endParaRPr lang="en-US" sz="1600" kern="1200" dirty="0"/>
        </a:p>
      </dsp:txBody>
      <dsp:txXfrm>
        <a:off x="1336435" y="2893210"/>
        <a:ext cx="5407409" cy="1157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22C6B-1CF8-4443-B858-93580F8C18C6}">
      <dsp:nvSpPr>
        <dsp:cNvPr id="0" name=""/>
        <dsp:cNvSpPr/>
      </dsp:nvSpPr>
      <dsp:spPr>
        <a:xfrm>
          <a:off x="348206" y="751070"/>
          <a:ext cx="1075482" cy="1075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E9AA6-CC55-4FCC-AA28-3362B167D1BE}">
      <dsp:nvSpPr>
        <dsp:cNvPr id="0" name=""/>
        <dsp:cNvSpPr/>
      </dsp:nvSpPr>
      <dsp:spPr>
        <a:xfrm>
          <a:off x="577408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2A43-AF03-4334-8865-76B6FA214483}">
      <dsp:nvSpPr>
        <dsp:cNvPr id="0" name=""/>
        <dsp:cNvSpPr/>
      </dsp:nvSpPr>
      <dsp:spPr>
        <a:xfrm>
          <a:off x="4405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Simple</a:t>
          </a:r>
        </a:p>
      </dsp:txBody>
      <dsp:txXfrm>
        <a:off x="4405" y="2161539"/>
        <a:ext cx="1763085" cy="705234"/>
      </dsp:txXfrm>
    </dsp:sp>
    <dsp:sp modelId="{D53C68D2-DB6E-4D3A-8BB4-7967DB69426B}">
      <dsp:nvSpPr>
        <dsp:cNvPr id="0" name=""/>
        <dsp:cNvSpPr/>
      </dsp:nvSpPr>
      <dsp:spPr>
        <a:xfrm>
          <a:off x="2419832" y="751070"/>
          <a:ext cx="1075482" cy="1075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06BA5-DA62-4035-8212-37BA54D5AC86}">
      <dsp:nvSpPr>
        <dsp:cNvPr id="0" name=""/>
        <dsp:cNvSpPr/>
      </dsp:nvSpPr>
      <dsp:spPr>
        <a:xfrm>
          <a:off x="2649033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D9FBD-4479-4A90-9A56-FB1053FBC52F}">
      <dsp:nvSpPr>
        <dsp:cNvPr id="0" name=""/>
        <dsp:cNvSpPr/>
      </dsp:nvSpPr>
      <dsp:spPr>
        <a:xfrm>
          <a:off x="2076031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Authentication</a:t>
          </a:r>
        </a:p>
      </dsp:txBody>
      <dsp:txXfrm>
        <a:off x="2076031" y="2161539"/>
        <a:ext cx="1763085" cy="705234"/>
      </dsp:txXfrm>
    </dsp:sp>
    <dsp:sp modelId="{D915AA88-2088-48B3-AF6F-D8499E788BCA}">
      <dsp:nvSpPr>
        <dsp:cNvPr id="0" name=""/>
        <dsp:cNvSpPr/>
      </dsp:nvSpPr>
      <dsp:spPr>
        <a:xfrm>
          <a:off x="4491458" y="751070"/>
          <a:ext cx="1075482" cy="1075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AEB1-3841-4F6C-9217-4930D102E32F}">
      <dsp:nvSpPr>
        <dsp:cNvPr id="0" name=""/>
        <dsp:cNvSpPr/>
      </dsp:nvSpPr>
      <dsp:spPr>
        <a:xfrm>
          <a:off x="4720659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632DD-0CD0-41CE-AEF0-8B3E1C937BE5}">
      <dsp:nvSpPr>
        <dsp:cNvPr id="0" name=""/>
        <dsp:cNvSpPr/>
      </dsp:nvSpPr>
      <dsp:spPr>
        <a:xfrm>
          <a:off x="4147657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Cloud Storage</a:t>
          </a:r>
        </a:p>
      </dsp:txBody>
      <dsp:txXfrm>
        <a:off x="4147657" y="2161539"/>
        <a:ext cx="1763085" cy="705234"/>
      </dsp:txXfrm>
    </dsp:sp>
    <dsp:sp modelId="{C02673EB-DE6A-4460-A511-F83E17957ABA}">
      <dsp:nvSpPr>
        <dsp:cNvPr id="0" name=""/>
        <dsp:cNvSpPr/>
      </dsp:nvSpPr>
      <dsp:spPr>
        <a:xfrm>
          <a:off x="6563084" y="751070"/>
          <a:ext cx="1075482" cy="1075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F3EAC-A894-4742-8B21-905D6519B7E4}">
      <dsp:nvSpPr>
        <dsp:cNvPr id="0" name=""/>
        <dsp:cNvSpPr/>
      </dsp:nvSpPr>
      <dsp:spPr>
        <a:xfrm>
          <a:off x="6792285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1234-964A-4BEA-ADDB-1766DC621CD9}">
      <dsp:nvSpPr>
        <dsp:cNvPr id="0" name=""/>
        <dsp:cNvSpPr/>
      </dsp:nvSpPr>
      <dsp:spPr>
        <a:xfrm>
          <a:off x="6219283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Realtime Database</a:t>
          </a:r>
        </a:p>
      </dsp:txBody>
      <dsp:txXfrm>
        <a:off x="6219283" y="2161539"/>
        <a:ext cx="1763085" cy="705234"/>
      </dsp:txXfrm>
    </dsp:sp>
    <dsp:sp modelId="{1DC3D105-5AE2-4ACB-B777-B0542498A38C}">
      <dsp:nvSpPr>
        <dsp:cNvPr id="0" name=""/>
        <dsp:cNvSpPr/>
      </dsp:nvSpPr>
      <dsp:spPr>
        <a:xfrm>
          <a:off x="8634710" y="751070"/>
          <a:ext cx="1075482" cy="1075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CD107-180C-475E-BC1D-F5765EB3F7C0}">
      <dsp:nvSpPr>
        <dsp:cNvPr id="0" name=""/>
        <dsp:cNvSpPr/>
      </dsp:nvSpPr>
      <dsp:spPr>
        <a:xfrm>
          <a:off x="8863911" y="980272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20FCF-4C8D-47A1-A0C9-D1E7BAFC75D7}">
      <dsp:nvSpPr>
        <dsp:cNvPr id="0" name=""/>
        <dsp:cNvSpPr/>
      </dsp:nvSpPr>
      <dsp:spPr>
        <a:xfrm>
          <a:off x="8290908" y="216153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Remote Config</a:t>
          </a:r>
        </a:p>
      </dsp:txBody>
      <dsp:txXfrm>
        <a:off x="8290908" y="2161539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93701-C5C5-41D4-8879-59A3FBF4C74D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D563B-B18E-4565-896D-8A7EB4D30A9F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SQL</a:t>
          </a:r>
        </a:p>
      </dsp:txBody>
      <dsp:txXfrm>
        <a:off x="366939" y="1112657"/>
        <a:ext cx="2723696" cy="1691139"/>
      </dsp:txXfrm>
    </dsp:sp>
    <dsp:sp modelId="{ACFA34F7-328B-44EE-B3D8-4022DD993FF3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CCAA2-4395-4E5E-8DB3-D8EE409A61CF}">
      <dsp:nvSpPr>
        <dsp:cNvPr id="0" name=""/>
        <dsp:cNvSpPr/>
      </dsp:nvSpPr>
      <dsp:spPr>
        <a:xfrm>
          <a:off x="3771900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Limited Offline Support</a:t>
          </a:r>
          <a:endParaRPr lang="en-US" sz="3300" kern="1200"/>
        </a:p>
      </dsp:txBody>
      <dsp:txXfrm>
        <a:off x="3824514" y="1112657"/>
        <a:ext cx="2723696" cy="1691139"/>
      </dsp:txXfrm>
    </dsp:sp>
    <dsp:sp modelId="{BCF6C116-575C-410E-8657-E3CE2078350B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B655-CC80-441B-A155-279E9540ECF1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Limited Query Capabilities</a:t>
          </a:r>
          <a:endParaRPr lang="en-US" sz="3300" kern="1200"/>
        </a:p>
      </dsp:txBody>
      <dsp:txXfrm>
        <a:off x="7282089" y="111265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8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907D986-8816-4272-A432-0437A28A9828}" type="datetime1">
              <a:rPr lang="en-US" smtClean="0"/>
              <a:t>8/19/2024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.png"/><Relationship Id="rId4" Type="http://schemas.openxmlformats.org/officeDocument/2006/relationships/diagramData" Target="../diagrams/data2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thishmamidala?tab=repositories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itHub - mikeroyal/Firebase-Guide: Firebase Guide">
            <a:extLst>
              <a:ext uri="{FF2B5EF4-FFF2-40B4-BE49-F238E27FC236}">
                <a16:creationId xmlns:a16="http://schemas.microsoft.com/office/drawing/2014/main" id="{B9FBA6A7-245A-125B-A9A3-2EF39A9E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7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B1E-BD9A-3872-3176-F7D8E9E6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4D259-5031-CB45-78CB-A066C3EA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66510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613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B3CA2-AA11-1DF1-81AD-CD565CC1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What is Firebase?</a:t>
            </a:r>
            <a:endParaRPr lang="en-IN" sz="3200" dirty="0"/>
          </a:p>
        </p:txBody>
      </p:sp>
      <p:pic>
        <p:nvPicPr>
          <p:cNvPr id="2050" name="Picture 2" descr="What is Firebase🔥 and why should you learn it? - DEV Community">
            <a:extLst>
              <a:ext uri="{FF2B5EF4-FFF2-40B4-BE49-F238E27FC236}">
                <a16:creationId xmlns:a16="http://schemas.microsoft.com/office/drawing/2014/main" id="{E497909B-C059-1CDE-35D9-0C04AC29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06" y="704850"/>
            <a:ext cx="7683588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CD6275-1951-C005-5DB4-8F314DAB2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6351" y="1765808"/>
            <a:ext cx="3544034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b="1" dirty="0"/>
              <a:t> Developed By Google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b="1" dirty="0"/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b="1" dirty="0"/>
              <a:t> Offers two types of   two Non </a:t>
            </a:r>
            <a:r>
              <a:rPr lang="en-US" altLang="en-US" b="1"/>
              <a:t>– SQL</a:t>
            </a:r>
            <a:r>
              <a:rPr lang="en-US" altLang="en-US" b="1" dirty="0"/>
              <a:t> </a:t>
            </a:r>
            <a:r>
              <a:rPr lang="en-US" altLang="en-US" b="1"/>
              <a:t>Databases</a:t>
            </a:r>
            <a:r>
              <a:rPr lang="en-US" altLang="en-US" b="1" dirty="0"/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US" sz="2000" b="1" dirty="0"/>
              <a:t>Realtime Database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FireStore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Provides building tools to developers.</a:t>
            </a:r>
          </a:p>
        </p:txBody>
      </p: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31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0B8E-5514-2E5B-6D53-369FCBB4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dirty="0"/>
              <a:t>Traditional Database VS Firebase</a:t>
            </a:r>
            <a:endParaRPr lang="en-IN" dirty="0"/>
          </a:p>
        </p:txBody>
      </p:sp>
      <p:graphicFrame>
        <p:nvGraphicFramePr>
          <p:cNvPr id="3087" name="Content Placeholder 4">
            <a:extLst>
              <a:ext uri="{FF2B5EF4-FFF2-40B4-BE49-F238E27FC236}">
                <a16:creationId xmlns:a16="http://schemas.microsoft.com/office/drawing/2014/main" id="{D25452EE-30A2-AB61-BECA-F584220F8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14408"/>
              </p:ext>
            </p:extLst>
          </p:nvPr>
        </p:nvGraphicFramePr>
        <p:xfrm>
          <a:off x="382279" y="2121408"/>
          <a:ext cx="674384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34ACE5B4-8417-F5BD-7409-CE826D5DA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5274" y="1343025"/>
            <a:ext cx="4580051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82" name="Oval 3081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83" name="Oval 3082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85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9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A39B1-9853-0415-F4D7-FD35A61C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Project</a:t>
            </a:r>
            <a:endParaRPr lang="en-IN" sz="3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4AF6-34E8-0EF6-763C-86643067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GitHub: </a:t>
            </a:r>
            <a:r>
              <a:rPr lang="en-IN" dirty="0">
                <a:hlinkClick r:id="rId6"/>
              </a:rPr>
              <a:t>Your Repositories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8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392-913A-BC9A-073E-10531100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C2E76-D275-5EAD-7357-DE6EA625B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1099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043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AA14-E105-D9DE-F089-C9F6B06B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B8619-142A-1730-6B50-7B689BA87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36960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029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5E34B-4674-7633-F6B0-76F59CF1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/>
              <a:t>ThankYou</a:t>
            </a:r>
            <a:endParaRPr lang="en-IN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7A31-622C-A272-FCD9-2D236DA8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981" y="643467"/>
            <a:ext cx="2711993" cy="5571066"/>
          </a:xfrm>
        </p:spPr>
        <p:txBody>
          <a:bodyPr anchor="ctr">
            <a:normAutofit/>
          </a:bodyPr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01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</TotalTime>
  <Words>132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Century Gothic</vt:lpstr>
      <vt:lpstr>Rockwell Extra Bold</vt:lpstr>
      <vt:lpstr>Wingdings</vt:lpstr>
      <vt:lpstr>Wood Type</vt:lpstr>
      <vt:lpstr>PowerPoint Presentation</vt:lpstr>
      <vt:lpstr>Content</vt:lpstr>
      <vt:lpstr>What is Firebase?</vt:lpstr>
      <vt:lpstr>Traditional Database VS Firebase</vt:lpstr>
      <vt:lpstr>Project</vt:lpstr>
      <vt:lpstr>Features</vt:lpstr>
      <vt:lpstr>Limitations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Ritish Mamidala(UST,IN)</dc:creator>
  <cp:lastModifiedBy>Ritish Mamidala(UST,IN)</cp:lastModifiedBy>
  <cp:revision>6</cp:revision>
  <dcterms:created xsi:type="dcterms:W3CDTF">2024-08-19T13:46:13Z</dcterms:created>
  <dcterms:modified xsi:type="dcterms:W3CDTF">2024-08-19T17:15:14Z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