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A917-1671-4A96-B678-70F3CA34BC4E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C41E-0A91-4607-8542-429FE6E1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7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2015-02-11T05:34:31Z</dcterms:created>
  <dcterms:modified xsi:type="dcterms:W3CDTF">2015-02-11T05:34:58Z</dcterms:modified>
</cp:coreProperties>
</file>