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image/jpeg" PartName="/ppt/media/image8.jpg"/>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1.xml"/>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308324"/>
          </a:xfrm>
          <a:prstGeom prst="rect">
            <a:avLst/>
          </a:prstGeom>
          <a:noFill/>
        </p:spPr>
        <p:txBody>
          <a:bodyPr wrap="square" rtlCol="0">
            <a:spAutoFit/>
          </a:bodyPr>
          <a:lstStyle/>
          <a:p>
            <a:r>
              <a:rPr lang="en-US" sz="2400" dirty="0"/>
              <a:t>STUDENT NAME: </a:t>
            </a:r>
            <a:r>
              <a:rPr lang="en-IN" sz="2400"/>
              <a:t>RITHIYA R</a:t>
            </a:r>
            <a:endParaRPr lang="en-US" sz="2400" dirty="0"/>
          </a:p>
          <a:p>
            <a:r>
              <a:rPr lang="en-US" sz="2400" dirty="0"/>
              <a:t>REGISTER NO: 3122080</a:t>
            </a:r>
            <a:r>
              <a:rPr lang="en-IN" sz="2400" dirty="0"/>
              <a:t>75</a:t>
            </a:r>
            <a:endParaRPr lang="en-US" sz="2400" dirty="0"/>
          </a:p>
          <a:p>
            <a:r>
              <a:rPr lang="en-US" sz="2400" dirty="0"/>
              <a:t>NAAN MUDHALVAN ID: </a:t>
            </a:r>
            <a:r>
              <a:rPr lang="en-IN" sz="2400" dirty="0"/>
              <a:t>asunm1325312208075</a:t>
            </a:r>
            <a:endParaRPr lang="en-US" sz="2400" dirty="0"/>
          </a:p>
          <a:p>
            <a:r>
              <a:rPr lang="en-US" sz="2400" dirty="0"/>
              <a:t>DEPARTMENT: </a:t>
            </a:r>
            <a:r>
              <a:rPr lang="en-IN" sz="2400" dirty="0"/>
              <a:t>B. Com (COMMERCE) SHIFT 1</a:t>
            </a:r>
            <a:endParaRPr lang="en-US" sz="2400" dirty="0"/>
          </a:p>
          <a:p>
            <a:r>
              <a:rPr lang="en-US" sz="2400" dirty="0"/>
              <a:t>COLLEGE: SIR THEAGARAYA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