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1009" r:id="rId2"/>
    <p:sldId id="100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7" d="100"/>
          <a:sy n="107" d="100"/>
        </p:scale>
        <p:origin x="5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838200"/>
            <a:ext cx="7543800" cy="1295400"/>
          </a:xfrm>
        </p:spPr>
        <p:txBody>
          <a:bodyPr/>
          <a:lstStyle/>
          <a:p>
            <a:r>
              <a:rPr lang="en-US" sz="2800" dirty="0"/>
              <a:t>Steps in Assignment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mentions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important words,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Replace models with brands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lifts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886" y="2057400"/>
            <a:ext cx="139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Write a scraper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3350" y="342781"/>
            <a:ext cx="2731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script to </a:t>
            </a:r>
          </a:p>
          <a:p>
            <a:pPr algn="ctr"/>
            <a:r>
              <a:rPr lang="en-US" sz="1200" dirty="0"/>
              <a:t>replace models with brands</a:t>
            </a:r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Brand maps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(Multidimensional scaling): Write </a:t>
            </a:r>
            <a:r>
              <a:rPr lang="en-US" sz="1600" dirty="0" err="1">
                <a:solidFill>
                  <a:schemeClr val="tx1"/>
                </a:solidFill>
              </a:rPr>
              <a:t>mds</a:t>
            </a:r>
            <a:r>
              <a:rPr lang="en-US" sz="1600" dirty="0">
                <a:solidFill>
                  <a:schemeClr val="tx1"/>
                </a:solidFill>
              </a:rPr>
              <a:t> script</a:t>
            </a: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8"/>
            <a:ext cx="1143000" cy="23622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Business Insights: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Which associations are the strongest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Which 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Branding &amp; marketing implications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Unexpected results and “Aha” moments 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931696">
            <a:off x="4110576" y="3226360"/>
            <a:ext cx="1626474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585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648866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Copyright Anitesh </a:t>
            </a:r>
            <a:r>
              <a:rPr lang="en-US" sz="1400" dirty="0" err="1"/>
              <a:t>Barua</a:t>
            </a:r>
            <a:r>
              <a:rPr lang="en-US" sz="1400" dirty="0"/>
              <a:t> 2020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8897" y="558225"/>
            <a:ext cx="130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Write lift script</a:t>
            </a:r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56F584-9353-43B0-BECA-0020F1DE5F1F}"/>
              </a:ext>
            </a:extLst>
          </p:cNvPr>
          <p:cNvSpPr/>
          <p:nvPr/>
        </p:nvSpPr>
        <p:spPr>
          <a:xfrm>
            <a:off x="5638800" y="42672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most aspirational brand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(use lift analysis)</a:t>
            </a:r>
          </a:p>
        </p:txBody>
      </p: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7" grpId="0" animBg="1"/>
      <p:bldP spid="21" grpId="0" animBg="1"/>
      <p:bldP spid="22" grpId="0" animBg="1"/>
      <p:bldP spid="26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Get data from a general forum (i.e., not dedicated to a specific brand)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Multiple mentions of a brand within a post should be counted as 1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Manipulate extreme lift values for more accurate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11071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39624</TotalTime>
  <Words>124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Network</vt:lpstr>
      <vt:lpstr>Steps in Assignment 1</vt:lpstr>
      <vt:lpstr>Notes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553</cp:revision>
  <cp:lastPrinted>2014-01-13T15:56:39Z</cp:lastPrinted>
  <dcterms:created xsi:type="dcterms:W3CDTF">2000-10-19T17:22:27Z</dcterms:created>
  <dcterms:modified xsi:type="dcterms:W3CDTF">2020-09-02T20:18:30Z</dcterms:modified>
</cp:coreProperties>
</file>