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ELCOT\OneDrive\Documents\RITUSRI%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[RITUSRI 1.xlsx]Sheet3!PivotTable2</c:name>
    <c:fmtId val="2"/>
  </c:pivotSource>
  <c:chart>
    <c:title>
      <c:tx>
        <c:rich>
          <a:bodyPr/>
          <a:lstStyle/>
          <a:p>
            <a:pPr>
              <a:defRPr/>
            </a:pPr>
            <a:r>
              <a:rPr lang="en-US" dirty="0" smtClean="0"/>
              <a:t>    </a:t>
            </a:r>
            <a:endParaRPr lang="en-US" dirty="0"/>
          </a:p>
        </c:rich>
      </c:tx>
      <c:layout/>
    </c:title>
    <c:pivotFmts>
      <c:pivotFmt>
        <c:idx val="0"/>
        <c:marker>
          <c:symbol val="none"/>
        </c:marker>
        <c:dLbl>
          <c:idx val="0"/>
          <c:spPr/>
          <c:txPr>
            <a:bodyPr/>
            <a:lstStyle/>
            <a:p>
              <a:pPr>
                <a:defRPr/>
              </a:pPr>
              <a:endParaRPr lang="en-US"/>
            </a:p>
          </c:txPr>
          <c:showVal val="1"/>
        </c:dLbl>
      </c:pivotFmt>
      <c:pivotFmt>
        <c:idx val="1"/>
        <c:marker>
          <c:symbol val="none"/>
        </c:marker>
        <c:dLbl>
          <c:idx val="0"/>
          <c:spPr/>
          <c:txPr>
            <a:bodyPr/>
            <a:lstStyle/>
            <a:p>
              <a:pPr>
                <a:defRPr/>
              </a:pPr>
              <a:endParaRPr lang="en-US"/>
            </a:p>
          </c:txPr>
          <c:showVal val="1"/>
        </c:dLbl>
      </c:pivotFmt>
      <c:pivotFmt>
        <c:idx val="2"/>
        <c:marker>
          <c:symbol val="none"/>
        </c:marker>
        <c:dLbl>
          <c:idx val="0"/>
          <c:spPr/>
          <c:txPr>
            <a:bodyPr/>
            <a:lstStyle/>
            <a:p>
              <a:pPr>
                <a:defRPr/>
              </a:pPr>
              <a:endParaRPr lang="en-US"/>
            </a:p>
          </c:txPr>
          <c:showVal val="1"/>
        </c:dLbl>
      </c:pivotFmt>
      <c:pivotFmt>
        <c:idx val="3"/>
        <c:marker>
          <c:symbol val="none"/>
        </c:marker>
        <c:dLbl>
          <c:idx val="0"/>
          <c:spPr/>
          <c:txPr>
            <a:bodyPr/>
            <a:lstStyle/>
            <a:p>
              <a:pPr>
                <a:defRPr/>
              </a:pPr>
              <a:endParaRPr lang="en-US"/>
            </a:p>
          </c:txPr>
          <c:showVal val="1"/>
        </c:dLbl>
      </c:pivotFmt>
      <c:pivotFmt>
        <c:idx val="4"/>
        <c:marker>
          <c:symbol val="none"/>
        </c:marker>
        <c:dLbl>
          <c:idx val="0"/>
          <c:spPr/>
          <c:txPr>
            <a:bodyPr/>
            <a:lstStyle/>
            <a:p>
              <a:pPr>
                <a:defRPr/>
              </a:pPr>
              <a:endParaRPr lang="en-US"/>
            </a:p>
          </c:txPr>
          <c:showVal val="1"/>
        </c:dLbl>
      </c:pivotFmt>
      <c:pivotFmt>
        <c:idx val="5"/>
        <c:marker>
          <c:symbol val="none"/>
        </c:marker>
        <c:dLbl>
          <c:idx val="0"/>
          <c:spPr/>
          <c:txPr>
            <a:bodyPr/>
            <a:lstStyle/>
            <a:p>
              <a:pPr>
                <a:defRPr/>
              </a:pPr>
              <a:endParaRPr lang="en-US"/>
            </a:p>
          </c:txPr>
          <c:showVal val="1"/>
        </c:dLbl>
      </c:pivotFmt>
      <c:pivotFmt>
        <c:idx val="6"/>
        <c:marker>
          <c:symbol val="none"/>
        </c:marker>
        <c:dLbl>
          <c:idx val="0"/>
          <c:spPr/>
          <c:txPr>
            <a:bodyPr/>
            <a:lstStyle/>
            <a:p>
              <a:pPr>
                <a:defRPr/>
              </a:pPr>
              <a:endParaRPr lang="en-US"/>
            </a:p>
          </c:txPr>
          <c:showVal val="1"/>
        </c:dLbl>
      </c:pivotFmt>
      <c:pivotFmt>
        <c:idx val="7"/>
        <c:marker>
          <c:symbol val="none"/>
        </c:marker>
        <c:dLbl>
          <c:idx val="0"/>
          <c:spPr/>
          <c:txPr>
            <a:bodyPr/>
            <a:lstStyle/>
            <a:p>
              <a:pPr>
                <a:defRPr/>
              </a:pPr>
              <a:endParaRPr lang="en-US"/>
            </a:p>
          </c:txPr>
          <c:showVal val="1"/>
        </c:dLbl>
      </c:pivotFmt>
    </c:pivotFmts>
    <c:plotArea>
      <c:layout>
        <c:manualLayout>
          <c:layoutTarget val="inner"/>
          <c:xMode val="edge"/>
          <c:yMode val="edge"/>
          <c:x val="0"/>
          <c:y val="0.22477698797899576"/>
          <c:w val="0.97392610842035521"/>
          <c:h val="0.1974660793074435"/>
        </c:manualLayout>
      </c:layout>
      <c:barChart>
        <c:barDir val="col"/>
        <c:grouping val="clustered"/>
        <c:ser>
          <c:idx val="0"/>
          <c:order val="0"/>
          <c:tx>
            <c:strRef>
              <c:f>Sheet3!$B$3:$B$4</c:f>
              <c:strCache>
                <c:ptCount val="1"/>
                <c:pt idx="0">
                  <c:v>Count of Name</c:v>
                </c:pt>
              </c:strCache>
            </c:strRef>
          </c:tx>
          <c:dLbls>
            <c:txPr>
              <a:bodyPr/>
              <a:lstStyle/>
              <a:p>
                <a:pPr>
                  <a:defRPr/>
                </a:pPr>
                <a:endParaRPr lang="en-US"/>
              </a:p>
            </c:txPr>
            <c:showVal val="1"/>
          </c:dLbls>
          <c:cat>
            <c:multiLvlStrRef>
              <c:f>Sheet3!$A$5:$A$914</c:f>
              <c:multiLvlStrCache>
                <c:ptCount val="183"/>
                <c:lvl>
                  <c:pt idx="0">
                    <c:v>Permanent</c:v>
                  </c:pt>
                  <c:pt idx="1">
                    <c:v>Permanent</c:v>
                  </c:pt>
                  <c:pt idx="2">
                    <c:v>Permanent</c:v>
                  </c:pt>
                  <c:pt idx="3">
                    <c:v>Permanent</c:v>
                  </c:pt>
                  <c:pt idx="4">
                    <c:v>Permanent</c:v>
                  </c:pt>
                  <c:pt idx="5">
                    <c:v>Permanent</c:v>
                  </c:pt>
                  <c:pt idx="6">
                    <c:v>Permanent</c:v>
                  </c:pt>
                  <c:pt idx="7">
                    <c:v>Permanent</c:v>
                  </c:pt>
                  <c:pt idx="8">
                    <c:v>Permanent</c:v>
                  </c:pt>
                  <c:pt idx="9">
                    <c:v>Permanent</c:v>
                  </c:pt>
                  <c:pt idx="10">
                    <c:v>Permanent</c:v>
                  </c:pt>
                  <c:pt idx="11">
                    <c:v>Permanent</c:v>
                  </c:pt>
                  <c:pt idx="12">
                    <c:v>Permanent</c:v>
                  </c:pt>
                  <c:pt idx="13">
                    <c:v>Permanent</c:v>
                  </c:pt>
                  <c:pt idx="14">
                    <c:v>Permanent</c:v>
                  </c:pt>
                  <c:pt idx="15">
                    <c:v>Permanent</c:v>
                  </c:pt>
                  <c:pt idx="16">
                    <c:v>Permanent</c:v>
                  </c:pt>
                  <c:pt idx="17">
                    <c:v>Permanent</c:v>
                  </c:pt>
                  <c:pt idx="18">
                    <c:v>Permanent</c:v>
                  </c:pt>
                  <c:pt idx="19">
                    <c:v>Permanent</c:v>
                  </c:pt>
                  <c:pt idx="20">
                    <c:v>Permanent</c:v>
                  </c:pt>
                  <c:pt idx="21">
                    <c:v>Permanent</c:v>
                  </c:pt>
                  <c:pt idx="22">
                    <c:v>Permanent</c:v>
                  </c:pt>
                  <c:pt idx="23">
                    <c:v>Permanent</c:v>
                  </c:pt>
                  <c:pt idx="24">
                    <c:v>Permanent</c:v>
                  </c:pt>
                  <c:pt idx="25">
                    <c:v>Permanent</c:v>
                  </c:pt>
                  <c:pt idx="26">
                    <c:v>Permanent</c:v>
                  </c:pt>
                  <c:pt idx="27">
                    <c:v>Permanent</c:v>
                  </c:pt>
                  <c:pt idx="28">
                    <c:v>Permanent</c:v>
                  </c:pt>
                  <c:pt idx="29">
                    <c:v>Permanent</c:v>
                  </c:pt>
                  <c:pt idx="30">
                    <c:v>Permanent</c:v>
                  </c:pt>
                  <c:pt idx="31">
                    <c:v>Permanent</c:v>
                  </c:pt>
                  <c:pt idx="32">
                    <c:v>Permanent</c:v>
                  </c:pt>
                  <c:pt idx="33">
                    <c:v>Permanent</c:v>
                  </c:pt>
                  <c:pt idx="34">
                    <c:v>Permanent</c:v>
                  </c:pt>
                  <c:pt idx="35">
                    <c:v>Permanent</c:v>
                  </c:pt>
                  <c:pt idx="36">
                    <c:v>Permanent</c:v>
                  </c:pt>
                  <c:pt idx="37">
                    <c:v>Permanent</c:v>
                  </c:pt>
                  <c:pt idx="38">
                    <c:v>Permanent</c:v>
                  </c:pt>
                  <c:pt idx="39">
                    <c:v>Permanent</c:v>
                  </c:pt>
                  <c:pt idx="40">
                    <c:v>Permanent</c:v>
                  </c:pt>
                  <c:pt idx="41">
                    <c:v>Permanent</c:v>
                  </c:pt>
                  <c:pt idx="42">
                    <c:v>Permanent</c:v>
                  </c:pt>
                  <c:pt idx="43">
                    <c:v>Permanent</c:v>
                  </c:pt>
                  <c:pt idx="44">
                    <c:v>Permanent</c:v>
                  </c:pt>
                  <c:pt idx="45">
                    <c:v>Permanent</c:v>
                  </c:pt>
                  <c:pt idx="46">
                    <c:v>Permanent</c:v>
                  </c:pt>
                  <c:pt idx="47">
                    <c:v>Permanent</c:v>
                  </c:pt>
                  <c:pt idx="48">
                    <c:v>Permanent</c:v>
                  </c:pt>
                  <c:pt idx="49">
                    <c:v>Permanent</c:v>
                  </c:pt>
                  <c:pt idx="50">
                    <c:v>Permanent</c:v>
                  </c:pt>
                  <c:pt idx="51">
                    <c:v>Permanent</c:v>
                  </c:pt>
                  <c:pt idx="52">
                    <c:v>Permanent</c:v>
                  </c:pt>
                  <c:pt idx="53">
                    <c:v>Permanent</c:v>
                  </c:pt>
                  <c:pt idx="54">
                    <c:v>Permanent</c:v>
                  </c:pt>
                  <c:pt idx="55">
                    <c:v>Permanent</c:v>
                  </c:pt>
                  <c:pt idx="56">
                    <c:v>Permanent</c:v>
                  </c:pt>
                  <c:pt idx="57">
                    <c:v>Permanent</c:v>
                  </c:pt>
                  <c:pt idx="58">
                    <c:v>Permanent</c:v>
                  </c:pt>
                  <c:pt idx="59">
                    <c:v>Permanent</c:v>
                  </c:pt>
                  <c:pt idx="60">
                    <c:v>Permanent</c:v>
                  </c:pt>
                  <c:pt idx="61">
                    <c:v>Permanent</c:v>
                  </c:pt>
                  <c:pt idx="62">
                    <c:v>Permanent</c:v>
                  </c:pt>
                  <c:pt idx="63">
                    <c:v>Permanent</c:v>
                  </c:pt>
                  <c:pt idx="64">
                    <c:v>Permanent</c:v>
                  </c:pt>
                  <c:pt idx="65">
                    <c:v>Permanent</c:v>
                  </c:pt>
                  <c:pt idx="66">
                    <c:v>Permanent</c:v>
                  </c:pt>
                  <c:pt idx="67">
                    <c:v>Permanent</c:v>
                  </c:pt>
                  <c:pt idx="68">
                    <c:v>Permanent</c:v>
                  </c:pt>
                  <c:pt idx="69">
                    <c:v>Permanent</c:v>
                  </c:pt>
                  <c:pt idx="70">
                    <c:v>Permanent</c:v>
                  </c:pt>
                  <c:pt idx="71">
                    <c:v>Permanent</c:v>
                  </c:pt>
                  <c:pt idx="72">
                    <c:v>Permanent</c:v>
                  </c:pt>
                  <c:pt idx="73">
                    <c:v>Permanent</c:v>
                  </c:pt>
                  <c:pt idx="74">
                    <c:v>Permanent</c:v>
                  </c:pt>
                  <c:pt idx="75">
                    <c:v>Permanent</c:v>
                  </c:pt>
                  <c:pt idx="76">
                    <c:v>Permanent</c:v>
                  </c:pt>
                  <c:pt idx="77">
                    <c:v>Permanent</c:v>
                  </c:pt>
                  <c:pt idx="78">
                    <c:v>Permanent</c:v>
                  </c:pt>
                  <c:pt idx="79">
                    <c:v>Permanent</c:v>
                  </c:pt>
                  <c:pt idx="80">
                    <c:v>Permanent</c:v>
                  </c:pt>
                  <c:pt idx="81">
                    <c:v>Permanent</c:v>
                  </c:pt>
                  <c:pt idx="82">
                    <c:v>Permanent</c:v>
                  </c:pt>
                  <c:pt idx="83">
                    <c:v>Permanent</c:v>
                  </c:pt>
                  <c:pt idx="84">
                    <c:v>Permanent</c:v>
                  </c:pt>
                  <c:pt idx="85">
                    <c:v>Permanent</c:v>
                  </c:pt>
                  <c:pt idx="86">
                    <c:v>Permanent</c:v>
                  </c:pt>
                  <c:pt idx="87">
                    <c:v>Permanent</c:v>
                  </c:pt>
                  <c:pt idx="88">
                    <c:v>Permanent</c:v>
                  </c:pt>
                  <c:pt idx="89">
                    <c:v>Permanent</c:v>
                  </c:pt>
                  <c:pt idx="90">
                    <c:v>Permanent</c:v>
                  </c:pt>
                  <c:pt idx="91">
                    <c:v>Permanent</c:v>
                  </c:pt>
                  <c:pt idx="92">
                    <c:v>Permanent</c:v>
                  </c:pt>
                  <c:pt idx="93">
                    <c:v>Permanent</c:v>
                  </c:pt>
                  <c:pt idx="94">
                    <c:v>Permanent</c:v>
                  </c:pt>
                  <c:pt idx="95">
                    <c:v>Permanent</c:v>
                  </c:pt>
                  <c:pt idx="96">
                    <c:v>Permanent</c:v>
                  </c:pt>
                  <c:pt idx="97">
                    <c:v>Permanent</c:v>
                  </c:pt>
                  <c:pt idx="98">
                    <c:v>Permanent</c:v>
                  </c:pt>
                  <c:pt idx="99">
                    <c:v>Permanent</c:v>
                  </c:pt>
                  <c:pt idx="100">
                    <c:v>Permanent</c:v>
                  </c:pt>
                  <c:pt idx="101">
                    <c:v>Permanent</c:v>
                  </c:pt>
                  <c:pt idx="102">
                    <c:v>Permanent</c:v>
                  </c:pt>
                  <c:pt idx="103">
                    <c:v>Permanent</c:v>
                  </c:pt>
                  <c:pt idx="104">
                    <c:v>Permanent</c:v>
                  </c:pt>
                  <c:pt idx="105">
                    <c:v>Permanent</c:v>
                  </c:pt>
                  <c:pt idx="106">
                    <c:v>Permanent</c:v>
                  </c:pt>
                  <c:pt idx="107">
                    <c:v>Permanent</c:v>
                  </c:pt>
                  <c:pt idx="108">
                    <c:v>Permanent</c:v>
                  </c:pt>
                  <c:pt idx="109">
                    <c:v>Permanent</c:v>
                  </c:pt>
                  <c:pt idx="110">
                    <c:v>Permanent</c:v>
                  </c:pt>
                  <c:pt idx="111">
                    <c:v>Permanent</c:v>
                  </c:pt>
                  <c:pt idx="112">
                    <c:v>Permanent</c:v>
                  </c:pt>
                  <c:pt idx="113">
                    <c:v>Permanent</c:v>
                  </c:pt>
                  <c:pt idx="114">
                    <c:v>Permanent</c:v>
                  </c:pt>
                  <c:pt idx="115">
                    <c:v>Permanent</c:v>
                  </c:pt>
                  <c:pt idx="116">
                    <c:v>Permanent</c:v>
                  </c:pt>
                  <c:pt idx="117">
                    <c:v>Permanent</c:v>
                  </c:pt>
                  <c:pt idx="118">
                    <c:v>Permanent</c:v>
                  </c:pt>
                  <c:pt idx="119">
                    <c:v>Permanent</c:v>
                  </c:pt>
                  <c:pt idx="120">
                    <c:v>Fixed Term</c:v>
                  </c:pt>
                  <c:pt idx="121">
                    <c:v>Fixed Term</c:v>
                  </c:pt>
                  <c:pt idx="122">
                    <c:v>Fixed Term</c:v>
                  </c:pt>
                  <c:pt idx="123">
                    <c:v>Fixed Term</c:v>
                  </c:pt>
                  <c:pt idx="124">
                    <c:v>Fixed Term</c:v>
                  </c:pt>
                  <c:pt idx="125">
                    <c:v>Fixed Term</c:v>
                  </c:pt>
                  <c:pt idx="126">
                    <c:v>Fixed Term</c:v>
                  </c:pt>
                  <c:pt idx="127">
                    <c:v>Fixed Term</c:v>
                  </c:pt>
                  <c:pt idx="128">
                    <c:v>Fixed Term</c:v>
                  </c:pt>
                  <c:pt idx="129">
                    <c:v>Fixed Term</c:v>
                  </c:pt>
                  <c:pt idx="130">
                    <c:v>Fixed Term</c:v>
                  </c:pt>
                  <c:pt idx="131">
                    <c:v>Fixed Term</c:v>
                  </c:pt>
                  <c:pt idx="132">
                    <c:v>Fixed Term</c:v>
                  </c:pt>
                  <c:pt idx="133">
                    <c:v>Fixed Term</c:v>
                  </c:pt>
                  <c:pt idx="134">
                    <c:v>Fixed Term</c:v>
                  </c:pt>
                  <c:pt idx="135">
                    <c:v>Fixed Term</c:v>
                  </c:pt>
                  <c:pt idx="136">
                    <c:v>Fixed Term</c:v>
                  </c:pt>
                  <c:pt idx="137">
                    <c:v>Fixed Term</c:v>
                  </c:pt>
                  <c:pt idx="138">
                    <c:v>Fixed Term</c:v>
                  </c:pt>
                  <c:pt idx="139">
                    <c:v>Fixed Term</c:v>
                  </c:pt>
                  <c:pt idx="140">
                    <c:v>Fixed Term</c:v>
                  </c:pt>
                  <c:pt idx="141">
                    <c:v>Fixed Term</c:v>
                  </c:pt>
                  <c:pt idx="142">
                    <c:v>Fixed Term</c:v>
                  </c:pt>
                  <c:pt idx="143">
                    <c:v>Fixed Term</c:v>
                  </c:pt>
                  <c:pt idx="144">
                    <c:v>Fixed Term</c:v>
                  </c:pt>
                  <c:pt idx="145">
                    <c:v>Fixed Term</c:v>
                  </c:pt>
                  <c:pt idx="146">
                    <c:v>Fixed Term</c:v>
                  </c:pt>
                  <c:pt idx="147">
                    <c:v>Fixed Term</c:v>
                  </c:pt>
                  <c:pt idx="148">
                    <c:v>Fixed Term</c:v>
                  </c:pt>
                  <c:pt idx="149">
                    <c:v>Fixed Term</c:v>
                  </c:pt>
                  <c:pt idx="150">
                    <c:v>Fixed Term</c:v>
                  </c:pt>
                  <c:pt idx="151">
                    <c:v>Fixed Term</c:v>
                  </c:pt>
                  <c:pt idx="152">
                    <c:v>Temporary</c:v>
                  </c:pt>
                  <c:pt idx="153">
                    <c:v>Temporary</c:v>
                  </c:pt>
                  <c:pt idx="154">
                    <c:v>Temporary</c:v>
                  </c:pt>
                  <c:pt idx="155">
                    <c:v>Temporary</c:v>
                  </c:pt>
                  <c:pt idx="156">
                    <c:v>Temporary</c:v>
                  </c:pt>
                  <c:pt idx="157">
                    <c:v>Temporary</c:v>
                  </c:pt>
                  <c:pt idx="158">
                    <c:v>Temporary</c:v>
                  </c:pt>
                  <c:pt idx="159">
                    <c:v>Temporary</c:v>
                  </c:pt>
                  <c:pt idx="160">
                    <c:v>Temporary</c:v>
                  </c:pt>
                  <c:pt idx="161">
                    <c:v>Temporary</c:v>
                  </c:pt>
                  <c:pt idx="162">
                    <c:v>Temporary</c:v>
                  </c:pt>
                  <c:pt idx="163">
                    <c:v>Temporary</c:v>
                  </c:pt>
                  <c:pt idx="164">
                    <c:v>Temporary</c:v>
                  </c:pt>
                  <c:pt idx="165">
                    <c:v>Temporary</c:v>
                  </c:pt>
                  <c:pt idx="166">
                    <c:v>Temporary</c:v>
                  </c:pt>
                  <c:pt idx="167">
                    <c:v>Temporary</c:v>
                  </c:pt>
                  <c:pt idx="168">
                    <c:v>Temporary</c:v>
                  </c:pt>
                  <c:pt idx="169">
                    <c:v>Temporary</c:v>
                  </c:pt>
                  <c:pt idx="170">
                    <c:v>Temporary</c:v>
                  </c:pt>
                  <c:pt idx="171">
                    <c:v>Temporary</c:v>
                  </c:pt>
                  <c:pt idx="172">
                    <c:v>Temporary</c:v>
                  </c:pt>
                  <c:pt idx="173">
                    <c:v>Temporary</c:v>
                  </c:pt>
                  <c:pt idx="174">
                    <c:v>Temporary</c:v>
                  </c:pt>
                  <c:pt idx="175">
                    <c:v>Temporary</c:v>
                  </c:pt>
                  <c:pt idx="176">
                    <c:v>Temporary</c:v>
                  </c:pt>
                  <c:pt idx="177">
                    <c:v>Temporary</c:v>
                  </c:pt>
                  <c:pt idx="178">
                    <c:v>Temporary</c:v>
                  </c:pt>
                  <c:pt idx="179">
                    <c:v>Temporary</c:v>
                  </c:pt>
                  <c:pt idx="180">
                    <c:v>Temporary</c:v>
                  </c:pt>
                  <c:pt idx="181">
                    <c:v>Temporary</c:v>
                  </c:pt>
                  <c:pt idx="182">
                    <c:v>(blank)</c:v>
                  </c:pt>
                </c:lvl>
                <c:lvl>
                  <c:pt idx="0">
                    <c:v>13-Jan-20</c:v>
                  </c:pt>
                  <c:pt idx="1">
                    <c:v>12-Nov-18</c:v>
                  </c:pt>
                  <c:pt idx="2">
                    <c:v>44011</c:v>
                  </c:pt>
                  <c:pt idx="3">
                    <c:v>44011</c:v>
                  </c:pt>
                  <c:pt idx="4">
                    <c:v>43494</c:v>
                  </c:pt>
                  <c:pt idx="5">
                    <c:v>43682</c:v>
                  </c:pt>
                  <c:pt idx="6">
                    <c:v>18-Mar-20</c:v>
                  </c:pt>
                  <c:pt idx="7">
                    <c:v>44288</c:v>
                  </c:pt>
                  <c:pt idx="8">
                    <c:v>44285</c:v>
                  </c:pt>
                  <c:pt idx="9">
                    <c:v>44501</c:v>
                  </c:pt>
                  <c:pt idx="10">
                    <c:v>21-Oct-19</c:v>
                  </c:pt>
                  <c:pt idx="11">
                    <c:v>44223</c:v>
                  </c:pt>
                  <c:pt idx="12">
                    <c:v>44425</c:v>
                  </c:pt>
                  <c:pt idx="13">
                    <c:v>5-Feb-18</c:v>
                  </c:pt>
                  <c:pt idx="14">
                    <c:v>14-Nov-18</c:v>
                  </c:pt>
                  <c:pt idx="15">
                    <c:v>Aug 12, 2020</c:v>
                  </c:pt>
                  <c:pt idx="16">
                    <c:v>43416</c:v>
                  </c:pt>
                  <c:pt idx="17">
                    <c:v>44004</c:v>
                  </c:pt>
                  <c:pt idx="18">
                    <c:v>8-Jul-19</c:v>
                  </c:pt>
                  <c:pt idx="19">
                    <c:v>7-Dec-20</c:v>
                  </c:pt>
                  <c:pt idx="20">
                    <c:v>43567</c:v>
                  </c:pt>
                  <c:pt idx="21">
                    <c:v>29-Apr-21</c:v>
                  </c:pt>
                  <c:pt idx="22">
                    <c:v>43874</c:v>
                  </c:pt>
                  <c:pt idx="23">
                    <c:v>43146</c:v>
                  </c:pt>
                  <c:pt idx="24">
                    <c:v>43794</c:v>
                  </c:pt>
                  <c:pt idx="25">
                    <c:v>26-Jun-19</c:v>
                  </c:pt>
                  <c:pt idx="26">
                    <c:v>30-Aug-19</c:v>
                  </c:pt>
                  <c:pt idx="27">
                    <c:v>4-Oct-21</c:v>
                  </c:pt>
                  <c:pt idx="28">
                    <c:v>43206</c:v>
                  </c:pt>
                  <c:pt idx="29">
                    <c:v>43397</c:v>
                  </c:pt>
                  <c:pt idx="30">
                    <c:v>26-Aug-21</c:v>
                  </c:pt>
                  <c:pt idx="31">
                    <c:v>28-Dec-20</c:v>
                  </c:pt>
                  <c:pt idx="32">
                    <c:v>44078</c:v>
                  </c:pt>
                  <c:pt idx="33">
                    <c:v>44431</c:v>
                  </c:pt>
                  <c:pt idx="34">
                    <c:v>30-Apr-20</c:v>
                  </c:pt>
                  <c:pt idx="35">
                    <c:v>18-Nov-19</c:v>
                  </c:pt>
                  <c:pt idx="36">
                    <c:v>44431</c:v>
                  </c:pt>
                  <c:pt idx="37">
                    <c:v>19-Apr-21</c:v>
                  </c:pt>
                  <c:pt idx="38">
                    <c:v>44502</c:v>
                  </c:pt>
                  <c:pt idx="39">
                    <c:v>43710</c:v>
                  </c:pt>
                  <c:pt idx="40">
                    <c:v>43914</c:v>
                  </c:pt>
                  <c:pt idx="41">
                    <c:v>43164</c:v>
                  </c:pt>
                  <c:pt idx="42">
                    <c:v>Oct 16, 2020</c:v>
                  </c:pt>
                  <c:pt idx="43">
                    <c:v>43152</c:v>
                  </c:pt>
                  <c:pt idx="44">
                    <c:v>43943</c:v>
                  </c:pt>
                  <c:pt idx="45">
                    <c:v>44393</c:v>
                  </c:pt>
                  <c:pt idx="46">
                    <c:v>43466</c:v>
                  </c:pt>
                  <c:pt idx="47">
                    <c:v>25-Oct-19</c:v>
                  </c:pt>
                  <c:pt idx="48">
                    <c:v>23-Apr-18</c:v>
                  </c:pt>
                  <c:pt idx="49">
                    <c:v>May 11, 2020</c:v>
                  </c:pt>
                  <c:pt idx="50">
                    <c:v>43846</c:v>
                  </c:pt>
                  <c:pt idx="51">
                    <c:v>12-Feb-21</c:v>
                  </c:pt>
                  <c:pt idx="52">
                    <c:v>30-Sep-20</c:v>
                  </c:pt>
                  <c:pt idx="53">
                    <c:v>44062</c:v>
                  </c:pt>
                  <c:pt idx="54">
                    <c:v>44221</c:v>
                  </c:pt>
                  <c:pt idx="55">
                    <c:v>43416</c:v>
                  </c:pt>
                  <c:pt idx="56">
                    <c:v>26-Mar-19</c:v>
                  </c:pt>
                  <c:pt idx="57">
                    <c:v>43255</c:v>
                  </c:pt>
                  <c:pt idx="58">
                    <c:v>43508</c:v>
                  </c:pt>
                  <c:pt idx="59">
                    <c:v>43392</c:v>
                  </c:pt>
                  <c:pt idx="60">
                    <c:v>43725</c:v>
                  </c:pt>
                  <c:pt idx="61">
                    <c:v>43643</c:v>
                  </c:pt>
                  <c:pt idx="62">
                    <c:v>43504</c:v>
                  </c:pt>
                  <c:pt idx="63">
                    <c:v>43504</c:v>
                  </c:pt>
                  <c:pt idx="64">
                    <c:v>44393</c:v>
                  </c:pt>
                  <c:pt idx="65">
                    <c:v>Sep 23, 2021</c:v>
                  </c:pt>
                  <c:pt idx="66">
                    <c:v>44193</c:v>
                  </c:pt>
                  <c:pt idx="67">
                    <c:v>26-Jun-18</c:v>
                  </c:pt>
                  <c:pt idx="68">
                    <c:v>43839</c:v>
                  </c:pt>
                  <c:pt idx="69">
                    <c:v>43521</c:v>
                  </c:pt>
                  <c:pt idx="70">
                    <c:v>Jan 25, 2021</c:v>
                  </c:pt>
                  <c:pt idx="71">
                    <c:v>27-Dec-19</c:v>
                  </c:pt>
                  <c:pt idx="72">
                    <c:v>7-Jun-18</c:v>
                  </c:pt>
                  <c:pt idx="73">
                    <c:v>Jul 16, 2019</c:v>
                  </c:pt>
                  <c:pt idx="74">
                    <c:v>3-Jul-19</c:v>
                  </c:pt>
                  <c:pt idx="75">
                    <c:v>43390</c:v>
                  </c:pt>
                  <c:pt idx="76">
                    <c:v>43521</c:v>
                  </c:pt>
                  <c:pt idx="77">
                    <c:v>43297</c:v>
                  </c:pt>
                  <c:pt idx="78">
                    <c:v>18-Feb-19</c:v>
                  </c:pt>
                  <c:pt idx="79">
                    <c:v>Apr 15, 2020</c:v>
                  </c:pt>
                  <c:pt idx="80">
                    <c:v>13-Aug-18</c:v>
                  </c:pt>
                  <c:pt idx="81">
                    <c:v>Jul 5, 2021</c:v>
                  </c:pt>
                  <c:pt idx="82">
                    <c:v>19-Jul-21</c:v>
                  </c:pt>
                  <c:pt idx="83">
                    <c:v>24-Apr-20</c:v>
                  </c:pt>
                  <c:pt idx="84">
                    <c:v>28-Jan-19</c:v>
                  </c:pt>
                  <c:pt idx="85">
                    <c:v>43584</c:v>
                  </c:pt>
                  <c:pt idx="86">
                    <c:v>29-Oct-18</c:v>
                  </c:pt>
                  <c:pt idx="87">
                    <c:v>43902</c:v>
                  </c:pt>
                  <c:pt idx="88">
                    <c:v>43801</c:v>
                  </c:pt>
                  <c:pt idx="89">
                    <c:v>43822</c:v>
                  </c:pt>
                  <c:pt idx="90">
                    <c:v>3-Sep-18</c:v>
                  </c:pt>
                  <c:pt idx="91">
                    <c:v>43538</c:v>
                  </c:pt>
                  <c:pt idx="92">
                    <c:v>Nov 25, 2019</c:v>
                  </c:pt>
                  <c:pt idx="93">
                    <c:v>Dec 24, 2019</c:v>
                  </c:pt>
                  <c:pt idx="94">
                    <c:v>24-Nov-20</c:v>
                  </c:pt>
                  <c:pt idx="95">
                    <c:v>27-Jan-20</c:v>
                  </c:pt>
                  <c:pt idx="96">
                    <c:v>44019</c:v>
                  </c:pt>
                  <c:pt idx="97">
                    <c:v>43669</c:v>
                  </c:pt>
                  <c:pt idx="98">
                    <c:v>Jan 29, 2019</c:v>
                  </c:pt>
                  <c:pt idx="99">
                    <c:v>43452</c:v>
                  </c:pt>
                  <c:pt idx="100">
                    <c:v>22-Feb-21</c:v>
                  </c:pt>
                  <c:pt idx="101">
                    <c:v>43340</c:v>
                  </c:pt>
                  <c:pt idx="102">
                    <c:v>43602</c:v>
                  </c:pt>
                  <c:pt idx="103">
                    <c:v>43916</c:v>
                  </c:pt>
                  <c:pt idx="104">
                    <c:v>27-Jan-20</c:v>
                  </c:pt>
                  <c:pt idx="105">
                    <c:v>May 5, 2020</c:v>
                  </c:pt>
                  <c:pt idx="106">
                    <c:v>21-Dec-20</c:v>
                  </c:pt>
                  <c:pt idx="107">
                    <c:v>Apr 29, 2020</c:v>
                  </c:pt>
                  <c:pt idx="108">
                    <c:v>10-Aug-20</c:v>
                  </c:pt>
                  <c:pt idx="109">
                    <c:v>2-Oct-19</c:v>
                  </c:pt>
                  <c:pt idx="110">
                    <c:v>43430</c:v>
                  </c:pt>
                  <c:pt idx="111">
                    <c:v>43397</c:v>
                  </c:pt>
                  <c:pt idx="112">
                    <c:v>16-Sep-19</c:v>
                  </c:pt>
                  <c:pt idx="113">
                    <c:v>16-Sep-19</c:v>
                  </c:pt>
                  <c:pt idx="114">
                    <c:v>44494</c:v>
                  </c:pt>
                  <c:pt idx="115">
                    <c:v>25-Sep-19</c:v>
                  </c:pt>
                  <c:pt idx="116">
                    <c:v>2-Apr-18</c:v>
                  </c:pt>
                  <c:pt idx="117">
                    <c:v>3-Jan-19</c:v>
                  </c:pt>
                  <c:pt idx="118">
                    <c:v>43332</c:v>
                  </c:pt>
                  <c:pt idx="119">
                    <c:v>44203</c:v>
                  </c:pt>
                  <c:pt idx="120">
                    <c:v>31-Dec-18</c:v>
                  </c:pt>
                  <c:pt idx="121">
                    <c:v>1-Feb-19</c:v>
                  </c:pt>
                  <c:pt idx="122">
                    <c:v>Nov 2, 2018</c:v>
                  </c:pt>
                  <c:pt idx="123">
                    <c:v>43272</c:v>
                  </c:pt>
                  <c:pt idx="124">
                    <c:v>27-May-19</c:v>
                  </c:pt>
                  <c:pt idx="125">
                    <c:v>43809</c:v>
                  </c:pt>
                  <c:pt idx="126">
                    <c:v>4-Feb-19</c:v>
                  </c:pt>
                  <c:pt idx="127">
                    <c:v>43563</c:v>
                  </c:pt>
                  <c:pt idx="128">
                    <c:v>15-Apr-19</c:v>
                  </c:pt>
                  <c:pt idx="129">
                    <c:v>43280</c:v>
                  </c:pt>
                  <c:pt idx="130">
                    <c:v>26-Nov-18</c:v>
                  </c:pt>
                  <c:pt idx="131">
                    <c:v>44067</c:v>
                  </c:pt>
                  <c:pt idx="132">
                    <c:v>8-Jan-19</c:v>
                  </c:pt>
                  <c:pt idx="133">
                    <c:v>44195</c:v>
                  </c:pt>
                  <c:pt idx="134">
                    <c:v>43815</c:v>
                  </c:pt>
                  <c:pt idx="135">
                    <c:v>44077</c:v>
                  </c:pt>
                  <c:pt idx="136">
                    <c:v>43791</c:v>
                  </c:pt>
                  <c:pt idx="137">
                    <c:v>Oct 18, 2021</c:v>
                  </c:pt>
                  <c:pt idx="138">
                    <c:v>12-Oct-20</c:v>
                  </c:pt>
                  <c:pt idx="139">
                    <c:v>May 14, 2019</c:v>
                  </c:pt>
                  <c:pt idx="140">
                    <c:v>43305</c:v>
                  </c:pt>
                  <c:pt idx="141">
                    <c:v>43283</c:v>
                  </c:pt>
                  <c:pt idx="142">
                    <c:v>44473</c:v>
                  </c:pt>
                  <c:pt idx="143">
                    <c:v>29-Aug-19</c:v>
                  </c:pt>
                  <c:pt idx="144">
                    <c:v>26-Feb-20</c:v>
                  </c:pt>
                  <c:pt idx="145">
                    <c:v>43458</c:v>
                  </c:pt>
                  <c:pt idx="146">
                    <c:v>43258</c:v>
                  </c:pt>
                  <c:pt idx="147">
                    <c:v>43430</c:v>
                  </c:pt>
                  <c:pt idx="148">
                    <c:v>19-Jul-19</c:v>
                  </c:pt>
                  <c:pt idx="149">
                    <c:v>Mar 5, 2018</c:v>
                  </c:pt>
                  <c:pt idx="150">
                    <c:v>43250</c:v>
                  </c:pt>
                  <c:pt idx="151">
                    <c:v>10-Feb-21</c:v>
                  </c:pt>
                  <c:pt idx="152">
                    <c:v>10-Apr-20</c:v>
                  </c:pt>
                  <c:pt idx="153">
                    <c:v>43808</c:v>
                  </c:pt>
                  <c:pt idx="154">
                    <c:v>43489</c:v>
                  </c:pt>
                  <c:pt idx="155">
                    <c:v>Oct 1, 2018</c:v>
                  </c:pt>
                  <c:pt idx="156">
                    <c:v>12-Mar-18</c:v>
                  </c:pt>
                  <c:pt idx="157">
                    <c:v>43291</c:v>
                  </c:pt>
                  <c:pt idx="158">
                    <c:v>43234</c:v>
                  </c:pt>
                  <c:pt idx="159">
                    <c:v>10-Dec-18</c:v>
                  </c:pt>
                  <c:pt idx="160">
                    <c:v>1-Feb-21</c:v>
                  </c:pt>
                  <c:pt idx="161">
                    <c:v>27-Jul-20</c:v>
                  </c:pt>
                  <c:pt idx="162">
                    <c:v>43700</c:v>
                  </c:pt>
                  <c:pt idx="163">
                    <c:v>15-Mar-21</c:v>
                  </c:pt>
                  <c:pt idx="164">
                    <c:v>44357</c:v>
                  </c:pt>
                  <c:pt idx="165">
                    <c:v>43972</c:v>
                  </c:pt>
                  <c:pt idx="166">
                    <c:v>Jun 11, 2021</c:v>
                  </c:pt>
                  <c:pt idx="167">
                    <c:v>43794</c:v>
                  </c:pt>
                  <c:pt idx="168">
                    <c:v>Nov 13, 2020</c:v>
                  </c:pt>
                  <c:pt idx="169">
                    <c:v>18-Apr-19</c:v>
                  </c:pt>
                  <c:pt idx="170">
                    <c:v>9-Sep-19</c:v>
                  </c:pt>
                  <c:pt idx="171">
                    <c:v>30-Mar-21</c:v>
                  </c:pt>
                  <c:pt idx="172">
                    <c:v>43895</c:v>
                  </c:pt>
                  <c:pt idx="173">
                    <c:v>43949</c:v>
                  </c:pt>
                  <c:pt idx="174">
                    <c:v>43633</c:v>
                  </c:pt>
                  <c:pt idx="175">
                    <c:v>29-Jan-18</c:v>
                  </c:pt>
                  <c:pt idx="176">
                    <c:v>12-Mar-18</c:v>
                  </c:pt>
                  <c:pt idx="177">
                    <c:v>16-Sep-20</c:v>
                  </c:pt>
                  <c:pt idx="178">
                    <c:v>43311</c:v>
                  </c:pt>
                  <c:pt idx="179">
                    <c:v>44383</c:v>
                  </c:pt>
                  <c:pt idx="180">
                    <c:v>Nov 30, 2018</c:v>
                  </c:pt>
                  <c:pt idx="181">
                    <c:v>22-May-20</c:v>
                  </c:pt>
                  <c:pt idx="182">
                    <c:v>(blank)</c:v>
                  </c:pt>
                </c:lvl>
                <c:lvl>
                  <c:pt idx="0">
                    <c:v>70649.46</c:v>
                  </c:pt>
                  <c:pt idx="1">
                    <c:v>105468.7</c:v>
                  </c:pt>
                  <c:pt idx="2">
                    <c:v>0</c:v>
                  </c:pt>
                  <c:pt idx="3">
                    <c:v>(blank)</c:v>
                  </c:pt>
                  <c:pt idx="4">
                    <c:v>68980.52</c:v>
                  </c:pt>
                  <c:pt idx="5">
                    <c:v>63705.4</c:v>
                  </c:pt>
                  <c:pt idx="6">
                    <c:v>114177.23</c:v>
                  </c:pt>
                  <c:pt idx="7">
                    <c:v>52963.65</c:v>
                  </c:pt>
                  <c:pt idx="8">
                    <c:v>50310.09</c:v>
                  </c:pt>
                  <c:pt idx="9">
                    <c:v>84309.95</c:v>
                  </c:pt>
                  <c:pt idx="10">
                    <c:v>112645.99</c:v>
                  </c:pt>
                  <c:pt idx="11">
                    <c:v>91645.04</c:v>
                  </c:pt>
                  <c:pt idx="12">
                    <c:v>97105.19</c:v>
                  </c:pt>
                  <c:pt idx="13">
                    <c:v>85918.61</c:v>
                  </c:pt>
                  <c:pt idx="14">
                    <c:v>50449.46</c:v>
                  </c:pt>
                  <c:pt idx="15">
                    <c:v>(blank)</c:v>
                  </c:pt>
                  <c:pt idx="16">
                    <c:v>36547.58</c:v>
                  </c:pt>
                  <c:pt idx="17">
                    <c:v>115191.38</c:v>
                  </c:pt>
                  <c:pt idx="18">
                    <c:v>58861.19</c:v>
                  </c:pt>
                  <c:pt idx="19">
                    <c:v>75974.99</c:v>
                  </c:pt>
                  <c:pt idx="20">
                    <c:v>95954.02</c:v>
                  </c:pt>
                  <c:pt idx="21">
                    <c:v>102934.09</c:v>
                  </c:pt>
                  <c:pt idx="22">
                    <c:v>104335.04</c:v>
                  </c:pt>
                  <c:pt idx="23">
                    <c:v>81897.79</c:v>
                  </c:pt>
                  <c:pt idx="24">
                    <c:v>61994.76</c:v>
                  </c:pt>
                  <c:pt idx="25">
                    <c:v>37362.3</c:v>
                  </c:pt>
                  <c:pt idx="26">
                    <c:v>84745.93</c:v>
                  </c:pt>
                  <c:pt idx="27">
                    <c:v>32192.15</c:v>
                  </c:pt>
                  <c:pt idx="28">
                    <c:v>89690.38</c:v>
                  </c:pt>
                  <c:pt idx="29">
                    <c:v>39535.49</c:v>
                  </c:pt>
                  <c:pt idx="30">
                    <c:v>62195.47</c:v>
                  </c:pt>
                  <c:pt idx="31">
                    <c:v>66572.58</c:v>
                  </c:pt>
                  <c:pt idx="32">
                    <c:v>35943.62</c:v>
                  </c:pt>
                  <c:pt idx="33">
                    <c:v>119022.49</c:v>
                  </c:pt>
                  <c:pt idx="34">
                    <c:v>65699.02</c:v>
                  </c:pt>
                  <c:pt idx="35">
                    <c:v>80695.74</c:v>
                  </c:pt>
                  <c:pt idx="36">
                    <c:v>92336.08</c:v>
                  </c:pt>
                  <c:pt idx="37">
                    <c:v>69192.85</c:v>
                  </c:pt>
                  <c:pt idx="38">
                    <c:v>104802.63</c:v>
                  </c:pt>
                  <c:pt idx="39">
                    <c:v>88360.79</c:v>
                  </c:pt>
                  <c:pt idx="40">
                    <c:v>110042.37</c:v>
                  </c:pt>
                  <c:pt idx="41">
                    <c:v>86010.54</c:v>
                  </c:pt>
                  <c:pt idx="42">
                    <c:v>118976.16</c:v>
                  </c:pt>
                  <c:pt idx="43">
                    <c:v>40753.54</c:v>
                  </c:pt>
                  <c:pt idx="44">
                    <c:v>41934.71</c:v>
                  </c:pt>
                  <c:pt idx="45">
                    <c:v>111049.84</c:v>
                  </c:pt>
                  <c:pt idx="46">
                    <c:v>74279.01</c:v>
                  </c:pt>
                  <c:pt idx="47">
                    <c:v>54137.05</c:v>
                  </c:pt>
                  <c:pt idx="48">
                    <c:v>89690.38</c:v>
                  </c:pt>
                  <c:pt idx="49">
                    <c:v>38438.24</c:v>
                  </c:pt>
                  <c:pt idx="50">
                    <c:v>44447.26</c:v>
                  </c:pt>
                  <c:pt idx="51">
                    <c:v>74924.65</c:v>
                  </c:pt>
                  <c:pt idx="52">
                    <c:v>86556.96</c:v>
                  </c:pt>
                  <c:pt idx="53">
                    <c:v>68008.55</c:v>
                  </c:pt>
                  <c:pt idx="54">
                    <c:v>90697.67</c:v>
                  </c:pt>
                  <c:pt idx="55">
                    <c:v>44403.77</c:v>
                  </c:pt>
                  <c:pt idx="56">
                    <c:v>49915.14</c:v>
                  </c:pt>
                  <c:pt idx="57">
                    <c:v>113616.23</c:v>
                  </c:pt>
                  <c:pt idx="58">
                    <c:v>68860.4</c:v>
                  </c:pt>
                  <c:pt idx="59">
                    <c:v>71371.37</c:v>
                  </c:pt>
                  <c:pt idx="60">
                    <c:v>31241.24</c:v>
                  </c:pt>
                  <c:pt idx="61">
                    <c:v>66017.18</c:v>
                  </c:pt>
                  <c:pt idx="62">
                    <c:v>0</c:v>
                  </c:pt>
                  <c:pt idx="63">
                    <c:v>(blank)</c:v>
                  </c:pt>
                  <c:pt idx="64">
                    <c:v>40445.29</c:v>
                  </c:pt>
                  <c:pt idx="65">
                    <c:v>0</c:v>
                  </c:pt>
                  <c:pt idx="66">
                    <c:v>118442.54</c:v>
                  </c:pt>
                  <c:pt idx="67">
                    <c:v>44845.33</c:v>
                  </c:pt>
                  <c:pt idx="68">
                    <c:v>85455.53</c:v>
                  </c:pt>
                  <c:pt idx="69">
                    <c:v>52270.22</c:v>
                  </c:pt>
                  <c:pt idx="70">
                    <c:v>50855.53</c:v>
                  </c:pt>
                  <c:pt idx="71">
                    <c:v>90884.32</c:v>
                  </c:pt>
                  <c:pt idx="72">
                    <c:v>89605.13</c:v>
                  </c:pt>
                  <c:pt idx="73">
                    <c:v>88425.08</c:v>
                  </c:pt>
                  <c:pt idx="74">
                    <c:v>104903.79</c:v>
                  </c:pt>
                  <c:pt idx="75">
                    <c:v>69057.32</c:v>
                  </c:pt>
                  <c:pt idx="76">
                    <c:v>108872.77</c:v>
                  </c:pt>
                  <c:pt idx="77">
                    <c:v>68887.84</c:v>
                  </c:pt>
                  <c:pt idx="78">
                    <c:v>66865.49</c:v>
                  </c:pt>
                  <c:pt idx="79">
                    <c:v>100731.95</c:v>
                  </c:pt>
                  <c:pt idx="80">
                    <c:v>107107.6</c:v>
                  </c:pt>
                  <c:pt idx="81">
                    <c:v>75733.74</c:v>
                  </c:pt>
                  <c:pt idx="82">
                    <c:v>95677.9</c:v>
                  </c:pt>
                  <c:pt idx="83">
                    <c:v>109143.17</c:v>
                  </c:pt>
                  <c:pt idx="84">
                    <c:v>76932.6</c:v>
                  </c:pt>
                  <c:pt idx="85">
                    <c:v>69913.39</c:v>
                  </c:pt>
                  <c:pt idx="86">
                    <c:v>111229.47</c:v>
                  </c:pt>
                  <c:pt idx="87">
                    <c:v>85879.23</c:v>
                  </c:pt>
                  <c:pt idx="88">
                    <c:v>100424.23</c:v>
                  </c:pt>
                  <c:pt idx="89">
                    <c:v>71924.85</c:v>
                  </c:pt>
                  <c:pt idx="90">
                    <c:v>61688.77</c:v>
                  </c:pt>
                  <c:pt idx="91">
                    <c:v>(blank)</c:v>
                  </c:pt>
                  <c:pt idx="92">
                    <c:v>75475.93</c:v>
                  </c:pt>
                  <c:pt idx="93">
                    <c:v>37902.35</c:v>
                  </c:pt>
                  <c:pt idx="94">
                    <c:v>63555.73</c:v>
                  </c:pt>
                  <c:pt idx="95">
                    <c:v>52748.63</c:v>
                  </c:pt>
                  <c:pt idx="96">
                    <c:v>109163.39</c:v>
                  </c:pt>
                  <c:pt idx="97">
                    <c:v>88034.67</c:v>
                  </c:pt>
                  <c:pt idx="98">
                    <c:v>42161.77</c:v>
                  </c:pt>
                  <c:pt idx="99">
                    <c:v>59258.19</c:v>
                  </c:pt>
                  <c:pt idx="100">
                    <c:v>71570.99</c:v>
                  </c:pt>
                  <c:pt idx="101">
                    <c:v>67633.85</c:v>
                  </c:pt>
                  <c:pt idx="102">
                    <c:v>89838.77</c:v>
                  </c:pt>
                  <c:pt idx="103">
                    <c:v>28481.16</c:v>
                  </c:pt>
                  <c:pt idx="104">
                    <c:v>114425.19</c:v>
                  </c:pt>
                  <c:pt idx="105">
                    <c:v>99460.78</c:v>
                  </c:pt>
                  <c:pt idx="106">
                    <c:v>(blank)</c:v>
                  </c:pt>
                  <c:pt idx="107">
                    <c:v>88511.17</c:v>
                  </c:pt>
                  <c:pt idx="108">
                    <c:v>80169.42</c:v>
                  </c:pt>
                  <c:pt idx="109">
                    <c:v>88689.09</c:v>
                  </c:pt>
                  <c:pt idx="110">
                    <c:v>67957.9</c:v>
                  </c:pt>
                  <c:pt idx="111">
                    <c:v>69163.39</c:v>
                  </c:pt>
                  <c:pt idx="112">
                    <c:v>0</c:v>
                  </c:pt>
                  <c:pt idx="113">
                    <c:v>(blank)</c:v>
                  </c:pt>
                  <c:pt idx="114">
                    <c:v>96753.78</c:v>
                  </c:pt>
                  <c:pt idx="115">
                    <c:v>28974.03</c:v>
                  </c:pt>
                  <c:pt idx="116">
                    <c:v>57002.02</c:v>
                  </c:pt>
                  <c:pt idx="117">
                    <c:v>33031.26</c:v>
                  </c:pt>
                  <c:pt idx="118">
                    <c:v>84762.76</c:v>
                  </c:pt>
                  <c:pt idx="119">
                    <c:v>39700.82</c:v>
                  </c:pt>
                  <c:pt idx="120">
                    <c:v>39784.24</c:v>
                  </c:pt>
                  <c:pt idx="121">
                    <c:v>31816.57</c:v>
                  </c:pt>
                  <c:pt idx="122">
                    <c:v>67818.14</c:v>
                  </c:pt>
                  <c:pt idx="123">
                    <c:v>79567.69</c:v>
                  </c:pt>
                  <c:pt idx="124">
                    <c:v>72876.91</c:v>
                  </c:pt>
                  <c:pt idx="125">
                    <c:v>43329.22</c:v>
                  </c:pt>
                  <c:pt idx="126">
                    <c:v>99683.67</c:v>
                  </c:pt>
                  <c:pt idx="127">
                    <c:v>106775.14</c:v>
                  </c:pt>
                  <c:pt idx="128">
                    <c:v>73488.68</c:v>
                  </c:pt>
                  <c:pt idx="129">
                    <c:v>72843.23</c:v>
                  </c:pt>
                  <c:pt idx="130">
                    <c:v>92704.48</c:v>
                  </c:pt>
                  <c:pt idx="131">
                    <c:v>100371.31</c:v>
                  </c:pt>
                  <c:pt idx="132">
                    <c:v>99448.78</c:v>
                  </c:pt>
                  <c:pt idx="133">
                    <c:v>69764.1</c:v>
                  </c:pt>
                  <c:pt idx="134">
                    <c:v>104038.9</c:v>
                  </c:pt>
                  <c:pt idx="135">
                    <c:v>(blank)</c:v>
                  </c:pt>
                  <c:pt idx="136">
                    <c:v>47646.95</c:v>
                  </c:pt>
                  <c:pt idx="137">
                    <c:v>42314.39</c:v>
                  </c:pt>
                  <c:pt idx="138">
                    <c:v>84598.88</c:v>
                  </c:pt>
                  <c:pt idx="139">
                    <c:v>78443.78</c:v>
                  </c:pt>
                  <c:pt idx="140">
                    <c:v>57419.35</c:v>
                  </c:pt>
                  <c:pt idx="141">
                    <c:v>95017.1</c:v>
                  </c:pt>
                  <c:pt idx="142">
                    <c:v>31042.51</c:v>
                  </c:pt>
                  <c:pt idx="143">
                    <c:v>86233.83</c:v>
                  </c:pt>
                  <c:pt idx="144">
                    <c:v>86558.58</c:v>
                  </c:pt>
                  <c:pt idx="145">
                    <c:v>76303.82</c:v>
                  </c:pt>
                  <c:pt idx="146">
                    <c:v>101187.36</c:v>
                  </c:pt>
                  <c:pt idx="147">
                    <c:v>61624.77</c:v>
                  </c:pt>
                  <c:pt idx="148">
                    <c:v>31172.77</c:v>
                  </c:pt>
                  <c:pt idx="149">
                    <c:v>93128.34</c:v>
                  </c:pt>
                  <c:pt idx="150">
                    <c:v>112778.28</c:v>
                  </c:pt>
                  <c:pt idx="151">
                    <c:v>51165.37</c:v>
                  </c:pt>
                  <c:pt idx="152">
                    <c:v>59434.18</c:v>
                  </c:pt>
                  <c:pt idx="153">
                    <c:v>53949.26</c:v>
                  </c:pt>
                  <c:pt idx="154">
                    <c:v>96555.53</c:v>
                  </c:pt>
                  <c:pt idx="155">
                    <c:v>71823.56</c:v>
                  </c:pt>
                  <c:pt idx="156">
                    <c:v>61214.26</c:v>
                  </c:pt>
                  <c:pt idx="157">
                    <c:v>114465.93</c:v>
                  </c:pt>
                  <c:pt idx="158">
                    <c:v>32496.88</c:v>
                  </c:pt>
                  <c:pt idx="159">
                    <c:v>39969.72</c:v>
                  </c:pt>
                  <c:pt idx="160">
                    <c:v>28481.16</c:v>
                  </c:pt>
                  <c:pt idx="161">
                    <c:v>114691.03</c:v>
                  </c:pt>
                  <c:pt idx="162">
                    <c:v>83191.95</c:v>
                  </c:pt>
                  <c:pt idx="163">
                    <c:v>113747.56</c:v>
                  </c:pt>
                  <c:pt idx="164">
                    <c:v>37062.1</c:v>
                  </c:pt>
                  <c:pt idx="165">
                    <c:v>73360.38</c:v>
                  </c:pt>
                  <c:pt idx="166">
                    <c:v>36536.26</c:v>
                  </c:pt>
                  <c:pt idx="167">
                    <c:v>89829.33</c:v>
                  </c:pt>
                  <c:pt idx="168">
                    <c:v>63447.07</c:v>
                  </c:pt>
                  <c:pt idx="169">
                    <c:v>52246.29</c:v>
                  </c:pt>
                  <c:pt idx="170">
                    <c:v>58935.92</c:v>
                  </c:pt>
                  <c:pt idx="171">
                    <c:v>83396.5</c:v>
                  </c:pt>
                  <c:pt idx="172">
                    <c:v>111815.49</c:v>
                  </c:pt>
                  <c:pt idx="173">
                    <c:v>116767.63</c:v>
                  </c:pt>
                  <c:pt idx="174">
                    <c:v>78840.23</c:v>
                  </c:pt>
                  <c:pt idx="175">
                    <c:v>28160.79</c:v>
                  </c:pt>
                  <c:pt idx="176">
                    <c:v>58744.17</c:v>
                  </c:pt>
                  <c:pt idx="177">
                    <c:v>70755.5</c:v>
                  </c:pt>
                  <c:pt idx="178">
                    <c:v>106665.67</c:v>
                  </c:pt>
                  <c:pt idx="179">
                    <c:v>76320.44</c:v>
                  </c:pt>
                  <c:pt idx="180">
                    <c:v>110906.35</c:v>
                  </c:pt>
                  <c:pt idx="181">
                    <c:v>47362.62</c:v>
                  </c:pt>
                  <c:pt idx="182">
                    <c:v>(blank)</c:v>
                  </c:pt>
                </c:lvl>
                <c:lvl>
                  <c:pt idx="0">
                    <c:v>Female</c:v>
                  </c:pt>
                  <c:pt idx="1">
                    <c:v>Male</c:v>
                  </c:pt>
                  <c:pt idx="2">
                    <c:v>Female</c:v>
                  </c:pt>
                  <c:pt idx="4">
                    <c:v>Female</c:v>
                  </c:pt>
                  <c:pt idx="5">
                    <c:v>Female</c:v>
                  </c:pt>
                  <c:pt idx="6">
                    <c:v>Female</c:v>
                  </c:pt>
                  <c:pt idx="7">
                    <c:v>Male</c:v>
                  </c:pt>
                  <c:pt idx="8">
                    <c:v>Male</c:v>
                  </c:pt>
                  <c:pt idx="9">
                    <c:v>Female</c:v>
                  </c:pt>
                  <c:pt idx="10">
                    <c:v>Male</c:v>
                  </c:pt>
                  <c:pt idx="11">
                    <c:v>Male</c:v>
                  </c:pt>
                  <c:pt idx="12">
                    <c:v>Female</c:v>
                  </c:pt>
                  <c:pt idx="13">
                    <c:v>Male</c:v>
                  </c:pt>
                  <c:pt idx="14">
                    <c:v>Female</c:v>
                  </c:pt>
                  <c:pt idx="15">
                    <c:v>Male</c:v>
                  </c:pt>
                  <c:pt idx="16">
                    <c:v>Male</c:v>
                  </c:pt>
                  <c:pt idx="17">
                    <c:v>Male</c:v>
                  </c:pt>
                  <c:pt idx="18">
                    <c:v>Female</c:v>
                  </c:pt>
                  <c:pt idx="19">
                    <c:v>Female</c:v>
                  </c:pt>
                  <c:pt idx="20">
                    <c:v>Male</c:v>
                  </c:pt>
                  <c:pt idx="21">
                    <c:v>Female</c:v>
                  </c:pt>
                  <c:pt idx="22">
                    <c:v>Male</c:v>
                  </c:pt>
                  <c:pt idx="23">
                    <c:v>Female</c:v>
                  </c:pt>
                  <c:pt idx="24">
                    <c:v>Female</c:v>
                  </c:pt>
                  <c:pt idx="25">
                    <c:v>Male</c:v>
                  </c:pt>
                  <c:pt idx="26">
                    <c:v>Female</c:v>
                  </c:pt>
                  <c:pt idx="27">
                    <c:v>Male</c:v>
                  </c:pt>
                  <c:pt idx="28">
                    <c:v>Female</c:v>
                  </c:pt>
                  <c:pt idx="29">
                    <c:v>Female</c:v>
                  </c:pt>
                  <c:pt idx="30">
                    <c:v>Male</c:v>
                  </c:pt>
                  <c:pt idx="31">
                    <c:v>Male</c:v>
                  </c:pt>
                  <c:pt idx="32">
                    <c:v>Female</c:v>
                  </c:pt>
                  <c:pt idx="33">
                    <c:v>Male</c:v>
                  </c:pt>
                  <c:pt idx="34">
                    <c:v>Male</c:v>
                  </c:pt>
                  <c:pt idx="35">
                    <c:v>Female</c:v>
                  </c:pt>
                  <c:pt idx="36">
                    <c:v>Female</c:v>
                  </c:pt>
                  <c:pt idx="37">
                    <c:v>Female</c:v>
                  </c:pt>
                  <c:pt idx="38">
                    <c:v>(blank)</c:v>
                  </c:pt>
                  <c:pt idx="39">
                    <c:v>Female</c:v>
                  </c:pt>
                  <c:pt idx="40">
                    <c:v>Male</c:v>
                  </c:pt>
                  <c:pt idx="41">
                    <c:v>Female</c:v>
                  </c:pt>
                  <c:pt idx="42">
                    <c:v>Male</c:v>
                  </c:pt>
                  <c:pt idx="43">
                    <c:v>Male</c:v>
                  </c:pt>
                  <c:pt idx="44">
                    <c:v>Female</c:v>
                  </c:pt>
                  <c:pt idx="45">
                    <c:v>Female</c:v>
                  </c:pt>
                  <c:pt idx="46">
                    <c:v>Male</c:v>
                  </c:pt>
                  <c:pt idx="47">
                    <c:v>Male</c:v>
                  </c:pt>
                  <c:pt idx="48">
                    <c:v>Female</c:v>
                  </c:pt>
                  <c:pt idx="49">
                    <c:v>Female</c:v>
                  </c:pt>
                  <c:pt idx="50">
                    <c:v>Female</c:v>
                  </c:pt>
                  <c:pt idx="51">
                    <c:v>Male</c:v>
                  </c:pt>
                  <c:pt idx="52">
                    <c:v>Male</c:v>
                  </c:pt>
                  <c:pt idx="53">
                    <c:v>Female</c:v>
                  </c:pt>
                  <c:pt idx="54">
                    <c:v>Male</c:v>
                  </c:pt>
                  <c:pt idx="55">
                    <c:v>Female</c:v>
                  </c:pt>
                  <c:pt idx="56">
                    <c:v>Male</c:v>
                  </c:pt>
                  <c:pt idx="57">
                    <c:v>Male</c:v>
                  </c:pt>
                  <c:pt idx="58">
                    <c:v>Male</c:v>
                  </c:pt>
                  <c:pt idx="59">
                    <c:v>Male</c:v>
                  </c:pt>
                  <c:pt idx="60">
                    <c:v>Male</c:v>
                  </c:pt>
                  <c:pt idx="61">
                    <c:v>Female</c:v>
                  </c:pt>
                  <c:pt idx="62">
                    <c:v>Female</c:v>
                  </c:pt>
                  <c:pt idx="64">
                    <c:v>Male</c:v>
                  </c:pt>
                  <c:pt idx="65">
                    <c:v>Male</c:v>
                  </c:pt>
                  <c:pt idx="66">
                    <c:v>Female</c:v>
                  </c:pt>
                  <c:pt idx="67">
                    <c:v>Female</c:v>
                  </c:pt>
                  <c:pt idx="68">
                    <c:v>Male</c:v>
                  </c:pt>
                  <c:pt idx="69">
                    <c:v>Male</c:v>
                  </c:pt>
                  <c:pt idx="70">
                    <c:v>Male</c:v>
                  </c:pt>
                  <c:pt idx="71">
                    <c:v>Male</c:v>
                  </c:pt>
                  <c:pt idx="72">
                    <c:v>Male</c:v>
                  </c:pt>
                  <c:pt idx="73">
                    <c:v>Female</c:v>
                  </c:pt>
                  <c:pt idx="74">
                    <c:v>Female</c:v>
                  </c:pt>
                  <c:pt idx="75">
                    <c:v>Female</c:v>
                  </c:pt>
                  <c:pt idx="76">
                    <c:v>Male</c:v>
                  </c:pt>
                  <c:pt idx="77">
                    <c:v>Female</c:v>
                  </c:pt>
                  <c:pt idx="78">
                    <c:v>Female</c:v>
                  </c:pt>
                  <c:pt idx="79">
                    <c:v>Female</c:v>
                  </c:pt>
                  <c:pt idx="80">
                    <c:v>(blank)</c:v>
                  </c:pt>
                  <c:pt idx="81">
                    <c:v>Female</c:v>
                  </c:pt>
                  <c:pt idx="82">
                    <c:v>Female</c:v>
                  </c:pt>
                  <c:pt idx="83">
                    <c:v>Male</c:v>
                  </c:pt>
                  <c:pt idx="84">
                    <c:v>Male</c:v>
                  </c:pt>
                  <c:pt idx="85">
                    <c:v>Male</c:v>
                  </c:pt>
                  <c:pt idx="86">
                    <c:v>Male</c:v>
                  </c:pt>
                  <c:pt idx="87">
                    <c:v>Female</c:v>
                  </c:pt>
                  <c:pt idx="88">
                    <c:v>Male</c:v>
                  </c:pt>
                  <c:pt idx="89">
                    <c:v>Female</c:v>
                  </c:pt>
                  <c:pt idx="90">
                    <c:v>Female</c:v>
                  </c:pt>
                  <c:pt idx="91">
                    <c:v>Female</c:v>
                  </c:pt>
                  <c:pt idx="92">
                    <c:v>Female</c:v>
                  </c:pt>
                  <c:pt idx="93">
                    <c:v>Female</c:v>
                  </c:pt>
                  <c:pt idx="94">
                    <c:v>Female</c:v>
                  </c:pt>
                  <c:pt idx="95">
                    <c:v>Male</c:v>
                  </c:pt>
                  <c:pt idx="96">
                    <c:v>Female</c:v>
                  </c:pt>
                  <c:pt idx="97">
                    <c:v>Female</c:v>
                  </c:pt>
                  <c:pt idx="98">
                    <c:v>Female</c:v>
                  </c:pt>
                  <c:pt idx="99">
                    <c:v>Male</c:v>
                  </c:pt>
                  <c:pt idx="100">
                    <c:v>Female</c:v>
                  </c:pt>
                  <c:pt idx="101">
                    <c:v>Male</c:v>
                  </c:pt>
                  <c:pt idx="102">
                    <c:v>Male</c:v>
                  </c:pt>
                  <c:pt idx="103">
                    <c:v>Male</c:v>
                  </c:pt>
                  <c:pt idx="104">
                    <c:v>Female</c:v>
                  </c:pt>
                  <c:pt idx="105">
                    <c:v>Male</c:v>
                  </c:pt>
                  <c:pt idx="106">
                    <c:v>Female</c:v>
                  </c:pt>
                  <c:pt idx="107">
                    <c:v>Male</c:v>
                  </c:pt>
                  <c:pt idx="108">
                    <c:v>Male</c:v>
                  </c:pt>
                  <c:pt idx="109">
                    <c:v>Male</c:v>
                  </c:pt>
                  <c:pt idx="110">
                    <c:v>(blank)</c:v>
                  </c:pt>
                  <c:pt idx="111">
                    <c:v>Female</c:v>
                  </c:pt>
                  <c:pt idx="112">
                    <c:v>Male</c:v>
                  </c:pt>
                  <c:pt idx="114">
                    <c:v>Male</c:v>
                  </c:pt>
                  <c:pt idx="115">
                    <c:v>Female</c:v>
                  </c:pt>
                  <c:pt idx="116">
                    <c:v>Female</c:v>
                  </c:pt>
                  <c:pt idx="117">
                    <c:v>Female</c:v>
                  </c:pt>
                  <c:pt idx="118">
                    <c:v>Female</c:v>
                  </c:pt>
                  <c:pt idx="119">
                    <c:v>Female</c:v>
                  </c:pt>
                  <c:pt idx="120">
                    <c:v>Male</c:v>
                  </c:pt>
                  <c:pt idx="121">
                    <c:v>Male</c:v>
                  </c:pt>
                  <c:pt idx="122">
                    <c:v>Female</c:v>
                  </c:pt>
                  <c:pt idx="123">
                    <c:v>Male</c:v>
                  </c:pt>
                  <c:pt idx="124">
                    <c:v>Male</c:v>
                  </c:pt>
                  <c:pt idx="125">
                    <c:v>Male</c:v>
                  </c:pt>
                  <c:pt idx="126">
                    <c:v>Female</c:v>
                  </c:pt>
                  <c:pt idx="127">
                    <c:v>Male</c:v>
                  </c:pt>
                  <c:pt idx="128">
                    <c:v>Female</c:v>
                  </c:pt>
                  <c:pt idx="129">
                    <c:v>Male</c:v>
                  </c:pt>
                  <c:pt idx="130">
                    <c:v>Female</c:v>
                  </c:pt>
                  <c:pt idx="131">
                    <c:v>Female</c:v>
                  </c:pt>
                  <c:pt idx="132">
                    <c:v>(blank)</c:v>
                  </c:pt>
                  <c:pt idx="133">
                    <c:v>Male</c:v>
                  </c:pt>
                  <c:pt idx="134">
                    <c:v>Female</c:v>
                  </c:pt>
                  <c:pt idx="135">
                    <c:v>Male</c:v>
                  </c:pt>
                  <c:pt idx="136">
                    <c:v>Male</c:v>
                  </c:pt>
                  <c:pt idx="137">
                    <c:v>Female</c:v>
                  </c:pt>
                  <c:pt idx="138">
                    <c:v>Female</c:v>
                  </c:pt>
                  <c:pt idx="139">
                    <c:v>Male</c:v>
                  </c:pt>
                  <c:pt idx="140">
                    <c:v>Male</c:v>
                  </c:pt>
                  <c:pt idx="141">
                    <c:v>Male</c:v>
                  </c:pt>
                  <c:pt idx="142">
                    <c:v>Female</c:v>
                  </c:pt>
                  <c:pt idx="143">
                    <c:v>Female</c:v>
                  </c:pt>
                  <c:pt idx="144">
                    <c:v>Female</c:v>
                  </c:pt>
                  <c:pt idx="145">
                    <c:v>Female</c:v>
                  </c:pt>
                  <c:pt idx="146">
                    <c:v>Female</c:v>
                  </c:pt>
                  <c:pt idx="147">
                    <c:v>Male</c:v>
                  </c:pt>
                  <c:pt idx="148">
                    <c:v>Female</c:v>
                  </c:pt>
                  <c:pt idx="149">
                    <c:v>Female</c:v>
                  </c:pt>
                  <c:pt idx="150">
                    <c:v>Male</c:v>
                  </c:pt>
                  <c:pt idx="151">
                    <c:v>Female</c:v>
                  </c:pt>
                  <c:pt idx="152">
                    <c:v>Female</c:v>
                  </c:pt>
                  <c:pt idx="153">
                    <c:v>Male</c:v>
                  </c:pt>
                  <c:pt idx="154">
                    <c:v>Female</c:v>
                  </c:pt>
                  <c:pt idx="155">
                    <c:v>Female</c:v>
                  </c:pt>
                  <c:pt idx="156">
                    <c:v>Male</c:v>
                  </c:pt>
                  <c:pt idx="157">
                    <c:v>Male</c:v>
                  </c:pt>
                  <c:pt idx="158">
                    <c:v>Female</c:v>
                  </c:pt>
                  <c:pt idx="159">
                    <c:v>Male</c:v>
                  </c:pt>
                  <c:pt idx="160">
                    <c:v>Male</c:v>
                  </c:pt>
                  <c:pt idx="161">
                    <c:v>Male</c:v>
                  </c:pt>
                  <c:pt idx="162">
                    <c:v>Male</c:v>
                  </c:pt>
                  <c:pt idx="163">
                    <c:v>Male</c:v>
                  </c:pt>
                  <c:pt idx="164">
                    <c:v>Male</c:v>
                  </c:pt>
                  <c:pt idx="165">
                    <c:v>Male</c:v>
                  </c:pt>
                  <c:pt idx="166">
                    <c:v>Male</c:v>
                  </c:pt>
                  <c:pt idx="167">
                    <c:v>Female</c:v>
                  </c:pt>
                  <c:pt idx="168">
                    <c:v>(blank)</c:v>
                  </c:pt>
                  <c:pt idx="169">
                    <c:v>Male</c:v>
                  </c:pt>
                  <c:pt idx="170">
                    <c:v>Female</c:v>
                  </c:pt>
                  <c:pt idx="171">
                    <c:v>Male</c:v>
                  </c:pt>
                  <c:pt idx="172">
                    <c:v>Male</c:v>
                  </c:pt>
                  <c:pt idx="173">
                    <c:v>Female</c:v>
                  </c:pt>
                  <c:pt idx="174">
                    <c:v>(blank)</c:v>
                  </c:pt>
                  <c:pt idx="175">
                    <c:v>Male</c:v>
                  </c:pt>
                  <c:pt idx="176">
                    <c:v>Female</c:v>
                  </c:pt>
                  <c:pt idx="177">
                    <c:v>Female</c:v>
                  </c:pt>
                  <c:pt idx="178">
                    <c:v>Female</c:v>
                  </c:pt>
                  <c:pt idx="179">
                    <c:v>Male</c:v>
                  </c:pt>
                  <c:pt idx="180">
                    <c:v>Female</c:v>
                  </c:pt>
                  <c:pt idx="181">
                    <c:v>Male</c:v>
                  </c:pt>
                  <c:pt idx="182">
                    <c:v>(blank)</c:v>
                  </c:pt>
                </c:lvl>
                <c:lvl>
                  <c:pt idx="0">
                    <c:v>PR00095</c:v>
                  </c:pt>
                  <c:pt idx="1">
                    <c:v>PR00147</c:v>
                  </c:pt>
                  <c:pt idx="2">
                    <c:v>PR00210</c:v>
                  </c:pt>
                  <c:pt idx="4">
                    <c:v>PR00419</c:v>
                  </c:pt>
                  <c:pt idx="5">
                    <c:v>PR00576</c:v>
                  </c:pt>
                  <c:pt idx="6">
                    <c:v>PR00746</c:v>
                  </c:pt>
                  <c:pt idx="7">
                    <c:v>PR00882</c:v>
                  </c:pt>
                  <c:pt idx="8">
                    <c:v>PR00893</c:v>
                  </c:pt>
                  <c:pt idx="9">
                    <c:v>PR00916</c:v>
                  </c:pt>
                  <c:pt idx="10">
                    <c:v>PR01159</c:v>
                  </c:pt>
                  <c:pt idx="11">
                    <c:v>PR01211</c:v>
                  </c:pt>
                  <c:pt idx="12">
                    <c:v>PR01269</c:v>
                  </c:pt>
                  <c:pt idx="13">
                    <c:v>PR01346</c:v>
                  </c:pt>
                  <c:pt idx="14">
                    <c:v>PR01662</c:v>
                  </c:pt>
                  <c:pt idx="15">
                    <c:v>PR01951</c:v>
                  </c:pt>
                  <c:pt idx="16">
                    <c:v>PR01956</c:v>
                  </c:pt>
                  <c:pt idx="17">
                    <c:v>PR02010</c:v>
                  </c:pt>
                  <c:pt idx="18">
                    <c:v>PR02016</c:v>
                  </c:pt>
                  <c:pt idx="19">
                    <c:v>PR02113</c:v>
                  </c:pt>
                  <c:pt idx="20">
                    <c:v>PR02140</c:v>
                  </c:pt>
                  <c:pt idx="21">
                    <c:v>PR02208</c:v>
                  </c:pt>
                  <c:pt idx="22">
                    <c:v>PR02288</c:v>
                  </c:pt>
                  <c:pt idx="23">
                    <c:v>PR02321</c:v>
                  </c:pt>
                  <c:pt idx="24">
                    <c:v>PR02603</c:v>
                  </c:pt>
                  <c:pt idx="25">
                    <c:v>PR02782</c:v>
                  </c:pt>
                  <c:pt idx="26">
                    <c:v>PR02957</c:v>
                  </c:pt>
                  <c:pt idx="27">
                    <c:v>PR03034</c:v>
                  </c:pt>
                  <c:pt idx="28">
                    <c:v>PR03158</c:v>
                  </c:pt>
                  <c:pt idx="29">
                    <c:v>PR03271</c:v>
                  </c:pt>
                  <c:pt idx="30">
                    <c:v>PR03445</c:v>
                  </c:pt>
                  <c:pt idx="31">
                    <c:v>PR03804</c:v>
                  </c:pt>
                  <c:pt idx="32">
                    <c:v>PR03844</c:v>
                  </c:pt>
                  <c:pt idx="33">
                    <c:v>PR03886</c:v>
                  </c:pt>
                  <c:pt idx="34">
                    <c:v>PR03980</c:v>
                  </c:pt>
                  <c:pt idx="35">
                    <c:v>PR04380</c:v>
                  </c:pt>
                  <c:pt idx="36">
                    <c:v>PR04446</c:v>
                  </c:pt>
                  <c:pt idx="37">
                    <c:v>PR04473</c:v>
                  </c:pt>
                  <c:pt idx="38">
                    <c:v>PR04601</c:v>
                  </c:pt>
                  <c:pt idx="39">
                    <c:v>PR04686</c:v>
                  </c:pt>
                  <c:pt idx="40">
                    <c:v>SQ00022</c:v>
                  </c:pt>
                  <c:pt idx="41">
                    <c:v>SQ00105</c:v>
                  </c:pt>
                  <c:pt idx="42">
                    <c:v>SQ00144</c:v>
                  </c:pt>
                  <c:pt idx="43">
                    <c:v>SQ00360</c:v>
                  </c:pt>
                  <c:pt idx="44">
                    <c:v>SQ00450</c:v>
                  </c:pt>
                  <c:pt idx="45">
                    <c:v>SQ00498</c:v>
                  </c:pt>
                  <c:pt idx="46">
                    <c:v>SQ00612</c:v>
                  </c:pt>
                  <c:pt idx="47">
                    <c:v>SQ00691</c:v>
                  </c:pt>
                  <c:pt idx="48">
                    <c:v>SQ00841</c:v>
                  </c:pt>
                  <c:pt idx="49">
                    <c:v>SQ00914</c:v>
                  </c:pt>
                  <c:pt idx="50">
                    <c:v>SQ00960</c:v>
                  </c:pt>
                  <c:pt idx="51">
                    <c:v>SQ01026</c:v>
                  </c:pt>
                  <c:pt idx="52">
                    <c:v>SQ01177</c:v>
                  </c:pt>
                  <c:pt idx="53">
                    <c:v>SQ01283</c:v>
                  </c:pt>
                  <c:pt idx="54">
                    <c:v>SQ01395</c:v>
                  </c:pt>
                  <c:pt idx="55">
                    <c:v>SQ01402</c:v>
                  </c:pt>
                  <c:pt idx="56">
                    <c:v>SQ01519</c:v>
                  </c:pt>
                  <c:pt idx="57">
                    <c:v>SQ01620</c:v>
                  </c:pt>
                  <c:pt idx="58">
                    <c:v>SQ01637</c:v>
                  </c:pt>
                  <c:pt idx="59">
                    <c:v>SQ01697</c:v>
                  </c:pt>
                  <c:pt idx="60">
                    <c:v>SQ01829</c:v>
                  </c:pt>
                  <c:pt idx="61">
                    <c:v>SQ01854</c:v>
                  </c:pt>
                  <c:pt idx="62">
                    <c:v>SQ01962</c:v>
                  </c:pt>
                  <c:pt idx="64">
                    <c:v>SQ01998</c:v>
                  </c:pt>
                  <c:pt idx="65">
                    <c:v>SQ02051</c:v>
                  </c:pt>
                  <c:pt idx="66">
                    <c:v>SQ02174</c:v>
                  </c:pt>
                  <c:pt idx="67">
                    <c:v>SQ02223</c:v>
                  </c:pt>
                  <c:pt idx="68">
                    <c:v>SQ02246</c:v>
                  </c:pt>
                  <c:pt idx="69">
                    <c:v>SQ02424</c:v>
                  </c:pt>
                  <c:pt idx="70">
                    <c:v>SQ02525</c:v>
                  </c:pt>
                  <c:pt idx="71">
                    <c:v>SQ02559</c:v>
                  </c:pt>
                  <c:pt idx="72">
                    <c:v>SQ02638</c:v>
                  </c:pt>
                  <c:pt idx="73">
                    <c:v>SQ02643</c:v>
                  </c:pt>
                  <c:pt idx="74">
                    <c:v>SQ02703</c:v>
                  </c:pt>
                  <c:pt idx="75">
                    <c:v>SQ03024</c:v>
                  </c:pt>
                  <c:pt idx="76">
                    <c:v>SQ03116</c:v>
                  </c:pt>
                  <c:pt idx="77">
                    <c:v>SQ03321</c:v>
                  </c:pt>
                  <c:pt idx="78">
                    <c:v>SQ03350</c:v>
                  </c:pt>
                  <c:pt idx="79">
                    <c:v>SQ03387</c:v>
                  </c:pt>
                  <c:pt idx="80">
                    <c:v>SQ03476</c:v>
                  </c:pt>
                  <c:pt idx="81">
                    <c:v>SQ03546</c:v>
                  </c:pt>
                  <c:pt idx="82">
                    <c:v>SQ03626</c:v>
                  </c:pt>
                  <c:pt idx="83">
                    <c:v>SQ03733</c:v>
                  </c:pt>
                  <c:pt idx="84">
                    <c:v>SQ04488</c:v>
                  </c:pt>
                  <c:pt idx="85">
                    <c:v>SQ04598</c:v>
                  </c:pt>
                  <c:pt idx="86">
                    <c:v>SQ04603</c:v>
                  </c:pt>
                  <c:pt idx="87">
                    <c:v>SQ04612</c:v>
                  </c:pt>
                  <c:pt idx="88">
                    <c:v>SQ04665</c:v>
                  </c:pt>
                  <c:pt idx="89">
                    <c:v>SQ04960</c:v>
                  </c:pt>
                  <c:pt idx="90">
                    <c:v>TN00083</c:v>
                  </c:pt>
                  <c:pt idx="91">
                    <c:v>TN00129</c:v>
                  </c:pt>
                  <c:pt idx="92">
                    <c:v>TN00182</c:v>
                  </c:pt>
                  <c:pt idx="93">
                    <c:v>TN00214</c:v>
                  </c:pt>
                  <c:pt idx="94">
                    <c:v>TN00227</c:v>
                  </c:pt>
                  <c:pt idx="95">
                    <c:v>TN00464</c:v>
                  </c:pt>
                  <c:pt idx="96">
                    <c:v>TN00579</c:v>
                  </c:pt>
                  <c:pt idx="97">
                    <c:v>TN00698</c:v>
                  </c:pt>
                  <c:pt idx="98">
                    <c:v>TN00727</c:v>
                  </c:pt>
                  <c:pt idx="99">
                    <c:v>TN00735</c:v>
                  </c:pt>
                  <c:pt idx="100">
                    <c:v>TN00890</c:v>
                  </c:pt>
                  <c:pt idx="101">
                    <c:v>TN01028</c:v>
                  </c:pt>
                  <c:pt idx="102">
                    <c:v>TN01210</c:v>
                  </c:pt>
                  <c:pt idx="103">
                    <c:v>TN01256</c:v>
                  </c:pt>
                  <c:pt idx="104">
                    <c:v>TN01281</c:v>
                  </c:pt>
                  <c:pt idx="105">
                    <c:v>TN01340</c:v>
                  </c:pt>
                  <c:pt idx="106">
                    <c:v>TN01389</c:v>
                  </c:pt>
                  <c:pt idx="107">
                    <c:v>TN01632</c:v>
                  </c:pt>
                  <c:pt idx="108">
                    <c:v>TN01876</c:v>
                  </c:pt>
                  <c:pt idx="109">
                    <c:v>TN01912</c:v>
                  </c:pt>
                  <c:pt idx="110">
                    <c:v>TN02496</c:v>
                  </c:pt>
                  <c:pt idx="111">
                    <c:v>TN02570</c:v>
                  </c:pt>
                  <c:pt idx="112">
                    <c:v>TN02667</c:v>
                  </c:pt>
                  <c:pt idx="114">
                    <c:v>TN02674</c:v>
                  </c:pt>
                  <c:pt idx="115">
                    <c:v>TN02727</c:v>
                  </c:pt>
                  <c:pt idx="116">
                    <c:v>TN02749</c:v>
                  </c:pt>
                  <c:pt idx="117">
                    <c:v>TN02798</c:v>
                  </c:pt>
                  <c:pt idx="118">
                    <c:v>TN02883</c:v>
                  </c:pt>
                  <c:pt idx="119">
                    <c:v>TN03032</c:v>
                  </c:pt>
                  <c:pt idx="120">
                    <c:v>TN03068</c:v>
                  </c:pt>
                  <c:pt idx="121">
                    <c:v>TN03097</c:v>
                  </c:pt>
                  <c:pt idx="122">
                    <c:v>TN03169</c:v>
                  </c:pt>
                  <c:pt idx="123">
                    <c:v>TN03210</c:v>
                  </c:pt>
                  <c:pt idx="124">
                    <c:v>TN03331</c:v>
                  </c:pt>
                  <c:pt idx="125">
                    <c:v>TN03416</c:v>
                  </c:pt>
                  <c:pt idx="126">
                    <c:v>TN03575</c:v>
                  </c:pt>
                  <c:pt idx="127">
                    <c:v>TN04058</c:v>
                  </c:pt>
                  <c:pt idx="128">
                    <c:v>TN04067</c:v>
                  </c:pt>
                  <c:pt idx="129">
                    <c:v>TN04101</c:v>
                  </c:pt>
                  <c:pt idx="130">
                    <c:v>TN04175</c:v>
                  </c:pt>
                  <c:pt idx="131">
                    <c:v>TN04246</c:v>
                  </c:pt>
                  <c:pt idx="132">
                    <c:v>TN04428</c:v>
                  </c:pt>
                  <c:pt idx="133">
                    <c:v>TN04660</c:v>
                  </c:pt>
                  <c:pt idx="134">
                    <c:v>TN04740</c:v>
                  </c:pt>
                  <c:pt idx="135">
                    <c:v>VT00017</c:v>
                  </c:pt>
                  <c:pt idx="136">
                    <c:v>VT00336</c:v>
                  </c:pt>
                  <c:pt idx="137">
                    <c:v>VT00578</c:v>
                  </c:pt>
                  <c:pt idx="138">
                    <c:v>VT00596</c:v>
                  </c:pt>
                  <c:pt idx="139">
                    <c:v>VT00687</c:v>
                  </c:pt>
                  <c:pt idx="140">
                    <c:v>VT01092</c:v>
                  </c:pt>
                  <c:pt idx="141">
                    <c:v>VT01101</c:v>
                  </c:pt>
                  <c:pt idx="142">
                    <c:v>VT01249</c:v>
                  </c:pt>
                  <c:pt idx="143">
                    <c:v>VT01323</c:v>
                  </c:pt>
                  <c:pt idx="144">
                    <c:v>VT01523</c:v>
                  </c:pt>
                  <c:pt idx="145">
                    <c:v>VT01610</c:v>
                  </c:pt>
                  <c:pt idx="146">
                    <c:v>VT01684</c:v>
                  </c:pt>
                  <c:pt idx="147">
                    <c:v>VT01703</c:v>
                  </c:pt>
                  <c:pt idx="148">
                    <c:v>VT01740</c:v>
                  </c:pt>
                  <c:pt idx="149">
                    <c:v>VT01803</c:v>
                  </c:pt>
                  <c:pt idx="150">
                    <c:v>VT01893</c:v>
                  </c:pt>
                  <c:pt idx="151">
                    <c:v>VT02118</c:v>
                  </c:pt>
                  <c:pt idx="152">
                    <c:v>VT02260</c:v>
                  </c:pt>
                  <c:pt idx="153">
                    <c:v>VT02313</c:v>
                  </c:pt>
                  <c:pt idx="154">
                    <c:v>VT02319</c:v>
                  </c:pt>
                  <c:pt idx="155">
                    <c:v>VT02374</c:v>
                  </c:pt>
                  <c:pt idx="156">
                    <c:v>VT02417</c:v>
                  </c:pt>
                  <c:pt idx="157">
                    <c:v>VT02491</c:v>
                  </c:pt>
                  <c:pt idx="158">
                    <c:v>VT02532</c:v>
                  </c:pt>
                  <c:pt idx="159">
                    <c:v>VT02539</c:v>
                  </c:pt>
                  <c:pt idx="160">
                    <c:v>VT02663</c:v>
                  </c:pt>
                  <c:pt idx="161">
                    <c:v>VT02801</c:v>
                  </c:pt>
                  <c:pt idx="162">
                    <c:v>VT03307</c:v>
                  </c:pt>
                  <c:pt idx="163">
                    <c:v>VT03421</c:v>
                  </c:pt>
                  <c:pt idx="164">
                    <c:v>VT03500</c:v>
                  </c:pt>
                  <c:pt idx="165">
                    <c:v>VT03537</c:v>
                  </c:pt>
                  <c:pt idx="166">
                    <c:v>VT03552</c:v>
                  </c:pt>
                  <c:pt idx="167">
                    <c:v>VT03701</c:v>
                  </c:pt>
                  <c:pt idx="168">
                    <c:v>VT03704</c:v>
                  </c:pt>
                  <c:pt idx="169">
                    <c:v>VT03849</c:v>
                  </c:pt>
                  <c:pt idx="170">
                    <c:v>VT03988</c:v>
                  </c:pt>
                  <c:pt idx="171">
                    <c:v>VT03993</c:v>
                  </c:pt>
                  <c:pt idx="172">
                    <c:v>VT04028</c:v>
                  </c:pt>
                  <c:pt idx="173">
                    <c:v>VT04093</c:v>
                  </c:pt>
                  <c:pt idx="174">
                    <c:v>VT04137</c:v>
                  </c:pt>
                  <c:pt idx="175">
                    <c:v>VT04373</c:v>
                  </c:pt>
                  <c:pt idx="176">
                    <c:v>VT04415</c:v>
                  </c:pt>
                  <c:pt idx="177">
                    <c:v>VT04467</c:v>
                  </c:pt>
                  <c:pt idx="178">
                    <c:v>VT04552</c:v>
                  </c:pt>
                  <c:pt idx="179">
                    <c:v>VT04627</c:v>
                  </c:pt>
                  <c:pt idx="180">
                    <c:v>VT04681</c:v>
                  </c:pt>
                  <c:pt idx="181">
                    <c:v>VT04984</c:v>
                  </c:pt>
                  <c:pt idx="182">
                    <c:v>(blank)</c:v>
                  </c:pt>
                </c:lvl>
              </c:multiLvlStrCache>
            </c:multiLvlStrRef>
          </c:cat>
          <c:val>
            <c:numRef>
              <c:f>Sheet3!$B$5:$B$914</c:f>
              <c:numCache>
                <c:formatCode>General</c:formatCode>
                <c:ptCount val="183"/>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2</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2</c:v>
                </c:pt>
                <c:pt idx="72">
                  <c:v>1</c:v>
                </c:pt>
                <c:pt idx="73">
                  <c:v>1</c:v>
                </c:pt>
                <c:pt idx="74">
                  <c:v>1</c:v>
                </c:pt>
                <c:pt idx="75">
                  <c:v>2</c:v>
                </c:pt>
                <c:pt idx="76">
                  <c:v>1</c:v>
                </c:pt>
                <c:pt idx="77">
                  <c:v>1</c:v>
                </c:pt>
                <c:pt idx="78">
                  <c:v>2</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2</c:v>
                </c:pt>
                <c:pt idx="94">
                  <c:v>1</c:v>
                </c:pt>
                <c:pt idx="95">
                  <c:v>1</c:v>
                </c:pt>
                <c:pt idx="96">
                  <c:v>1</c:v>
                </c:pt>
                <c:pt idx="97">
                  <c:v>1</c:v>
                </c:pt>
                <c:pt idx="98">
                  <c:v>1</c:v>
                </c:pt>
                <c:pt idx="99">
                  <c:v>2</c:v>
                </c:pt>
                <c:pt idx="100">
                  <c:v>1</c:v>
                </c:pt>
                <c:pt idx="101">
                  <c:v>1</c:v>
                </c:pt>
                <c:pt idx="102">
                  <c:v>1</c:v>
                </c:pt>
                <c:pt idx="103">
                  <c:v>1</c:v>
                </c:pt>
                <c:pt idx="104">
                  <c:v>1</c:v>
                </c:pt>
                <c:pt idx="105">
                  <c:v>1</c:v>
                </c:pt>
                <c:pt idx="106">
                  <c:v>1</c:v>
                </c:pt>
                <c:pt idx="107">
                  <c:v>1</c:v>
                </c:pt>
                <c:pt idx="108">
                  <c:v>2</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2</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2</c:v>
                </c:pt>
                <c:pt idx="146">
                  <c:v>1</c:v>
                </c:pt>
                <c:pt idx="147">
                  <c:v>1</c:v>
                </c:pt>
                <c:pt idx="148">
                  <c:v>1</c:v>
                </c:pt>
                <c:pt idx="149">
                  <c:v>1</c:v>
                </c:pt>
                <c:pt idx="150">
                  <c:v>2</c:v>
                </c:pt>
                <c:pt idx="151">
                  <c:v>1</c:v>
                </c:pt>
                <c:pt idx="152">
                  <c:v>1</c:v>
                </c:pt>
                <c:pt idx="153">
                  <c:v>2</c:v>
                </c:pt>
                <c:pt idx="154">
                  <c:v>1</c:v>
                </c:pt>
                <c:pt idx="155">
                  <c:v>2</c:v>
                </c:pt>
                <c:pt idx="156">
                  <c:v>1</c:v>
                </c:pt>
                <c:pt idx="157">
                  <c:v>1</c:v>
                </c:pt>
                <c:pt idx="158">
                  <c:v>1</c:v>
                </c:pt>
                <c:pt idx="159">
                  <c:v>1</c:v>
                </c:pt>
                <c:pt idx="160">
                  <c:v>1</c:v>
                </c:pt>
                <c:pt idx="161">
                  <c:v>1</c:v>
                </c:pt>
                <c:pt idx="162">
                  <c:v>1</c:v>
                </c:pt>
                <c:pt idx="163">
                  <c:v>1</c:v>
                </c:pt>
                <c:pt idx="164">
                  <c:v>1</c:v>
                </c:pt>
                <c:pt idx="165">
                  <c:v>2</c:v>
                </c:pt>
                <c:pt idx="166">
                  <c:v>1</c:v>
                </c:pt>
                <c:pt idx="167">
                  <c:v>1</c:v>
                </c:pt>
                <c:pt idx="168">
                  <c:v>1</c:v>
                </c:pt>
                <c:pt idx="169">
                  <c:v>1</c:v>
                </c:pt>
                <c:pt idx="170">
                  <c:v>1</c:v>
                </c:pt>
                <c:pt idx="171">
                  <c:v>1</c:v>
                </c:pt>
                <c:pt idx="172">
                  <c:v>2</c:v>
                </c:pt>
                <c:pt idx="173">
                  <c:v>1</c:v>
                </c:pt>
                <c:pt idx="174">
                  <c:v>1</c:v>
                </c:pt>
                <c:pt idx="175">
                  <c:v>1</c:v>
                </c:pt>
                <c:pt idx="176">
                  <c:v>1</c:v>
                </c:pt>
                <c:pt idx="177">
                  <c:v>1</c:v>
                </c:pt>
                <c:pt idx="178">
                  <c:v>1</c:v>
                </c:pt>
                <c:pt idx="179">
                  <c:v>1</c:v>
                </c:pt>
                <c:pt idx="180">
                  <c:v>1</c:v>
                </c:pt>
                <c:pt idx="181">
                  <c:v>1</c:v>
                </c:pt>
              </c:numCache>
            </c:numRef>
          </c:val>
        </c:ser>
        <c:ser>
          <c:idx val="1"/>
          <c:order val="1"/>
          <c:tx>
            <c:strRef>
              <c:f>Sheet3!$C$3:$C$4</c:f>
              <c:strCache>
                <c:ptCount val="1"/>
                <c:pt idx="0">
                  <c:v>Count of Department</c:v>
                </c:pt>
              </c:strCache>
            </c:strRef>
          </c:tx>
          <c:dLbls>
            <c:txPr>
              <a:bodyPr/>
              <a:lstStyle/>
              <a:p>
                <a:pPr>
                  <a:defRPr/>
                </a:pPr>
                <a:endParaRPr lang="en-US"/>
              </a:p>
            </c:txPr>
            <c:showVal val="1"/>
          </c:dLbls>
          <c:cat>
            <c:multiLvlStrRef>
              <c:f>Sheet3!$A$5:$A$914</c:f>
              <c:multiLvlStrCache>
                <c:ptCount val="183"/>
                <c:lvl>
                  <c:pt idx="0">
                    <c:v>Permanent</c:v>
                  </c:pt>
                  <c:pt idx="1">
                    <c:v>Permanent</c:v>
                  </c:pt>
                  <c:pt idx="2">
                    <c:v>Permanent</c:v>
                  </c:pt>
                  <c:pt idx="3">
                    <c:v>Permanent</c:v>
                  </c:pt>
                  <c:pt idx="4">
                    <c:v>Permanent</c:v>
                  </c:pt>
                  <c:pt idx="5">
                    <c:v>Permanent</c:v>
                  </c:pt>
                  <c:pt idx="6">
                    <c:v>Permanent</c:v>
                  </c:pt>
                  <c:pt idx="7">
                    <c:v>Permanent</c:v>
                  </c:pt>
                  <c:pt idx="8">
                    <c:v>Permanent</c:v>
                  </c:pt>
                  <c:pt idx="9">
                    <c:v>Permanent</c:v>
                  </c:pt>
                  <c:pt idx="10">
                    <c:v>Permanent</c:v>
                  </c:pt>
                  <c:pt idx="11">
                    <c:v>Permanent</c:v>
                  </c:pt>
                  <c:pt idx="12">
                    <c:v>Permanent</c:v>
                  </c:pt>
                  <c:pt idx="13">
                    <c:v>Permanent</c:v>
                  </c:pt>
                  <c:pt idx="14">
                    <c:v>Permanent</c:v>
                  </c:pt>
                  <c:pt idx="15">
                    <c:v>Permanent</c:v>
                  </c:pt>
                  <c:pt idx="16">
                    <c:v>Permanent</c:v>
                  </c:pt>
                  <c:pt idx="17">
                    <c:v>Permanent</c:v>
                  </c:pt>
                  <c:pt idx="18">
                    <c:v>Permanent</c:v>
                  </c:pt>
                  <c:pt idx="19">
                    <c:v>Permanent</c:v>
                  </c:pt>
                  <c:pt idx="20">
                    <c:v>Permanent</c:v>
                  </c:pt>
                  <c:pt idx="21">
                    <c:v>Permanent</c:v>
                  </c:pt>
                  <c:pt idx="22">
                    <c:v>Permanent</c:v>
                  </c:pt>
                  <c:pt idx="23">
                    <c:v>Permanent</c:v>
                  </c:pt>
                  <c:pt idx="24">
                    <c:v>Permanent</c:v>
                  </c:pt>
                  <c:pt idx="25">
                    <c:v>Permanent</c:v>
                  </c:pt>
                  <c:pt idx="26">
                    <c:v>Permanent</c:v>
                  </c:pt>
                  <c:pt idx="27">
                    <c:v>Permanent</c:v>
                  </c:pt>
                  <c:pt idx="28">
                    <c:v>Permanent</c:v>
                  </c:pt>
                  <c:pt idx="29">
                    <c:v>Permanent</c:v>
                  </c:pt>
                  <c:pt idx="30">
                    <c:v>Permanent</c:v>
                  </c:pt>
                  <c:pt idx="31">
                    <c:v>Permanent</c:v>
                  </c:pt>
                  <c:pt idx="32">
                    <c:v>Permanent</c:v>
                  </c:pt>
                  <c:pt idx="33">
                    <c:v>Permanent</c:v>
                  </c:pt>
                  <c:pt idx="34">
                    <c:v>Permanent</c:v>
                  </c:pt>
                  <c:pt idx="35">
                    <c:v>Permanent</c:v>
                  </c:pt>
                  <c:pt idx="36">
                    <c:v>Permanent</c:v>
                  </c:pt>
                  <c:pt idx="37">
                    <c:v>Permanent</c:v>
                  </c:pt>
                  <c:pt idx="38">
                    <c:v>Permanent</c:v>
                  </c:pt>
                  <c:pt idx="39">
                    <c:v>Permanent</c:v>
                  </c:pt>
                  <c:pt idx="40">
                    <c:v>Permanent</c:v>
                  </c:pt>
                  <c:pt idx="41">
                    <c:v>Permanent</c:v>
                  </c:pt>
                  <c:pt idx="42">
                    <c:v>Permanent</c:v>
                  </c:pt>
                  <c:pt idx="43">
                    <c:v>Permanent</c:v>
                  </c:pt>
                  <c:pt idx="44">
                    <c:v>Permanent</c:v>
                  </c:pt>
                  <c:pt idx="45">
                    <c:v>Permanent</c:v>
                  </c:pt>
                  <c:pt idx="46">
                    <c:v>Permanent</c:v>
                  </c:pt>
                  <c:pt idx="47">
                    <c:v>Permanent</c:v>
                  </c:pt>
                  <c:pt idx="48">
                    <c:v>Permanent</c:v>
                  </c:pt>
                  <c:pt idx="49">
                    <c:v>Permanent</c:v>
                  </c:pt>
                  <c:pt idx="50">
                    <c:v>Permanent</c:v>
                  </c:pt>
                  <c:pt idx="51">
                    <c:v>Permanent</c:v>
                  </c:pt>
                  <c:pt idx="52">
                    <c:v>Permanent</c:v>
                  </c:pt>
                  <c:pt idx="53">
                    <c:v>Permanent</c:v>
                  </c:pt>
                  <c:pt idx="54">
                    <c:v>Permanent</c:v>
                  </c:pt>
                  <c:pt idx="55">
                    <c:v>Permanent</c:v>
                  </c:pt>
                  <c:pt idx="56">
                    <c:v>Permanent</c:v>
                  </c:pt>
                  <c:pt idx="57">
                    <c:v>Permanent</c:v>
                  </c:pt>
                  <c:pt idx="58">
                    <c:v>Permanent</c:v>
                  </c:pt>
                  <c:pt idx="59">
                    <c:v>Permanent</c:v>
                  </c:pt>
                  <c:pt idx="60">
                    <c:v>Permanent</c:v>
                  </c:pt>
                  <c:pt idx="61">
                    <c:v>Permanent</c:v>
                  </c:pt>
                  <c:pt idx="62">
                    <c:v>Permanent</c:v>
                  </c:pt>
                  <c:pt idx="63">
                    <c:v>Permanent</c:v>
                  </c:pt>
                  <c:pt idx="64">
                    <c:v>Permanent</c:v>
                  </c:pt>
                  <c:pt idx="65">
                    <c:v>Permanent</c:v>
                  </c:pt>
                  <c:pt idx="66">
                    <c:v>Permanent</c:v>
                  </c:pt>
                  <c:pt idx="67">
                    <c:v>Permanent</c:v>
                  </c:pt>
                  <c:pt idx="68">
                    <c:v>Permanent</c:v>
                  </c:pt>
                  <c:pt idx="69">
                    <c:v>Permanent</c:v>
                  </c:pt>
                  <c:pt idx="70">
                    <c:v>Permanent</c:v>
                  </c:pt>
                  <c:pt idx="71">
                    <c:v>Permanent</c:v>
                  </c:pt>
                  <c:pt idx="72">
                    <c:v>Permanent</c:v>
                  </c:pt>
                  <c:pt idx="73">
                    <c:v>Permanent</c:v>
                  </c:pt>
                  <c:pt idx="74">
                    <c:v>Permanent</c:v>
                  </c:pt>
                  <c:pt idx="75">
                    <c:v>Permanent</c:v>
                  </c:pt>
                  <c:pt idx="76">
                    <c:v>Permanent</c:v>
                  </c:pt>
                  <c:pt idx="77">
                    <c:v>Permanent</c:v>
                  </c:pt>
                  <c:pt idx="78">
                    <c:v>Permanent</c:v>
                  </c:pt>
                  <c:pt idx="79">
                    <c:v>Permanent</c:v>
                  </c:pt>
                  <c:pt idx="80">
                    <c:v>Permanent</c:v>
                  </c:pt>
                  <c:pt idx="81">
                    <c:v>Permanent</c:v>
                  </c:pt>
                  <c:pt idx="82">
                    <c:v>Permanent</c:v>
                  </c:pt>
                  <c:pt idx="83">
                    <c:v>Permanent</c:v>
                  </c:pt>
                  <c:pt idx="84">
                    <c:v>Permanent</c:v>
                  </c:pt>
                  <c:pt idx="85">
                    <c:v>Permanent</c:v>
                  </c:pt>
                  <c:pt idx="86">
                    <c:v>Permanent</c:v>
                  </c:pt>
                  <c:pt idx="87">
                    <c:v>Permanent</c:v>
                  </c:pt>
                  <c:pt idx="88">
                    <c:v>Permanent</c:v>
                  </c:pt>
                  <c:pt idx="89">
                    <c:v>Permanent</c:v>
                  </c:pt>
                  <c:pt idx="90">
                    <c:v>Permanent</c:v>
                  </c:pt>
                  <c:pt idx="91">
                    <c:v>Permanent</c:v>
                  </c:pt>
                  <c:pt idx="92">
                    <c:v>Permanent</c:v>
                  </c:pt>
                  <c:pt idx="93">
                    <c:v>Permanent</c:v>
                  </c:pt>
                  <c:pt idx="94">
                    <c:v>Permanent</c:v>
                  </c:pt>
                  <c:pt idx="95">
                    <c:v>Permanent</c:v>
                  </c:pt>
                  <c:pt idx="96">
                    <c:v>Permanent</c:v>
                  </c:pt>
                  <c:pt idx="97">
                    <c:v>Permanent</c:v>
                  </c:pt>
                  <c:pt idx="98">
                    <c:v>Permanent</c:v>
                  </c:pt>
                  <c:pt idx="99">
                    <c:v>Permanent</c:v>
                  </c:pt>
                  <c:pt idx="100">
                    <c:v>Permanent</c:v>
                  </c:pt>
                  <c:pt idx="101">
                    <c:v>Permanent</c:v>
                  </c:pt>
                  <c:pt idx="102">
                    <c:v>Permanent</c:v>
                  </c:pt>
                  <c:pt idx="103">
                    <c:v>Permanent</c:v>
                  </c:pt>
                  <c:pt idx="104">
                    <c:v>Permanent</c:v>
                  </c:pt>
                  <c:pt idx="105">
                    <c:v>Permanent</c:v>
                  </c:pt>
                  <c:pt idx="106">
                    <c:v>Permanent</c:v>
                  </c:pt>
                  <c:pt idx="107">
                    <c:v>Permanent</c:v>
                  </c:pt>
                  <c:pt idx="108">
                    <c:v>Permanent</c:v>
                  </c:pt>
                  <c:pt idx="109">
                    <c:v>Permanent</c:v>
                  </c:pt>
                  <c:pt idx="110">
                    <c:v>Permanent</c:v>
                  </c:pt>
                  <c:pt idx="111">
                    <c:v>Permanent</c:v>
                  </c:pt>
                  <c:pt idx="112">
                    <c:v>Permanent</c:v>
                  </c:pt>
                  <c:pt idx="113">
                    <c:v>Permanent</c:v>
                  </c:pt>
                  <c:pt idx="114">
                    <c:v>Permanent</c:v>
                  </c:pt>
                  <c:pt idx="115">
                    <c:v>Permanent</c:v>
                  </c:pt>
                  <c:pt idx="116">
                    <c:v>Permanent</c:v>
                  </c:pt>
                  <c:pt idx="117">
                    <c:v>Permanent</c:v>
                  </c:pt>
                  <c:pt idx="118">
                    <c:v>Permanent</c:v>
                  </c:pt>
                  <c:pt idx="119">
                    <c:v>Permanent</c:v>
                  </c:pt>
                  <c:pt idx="120">
                    <c:v>Fixed Term</c:v>
                  </c:pt>
                  <c:pt idx="121">
                    <c:v>Fixed Term</c:v>
                  </c:pt>
                  <c:pt idx="122">
                    <c:v>Fixed Term</c:v>
                  </c:pt>
                  <c:pt idx="123">
                    <c:v>Fixed Term</c:v>
                  </c:pt>
                  <c:pt idx="124">
                    <c:v>Fixed Term</c:v>
                  </c:pt>
                  <c:pt idx="125">
                    <c:v>Fixed Term</c:v>
                  </c:pt>
                  <c:pt idx="126">
                    <c:v>Fixed Term</c:v>
                  </c:pt>
                  <c:pt idx="127">
                    <c:v>Fixed Term</c:v>
                  </c:pt>
                  <c:pt idx="128">
                    <c:v>Fixed Term</c:v>
                  </c:pt>
                  <c:pt idx="129">
                    <c:v>Fixed Term</c:v>
                  </c:pt>
                  <c:pt idx="130">
                    <c:v>Fixed Term</c:v>
                  </c:pt>
                  <c:pt idx="131">
                    <c:v>Fixed Term</c:v>
                  </c:pt>
                  <c:pt idx="132">
                    <c:v>Fixed Term</c:v>
                  </c:pt>
                  <c:pt idx="133">
                    <c:v>Fixed Term</c:v>
                  </c:pt>
                  <c:pt idx="134">
                    <c:v>Fixed Term</c:v>
                  </c:pt>
                  <c:pt idx="135">
                    <c:v>Fixed Term</c:v>
                  </c:pt>
                  <c:pt idx="136">
                    <c:v>Fixed Term</c:v>
                  </c:pt>
                  <c:pt idx="137">
                    <c:v>Fixed Term</c:v>
                  </c:pt>
                  <c:pt idx="138">
                    <c:v>Fixed Term</c:v>
                  </c:pt>
                  <c:pt idx="139">
                    <c:v>Fixed Term</c:v>
                  </c:pt>
                  <c:pt idx="140">
                    <c:v>Fixed Term</c:v>
                  </c:pt>
                  <c:pt idx="141">
                    <c:v>Fixed Term</c:v>
                  </c:pt>
                  <c:pt idx="142">
                    <c:v>Fixed Term</c:v>
                  </c:pt>
                  <c:pt idx="143">
                    <c:v>Fixed Term</c:v>
                  </c:pt>
                  <c:pt idx="144">
                    <c:v>Fixed Term</c:v>
                  </c:pt>
                  <c:pt idx="145">
                    <c:v>Fixed Term</c:v>
                  </c:pt>
                  <c:pt idx="146">
                    <c:v>Fixed Term</c:v>
                  </c:pt>
                  <c:pt idx="147">
                    <c:v>Fixed Term</c:v>
                  </c:pt>
                  <c:pt idx="148">
                    <c:v>Fixed Term</c:v>
                  </c:pt>
                  <c:pt idx="149">
                    <c:v>Fixed Term</c:v>
                  </c:pt>
                  <c:pt idx="150">
                    <c:v>Fixed Term</c:v>
                  </c:pt>
                  <c:pt idx="151">
                    <c:v>Fixed Term</c:v>
                  </c:pt>
                  <c:pt idx="152">
                    <c:v>Temporary</c:v>
                  </c:pt>
                  <c:pt idx="153">
                    <c:v>Temporary</c:v>
                  </c:pt>
                  <c:pt idx="154">
                    <c:v>Temporary</c:v>
                  </c:pt>
                  <c:pt idx="155">
                    <c:v>Temporary</c:v>
                  </c:pt>
                  <c:pt idx="156">
                    <c:v>Temporary</c:v>
                  </c:pt>
                  <c:pt idx="157">
                    <c:v>Temporary</c:v>
                  </c:pt>
                  <c:pt idx="158">
                    <c:v>Temporary</c:v>
                  </c:pt>
                  <c:pt idx="159">
                    <c:v>Temporary</c:v>
                  </c:pt>
                  <c:pt idx="160">
                    <c:v>Temporary</c:v>
                  </c:pt>
                  <c:pt idx="161">
                    <c:v>Temporary</c:v>
                  </c:pt>
                  <c:pt idx="162">
                    <c:v>Temporary</c:v>
                  </c:pt>
                  <c:pt idx="163">
                    <c:v>Temporary</c:v>
                  </c:pt>
                  <c:pt idx="164">
                    <c:v>Temporary</c:v>
                  </c:pt>
                  <c:pt idx="165">
                    <c:v>Temporary</c:v>
                  </c:pt>
                  <c:pt idx="166">
                    <c:v>Temporary</c:v>
                  </c:pt>
                  <c:pt idx="167">
                    <c:v>Temporary</c:v>
                  </c:pt>
                  <c:pt idx="168">
                    <c:v>Temporary</c:v>
                  </c:pt>
                  <c:pt idx="169">
                    <c:v>Temporary</c:v>
                  </c:pt>
                  <c:pt idx="170">
                    <c:v>Temporary</c:v>
                  </c:pt>
                  <c:pt idx="171">
                    <c:v>Temporary</c:v>
                  </c:pt>
                  <c:pt idx="172">
                    <c:v>Temporary</c:v>
                  </c:pt>
                  <c:pt idx="173">
                    <c:v>Temporary</c:v>
                  </c:pt>
                  <c:pt idx="174">
                    <c:v>Temporary</c:v>
                  </c:pt>
                  <c:pt idx="175">
                    <c:v>Temporary</c:v>
                  </c:pt>
                  <c:pt idx="176">
                    <c:v>Temporary</c:v>
                  </c:pt>
                  <c:pt idx="177">
                    <c:v>Temporary</c:v>
                  </c:pt>
                  <c:pt idx="178">
                    <c:v>Temporary</c:v>
                  </c:pt>
                  <c:pt idx="179">
                    <c:v>Temporary</c:v>
                  </c:pt>
                  <c:pt idx="180">
                    <c:v>Temporary</c:v>
                  </c:pt>
                  <c:pt idx="181">
                    <c:v>Temporary</c:v>
                  </c:pt>
                  <c:pt idx="182">
                    <c:v>(blank)</c:v>
                  </c:pt>
                </c:lvl>
                <c:lvl>
                  <c:pt idx="0">
                    <c:v>13-Jan-20</c:v>
                  </c:pt>
                  <c:pt idx="1">
                    <c:v>12-Nov-18</c:v>
                  </c:pt>
                  <c:pt idx="2">
                    <c:v>44011</c:v>
                  </c:pt>
                  <c:pt idx="3">
                    <c:v>44011</c:v>
                  </c:pt>
                  <c:pt idx="4">
                    <c:v>43494</c:v>
                  </c:pt>
                  <c:pt idx="5">
                    <c:v>43682</c:v>
                  </c:pt>
                  <c:pt idx="6">
                    <c:v>18-Mar-20</c:v>
                  </c:pt>
                  <c:pt idx="7">
                    <c:v>44288</c:v>
                  </c:pt>
                  <c:pt idx="8">
                    <c:v>44285</c:v>
                  </c:pt>
                  <c:pt idx="9">
                    <c:v>44501</c:v>
                  </c:pt>
                  <c:pt idx="10">
                    <c:v>21-Oct-19</c:v>
                  </c:pt>
                  <c:pt idx="11">
                    <c:v>44223</c:v>
                  </c:pt>
                  <c:pt idx="12">
                    <c:v>44425</c:v>
                  </c:pt>
                  <c:pt idx="13">
                    <c:v>5-Feb-18</c:v>
                  </c:pt>
                  <c:pt idx="14">
                    <c:v>14-Nov-18</c:v>
                  </c:pt>
                  <c:pt idx="15">
                    <c:v>Aug 12, 2020</c:v>
                  </c:pt>
                  <c:pt idx="16">
                    <c:v>43416</c:v>
                  </c:pt>
                  <c:pt idx="17">
                    <c:v>44004</c:v>
                  </c:pt>
                  <c:pt idx="18">
                    <c:v>8-Jul-19</c:v>
                  </c:pt>
                  <c:pt idx="19">
                    <c:v>7-Dec-20</c:v>
                  </c:pt>
                  <c:pt idx="20">
                    <c:v>43567</c:v>
                  </c:pt>
                  <c:pt idx="21">
                    <c:v>29-Apr-21</c:v>
                  </c:pt>
                  <c:pt idx="22">
                    <c:v>43874</c:v>
                  </c:pt>
                  <c:pt idx="23">
                    <c:v>43146</c:v>
                  </c:pt>
                  <c:pt idx="24">
                    <c:v>43794</c:v>
                  </c:pt>
                  <c:pt idx="25">
                    <c:v>26-Jun-19</c:v>
                  </c:pt>
                  <c:pt idx="26">
                    <c:v>30-Aug-19</c:v>
                  </c:pt>
                  <c:pt idx="27">
                    <c:v>4-Oct-21</c:v>
                  </c:pt>
                  <c:pt idx="28">
                    <c:v>43206</c:v>
                  </c:pt>
                  <c:pt idx="29">
                    <c:v>43397</c:v>
                  </c:pt>
                  <c:pt idx="30">
                    <c:v>26-Aug-21</c:v>
                  </c:pt>
                  <c:pt idx="31">
                    <c:v>28-Dec-20</c:v>
                  </c:pt>
                  <c:pt idx="32">
                    <c:v>44078</c:v>
                  </c:pt>
                  <c:pt idx="33">
                    <c:v>44431</c:v>
                  </c:pt>
                  <c:pt idx="34">
                    <c:v>30-Apr-20</c:v>
                  </c:pt>
                  <c:pt idx="35">
                    <c:v>18-Nov-19</c:v>
                  </c:pt>
                  <c:pt idx="36">
                    <c:v>44431</c:v>
                  </c:pt>
                  <c:pt idx="37">
                    <c:v>19-Apr-21</c:v>
                  </c:pt>
                  <c:pt idx="38">
                    <c:v>44502</c:v>
                  </c:pt>
                  <c:pt idx="39">
                    <c:v>43710</c:v>
                  </c:pt>
                  <c:pt idx="40">
                    <c:v>43914</c:v>
                  </c:pt>
                  <c:pt idx="41">
                    <c:v>43164</c:v>
                  </c:pt>
                  <c:pt idx="42">
                    <c:v>Oct 16, 2020</c:v>
                  </c:pt>
                  <c:pt idx="43">
                    <c:v>43152</c:v>
                  </c:pt>
                  <c:pt idx="44">
                    <c:v>43943</c:v>
                  </c:pt>
                  <c:pt idx="45">
                    <c:v>44393</c:v>
                  </c:pt>
                  <c:pt idx="46">
                    <c:v>43466</c:v>
                  </c:pt>
                  <c:pt idx="47">
                    <c:v>25-Oct-19</c:v>
                  </c:pt>
                  <c:pt idx="48">
                    <c:v>23-Apr-18</c:v>
                  </c:pt>
                  <c:pt idx="49">
                    <c:v>May 11, 2020</c:v>
                  </c:pt>
                  <c:pt idx="50">
                    <c:v>43846</c:v>
                  </c:pt>
                  <c:pt idx="51">
                    <c:v>12-Feb-21</c:v>
                  </c:pt>
                  <c:pt idx="52">
                    <c:v>30-Sep-20</c:v>
                  </c:pt>
                  <c:pt idx="53">
                    <c:v>44062</c:v>
                  </c:pt>
                  <c:pt idx="54">
                    <c:v>44221</c:v>
                  </c:pt>
                  <c:pt idx="55">
                    <c:v>43416</c:v>
                  </c:pt>
                  <c:pt idx="56">
                    <c:v>26-Mar-19</c:v>
                  </c:pt>
                  <c:pt idx="57">
                    <c:v>43255</c:v>
                  </c:pt>
                  <c:pt idx="58">
                    <c:v>43508</c:v>
                  </c:pt>
                  <c:pt idx="59">
                    <c:v>43392</c:v>
                  </c:pt>
                  <c:pt idx="60">
                    <c:v>43725</c:v>
                  </c:pt>
                  <c:pt idx="61">
                    <c:v>43643</c:v>
                  </c:pt>
                  <c:pt idx="62">
                    <c:v>43504</c:v>
                  </c:pt>
                  <c:pt idx="63">
                    <c:v>43504</c:v>
                  </c:pt>
                  <c:pt idx="64">
                    <c:v>44393</c:v>
                  </c:pt>
                  <c:pt idx="65">
                    <c:v>Sep 23, 2021</c:v>
                  </c:pt>
                  <c:pt idx="66">
                    <c:v>44193</c:v>
                  </c:pt>
                  <c:pt idx="67">
                    <c:v>26-Jun-18</c:v>
                  </c:pt>
                  <c:pt idx="68">
                    <c:v>43839</c:v>
                  </c:pt>
                  <c:pt idx="69">
                    <c:v>43521</c:v>
                  </c:pt>
                  <c:pt idx="70">
                    <c:v>Jan 25, 2021</c:v>
                  </c:pt>
                  <c:pt idx="71">
                    <c:v>27-Dec-19</c:v>
                  </c:pt>
                  <c:pt idx="72">
                    <c:v>7-Jun-18</c:v>
                  </c:pt>
                  <c:pt idx="73">
                    <c:v>Jul 16, 2019</c:v>
                  </c:pt>
                  <c:pt idx="74">
                    <c:v>3-Jul-19</c:v>
                  </c:pt>
                  <c:pt idx="75">
                    <c:v>43390</c:v>
                  </c:pt>
                  <c:pt idx="76">
                    <c:v>43521</c:v>
                  </c:pt>
                  <c:pt idx="77">
                    <c:v>43297</c:v>
                  </c:pt>
                  <c:pt idx="78">
                    <c:v>18-Feb-19</c:v>
                  </c:pt>
                  <c:pt idx="79">
                    <c:v>Apr 15, 2020</c:v>
                  </c:pt>
                  <c:pt idx="80">
                    <c:v>13-Aug-18</c:v>
                  </c:pt>
                  <c:pt idx="81">
                    <c:v>Jul 5, 2021</c:v>
                  </c:pt>
                  <c:pt idx="82">
                    <c:v>19-Jul-21</c:v>
                  </c:pt>
                  <c:pt idx="83">
                    <c:v>24-Apr-20</c:v>
                  </c:pt>
                  <c:pt idx="84">
                    <c:v>28-Jan-19</c:v>
                  </c:pt>
                  <c:pt idx="85">
                    <c:v>43584</c:v>
                  </c:pt>
                  <c:pt idx="86">
                    <c:v>29-Oct-18</c:v>
                  </c:pt>
                  <c:pt idx="87">
                    <c:v>43902</c:v>
                  </c:pt>
                  <c:pt idx="88">
                    <c:v>43801</c:v>
                  </c:pt>
                  <c:pt idx="89">
                    <c:v>43822</c:v>
                  </c:pt>
                  <c:pt idx="90">
                    <c:v>3-Sep-18</c:v>
                  </c:pt>
                  <c:pt idx="91">
                    <c:v>43538</c:v>
                  </c:pt>
                  <c:pt idx="92">
                    <c:v>Nov 25, 2019</c:v>
                  </c:pt>
                  <c:pt idx="93">
                    <c:v>Dec 24, 2019</c:v>
                  </c:pt>
                  <c:pt idx="94">
                    <c:v>24-Nov-20</c:v>
                  </c:pt>
                  <c:pt idx="95">
                    <c:v>27-Jan-20</c:v>
                  </c:pt>
                  <c:pt idx="96">
                    <c:v>44019</c:v>
                  </c:pt>
                  <c:pt idx="97">
                    <c:v>43669</c:v>
                  </c:pt>
                  <c:pt idx="98">
                    <c:v>Jan 29, 2019</c:v>
                  </c:pt>
                  <c:pt idx="99">
                    <c:v>43452</c:v>
                  </c:pt>
                  <c:pt idx="100">
                    <c:v>22-Feb-21</c:v>
                  </c:pt>
                  <c:pt idx="101">
                    <c:v>43340</c:v>
                  </c:pt>
                  <c:pt idx="102">
                    <c:v>43602</c:v>
                  </c:pt>
                  <c:pt idx="103">
                    <c:v>43916</c:v>
                  </c:pt>
                  <c:pt idx="104">
                    <c:v>27-Jan-20</c:v>
                  </c:pt>
                  <c:pt idx="105">
                    <c:v>May 5, 2020</c:v>
                  </c:pt>
                  <c:pt idx="106">
                    <c:v>21-Dec-20</c:v>
                  </c:pt>
                  <c:pt idx="107">
                    <c:v>Apr 29, 2020</c:v>
                  </c:pt>
                  <c:pt idx="108">
                    <c:v>10-Aug-20</c:v>
                  </c:pt>
                  <c:pt idx="109">
                    <c:v>2-Oct-19</c:v>
                  </c:pt>
                  <c:pt idx="110">
                    <c:v>43430</c:v>
                  </c:pt>
                  <c:pt idx="111">
                    <c:v>43397</c:v>
                  </c:pt>
                  <c:pt idx="112">
                    <c:v>16-Sep-19</c:v>
                  </c:pt>
                  <c:pt idx="113">
                    <c:v>16-Sep-19</c:v>
                  </c:pt>
                  <c:pt idx="114">
                    <c:v>44494</c:v>
                  </c:pt>
                  <c:pt idx="115">
                    <c:v>25-Sep-19</c:v>
                  </c:pt>
                  <c:pt idx="116">
                    <c:v>2-Apr-18</c:v>
                  </c:pt>
                  <c:pt idx="117">
                    <c:v>3-Jan-19</c:v>
                  </c:pt>
                  <c:pt idx="118">
                    <c:v>43332</c:v>
                  </c:pt>
                  <c:pt idx="119">
                    <c:v>44203</c:v>
                  </c:pt>
                  <c:pt idx="120">
                    <c:v>31-Dec-18</c:v>
                  </c:pt>
                  <c:pt idx="121">
                    <c:v>1-Feb-19</c:v>
                  </c:pt>
                  <c:pt idx="122">
                    <c:v>Nov 2, 2018</c:v>
                  </c:pt>
                  <c:pt idx="123">
                    <c:v>43272</c:v>
                  </c:pt>
                  <c:pt idx="124">
                    <c:v>27-May-19</c:v>
                  </c:pt>
                  <c:pt idx="125">
                    <c:v>43809</c:v>
                  </c:pt>
                  <c:pt idx="126">
                    <c:v>4-Feb-19</c:v>
                  </c:pt>
                  <c:pt idx="127">
                    <c:v>43563</c:v>
                  </c:pt>
                  <c:pt idx="128">
                    <c:v>15-Apr-19</c:v>
                  </c:pt>
                  <c:pt idx="129">
                    <c:v>43280</c:v>
                  </c:pt>
                  <c:pt idx="130">
                    <c:v>26-Nov-18</c:v>
                  </c:pt>
                  <c:pt idx="131">
                    <c:v>44067</c:v>
                  </c:pt>
                  <c:pt idx="132">
                    <c:v>8-Jan-19</c:v>
                  </c:pt>
                  <c:pt idx="133">
                    <c:v>44195</c:v>
                  </c:pt>
                  <c:pt idx="134">
                    <c:v>43815</c:v>
                  </c:pt>
                  <c:pt idx="135">
                    <c:v>44077</c:v>
                  </c:pt>
                  <c:pt idx="136">
                    <c:v>43791</c:v>
                  </c:pt>
                  <c:pt idx="137">
                    <c:v>Oct 18, 2021</c:v>
                  </c:pt>
                  <c:pt idx="138">
                    <c:v>12-Oct-20</c:v>
                  </c:pt>
                  <c:pt idx="139">
                    <c:v>May 14, 2019</c:v>
                  </c:pt>
                  <c:pt idx="140">
                    <c:v>43305</c:v>
                  </c:pt>
                  <c:pt idx="141">
                    <c:v>43283</c:v>
                  </c:pt>
                  <c:pt idx="142">
                    <c:v>44473</c:v>
                  </c:pt>
                  <c:pt idx="143">
                    <c:v>29-Aug-19</c:v>
                  </c:pt>
                  <c:pt idx="144">
                    <c:v>26-Feb-20</c:v>
                  </c:pt>
                  <c:pt idx="145">
                    <c:v>43458</c:v>
                  </c:pt>
                  <c:pt idx="146">
                    <c:v>43258</c:v>
                  </c:pt>
                  <c:pt idx="147">
                    <c:v>43430</c:v>
                  </c:pt>
                  <c:pt idx="148">
                    <c:v>19-Jul-19</c:v>
                  </c:pt>
                  <c:pt idx="149">
                    <c:v>Mar 5, 2018</c:v>
                  </c:pt>
                  <c:pt idx="150">
                    <c:v>43250</c:v>
                  </c:pt>
                  <c:pt idx="151">
                    <c:v>10-Feb-21</c:v>
                  </c:pt>
                  <c:pt idx="152">
                    <c:v>10-Apr-20</c:v>
                  </c:pt>
                  <c:pt idx="153">
                    <c:v>43808</c:v>
                  </c:pt>
                  <c:pt idx="154">
                    <c:v>43489</c:v>
                  </c:pt>
                  <c:pt idx="155">
                    <c:v>Oct 1, 2018</c:v>
                  </c:pt>
                  <c:pt idx="156">
                    <c:v>12-Mar-18</c:v>
                  </c:pt>
                  <c:pt idx="157">
                    <c:v>43291</c:v>
                  </c:pt>
                  <c:pt idx="158">
                    <c:v>43234</c:v>
                  </c:pt>
                  <c:pt idx="159">
                    <c:v>10-Dec-18</c:v>
                  </c:pt>
                  <c:pt idx="160">
                    <c:v>1-Feb-21</c:v>
                  </c:pt>
                  <c:pt idx="161">
                    <c:v>27-Jul-20</c:v>
                  </c:pt>
                  <c:pt idx="162">
                    <c:v>43700</c:v>
                  </c:pt>
                  <c:pt idx="163">
                    <c:v>15-Mar-21</c:v>
                  </c:pt>
                  <c:pt idx="164">
                    <c:v>44357</c:v>
                  </c:pt>
                  <c:pt idx="165">
                    <c:v>43972</c:v>
                  </c:pt>
                  <c:pt idx="166">
                    <c:v>Jun 11, 2021</c:v>
                  </c:pt>
                  <c:pt idx="167">
                    <c:v>43794</c:v>
                  </c:pt>
                  <c:pt idx="168">
                    <c:v>Nov 13, 2020</c:v>
                  </c:pt>
                  <c:pt idx="169">
                    <c:v>18-Apr-19</c:v>
                  </c:pt>
                  <c:pt idx="170">
                    <c:v>9-Sep-19</c:v>
                  </c:pt>
                  <c:pt idx="171">
                    <c:v>30-Mar-21</c:v>
                  </c:pt>
                  <c:pt idx="172">
                    <c:v>43895</c:v>
                  </c:pt>
                  <c:pt idx="173">
                    <c:v>43949</c:v>
                  </c:pt>
                  <c:pt idx="174">
                    <c:v>43633</c:v>
                  </c:pt>
                  <c:pt idx="175">
                    <c:v>29-Jan-18</c:v>
                  </c:pt>
                  <c:pt idx="176">
                    <c:v>12-Mar-18</c:v>
                  </c:pt>
                  <c:pt idx="177">
                    <c:v>16-Sep-20</c:v>
                  </c:pt>
                  <c:pt idx="178">
                    <c:v>43311</c:v>
                  </c:pt>
                  <c:pt idx="179">
                    <c:v>44383</c:v>
                  </c:pt>
                  <c:pt idx="180">
                    <c:v>Nov 30, 2018</c:v>
                  </c:pt>
                  <c:pt idx="181">
                    <c:v>22-May-20</c:v>
                  </c:pt>
                  <c:pt idx="182">
                    <c:v>(blank)</c:v>
                  </c:pt>
                </c:lvl>
                <c:lvl>
                  <c:pt idx="0">
                    <c:v>70649.46</c:v>
                  </c:pt>
                  <c:pt idx="1">
                    <c:v>105468.7</c:v>
                  </c:pt>
                  <c:pt idx="2">
                    <c:v>0</c:v>
                  </c:pt>
                  <c:pt idx="3">
                    <c:v>(blank)</c:v>
                  </c:pt>
                  <c:pt idx="4">
                    <c:v>68980.52</c:v>
                  </c:pt>
                  <c:pt idx="5">
                    <c:v>63705.4</c:v>
                  </c:pt>
                  <c:pt idx="6">
                    <c:v>114177.23</c:v>
                  </c:pt>
                  <c:pt idx="7">
                    <c:v>52963.65</c:v>
                  </c:pt>
                  <c:pt idx="8">
                    <c:v>50310.09</c:v>
                  </c:pt>
                  <c:pt idx="9">
                    <c:v>84309.95</c:v>
                  </c:pt>
                  <c:pt idx="10">
                    <c:v>112645.99</c:v>
                  </c:pt>
                  <c:pt idx="11">
                    <c:v>91645.04</c:v>
                  </c:pt>
                  <c:pt idx="12">
                    <c:v>97105.19</c:v>
                  </c:pt>
                  <c:pt idx="13">
                    <c:v>85918.61</c:v>
                  </c:pt>
                  <c:pt idx="14">
                    <c:v>50449.46</c:v>
                  </c:pt>
                  <c:pt idx="15">
                    <c:v>(blank)</c:v>
                  </c:pt>
                  <c:pt idx="16">
                    <c:v>36547.58</c:v>
                  </c:pt>
                  <c:pt idx="17">
                    <c:v>115191.38</c:v>
                  </c:pt>
                  <c:pt idx="18">
                    <c:v>58861.19</c:v>
                  </c:pt>
                  <c:pt idx="19">
                    <c:v>75974.99</c:v>
                  </c:pt>
                  <c:pt idx="20">
                    <c:v>95954.02</c:v>
                  </c:pt>
                  <c:pt idx="21">
                    <c:v>102934.09</c:v>
                  </c:pt>
                  <c:pt idx="22">
                    <c:v>104335.04</c:v>
                  </c:pt>
                  <c:pt idx="23">
                    <c:v>81897.79</c:v>
                  </c:pt>
                  <c:pt idx="24">
                    <c:v>61994.76</c:v>
                  </c:pt>
                  <c:pt idx="25">
                    <c:v>37362.3</c:v>
                  </c:pt>
                  <c:pt idx="26">
                    <c:v>84745.93</c:v>
                  </c:pt>
                  <c:pt idx="27">
                    <c:v>32192.15</c:v>
                  </c:pt>
                  <c:pt idx="28">
                    <c:v>89690.38</c:v>
                  </c:pt>
                  <c:pt idx="29">
                    <c:v>39535.49</c:v>
                  </c:pt>
                  <c:pt idx="30">
                    <c:v>62195.47</c:v>
                  </c:pt>
                  <c:pt idx="31">
                    <c:v>66572.58</c:v>
                  </c:pt>
                  <c:pt idx="32">
                    <c:v>35943.62</c:v>
                  </c:pt>
                  <c:pt idx="33">
                    <c:v>119022.49</c:v>
                  </c:pt>
                  <c:pt idx="34">
                    <c:v>65699.02</c:v>
                  </c:pt>
                  <c:pt idx="35">
                    <c:v>80695.74</c:v>
                  </c:pt>
                  <c:pt idx="36">
                    <c:v>92336.08</c:v>
                  </c:pt>
                  <c:pt idx="37">
                    <c:v>69192.85</c:v>
                  </c:pt>
                  <c:pt idx="38">
                    <c:v>104802.63</c:v>
                  </c:pt>
                  <c:pt idx="39">
                    <c:v>88360.79</c:v>
                  </c:pt>
                  <c:pt idx="40">
                    <c:v>110042.37</c:v>
                  </c:pt>
                  <c:pt idx="41">
                    <c:v>86010.54</c:v>
                  </c:pt>
                  <c:pt idx="42">
                    <c:v>118976.16</c:v>
                  </c:pt>
                  <c:pt idx="43">
                    <c:v>40753.54</c:v>
                  </c:pt>
                  <c:pt idx="44">
                    <c:v>41934.71</c:v>
                  </c:pt>
                  <c:pt idx="45">
                    <c:v>111049.84</c:v>
                  </c:pt>
                  <c:pt idx="46">
                    <c:v>74279.01</c:v>
                  </c:pt>
                  <c:pt idx="47">
                    <c:v>54137.05</c:v>
                  </c:pt>
                  <c:pt idx="48">
                    <c:v>89690.38</c:v>
                  </c:pt>
                  <c:pt idx="49">
                    <c:v>38438.24</c:v>
                  </c:pt>
                  <c:pt idx="50">
                    <c:v>44447.26</c:v>
                  </c:pt>
                  <c:pt idx="51">
                    <c:v>74924.65</c:v>
                  </c:pt>
                  <c:pt idx="52">
                    <c:v>86556.96</c:v>
                  </c:pt>
                  <c:pt idx="53">
                    <c:v>68008.55</c:v>
                  </c:pt>
                  <c:pt idx="54">
                    <c:v>90697.67</c:v>
                  </c:pt>
                  <c:pt idx="55">
                    <c:v>44403.77</c:v>
                  </c:pt>
                  <c:pt idx="56">
                    <c:v>49915.14</c:v>
                  </c:pt>
                  <c:pt idx="57">
                    <c:v>113616.23</c:v>
                  </c:pt>
                  <c:pt idx="58">
                    <c:v>68860.4</c:v>
                  </c:pt>
                  <c:pt idx="59">
                    <c:v>71371.37</c:v>
                  </c:pt>
                  <c:pt idx="60">
                    <c:v>31241.24</c:v>
                  </c:pt>
                  <c:pt idx="61">
                    <c:v>66017.18</c:v>
                  </c:pt>
                  <c:pt idx="62">
                    <c:v>0</c:v>
                  </c:pt>
                  <c:pt idx="63">
                    <c:v>(blank)</c:v>
                  </c:pt>
                  <c:pt idx="64">
                    <c:v>40445.29</c:v>
                  </c:pt>
                  <c:pt idx="65">
                    <c:v>0</c:v>
                  </c:pt>
                  <c:pt idx="66">
                    <c:v>118442.54</c:v>
                  </c:pt>
                  <c:pt idx="67">
                    <c:v>44845.33</c:v>
                  </c:pt>
                  <c:pt idx="68">
                    <c:v>85455.53</c:v>
                  </c:pt>
                  <c:pt idx="69">
                    <c:v>52270.22</c:v>
                  </c:pt>
                  <c:pt idx="70">
                    <c:v>50855.53</c:v>
                  </c:pt>
                  <c:pt idx="71">
                    <c:v>90884.32</c:v>
                  </c:pt>
                  <c:pt idx="72">
                    <c:v>89605.13</c:v>
                  </c:pt>
                  <c:pt idx="73">
                    <c:v>88425.08</c:v>
                  </c:pt>
                  <c:pt idx="74">
                    <c:v>104903.79</c:v>
                  </c:pt>
                  <c:pt idx="75">
                    <c:v>69057.32</c:v>
                  </c:pt>
                  <c:pt idx="76">
                    <c:v>108872.77</c:v>
                  </c:pt>
                  <c:pt idx="77">
                    <c:v>68887.84</c:v>
                  </c:pt>
                  <c:pt idx="78">
                    <c:v>66865.49</c:v>
                  </c:pt>
                  <c:pt idx="79">
                    <c:v>100731.95</c:v>
                  </c:pt>
                  <c:pt idx="80">
                    <c:v>107107.6</c:v>
                  </c:pt>
                  <c:pt idx="81">
                    <c:v>75733.74</c:v>
                  </c:pt>
                  <c:pt idx="82">
                    <c:v>95677.9</c:v>
                  </c:pt>
                  <c:pt idx="83">
                    <c:v>109143.17</c:v>
                  </c:pt>
                  <c:pt idx="84">
                    <c:v>76932.6</c:v>
                  </c:pt>
                  <c:pt idx="85">
                    <c:v>69913.39</c:v>
                  </c:pt>
                  <c:pt idx="86">
                    <c:v>111229.47</c:v>
                  </c:pt>
                  <c:pt idx="87">
                    <c:v>85879.23</c:v>
                  </c:pt>
                  <c:pt idx="88">
                    <c:v>100424.23</c:v>
                  </c:pt>
                  <c:pt idx="89">
                    <c:v>71924.85</c:v>
                  </c:pt>
                  <c:pt idx="90">
                    <c:v>61688.77</c:v>
                  </c:pt>
                  <c:pt idx="91">
                    <c:v>(blank)</c:v>
                  </c:pt>
                  <c:pt idx="92">
                    <c:v>75475.93</c:v>
                  </c:pt>
                  <c:pt idx="93">
                    <c:v>37902.35</c:v>
                  </c:pt>
                  <c:pt idx="94">
                    <c:v>63555.73</c:v>
                  </c:pt>
                  <c:pt idx="95">
                    <c:v>52748.63</c:v>
                  </c:pt>
                  <c:pt idx="96">
                    <c:v>109163.39</c:v>
                  </c:pt>
                  <c:pt idx="97">
                    <c:v>88034.67</c:v>
                  </c:pt>
                  <c:pt idx="98">
                    <c:v>42161.77</c:v>
                  </c:pt>
                  <c:pt idx="99">
                    <c:v>59258.19</c:v>
                  </c:pt>
                  <c:pt idx="100">
                    <c:v>71570.99</c:v>
                  </c:pt>
                  <c:pt idx="101">
                    <c:v>67633.85</c:v>
                  </c:pt>
                  <c:pt idx="102">
                    <c:v>89838.77</c:v>
                  </c:pt>
                  <c:pt idx="103">
                    <c:v>28481.16</c:v>
                  </c:pt>
                  <c:pt idx="104">
                    <c:v>114425.19</c:v>
                  </c:pt>
                  <c:pt idx="105">
                    <c:v>99460.78</c:v>
                  </c:pt>
                  <c:pt idx="106">
                    <c:v>(blank)</c:v>
                  </c:pt>
                  <c:pt idx="107">
                    <c:v>88511.17</c:v>
                  </c:pt>
                  <c:pt idx="108">
                    <c:v>80169.42</c:v>
                  </c:pt>
                  <c:pt idx="109">
                    <c:v>88689.09</c:v>
                  </c:pt>
                  <c:pt idx="110">
                    <c:v>67957.9</c:v>
                  </c:pt>
                  <c:pt idx="111">
                    <c:v>69163.39</c:v>
                  </c:pt>
                  <c:pt idx="112">
                    <c:v>0</c:v>
                  </c:pt>
                  <c:pt idx="113">
                    <c:v>(blank)</c:v>
                  </c:pt>
                  <c:pt idx="114">
                    <c:v>96753.78</c:v>
                  </c:pt>
                  <c:pt idx="115">
                    <c:v>28974.03</c:v>
                  </c:pt>
                  <c:pt idx="116">
                    <c:v>57002.02</c:v>
                  </c:pt>
                  <c:pt idx="117">
                    <c:v>33031.26</c:v>
                  </c:pt>
                  <c:pt idx="118">
                    <c:v>84762.76</c:v>
                  </c:pt>
                  <c:pt idx="119">
                    <c:v>39700.82</c:v>
                  </c:pt>
                  <c:pt idx="120">
                    <c:v>39784.24</c:v>
                  </c:pt>
                  <c:pt idx="121">
                    <c:v>31816.57</c:v>
                  </c:pt>
                  <c:pt idx="122">
                    <c:v>67818.14</c:v>
                  </c:pt>
                  <c:pt idx="123">
                    <c:v>79567.69</c:v>
                  </c:pt>
                  <c:pt idx="124">
                    <c:v>72876.91</c:v>
                  </c:pt>
                  <c:pt idx="125">
                    <c:v>43329.22</c:v>
                  </c:pt>
                  <c:pt idx="126">
                    <c:v>99683.67</c:v>
                  </c:pt>
                  <c:pt idx="127">
                    <c:v>106775.14</c:v>
                  </c:pt>
                  <c:pt idx="128">
                    <c:v>73488.68</c:v>
                  </c:pt>
                  <c:pt idx="129">
                    <c:v>72843.23</c:v>
                  </c:pt>
                  <c:pt idx="130">
                    <c:v>92704.48</c:v>
                  </c:pt>
                  <c:pt idx="131">
                    <c:v>100371.31</c:v>
                  </c:pt>
                  <c:pt idx="132">
                    <c:v>99448.78</c:v>
                  </c:pt>
                  <c:pt idx="133">
                    <c:v>69764.1</c:v>
                  </c:pt>
                  <c:pt idx="134">
                    <c:v>104038.9</c:v>
                  </c:pt>
                  <c:pt idx="135">
                    <c:v>(blank)</c:v>
                  </c:pt>
                  <c:pt idx="136">
                    <c:v>47646.95</c:v>
                  </c:pt>
                  <c:pt idx="137">
                    <c:v>42314.39</c:v>
                  </c:pt>
                  <c:pt idx="138">
                    <c:v>84598.88</c:v>
                  </c:pt>
                  <c:pt idx="139">
                    <c:v>78443.78</c:v>
                  </c:pt>
                  <c:pt idx="140">
                    <c:v>57419.35</c:v>
                  </c:pt>
                  <c:pt idx="141">
                    <c:v>95017.1</c:v>
                  </c:pt>
                  <c:pt idx="142">
                    <c:v>31042.51</c:v>
                  </c:pt>
                  <c:pt idx="143">
                    <c:v>86233.83</c:v>
                  </c:pt>
                  <c:pt idx="144">
                    <c:v>86558.58</c:v>
                  </c:pt>
                  <c:pt idx="145">
                    <c:v>76303.82</c:v>
                  </c:pt>
                  <c:pt idx="146">
                    <c:v>101187.36</c:v>
                  </c:pt>
                  <c:pt idx="147">
                    <c:v>61624.77</c:v>
                  </c:pt>
                  <c:pt idx="148">
                    <c:v>31172.77</c:v>
                  </c:pt>
                  <c:pt idx="149">
                    <c:v>93128.34</c:v>
                  </c:pt>
                  <c:pt idx="150">
                    <c:v>112778.28</c:v>
                  </c:pt>
                  <c:pt idx="151">
                    <c:v>51165.37</c:v>
                  </c:pt>
                  <c:pt idx="152">
                    <c:v>59434.18</c:v>
                  </c:pt>
                  <c:pt idx="153">
                    <c:v>53949.26</c:v>
                  </c:pt>
                  <c:pt idx="154">
                    <c:v>96555.53</c:v>
                  </c:pt>
                  <c:pt idx="155">
                    <c:v>71823.56</c:v>
                  </c:pt>
                  <c:pt idx="156">
                    <c:v>61214.26</c:v>
                  </c:pt>
                  <c:pt idx="157">
                    <c:v>114465.93</c:v>
                  </c:pt>
                  <c:pt idx="158">
                    <c:v>32496.88</c:v>
                  </c:pt>
                  <c:pt idx="159">
                    <c:v>39969.72</c:v>
                  </c:pt>
                  <c:pt idx="160">
                    <c:v>28481.16</c:v>
                  </c:pt>
                  <c:pt idx="161">
                    <c:v>114691.03</c:v>
                  </c:pt>
                  <c:pt idx="162">
                    <c:v>83191.95</c:v>
                  </c:pt>
                  <c:pt idx="163">
                    <c:v>113747.56</c:v>
                  </c:pt>
                  <c:pt idx="164">
                    <c:v>37062.1</c:v>
                  </c:pt>
                  <c:pt idx="165">
                    <c:v>73360.38</c:v>
                  </c:pt>
                  <c:pt idx="166">
                    <c:v>36536.26</c:v>
                  </c:pt>
                  <c:pt idx="167">
                    <c:v>89829.33</c:v>
                  </c:pt>
                  <c:pt idx="168">
                    <c:v>63447.07</c:v>
                  </c:pt>
                  <c:pt idx="169">
                    <c:v>52246.29</c:v>
                  </c:pt>
                  <c:pt idx="170">
                    <c:v>58935.92</c:v>
                  </c:pt>
                  <c:pt idx="171">
                    <c:v>83396.5</c:v>
                  </c:pt>
                  <c:pt idx="172">
                    <c:v>111815.49</c:v>
                  </c:pt>
                  <c:pt idx="173">
                    <c:v>116767.63</c:v>
                  </c:pt>
                  <c:pt idx="174">
                    <c:v>78840.23</c:v>
                  </c:pt>
                  <c:pt idx="175">
                    <c:v>28160.79</c:v>
                  </c:pt>
                  <c:pt idx="176">
                    <c:v>58744.17</c:v>
                  </c:pt>
                  <c:pt idx="177">
                    <c:v>70755.5</c:v>
                  </c:pt>
                  <c:pt idx="178">
                    <c:v>106665.67</c:v>
                  </c:pt>
                  <c:pt idx="179">
                    <c:v>76320.44</c:v>
                  </c:pt>
                  <c:pt idx="180">
                    <c:v>110906.35</c:v>
                  </c:pt>
                  <c:pt idx="181">
                    <c:v>47362.62</c:v>
                  </c:pt>
                  <c:pt idx="182">
                    <c:v>(blank)</c:v>
                  </c:pt>
                </c:lvl>
                <c:lvl>
                  <c:pt idx="0">
                    <c:v>Female</c:v>
                  </c:pt>
                  <c:pt idx="1">
                    <c:v>Male</c:v>
                  </c:pt>
                  <c:pt idx="2">
                    <c:v>Female</c:v>
                  </c:pt>
                  <c:pt idx="4">
                    <c:v>Female</c:v>
                  </c:pt>
                  <c:pt idx="5">
                    <c:v>Female</c:v>
                  </c:pt>
                  <c:pt idx="6">
                    <c:v>Female</c:v>
                  </c:pt>
                  <c:pt idx="7">
                    <c:v>Male</c:v>
                  </c:pt>
                  <c:pt idx="8">
                    <c:v>Male</c:v>
                  </c:pt>
                  <c:pt idx="9">
                    <c:v>Female</c:v>
                  </c:pt>
                  <c:pt idx="10">
                    <c:v>Male</c:v>
                  </c:pt>
                  <c:pt idx="11">
                    <c:v>Male</c:v>
                  </c:pt>
                  <c:pt idx="12">
                    <c:v>Female</c:v>
                  </c:pt>
                  <c:pt idx="13">
                    <c:v>Male</c:v>
                  </c:pt>
                  <c:pt idx="14">
                    <c:v>Female</c:v>
                  </c:pt>
                  <c:pt idx="15">
                    <c:v>Male</c:v>
                  </c:pt>
                  <c:pt idx="16">
                    <c:v>Male</c:v>
                  </c:pt>
                  <c:pt idx="17">
                    <c:v>Male</c:v>
                  </c:pt>
                  <c:pt idx="18">
                    <c:v>Female</c:v>
                  </c:pt>
                  <c:pt idx="19">
                    <c:v>Female</c:v>
                  </c:pt>
                  <c:pt idx="20">
                    <c:v>Male</c:v>
                  </c:pt>
                  <c:pt idx="21">
                    <c:v>Female</c:v>
                  </c:pt>
                  <c:pt idx="22">
                    <c:v>Male</c:v>
                  </c:pt>
                  <c:pt idx="23">
                    <c:v>Female</c:v>
                  </c:pt>
                  <c:pt idx="24">
                    <c:v>Female</c:v>
                  </c:pt>
                  <c:pt idx="25">
                    <c:v>Male</c:v>
                  </c:pt>
                  <c:pt idx="26">
                    <c:v>Female</c:v>
                  </c:pt>
                  <c:pt idx="27">
                    <c:v>Male</c:v>
                  </c:pt>
                  <c:pt idx="28">
                    <c:v>Female</c:v>
                  </c:pt>
                  <c:pt idx="29">
                    <c:v>Female</c:v>
                  </c:pt>
                  <c:pt idx="30">
                    <c:v>Male</c:v>
                  </c:pt>
                  <c:pt idx="31">
                    <c:v>Male</c:v>
                  </c:pt>
                  <c:pt idx="32">
                    <c:v>Female</c:v>
                  </c:pt>
                  <c:pt idx="33">
                    <c:v>Male</c:v>
                  </c:pt>
                  <c:pt idx="34">
                    <c:v>Male</c:v>
                  </c:pt>
                  <c:pt idx="35">
                    <c:v>Female</c:v>
                  </c:pt>
                  <c:pt idx="36">
                    <c:v>Female</c:v>
                  </c:pt>
                  <c:pt idx="37">
                    <c:v>Female</c:v>
                  </c:pt>
                  <c:pt idx="38">
                    <c:v>(blank)</c:v>
                  </c:pt>
                  <c:pt idx="39">
                    <c:v>Female</c:v>
                  </c:pt>
                  <c:pt idx="40">
                    <c:v>Male</c:v>
                  </c:pt>
                  <c:pt idx="41">
                    <c:v>Female</c:v>
                  </c:pt>
                  <c:pt idx="42">
                    <c:v>Male</c:v>
                  </c:pt>
                  <c:pt idx="43">
                    <c:v>Male</c:v>
                  </c:pt>
                  <c:pt idx="44">
                    <c:v>Female</c:v>
                  </c:pt>
                  <c:pt idx="45">
                    <c:v>Female</c:v>
                  </c:pt>
                  <c:pt idx="46">
                    <c:v>Male</c:v>
                  </c:pt>
                  <c:pt idx="47">
                    <c:v>Male</c:v>
                  </c:pt>
                  <c:pt idx="48">
                    <c:v>Female</c:v>
                  </c:pt>
                  <c:pt idx="49">
                    <c:v>Female</c:v>
                  </c:pt>
                  <c:pt idx="50">
                    <c:v>Female</c:v>
                  </c:pt>
                  <c:pt idx="51">
                    <c:v>Male</c:v>
                  </c:pt>
                  <c:pt idx="52">
                    <c:v>Male</c:v>
                  </c:pt>
                  <c:pt idx="53">
                    <c:v>Female</c:v>
                  </c:pt>
                  <c:pt idx="54">
                    <c:v>Male</c:v>
                  </c:pt>
                  <c:pt idx="55">
                    <c:v>Female</c:v>
                  </c:pt>
                  <c:pt idx="56">
                    <c:v>Male</c:v>
                  </c:pt>
                  <c:pt idx="57">
                    <c:v>Male</c:v>
                  </c:pt>
                  <c:pt idx="58">
                    <c:v>Male</c:v>
                  </c:pt>
                  <c:pt idx="59">
                    <c:v>Male</c:v>
                  </c:pt>
                  <c:pt idx="60">
                    <c:v>Male</c:v>
                  </c:pt>
                  <c:pt idx="61">
                    <c:v>Female</c:v>
                  </c:pt>
                  <c:pt idx="62">
                    <c:v>Female</c:v>
                  </c:pt>
                  <c:pt idx="64">
                    <c:v>Male</c:v>
                  </c:pt>
                  <c:pt idx="65">
                    <c:v>Male</c:v>
                  </c:pt>
                  <c:pt idx="66">
                    <c:v>Female</c:v>
                  </c:pt>
                  <c:pt idx="67">
                    <c:v>Female</c:v>
                  </c:pt>
                  <c:pt idx="68">
                    <c:v>Male</c:v>
                  </c:pt>
                  <c:pt idx="69">
                    <c:v>Male</c:v>
                  </c:pt>
                  <c:pt idx="70">
                    <c:v>Male</c:v>
                  </c:pt>
                  <c:pt idx="71">
                    <c:v>Male</c:v>
                  </c:pt>
                  <c:pt idx="72">
                    <c:v>Male</c:v>
                  </c:pt>
                  <c:pt idx="73">
                    <c:v>Female</c:v>
                  </c:pt>
                  <c:pt idx="74">
                    <c:v>Female</c:v>
                  </c:pt>
                  <c:pt idx="75">
                    <c:v>Female</c:v>
                  </c:pt>
                  <c:pt idx="76">
                    <c:v>Male</c:v>
                  </c:pt>
                  <c:pt idx="77">
                    <c:v>Female</c:v>
                  </c:pt>
                  <c:pt idx="78">
                    <c:v>Female</c:v>
                  </c:pt>
                  <c:pt idx="79">
                    <c:v>Female</c:v>
                  </c:pt>
                  <c:pt idx="80">
                    <c:v>(blank)</c:v>
                  </c:pt>
                  <c:pt idx="81">
                    <c:v>Female</c:v>
                  </c:pt>
                  <c:pt idx="82">
                    <c:v>Female</c:v>
                  </c:pt>
                  <c:pt idx="83">
                    <c:v>Male</c:v>
                  </c:pt>
                  <c:pt idx="84">
                    <c:v>Male</c:v>
                  </c:pt>
                  <c:pt idx="85">
                    <c:v>Male</c:v>
                  </c:pt>
                  <c:pt idx="86">
                    <c:v>Male</c:v>
                  </c:pt>
                  <c:pt idx="87">
                    <c:v>Female</c:v>
                  </c:pt>
                  <c:pt idx="88">
                    <c:v>Male</c:v>
                  </c:pt>
                  <c:pt idx="89">
                    <c:v>Female</c:v>
                  </c:pt>
                  <c:pt idx="90">
                    <c:v>Female</c:v>
                  </c:pt>
                  <c:pt idx="91">
                    <c:v>Female</c:v>
                  </c:pt>
                  <c:pt idx="92">
                    <c:v>Female</c:v>
                  </c:pt>
                  <c:pt idx="93">
                    <c:v>Female</c:v>
                  </c:pt>
                  <c:pt idx="94">
                    <c:v>Female</c:v>
                  </c:pt>
                  <c:pt idx="95">
                    <c:v>Male</c:v>
                  </c:pt>
                  <c:pt idx="96">
                    <c:v>Female</c:v>
                  </c:pt>
                  <c:pt idx="97">
                    <c:v>Female</c:v>
                  </c:pt>
                  <c:pt idx="98">
                    <c:v>Female</c:v>
                  </c:pt>
                  <c:pt idx="99">
                    <c:v>Male</c:v>
                  </c:pt>
                  <c:pt idx="100">
                    <c:v>Female</c:v>
                  </c:pt>
                  <c:pt idx="101">
                    <c:v>Male</c:v>
                  </c:pt>
                  <c:pt idx="102">
                    <c:v>Male</c:v>
                  </c:pt>
                  <c:pt idx="103">
                    <c:v>Male</c:v>
                  </c:pt>
                  <c:pt idx="104">
                    <c:v>Female</c:v>
                  </c:pt>
                  <c:pt idx="105">
                    <c:v>Male</c:v>
                  </c:pt>
                  <c:pt idx="106">
                    <c:v>Female</c:v>
                  </c:pt>
                  <c:pt idx="107">
                    <c:v>Male</c:v>
                  </c:pt>
                  <c:pt idx="108">
                    <c:v>Male</c:v>
                  </c:pt>
                  <c:pt idx="109">
                    <c:v>Male</c:v>
                  </c:pt>
                  <c:pt idx="110">
                    <c:v>(blank)</c:v>
                  </c:pt>
                  <c:pt idx="111">
                    <c:v>Female</c:v>
                  </c:pt>
                  <c:pt idx="112">
                    <c:v>Male</c:v>
                  </c:pt>
                  <c:pt idx="114">
                    <c:v>Male</c:v>
                  </c:pt>
                  <c:pt idx="115">
                    <c:v>Female</c:v>
                  </c:pt>
                  <c:pt idx="116">
                    <c:v>Female</c:v>
                  </c:pt>
                  <c:pt idx="117">
                    <c:v>Female</c:v>
                  </c:pt>
                  <c:pt idx="118">
                    <c:v>Female</c:v>
                  </c:pt>
                  <c:pt idx="119">
                    <c:v>Female</c:v>
                  </c:pt>
                  <c:pt idx="120">
                    <c:v>Male</c:v>
                  </c:pt>
                  <c:pt idx="121">
                    <c:v>Male</c:v>
                  </c:pt>
                  <c:pt idx="122">
                    <c:v>Female</c:v>
                  </c:pt>
                  <c:pt idx="123">
                    <c:v>Male</c:v>
                  </c:pt>
                  <c:pt idx="124">
                    <c:v>Male</c:v>
                  </c:pt>
                  <c:pt idx="125">
                    <c:v>Male</c:v>
                  </c:pt>
                  <c:pt idx="126">
                    <c:v>Female</c:v>
                  </c:pt>
                  <c:pt idx="127">
                    <c:v>Male</c:v>
                  </c:pt>
                  <c:pt idx="128">
                    <c:v>Female</c:v>
                  </c:pt>
                  <c:pt idx="129">
                    <c:v>Male</c:v>
                  </c:pt>
                  <c:pt idx="130">
                    <c:v>Female</c:v>
                  </c:pt>
                  <c:pt idx="131">
                    <c:v>Female</c:v>
                  </c:pt>
                  <c:pt idx="132">
                    <c:v>(blank)</c:v>
                  </c:pt>
                  <c:pt idx="133">
                    <c:v>Male</c:v>
                  </c:pt>
                  <c:pt idx="134">
                    <c:v>Female</c:v>
                  </c:pt>
                  <c:pt idx="135">
                    <c:v>Male</c:v>
                  </c:pt>
                  <c:pt idx="136">
                    <c:v>Male</c:v>
                  </c:pt>
                  <c:pt idx="137">
                    <c:v>Female</c:v>
                  </c:pt>
                  <c:pt idx="138">
                    <c:v>Female</c:v>
                  </c:pt>
                  <c:pt idx="139">
                    <c:v>Male</c:v>
                  </c:pt>
                  <c:pt idx="140">
                    <c:v>Male</c:v>
                  </c:pt>
                  <c:pt idx="141">
                    <c:v>Male</c:v>
                  </c:pt>
                  <c:pt idx="142">
                    <c:v>Female</c:v>
                  </c:pt>
                  <c:pt idx="143">
                    <c:v>Female</c:v>
                  </c:pt>
                  <c:pt idx="144">
                    <c:v>Female</c:v>
                  </c:pt>
                  <c:pt idx="145">
                    <c:v>Female</c:v>
                  </c:pt>
                  <c:pt idx="146">
                    <c:v>Female</c:v>
                  </c:pt>
                  <c:pt idx="147">
                    <c:v>Male</c:v>
                  </c:pt>
                  <c:pt idx="148">
                    <c:v>Female</c:v>
                  </c:pt>
                  <c:pt idx="149">
                    <c:v>Female</c:v>
                  </c:pt>
                  <c:pt idx="150">
                    <c:v>Male</c:v>
                  </c:pt>
                  <c:pt idx="151">
                    <c:v>Female</c:v>
                  </c:pt>
                  <c:pt idx="152">
                    <c:v>Female</c:v>
                  </c:pt>
                  <c:pt idx="153">
                    <c:v>Male</c:v>
                  </c:pt>
                  <c:pt idx="154">
                    <c:v>Female</c:v>
                  </c:pt>
                  <c:pt idx="155">
                    <c:v>Female</c:v>
                  </c:pt>
                  <c:pt idx="156">
                    <c:v>Male</c:v>
                  </c:pt>
                  <c:pt idx="157">
                    <c:v>Male</c:v>
                  </c:pt>
                  <c:pt idx="158">
                    <c:v>Female</c:v>
                  </c:pt>
                  <c:pt idx="159">
                    <c:v>Male</c:v>
                  </c:pt>
                  <c:pt idx="160">
                    <c:v>Male</c:v>
                  </c:pt>
                  <c:pt idx="161">
                    <c:v>Male</c:v>
                  </c:pt>
                  <c:pt idx="162">
                    <c:v>Male</c:v>
                  </c:pt>
                  <c:pt idx="163">
                    <c:v>Male</c:v>
                  </c:pt>
                  <c:pt idx="164">
                    <c:v>Male</c:v>
                  </c:pt>
                  <c:pt idx="165">
                    <c:v>Male</c:v>
                  </c:pt>
                  <c:pt idx="166">
                    <c:v>Male</c:v>
                  </c:pt>
                  <c:pt idx="167">
                    <c:v>Female</c:v>
                  </c:pt>
                  <c:pt idx="168">
                    <c:v>(blank)</c:v>
                  </c:pt>
                  <c:pt idx="169">
                    <c:v>Male</c:v>
                  </c:pt>
                  <c:pt idx="170">
                    <c:v>Female</c:v>
                  </c:pt>
                  <c:pt idx="171">
                    <c:v>Male</c:v>
                  </c:pt>
                  <c:pt idx="172">
                    <c:v>Male</c:v>
                  </c:pt>
                  <c:pt idx="173">
                    <c:v>Female</c:v>
                  </c:pt>
                  <c:pt idx="174">
                    <c:v>(blank)</c:v>
                  </c:pt>
                  <c:pt idx="175">
                    <c:v>Male</c:v>
                  </c:pt>
                  <c:pt idx="176">
                    <c:v>Female</c:v>
                  </c:pt>
                  <c:pt idx="177">
                    <c:v>Female</c:v>
                  </c:pt>
                  <c:pt idx="178">
                    <c:v>Female</c:v>
                  </c:pt>
                  <c:pt idx="179">
                    <c:v>Male</c:v>
                  </c:pt>
                  <c:pt idx="180">
                    <c:v>Female</c:v>
                  </c:pt>
                  <c:pt idx="181">
                    <c:v>Male</c:v>
                  </c:pt>
                  <c:pt idx="182">
                    <c:v>(blank)</c:v>
                  </c:pt>
                </c:lvl>
                <c:lvl>
                  <c:pt idx="0">
                    <c:v>PR00095</c:v>
                  </c:pt>
                  <c:pt idx="1">
                    <c:v>PR00147</c:v>
                  </c:pt>
                  <c:pt idx="2">
                    <c:v>PR00210</c:v>
                  </c:pt>
                  <c:pt idx="4">
                    <c:v>PR00419</c:v>
                  </c:pt>
                  <c:pt idx="5">
                    <c:v>PR00576</c:v>
                  </c:pt>
                  <c:pt idx="6">
                    <c:v>PR00746</c:v>
                  </c:pt>
                  <c:pt idx="7">
                    <c:v>PR00882</c:v>
                  </c:pt>
                  <c:pt idx="8">
                    <c:v>PR00893</c:v>
                  </c:pt>
                  <c:pt idx="9">
                    <c:v>PR00916</c:v>
                  </c:pt>
                  <c:pt idx="10">
                    <c:v>PR01159</c:v>
                  </c:pt>
                  <c:pt idx="11">
                    <c:v>PR01211</c:v>
                  </c:pt>
                  <c:pt idx="12">
                    <c:v>PR01269</c:v>
                  </c:pt>
                  <c:pt idx="13">
                    <c:v>PR01346</c:v>
                  </c:pt>
                  <c:pt idx="14">
                    <c:v>PR01662</c:v>
                  </c:pt>
                  <c:pt idx="15">
                    <c:v>PR01951</c:v>
                  </c:pt>
                  <c:pt idx="16">
                    <c:v>PR01956</c:v>
                  </c:pt>
                  <c:pt idx="17">
                    <c:v>PR02010</c:v>
                  </c:pt>
                  <c:pt idx="18">
                    <c:v>PR02016</c:v>
                  </c:pt>
                  <c:pt idx="19">
                    <c:v>PR02113</c:v>
                  </c:pt>
                  <c:pt idx="20">
                    <c:v>PR02140</c:v>
                  </c:pt>
                  <c:pt idx="21">
                    <c:v>PR02208</c:v>
                  </c:pt>
                  <c:pt idx="22">
                    <c:v>PR02288</c:v>
                  </c:pt>
                  <c:pt idx="23">
                    <c:v>PR02321</c:v>
                  </c:pt>
                  <c:pt idx="24">
                    <c:v>PR02603</c:v>
                  </c:pt>
                  <c:pt idx="25">
                    <c:v>PR02782</c:v>
                  </c:pt>
                  <c:pt idx="26">
                    <c:v>PR02957</c:v>
                  </c:pt>
                  <c:pt idx="27">
                    <c:v>PR03034</c:v>
                  </c:pt>
                  <c:pt idx="28">
                    <c:v>PR03158</c:v>
                  </c:pt>
                  <c:pt idx="29">
                    <c:v>PR03271</c:v>
                  </c:pt>
                  <c:pt idx="30">
                    <c:v>PR03445</c:v>
                  </c:pt>
                  <c:pt idx="31">
                    <c:v>PR03804</c:v>
                  </c:pt>
                  <c:pt idx="32">
                    <c:v>PR03844</c:v>
                  </c:pt>
                  <c:pt idx="33">
                    <c:v>PR03886</c:v>
                  </c:pt>
                  <c:pt idx="34">
                    <c:v>PR03980</c:v>
                  </c:pt>
                  <c:pt idx="35">
                    <c:v>PR04380</c:v>
                  </c:pt>
                  <c:pt idx="36">
                    <c:v>PR04446</c:v>
                  </c:pt>
                  <c:pt idx="37">
                    <c:v>PR04473</c:v>
                  </c:pt>
                  <c:pt idx="38">
                    <c:v>PR04601</c:v>
                  </c:pt>
                  <c:pt idx="39">
                    <c:v>PR04686</c:v>
                  </c:pt>
                  <c:pt idx="40">
                    <c:v>SQ00022</c:v>
                  </c:pt>
                  <c:pt idx="41">
                    <c:v>SQ00105</c:v>
                  </c:pt>
                  <c:pt idx="42">
                    <c:v>SQ00144</c:v>
                  </c:pt>
                  <c:pt idx="43">
                    <c:v>SQ00360</c:v>
                  </c:pt>
                  <c:pt idx="44">
                    <c:v>SQ00450</c:v>
                  </c:pt>
                  <c:pt idx="45">
                    <c:v>SQ00498</c:v>
                  </c:pt>
                  <c:pt idx="46">
                    <c:v>SQ00612</c:v>
                  </c:pt>
                  <c:pt idx="47">
                    <c:v>SQ00691</c:v>
                  </c:pt>
                  <c:pt idx="48">
                    <c:v>SQ00841</c:v>
                  </c:pt>
                  <c:pt idx="49">
                    <c:v>SQ00914</c:v>
                  </c:pt>
                  <c:pt idx="50">
                    <c:v>SQ00960</c:v>
                  </c:pt>
                  <c:pt idx="51">
                    <c:v>SQ01026</c:v>
                  </c:pt>
                  <c:pt idx="52">
                    <c:v>SQ01177</c:v>
                  </c:pt>
                  <c:pt idx="53">
                    <c:v>SQ01283</c:v>
                  </c:pt>
                  <c:pt idx="54">
                    <c:v>SQ01395</c:v>
                  </c:pt>
                  <c:pt idx="55">
                    <c:v>SQ01402</c:v>
                  </c:pt>
                  <c:pt idx="56">
                    <c:v>SQ01519</c:v>
                  </c:pt>
                  <c:pt idx="57">
                    <c:v>SQ01620</c:v>
                  </c:pt>
                  <c:pt idx="58">
                    <c:v>SQ01637</c:v>
                  </c:pt>
                  <c:pt idx="59">
                    <c:v>SQ01697</c:v>
                  </c:pt>
                  <c:pt idx="60">
                    <c:v>SQ01829</c:v>
                  </c:pt>
                  <c:pt idx="61">
                    <c:v>SQ01854</c:v>
                  </c:pt>
                  <c:pt idx="62">
                    <c:v>SQ01962</c:v>
                  </c:pt>
                  <c:pt idx="64">
                    <c:v>SQ01998</c:v>
                  </c:pt>
                  <c:pt idx="65">
                    <c:v>SQ02051</c:v>
                  </c:pt>
                  <c:pt idx="66">
                    <c:v>SQ02174</c:v>
                  </c:pt>
                  <c:pt idx="67">
                    <c:v>SQ02223</c:v>
                  </c:pt>
                  <c:pt idx="68">
                    <c:v>SQ02246</c:v>
                  </c:pt>
                  <c:pt idx="69">
                    <c:v>SQ02424</c:v>
                  </c:pt>
                  <c:pt idx="70">
                    <c:v>SQ02525</c:v>
                  </c:pt>
                  <c:pt idx="71">
                    <c:v>SQ02559</c:v>
                  </c:pt>
                  <c:pt idx="72">
                    <c:v>SQ02638</c:v>
                  </c:pt>
                  <c:pt idx="73">
                    <c:v>SQ02643</c:v>
                  </c:pt>
                  <c:pt idx="74">
                    <c:v>SQ02703</c:v>
                  </c:pt>
                  <c:pt idx="75">
                    <c:v>SQ03024</c:v>
                  </c:pt>
                  <c:pt idx="76">
                    <c:v>SQ03116</c:v>
                  </c:pt>
                  <c:pt idx="77">
                    <c:v>SQ03321</c:v>
                  </c:pt>
                  <c:pt idx="78">
                    <c:v>SQ03350</c:v>
                  </c:pt>
                  <c:pt idx="79">
                    <c:v>SQ03387</c:v>
                  </c:pt>
                  <c:pt idx="80">
                    <c:v>SQ03476</c:v>
                  </c:pt>
                  <c:pt idx="81">
                    <c:v>SQ03546</c:v>
                  </c:pt>
                  <c:pt idx="82">
                    <c:v>SQ03626</c:v>
                  </c:pt>
                  <c:pt idx="83">
                    <c:v>SQ03733</c:v>
                  </c:pt>
                  <c:pt idx="84">
                    <c:v>SQ04488</c:v>
                  </c:pt>
                  <c:pt idx="85">
                    <c:v>SQ04598</c:v>
                  </c:pt>
                  <c:pt idx="86">
                    <c:v>SQ04603</c:v>
                  </c:pt>
                  <c:pt idx="87">
                    <c:v>SQ04612</c:v>
                  </c:pt>
                  <c:pt idx="88">
                    <c:v>SQ04665</c:v>
                  </c:pt>
                  <c:pt idx="89">
                    <c:v>SQ04960</c:v>
                  </c:pt>
                  <c:pt idx="90">
                    <c:v>TN00083</c:v>
                  </c:pt>
                  <c:pt idx="91">
                    <c:v>TN00129</c:v>
                  </c:pt>
                  <c:pt idx="92">
                    <c:v>TN00182</c:v>
                  </c:pt>
                  <c:pt idx="93">
                    <c:v>TN00214</c:v>
                  </c:pt>
                  <c:pt idx="94">
                    <c:v>TN00227</c:v>
                  </c:pt>
                  <c:pt idx="95">
                    <c:v>TN00464</c:v>
                  </c:pt>
                  <c:pt idx="96">
                    <c:v>TN00579</c:v>
                  </c:pt>
                  <c:pt idx="97">
                    <c:v>TN00698</c:v>
                  </c:pt>
                  <c:pt idx="98">
                    <c:v>TN00727</c:v>
                  </c:pt>
                  <c:pt idx="99">
                    <c:v>TN00735</c:v>
                  </c:pt>
                  <c:pt idx="100">
                    <c:v>TN00890</c:v>
                  </c:pt>
                  <c:pt idx="101">
                    <c:v>TN01028</c:v>
                  </c:pt>
                  <c:pt idx="102">
                    <c:v>TN01210</c:v>
                  </c:pt>
                  <c:pt idx="103">
                    <c:v>TN01256</c:v>
                  </c:pt>
                  <c:pt idx="104">
                    <c:v>TN01281</c:v>
                  </c:pt>
                  <c:pt idx="105">
                    <c:v>TN01340</c:v>
                  </c:pt>
                  <c:pt idx="106">
                    <c:v>TN01389</c:v>
                  </c:pt>
                  <c:pt idx="107">
                    <c:v>TN01632</c:v>
                  </c:pt>
                  <c:pt idx="108">
                    <c:v>TN01876</c:v>
                  </c:pt>
                  <c:pt idx="109">
                    <c:v>TN01912</c:v>
                  </c:pt>
                  <c:pt idx="110">
                    <c:v>TN02496</c:v>
                  </c:pt>
                  <c:pt idx="111">
                    <c:v>TN02570</c:v>
                  </c:pt>
                  <c:pt idx="112">
                    <c:v>TN02667</c:v>
                  </c:pt>
                  <c:pt idx="114">
                    <c:v>TN02674</c:v>
                  </c:pt>
                  <c:pt idx="115">
                    <c:v>TN02727</c:v>
                  </c:pt>
                  <c:pt idx="116">
                    <c:v>TN02749</c:v>
                  </c:pt>
                  <c:pt idx="117">
                    <c:v>TN02798</c:v>
                  </c:pt>
                  <c:pt idx="118">
                    <c:v>TN02883</c:v>
                  </c:pt>
                  <c:pt idx="119">
                    <c:v>TN03032</c:v>
                  </c:pt>
                  <c:pt idx="120">
                    <c:v>TN03068</c:v>
                  </c:pt>
                  <c:pt idx="121">
                    <c:v>TN03097</c:v>
                  </c:pt>
                  <c:pt idx="122">
                    <c:v>TN03169</c:v>
                  </c:pt>
                  <c:pt idx="123">
                    <c:v>TN03210</c:v>
                  </c:pt>
                  <c:pt idx="124">
                    <c:v>TN03331</c:v>
                  </c:pt>
                  <c:pt idx="125">
                    <c:v>TN03416</c:v>
                  </c:pt>
                  <c:pt idx="126">
                    <c:v>TN03575</c:v>
                  </c:pt>
                  <c:pt idx="127">
                    <c:v>TN04058</c:v>
                  </c:pt>
                  <c:pt idx="128">
                    <c:v>TN04067</c:v>
                  </c:pt>
                  <c:pt idx="129">
                    <c:v>TN04101</c:v>
                  </c:pt>
                  <c:pt idx="130">
                    <c:v>TN04175</c:v>
                  </c:pt>
                  <c:pt idx="131">
                    <c:v>TN04246</c:v>
                  </c:pt>
                  <c:pt idx="132">
                    <c:v>TN04428</c:v>
                  </c:pt>
                  <c:pt idx="133">
                    <c:v>TN04660</c:v>
                  </c:pt>
                  <c:pt idx="134">
                    <c:v>TN04740</c:v>
                  </c:pt>
                  <c:pt idx="135">
                    <c:v>VT00017</c:v>
                  </c:pt>
                  <c:pt idx="136">
                    <c:v>VT00336</c:v>
                  </c:pt>
                  <c:pt idx="137">
                    <c:v>VT00578</c:v>
                  </c:pt>
                  <c:pt idx="138">
                    <c:v>VT00596</c:v>
                  </c:pt>
                  <c:pt idx="139">
                    <c:v>VT00687</c:v>
                  </c:pt>
                  <c:pt idx="140">
                    <c:v>VT01092</c:v>
                  </c:pt>
                  <c:pt idx="141">
                    <c:v>VT01101</c:v>
                  </c:pt>
                  <c:pt idx="142">
                    <c:v>VT01249</c:v>
                  </c:pt>
                  <c:pt idx="143">
                    <c:v>VT01323</c:v>
                  </c:pt>
                  <c:pt idx="144">
                    <c:v>VT01523</c:v>
                  </c:pt>
                  <c:pt idx="145">
                    <c:v>VT01610</c:v>
                  </c:pt>
                  <c:pt idx="146">
                    <c:v>VT01684</c:v>
                  </c:pt>
                  <c:pt idx="147">
                    <c:v>VT01703</c:v>
                  </c:pt>
                  <c:pt idx="148">
                    <c:v>VT01740</c:v>
                  </c:pt>
                  <c:pt idx="149">
                    <c:v>VT01803</c:v>
                  </c:pt>
                  <c:pt idx="150">
                    <c:v>VT01893</c:v>
                  </c:pt>
                  <c:pt idx="151">
                    <c:v>VT02118</c:v>
                  </c:pt>
                  <c:pt idx="152">
                    <c:v>VT02260</c:v>
                  </c:pt>
                  <c:pt idx="153">
                    <c:v>VT02313</c:v>
                  </c:pt>
                  <c:pt idx="154">
                    <c:v>VT02319</c:v>
                  </c:pt>
                  <c:pt idx="155">
                    <c:v>VT02374</c:v>
                  </c:pt>
                  <c:pt idx="156">
                    <c:v>VT02417</c:v>
                  </c:pt>
                  <c:pt idx="157">
                    <c:v>VT02491</c:v>
                  </c:pt>
                  <c:pt idx="158">
                    <c:v>VT02532</c:v>
                  </c:pt>
                  <c:pt idx="159">
                    <c:v>VT02539</c:v>
                  </c:pt>
                  <c:pt idx="160">
                    <c:v>VT02663</c:v>
                  </c:pt>
                  <c:pt idx="161">
                    <c:v>VT02801</c:v>
                  </c:pt>
                  <c:pt idx="162">
                    <c:v>VT03307</c:v>
                  </c:pt>
                  <c:pt idx="163">
                    <c:v>VT03421</c:v>
                  </c:pt>
                  <c:pt idx="164">
                    <c:v>VT03500</c:v>
                  </c:pt>
                  <c:pt idx="165">
                    <c:v>VT03537</c:v>
                  </c:pt>
                  <c:pt idx="166">
                    <c:v>VT03552</c:v>
                  </c:pt>
                  <c:pt idx="167">
                    <c:v>VT03701</c:v>
                  </c:pt>
                  <c:pt idx="168">
                    <c:v>VT03704</c:v>
                  </c:pt>
                  <c:pt idx="169">
                    <c:v>VT03849</c:v>
                  </c:pt>
                  <c:pt idx="170">
                    <c:v>VT03988</c:v>
                  </c:pt>
                  <c:pt idx="171">
                    <c:v>VT03993</c:v>
                  </c:pt>
                  <c:pt idx="172">
                    <c:v>VT04028</c:v>
                  </c:pt>
                  <c:pt idx="173">
                    <c:v>VT04093</c:v>
                  </c:pt>
                  <c:pt idx="174">
                    <c:v>VT04137</c:v>
                  </c:pt>
                  <c:pt idx="175">
                    <c:v>VT04373</c:v>
                  </c:pt>
                  <c:pt idx="176">
                    <c:v>VT04415</c:v>
                  </c:pt>
                  <c:pt idx="177">
                    <c:v>VT04467</c:v>
                  </c:pt>
                  <c:pt idx="178">
                    <c:v>VT04552</c:v>
                  </c:pt>
                  <c:pt idx="179">
                    <c:v>VT04627</c:v>
                  </c:pt>
                  <c:pt idx="180">
                    <c:v>VT04681</c:v>
                  </c:pt>
                  <c:pt idx="181">
                    <c:v>VT04984</c:v>
                  </c:pt>
                  <c:pt idx="182">
                    <c:v>(blank)</c:v>
                  </c:pt>
                </c:lvl>
              </c:multiLvlStrCache>
            </c:multiLvlStrRef>
          </c:cat>
          <c:val>
            <c:numRef>
              <c:f>Sheet3!$C$5:$C$914</c:f>
              <c:numCache>
                <c:formatCode>General</c:formatCode>
                <c:ptCount val="183"/>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2</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2</c:v>
                </c:pt>
                <c:pt idx="72">
                  <c:v>1</c:v>
                </c:pt>
                <c:pt idx="73">
                  <c:v>1</c:v>
                </c:pt>
                <c:pt idx="74">
                  <c:v>1</c:v>
                </c:pt>
                <c:pt idx="75">
                  <c:v>2</c:v>
                </c:pt>
                <c:pt idx="76">
                  <c:v>1</c:v>
                </c:pt>
                <c:pt idx="77">
                  <c:v>1</c:v>
                </c:pt>
                <c:pt idx="78">
                  <c:v>2</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2</c:v>
                </c:pt>
                <c:pt idx="94">
                  <c:v>1</c:v>
                </c:pt>
                <c:pt idx="95">
                  <c:v>1</c:v>
                </c:pt>
                <c:pt idx="96">
                  <c:v>1</c:v>
                </c:pt>
                <c:pt idx="97">
                  <c:v>1</c:v>
                </c:pt>
                <c:pt idx="98">
                  <c:v>1</c:v>
                </c:pt>
                <c:pt idx="99">
                  <c:v>2</c:v>
                </c:pt>
                <c:pt idx="100">
                  <c:v>1</c:v>
                </c:pt>
                <c:pt idx="101">
                  <c:v>1</c:v>
                </c:pt>
                <c:pt idx="102">
                  <c:v>1</c:v>
                </c:pt>
                <c:pt idx="103">
                  <c:v>1</c:v>
                </c:pt>
                <c:pt idx="104">
                  <c:v>1</c:v>
                </c:pt>
                <c:pt idx="105">
                  <c:v>1</c:v>
                </c:pt>
                <c:pt idx="106">
                  <c:v>1</c:v>
                </c:pt>
                <c:pt idx="107">
                  <c:v>1</c:v>
                </c:pt>
                <c:pt idx="108">
                  <c:v>2</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2</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2</c:v>
                </c:pt>
                <c:pt idx="146">
                  <c:v>1</c:v>
                </c:pt>
                <c:pt idx="147">
                  <c:v>1</c:v>
                </c:pt>
                <c:pt idx="148">
                  <c:v>1</c:v>
                </c:pt>
                <c:pt idx="149">
                  <c:v>1</c:v>
                </c:pt>
                <c:pt idx="150">
                  <c:v>2</c:v>
                </c:pt>
                <c:pt idx="151">
                  <c:v>1</c:v>
                </c:pt>
                <c:pt idx="152">
                  <c:v>1</c:v>
                </c:pt>
                <c:pt idx="153">
                  <c:v>2</c:v>
                </c:pt>
                <c:pt idx="154">
                  <c:v>1</c:v>
                </c:pt>
                <c:pt idx="155">
                  <c:v>2</c:v>
                </c:pt>
                <c:pt idx="156">
                  <c:v>1</c:v>
                </c:pt>
                <c:pt idx="157">
                  <c:v>1</c:v>
                </c:pt>
                <c:pt idx="158">
                  <c:v>1</c:v>
                </c:pt>
                <c:pt idx="159">
                  <c:v>1</c:v>
                </c:pt>
                <c:pt idx="160">
                  <c:v>1</c:v>
                </c:pt>
                <c:pt idx="161">
                  <c:v>1</c:v>
                </c:pt>
                <c:pt idx="162">
                  <c:v>1</c:v>
                </c:pt>
                <c:pt idx="163">
                  <c:v>1</c:v>
                </c:pt>
                <c:pt idx="164">
                  <c:v>1</c:v>
                </c:pt>
                <c:pt idx="165">
                  <c:v>2</c:v>
                </c:pt>
                <c:pt idx="166">
                  <c:v>1</c:v>
                </c:pt>
                <c:pt idx="167">
                  <c:v>1</c:v>
                </c:pt>
                <c:pt idx="168">
                  <c:v>1</c:v>
                </c:pt>
                <c:pt idx="169">
                  <c:v>1</c:v>
                </c:pt>
                <c:pt idx="170">
                  <c:v>1</c:v>
                </c:pt>
                <c:pt idx="171">
                  <c:v>1</c:v>
                </c:pt>
                <c:pt idx="172">
                  <c:v>2</c:v>
                </c:pt>
                <c:pt idx="173">
                  <c:v>1</c:v>
                </c:pt>
                <c:pt idx="174">
                  <c:v>1</c:v>
                </c:pt>
                <c:pt idx="175">
                  <c:v>1</c:v>
                </c:pt>
                <c:pt idx="176">
                  <c:v>1</c:v>
                </c:pt>
                <c:pt idx="177">
                  <c:v>1</c:v>
                </c:pt>
                <c:pt idx="178">
                  <c:v>1</c:v>
                </c:pt>
                <c:pt idx="179">
                  <c:v>1</c:v>
                </c:pt>
                <c:pt idx="180">
                  <c:v>1</c:v>
                </c:pt>
                <c:pt idx="181">
                  <c:v>1</c:v>
                </c:pt>
              </c:numCache>
            </c:numRef>
          </c:val>
        </c:ser>
        <c:ser>
          <c:idx val="2"/>
          <c:order val="2"/>
          <c:tx>
            <c:strRef>
              <c:f>Sheet3!$D$3:$D$4</c:f>
              <c:strCache>
                <c:ptCount val="1"/>
                <c:pt idx="0">
                  <c:v>Count of FTE</c:v>
                </c:pt>
              </c:strCache>
            </c:strRef>
          </c:tx>
          <c:dLbls>
            <c:txPr>
              <a:bodyPr/>
              <a:lstStyle/>
              <a:p>
                <a:pPr>
                  <a:defRPr/>
                </a:pPr>
                <a:endParaRPr lang="en-US"/>
              </a:p>
            </c:txPr>
            <c:showVal val="1"/>
          </c:dLbls>
          <c:cat>
            <c:multiLvlStrRef>
              <c:f>Sheet3!$A$5:$A$914</c:f>
              <c:multiLvlStrCache>
                <c:ptCount val="183"/>
                <c:lvl>
                  <c:pt idx="0">
                    <c:v>Permanent</c:v>
                  </c:pt>
                  <c:pt idx="1">
                    <c:v>Permanent</c:v>
                  </c:pt>
                  <c:pt idx="2">
                    <c:v>Permanent</c:v>
                  </c:pt>
                  <c:pt idx="3">
                    <c:v>Permanent</c:v>
                  </c:pt>
                  <c:pt idx="4">
                    <c:v>Permanent</c:v>
                  </c:pt>
                  <c:pt idx="5">
                    <c:v>Permanent</c:v>
                  </c:pt>
                  <c:pt idx="6">
                    <c:v>Permanent</c:v>
                  </c:pt>
                  <c:pt idx="7">
                    <c:v>Permanent</c:v>
                  </c:pt>
                  <c:pt idx="8">
                    <c:v>Permanent</c:v>
                  </c:pt>
                  <c:pt idx="9">
                    <c:v>Permanent</c:v>
                  </c:pt>
                  <c:pt idx="10">
                    <c:v>Permanent</c:v>
                  </c:pt>
                  <c:pt idx="11">
                    <c:v>Permanent</c:v>
                  </c:pt>
                  <c:pt idx="12">
                    <c:v>Permanent</c:v>
                  </c:pt>
                  <c:pt idx="13">
                    <c:v>Permanent</c:v>
                  </c:pt>
                  <c:pt idx="14">
                    <c:v>Permanent</c:v>
                  </c:pt>
                  <c:pt idx="15">
                    <c:v>Permanent</c:v>
                  </c:pt>
                  <c:pt idx="16">
                    <c:v>Permanent</c:v>
                  </c:pt>
                  <c:pt idx="17">
                    <c:v>Permanent</c:v>
                  </c:pt>
                  <c:pt idx="18">
                    <c:v>Permanent</c:v>
                  </c:pt>
                  <c:pt idx="19">
                    <c:v>Permanent</c:v>
                  </c:pt>
                  <c:pt idx="20">
                    <c:v>Permanent</c:v>
                  </c:pt>
                  <c:pt idx="21">
                    <c:v>Permanent</c:v>
                  </c:pt>
                  <c:pt idx="22">
                    <c:v>Permanent</c:v>
                  </c:pt>
                  <c:pt idx="23">
                    <c:v>Permanent</c:v>
                  </c:pt>
                  <c:pt idx="24">
                    <c:v>Permanent</c:v>
                  </c:pt>
                  <c:pt idx="25">
                    <c:v>Permanent</c:v>
                  </c:pt>
                  <c:pt idx="26">
                    <c:v>Permanent</c:v>
                  </c:pt>
                  <c:pt idx="27">
                    <c:v>Permanent</c:v>
                  </c:pt>
                  <c:pt idx="28">
                    <c:v>Permanent</c:v>
                  </c:pt>
                  <c:pt idx="29">
                    <c:v>Permanent</c:v>
                  </c:pt>
                  <c:pt idx="30">
                    <c:v>Permanent</c:v>
                  </c:pt>
                  <c:pt idx="31">
                    <c:v>Permanent</c:v>
                  </c:pt>
                  <c:pt idx="32">
                    <c:v>Permanent</c:v>
                  </c:pt>
                  <c:pt idx="33">
                    <c:v>Permanent</c:v>
                  </c:pt>
                  <c:pt idx="34">
                    <c:v>Permanent</c:v>
                  </c:pt>
                  <c:pt idx="35">
                    <c:v>Permanent</c:v>
                  </c:pt>
                  <c:pt idx="36">
                    <c:v>Permanent</c:v>
                  </c:pt>
                  <c:pt idx="37">
                    <c:v>Permanent</c:v>
                  </c:pt>
                  <c:pt idx="38">
                    <c:v>Permanent</c:v>
                  </c:pt>
                  <c:pt idx="39">
                    <c:v>Permanent</c:v>
                  </c:pt>
                  <c:pt idx="40">
                    <c:v>Permanent</c:v>
                  </c:pt>
                  <c:pt idx="41">
                    <c:v>Permanent</c:v>
                  </c:pt>
                  <c:pt idx="42">
                    <c:v>Permanent</c:v>
                  </c:pt>
                  <c:pt idx="43">
                    <c:v>Permanent</c:v>
                  </c:pt>
                  <c:pt idx="44">
                    <c:v>Permanent</c:v>
                  </c:pt>
                  <c:pt idx="45">
                    <c:v>Permanent</c:v>
                  </c:pt>
                  <c:pt idx="46">
                    <c:v>Permanent</c:v>
                  </c:pt>
                  <c:pt idx="47">
                    <c:v>Permanent</c:v>
                  </c:pt>
                  <c:pt idx="48">
                    <c:v>Permanent</c:v>
                  </c:pt>
                  <c:pt idx="49">
                    <c:v>Permanent</c:v>
                  </c:pt>
                  <c:pt idx="50">
                    <c:v>Permanent</c:v>
                  </c:pt>
                  <c:pt idx="51">
                    <c:v>Permanent</c:v>
                  </c:pt>
                  <c:pt idx="52">
                    <c:v>Permanent</c:v>
                  </c:pt>
                  <c:pt idx="53">
                    <c:v>Permanent</c:v>
                  </c:pt>
                  <c:pt idx="54">
                    <c:v>Permanent</c:v>
                  </c:pt>
                  <c:pt idx="55">
                    <c:v>Permanent</c:v>
                  </c:pt>
                  <c:pt idx="56">
                    <c:v>Permanent</c:v>
                  </c:pt>
                  <c:pt idx="57">
                    <c:v>Permanent</c:v>
                  </c:pt>
                  <c:pt idx="58">
                    <c:v>Permanent</c:v>
                  </c:pt>
                  <c:pt idx="59">
                    <c:v>Permanent</c:v>
                  </c:pt>
                  <c:pt idx="60">
                    <c:v>Permanent</c:v>
                  </c:pt>
                  <c:pt idx="61">
                    <c:v>Permanent</c:v>
                  </c:pt>
                  <c:pt idx="62">
                    <c:v>Permanent</c:v>
                  </c:pt>
                  <c:pt idx="63">
                    <c:v>Permanent</c:v>
                  </c:pt>
                  <c:pt idx="64">
                    <c:v>Permanent</c:v>
                  </c:pt>
                  <c:pt idx="65">
                    <c:v>Permanent</c:v>
                  </c:pt>
                  <c:pt idx="66">
                    <c:v>Permanent</c:v>
                  </c:pt>
                  <c:pt idx="67">
                    <c:v>Permanent</c:v>
                  </c:pt>
                  <c:pt idx="68">
                    <c:v>Permanent</c:v>
                  </c:pt>
                  <c:pt idx="69">
                    <c:v>Permanent</c:v>
                  </c:pt>
                  <c:pt idx="70">
                    <c:v>Permanent</c:v>
                  </c:pt>
                  <c:pt idx="71">
                    <c:v>Permanent</c:v>
                  </c:pt>
                  <c:pt idx="72">
                    <c:v>Permanent</c:v>
                  </c:pt>
                  <c:pt idx="73">
                    <c:v>Permanent</c:v>
                  </c:pt>
                  <c:pt idx="74">
                    <c:v>Permanent</c:v>
                  </c:pt>
                  <c:pt idx="75">
                    <c:v>Permanent</c:v>
                  </c:pt>
                  <c:pt idx="76">
                    <c:v>Permanent</c:v>
                  </c:pt>
                  <c:pt idx="77">
                    <c:v>Permanent</c:v>
                  </c:pt>
                  <c:pt idx="78">
                    <c:v>Permanent</c:v>
                  </c:pt>
                  <c:pt idx="79">
                    <c:v>Permanent</c:v>
                  </c:pt>
                  <c:pt idx="80">
                    <c:v>Permanent</c:v>
                  </c:pt>
                  <c:pt idx="81">
                    <c:v>Permanent</c:v>
                  </c:pt>
                  <c:pt idx="82">
                    <c:v>Permanent</c:v>
                  </c:pt>
                  <c:pt idx="83">
                    <c:v>Permanent</c:v>
                  </c:pt>
                  <c:pt idx="84">
                    <c:v>Permanent</c:v>
                  </c:pt>
                  <c:pt idx="85">
                    <c:v>Permanent</c:v>
                  </c:pt>
                  <c:pt idx="86">
                    <c:v>Permanent</c:v>
                  </c:pt>
                  <c:pt idx="87">
                    <c:v>Permanent</c:v>
                  </c:pt>
                  <c:pt idx="88">
                    <c:v>Permanent</c:v>
                  </c:pt>
                  <c:pt idx="89">
                    <c:v>Permanent</c:v>
                  </c:pt>
                  <c:pt idx="90">
                    <c:v>Permanent</c:v>
                  </c:pt>
                  <c:pt idx="91">
                    <c:v>Permanent</c:v>
                  </c:pt>
                  <c:pt idx="92">
                    <c:v>Permanent</c:v>
                  </c:pt>
                  <c:pt idx="93">
                    <c:v>Permanent</c:v>
                  </c:pt>
                  <c:pt idx="94">
                    <c:v>Permanent</c:v>
                  </c:pt>
                  <c:pt idx="95">
                    <c:v>Permanent</c:v>
                  </c:pt>
                  <c:pt idx="96">
                    <c:v>Permanent</c:v>
                  </c:pt>
                  <c:pt idx="97">
                    <c:v>Permanent</c:v>
                  </c:pt>
                  <c:pt idx="98">
                    <c:v>Permanent</c:v>
                  </c:pt>
                  <c:pt idx="99">
                    <c:v>Permanent</c:v>
                  </c:pt>
                  <c:pt idx="100">
                    <c:v>Permanent</c:v>
                  </c:pt>
                  <c:pt idx="101">
                    <c:v>Permanent</c:v>
                  </c:pt>
                  <c:pt idx="102">
                    <c:v>Permanent</c:v>
                  </c:pt>
                  <c:pt idx="103">
                    <c:v>Permanent</c:v>
                  </c:pt>
                  <c:pt idx="104">
                    <c:v>Permanent</c:v>
                  </c:pt>
                  <c:pt idx="105">
                    <c:v>Permanent</c:v>
                  </c:pt>
                  <c:pt idx="106">
                    <c:v>Permanent</c:v>
                  </c:pt>
                  <c:pt idx="107">
                    <c:v>Permanent</c:v>
                  </c:pt>
                  <c:pt idx="108">
                    <c:v>Permanent</c:v>
                  </c:pt>
                  <c:pt idx="109">
                    <c:v>Permanent</c:v>
                  </c:pt>
                  <c:pt idx="110">
                    <c:v>Permanent</c:v>
                  </c:pt>
                  <c:pt idx="111">
                    <c:v>Permanent</c:v>
                  </c:pt>
                  <c:pt idx="112">
                    <c:v>Permanent</c:v>
                  </c:pt>
                  <c:pt idx="113">
                    <c:v>Permanent</c:v>
                  </c:pt>
                  <c:pt idx="114">
                    <c:v>Permanent</c:v>
                  </c:pt>
                  <c:pt idx="115">
                    <c:v>Permanent</c:v>
                  </c:pt>
                  <c:pt idx="116">
                    <c:v>Permanent</c:v>
                  </c:pt>
                  <c:pt idx="117">
                    <c:v>Permanent</c:v>
                  </c:pt>
                  <c:pt idx="118">
                    <c:v>Permanent</c:v>
                  </c:pt>
                  <c:pt idx="119">
                    <c:v>Permanent</c:v>
                  </c:pt>
                  <c:pt idx="120">
                    <c:v>Fixed Term</c:v>
                  </c:pt>
                  <c:pt idx="121">
                    <c:v>Fixed Term</c:v>
                  </c:pt>
                  <c:pt idx="122">
                    <c:v>Fixed Term</c:v>
                  </c:pt>
                  <c:pt idx="123">
                    <c:v>Fixed Term</c:v>
                  </c:pt>
                  <c:pt idx="124">
                    <c:v>Fixed Term</c:v>
                  </c:pt>
                  <c:pt idx="125">
                    <c:v>Fixed Term</c:v>
                  </c:pt>
                  <c:pt idx="126">
                    <c:v>Fixed Term</c:v>
                  </c:pt>
                  <c:pt idx="127">
                    <c:v>Fixed Term</c:v>
                  </c:pt>
                  <c:pt idx="128">
                    <c:v>Fixed Term</c:v>
                  </c:pt>
                  <c:pt idx="129">
                    <c:v>Fixed Term</c:v>
                  </c:pt>
                  <c:pt idx="130">
                    <c:v>Fixed Term</c:v>
                  </c:pt>
                  <c:pt idx="131">
                    <c:v>Fixed Term</c:v>
                  </c:pt>
                  <c:pt idx="132">
                    <c:v>Fixed Term</c:v>
                  </c:pt>
                  <c:pt idx="133">
                    <c:v>Fixed Term</c:v>
                  </c:pt>
                  <c:pt idx="134">
                    <c:v>Fixed Term</c:v>
                  </c:pt>
                  <c:pt idx="135">
                    <c:v>Fixed Term</c:v>
                  </c:pt>
                  <c:pt idx="136">
                    <c:v>Fixed Term</c:v>
                  </c:pt>
                  <c:pt idx="137">
                    <c:v>Fixed Term</c:v>
                  </c:pt>
                  <c:pt idx="138">
                    <c:v>Fixed Term</c:v>
                  </c:pt>
                  <c:pt idx="139">
                    <c:v>Fixed Term</c:v>
                  </c:pt>
                  <c:pt idx="140">
                    <c:v>Fixed Term</c:v>
                  </c:pt>
                  <c:pt idx="141">
                    <c:v>Fixed Term</c:v>
                  </c:pt>
                  <c:pt idx="142">
                    <c:v>Fixed Term</c:v>
                  </c:pt>
                  <c:pt idx="143">
                    <c:v>Fixed Term</c:v>
                  </c:pt>
                  <c:pt idx="144">
                    <c:v>Fixed Term</c:v>
                  </c:pt>
                  <c:pt idx="145">
                    <c:v>Fixed Term</c:v>
                  </c:pt>
                  <c:pt idx="146">
                    <c:v>Fixed Term</c:v>
                  </c:pt>
                  <c:pt idx="147">
                    <c:v>Fixed Term</c:v>
                  </c:pt>
                  <c:pt idx="148">
                    <c:v>Fixed Term</c:v>
                  </c:pt>
                  <c:pt idx="149">
                    <c:v>Fixed Term</c:v>
                  </c:pt>
                  <c:pt idx="150">
                    <c:v>Fixed Term</c:v>
                  </c:pt>
                  <c:pt idx="151">
                    <c:v>Fixed Term</c:v>
                  </c:pt>
                  <c:pt idx="152">
                    <c:v>Temporary</c:v>
                  </c:pt>
                  <c:pt idx="153">
                    <c:v>Temporary</c:v>
                  </c:pt>
                  <c:pt idx="154">
                    <c:v>Temporary</c:v>
                  </c:pt>
                  <c:pt idx="155">
                    <c:v>Temporary</c:v>
                  </c:pt>
                  <c:pt idx="156">
                    <c:v>Temporary</c:v>
                  </c:pt>
                  <c:pt idx="157">
                    <c:v>Temporary</c:v>
                  </c:pt>
                  <c:pt idx="158">
                    <c:v>Temporary</c:v>
                  </c:pt>
                  <c:pt idx="159">
                    <c:v>Temporary</c:v>
                  </c:pt>
                  <c:pt idx="160">
                    <c:v>Temporary</c:v>
                  </c:pt>
                  <c:pt idx="161">
                    <c:v>Temporary</c:v>
                  </c:pt>
                  <c:pt idx="162">
                    <c:v>Temporary</c:v>
                  </c:pt>
                  <c:pt idx="163">
                    <c:v>Temporary</c:v>
                  </c:pt>
                  <c:pt idx="164">
                    <c:v>Temporary</c:v>
                  </c:pt>
                  <c:pt idx="165">
                    <c:v>Temporary</c:v>
                  </c:pt>
                  <c:pt idx="166">
                    <c:v>Temporary</c:v>
                  </c:pt>
                  <c:pt idx="167">
                    <c:v>Temporary</c:v>
                  </c:pt>
                  <c:pt idx="168">
                    <c:v>Temporary</c:v>
                  </c:pt>
                  <c:pt idx="169">
                    <c:v>Temporary</c:v>
                  </c:pt>
                  <c:pt idx="170">
                    <c:v>Temporary</c:v>
                  </c:pt>
                  <c:pt idx="171">
                    <c:v>Temporary</c:v>
                  </c:pt>
                  <c:pt idx="172">
                    <c:v>Temporary</c:v>
                  </c:pt>
                  <c:pt idx="173">
                    <c:v>Temporary</c:v>
                  </c:pt>
                  <c:pt idx="174">
                    <c:v>Temporary</c:v>
                  </c:pt>
                  <c:pt idx="175">
                    <c:v>Temporary</c:v>
                  </c:pt>
                  <c:pt idx="176">
                    <c:v>Temporary</c:v>
                  </c:pt>
                  <c:pt idx="177">
                    <c:v>Temporary</c:v>
                  </c:pt>
                  <c:pt idx="178">
                    <c:v>Temporary</c:v>
                  </c:pt>
                  <c:pt idx="179">
                    <c:v>Temporary</c:v>
                  </c:pt>
                  <c:pt idx="180">
                    <c:v>Temporary</c:v>
                  </c:pt>
                  <c:pt idx="181">
                    <c:v>Temporary</c:v>
                  </c:pt>
                  <c:pt idx="182">
                    <c:v>(blank)</c:v>
                  </c:pt>
                </c:lvl>
                <c:lvl>
                  <c:pt idx="0">
                    <c:v>13-Jan-20</c:v>
                  </c:pt>
                  <c:pt idx="1">
                    <c:v>12-Nov-18</c:v>
                  </c:pt>
                  <c:pt idx="2">
                    <c:v>44011</c:v>
                  </c:pt>
                  <c:pt idx="3">
                    <c:v>44011</c:v>
                  </c:pt>
                  <c:pt idx="4">
                    <c:v>43494</c:v>
                  </c:pt>
                  <c:pt idx="5">
                    <c:v>43682</c:v>
                  </c:pt>
                  <c:pt idx="6">
                    <c:v>18-Mar-20</c:v>
                  </c:pt>
                  <c:pt idx="7">
                    <c:v>44288</c:v>
                  </c:pt>
                  <c:pt idx="8">
                    <c:v>44285</c:v>
                  </c:pt>
                  <c:pt idx="9">
                    <c:v>44501</c:v>
                  </c:pt>
                  <c:pt idx="10">
                    <c:v>21-Oct-19</c:v>
                  </c:pt>
                  <c:pt idx="11">
                    <c:v>44223</c:v>
                  </c:pt>
                  <c:pt idx="12">
                    <c:v>44425</c:v>
                  </c:pt>
                  <c:pt idx="13">
                    <c:v>5-Feb-18</c:v>
                  </c:pt>
                  <c:pt idx="14">
                    <c:v>14-Nov-18</c:v>
                  </c:pt>
                  <c:pt idx="15">
                    <c:v>Aug 12, 2020</c:v>
                  </c:pt>
                  <c:pt idx="16">
                    <c:v>43416</c:v>
                  </c:pt>
                  <c:pt idx="17">
                    <c:v>44004</c:v>
                  </c:pt>
                  <c:pt idx="18">
                    <c:v>8-Jul-19</c:v>
                  </c:pt>
                  <c:pt idx="19">
                    <c:v>7-Dec-20</c:v>
                  </c:pt>
                  <c:pt idx="20">
                    <c:v>43567</c:v>
                  </c:pt>
                  <c:pt idx="21">
                    <c:v>29-Apr-21</c:v>
                  </c:pt>
                  <c:pt idx="22">
                    <c:v>43874</c:v>
                  </c:pt>
                  <c:pt idx="23">
                    <c:v>43146</c:v>
                  </c:pt>
                  <c:pt idx="24">
                    <c:v>43794</c:v>
                  </c:pt>
                  <c:pt idx="25">
                    <c:v>26-Jun-19</c:v>
                  </c:pt>
                  <c:pt idx="26">
                    <c:v>30-Aug-19</c:v>
                  </c:pt>
                  <c:pt idx="27">
                    <c:v>4-Oct-21</c:v>
                  </c:pt>
                  <c:pt idx="28">
                    <c:v>43206</c:v>
                  </c:pt>
                  <c:pt idx="29">
                    <c:v>43397</c:v>
                  </c:pt>
                  <c:pt idx="30">
                    <c:v>26-Aug-21</c:v>
                  </c:pt>
                  <c:pt idx="31">
                    <c:v>28-Dec-20</c:v>
                  </c:pt>
                  <c:pt idx="32">
                    <c:v>44078</c:v>
                  </c:pt>
                  <c:pt idx="33">
                    <c:v>44431</c:v>
                  </c:pt>
                  <c:pt idx="34">
                    <c:v>30-Apr-20</c:v>
                  </c:pt>
                  <c:pt idx="35">
                    <c:v>18-Nov-19</c:v>
                  </c:pt>
                  <c:pt idx="36">
                    <c:v>44431</c:v>
                  </c:pt>
                  <c:pt idx="37">
                    <c:v>19-Apr-21</c:v>
                  </c:pt>
                  <c:pt idx="38">
                    <c:v>44502</c:v>
                  </c:pt>
                  <c:pt idx="39">
                    <c:v>43710</c:v>
                  </c:pt>
                  <c:pt idx="40">
                    <c:v>43914</c:v>
                  </c:pt>
                  <c:pt idx="41">
                    <c:v>43164</c:v>
                  </c:pt>
                  <c:pt idx="42">
                    <c:v>Oct 16, 2020</c:v>
                  </c:pt>
                  <c:pt idx="43">
                    <c:v>43152</c:v>
                  </c:pt>
                  <c:pt idx="44">
                    <c:v>43943</c:v>
                  </c:pt>
                  <c:pt idx="45">
                    <c:v>44393</c:v>
                  </c:pt>
                  <c:pt idx="46">
                    <c:v>43466</c:v>
                  </c:pt>
                  <c:pt idx="47">
                    <c:v>25-Oct-19</c:v>
                  </c:pt>
                  <c:pt idx="48">
                    <c:v>23-Apr-18</c:v>
                  </c:pt>
                  <c:pt idx="49">
                    <c:v>May 11, 2020</c:v>
                  </c:pt>
                  <c:pt idx="50">
                    <c:v>43846</c:v>
                  </c:pt>
                  <c:pt idx="51">
                    <c:v>12-Feb-21</c:v>
                  </c:pt>
                  <c:pt idx="52">
                    <c:v>30-Sep-20</c:v>
                  </c:pt>
                  <c:pt idx="53">
                    <c:v>44062</c:v>
                  </c:pt>
                  <c:pt idx="54">
                    <c:v>44221</c:v>
                  </c:pt>
                  <c:pt idx="55">
                    <c:v>43416</c:v>
                  </c:pt>
                  <c:pt idx="56">
                    <c:v>26-Mar-19</c:v>
                  </c:pt>
                  <c:pt idx="57">
                    <c:v>43255</c:v>
                  </c:pt>
                  <c:pt idx="58">
                    <c:v>43508</c:v>
                  </c:pt>
                  <c:pt idx="59">
                    <c:v>43392</c:v>
                  </c:pt>
                  <c:pt idx="60">
                    <c:v>43725</c:v>
                  </c:pt>
                  <c:pt idx="61">
                    <c:v>43643</c:v>
                  </c:pt>
                  <c:pt idx="62">
                    <c:v>43504</c:v>
                  </c:pt>
                  <c:pt idx="63">
                    <c:v>43504</c:v>
                  </c:pt>
                  <c:pt idx="64">
                    <c:v>44393</c:v>
                  </c:pt>
                  <c:pt idx="65">
                    <c:v>Sep 23, 2021</c:v>
                  </c:pt>
                  <c:pt idx="66">
                    <c:v>44193</c:v>
                  </c:pt>
                  <c:pt idx="67">
                    <c:v>26-Jun-18</c:v>
                  </c:pt>
                  <c:pt idx="68">
                    <c:v>43839</c:v>
                  </c:pt>
                  <c:pt idx="69">
                    <c:v>43521</c:v>
                  </c:pt>
                  <c:pt idx="70">
                    <c:v>Jan 25, 2021</c:v>
                  </c:pt>
                  <c:pt idx="71">
                    <c:v>27-Dec-19</c:v>
                  </c:pt>
                  <c:pt idx="72">
                    <c:v>7-Jun-18</c:v>
                  </c:pt>
                  <c:pt idx="73">
                    <c:v>Jul 16, 2019</c:v>
                  </c:pt>
                  <c:pt idx="74">
                    <c:v>3-Jul-19</c:v>
                  </c:pt>
                  <c:pt idx="75">
                    <c:v>43390</c:v>
                  </c:pt>
                  <c:pt idx="76">
                    <c:v>43521</c:v>
                  </c:pt>
                  <c:pt idx="77">
                    <c:v>43297</c:v>
                  </c:pt>
                  <c:pt idx="78">
                    <c:v>18-Feb-19</c:v>
                  </c:pt>
                  <c:pt idx="79">
                    <c:v>Apr 15, 2020</c:v>
                  </c:pt>
                  <c:pt idx="80">
                    <c:v>13-Aug-18</c:v>
                  </c:pt>
                  <c:pt idx="81">
                    <c:v>Jul 5, 2021</c:v>
                  </c:pt>
                  <c:pt idx="82">
                    <c:v>19-Jul-21</c:v>
                  </c:pt>
                  <c:pt idx="83">
                    <c:v>24-Apr-20</c:v>
                  </c:pt>
                  <c:pt idx="84">
                    <c:v>28-Jan-19</c:v>
                  </c:pt>
                  <c:pt idx="85">
                    <c:v>43584</c:v>
                  </c:pt>
                  <c:pt idx="86">
                    <c:v>29-Oct-18</c:v>
                  </c:pt>
                  <c:pt idx="87">
                    <c:v>43902</c:v>
                  </c:pt>
                  <c:pt idx="88">
                    <c:v>43801</c:v>
                  </c:pt>
                  <c:pt idx="89">
                    <c:v>43822</c:v>
                  </c:pt>
                  <c:pt idx="90">
                    <c:v>3-Sep-18</c:v>
                  </c:pt>
                  <c:pt idx="91">
                    <c:v>43538</c:v>
                  </c:pt>
                  <c:pt idx="92">
                    <c:v>Nov 25, 2019</c:v>
                  </c:pt>
                  <c:pt idx="93">
                    <c:v>Dec 24, 2019</c:v>
                  </c:pt>
                  <c:pt idx="94">
                    <c:v>24-Nov-20</c:v>
                  </c:pt>
                  <c:pt idx="95">
                    <c:v>27-Jan-20</c:v>
                  </c:pt>
                  <c:pt idx="96">
                    <c:v>44019</c:v>
                  </c:pt>
                  <c:pt idx="97">
                    <c:v>43669</c:v>
                  </c:pt>
                  <c:pt idx="98">
                    <c:v>Jan 29, 2019</c:v>
                  </c:pt>
                  <c:pt idx="99">
                    <c:v>43452</c:v>
                  </c:pt>
                  <c:pt idx="100">
                    <c:v>22-Feb-21</c:v>
                  </c:pt>
                  <c:pt idx="101">
                    <c:v>43340</c:v>
                  </c:pt>
                  <c:pt idx="102">
                    <c:v>43602</c:v>
                  </c:pt>
                  <c:pt idx="103">
                    <c:v>43916</c:v>
                  </c:pt>
                  <c:pt idx="104">
                    <c:v>27-Jan-20</c:v>
                  </c:pt>
                  <c:pt idx="105">
                    <c:v>May 5, 2020</c:v>
                  </c:pt>
                  <c:pt idx="106">
                    <c:v>21-Dec-20</c:v>
                  </c:pt>
                  <c:pt idx="107">
                    <c:v>Apr 29, 2020</c:v>
                  </c:pt>
                  <c:pt idx="108">
                    <c:v>10-Aug-20</c:v>
                  </c:pt>
                  <c:pt idx="109">
                    <c:v>2-Oct-19</c:v>
                  </c:pt>
                  <c:pt idx="110">
                    <c:v>43430</c:v>
                  </c:pt>
                  <c:pt idx="111">
                    <c:v>43397</c:v>
                  </c:pt>
                  <c:pt idx="112">
                    <c:v>16-Sep-19</c:v>
                  </c:pt>
                  <c:pt idx="113">
                    <c:v>16-Sep-19</c:v>
                  </c:pt>
                  <c:pt idx="114">
                    <c:v>44494</c:v>
                  </c:pt>
                  <c:pt idx="115">
                    <c:v>25-Sep-19</c:v>
                  </c:pt>
                  <c:pt idx="116">
                    <c:v>2-Apr-18</c:v>
                  </c:pt>
                  <c:pt idx="117">
                    <c:v>3-Jan-19</c:v>
                  </c:pt>
                  <c:pt idx="118">
                    <c:v>43332</c:v>
                  </c:pt>
                  <c:pt idx="119">
                    <c:v>44203</c:v>
                  </c:pt>
                  <c:pt idx="120">
                    <c:v>31-Dec-18</c:v>
                  </c:pt>
                  <c:pt idx="121">
                    <c:v>1-Feb-19</c:v>
                  </c:pt>
                  <c:pt idx="122">
                    <c:v>Nov 2, 2018</c:v>
                  </c:pt>
                  <c:pt idx="123">
                    <c:v>43272</c:v>
                  </c:pt>
                  <c:pt idx="124">
                    <c:v>27-May-19</c:v>
                  </c:pt>
                  <c:pt idx="125">
                    <c:v>43809</c:v>
                  </c:pt>
                  <c:pt idx="126">
                    <c:v>4-Feb-19</c:v>
                  </c:pt>
                  <c:pt idx="127">
                    <c:v>43563</c:v>
                  </c:pt>
                  <c:pt idx="128">
                    <c:v>15-Apr-19</c:v>
                  </c:pt>
                  <c:pt idx="129">
                    <c:v>43280</c:v>
                  </c:pt>
                  <c:pt idx="130">
                    <c:v>26-Nov-18</c:v>
                  </c:pt>
                  <c:pt idx="131">
                    <c:v>44067</c:v>
                  </c:pt>
                  <c:pt idx="132">
                    <c:v>8-Jan-19</c:v>
                  </c:pt>
                  <c:pt idx="133">
                    <c:v>44195</c:v>
                  </c:pt>
                  <c:pt idx="134">
                    <c:v>43815</c:v>
                  </c:pt>
                  <c:pt idx="135">
                    <c:v>44077</c:v>
                  </c:pt>
                  <c:pt idx="136">
                    <c:v>43791</c:v>
                  </c:pt>
                  <c:pt idx="137">
                    <c:v>Oct 18, 2021</c:v>
                  </c:pt>
                  <c:pt idx="138">
                    <c:v>12-Oct-20</c:v>
                  </c:pt>
                  <c:pt idx="139">
                    <c:v>May 14, 2019</c:v>
                  </c:pt>
                  <c:pt idx="140">
                    <c:v>43305</c:v>
                  </c:pt>
                  <c:pt idx="141">
                    <c:v>43283</c:v>
                  </c:pt>
                  <c:pt idx="142">
                    <c:v>44473</c:v>
                  </c:pt>
                  <c:pt idx="143">
                    <c:v>29-Aug-19</c:v>
                  </c:pt>
                  <c:pt idx="144">
                    <c:v>26-Feb-20</c:v>
                  </c:pt>
                  <c:pt idx="145">
                    <c:v>43458</c:v>
                  </c:pt>
                  <c:pt idx="146">
                    <c:v>43258</c:v>
                  </c:pt>
                  <c:pt idx="147">
                    <c:v>43430</c:v>
                  </c:pt>
                  <c:pt idx="148">
                    <c:v>19-Jul-19</c:v>
                  </c:pt>
                  <c:pt idx="149">
                    <c:v>Mar 5, 2018</c:v>
                  </c:pt>
                  <c:pt idx="150">
                    <c:v>43250</c:v>
                  </c:pt>
                  <c:pt idx="151">
                    <c:v>10-Feb-21</c:v>
                  </c:pt>
                  <c:pt idx="152">
                    <c:v>10-Apr-20</c:v>
                  </c:pt>
                  <c:pt idx="153">
                    <c:v>43808</c:v>
                  </c:pt>
                  <c:pt idx="154">
                    <c:v>43489</c:v>
                  </c:pt>
                  <c:pt idx="155">
                    <c:v>Oct 1, 2018</c:v>
                  </c:pt>
                  <c:pt idx="156">
                    <c:v>12-Mar-18</c:v>
                  </c:pt>
                  <c:pt idx="157">
                    <c:v>43291</c:v>
                  </c:pt>
                  <c:pt idx="158">
                    <c:v>43234</c:v>
                  </c:pt>
                  <c:pt idx="159">
                    <c:v>10-Dec-18</c:v>
                  </c:pt>
                  <c:pt idx="160">
                    <c:v>1-Feb-21</c:v>
                  </c:pt>
                  <c:pt idx="161">
                    <c:v>27-Jul-20</c:v>
                  </c:pt>
                  <c:pt idx="162">
                    <c:v>43700</c:v>
                  </c:pt>
                  <c:pt idx="163">
                    <c:v>15-Mar-21</c:v>
                  </c:pt>
                  <c:pt idx="164">
                    <c:v>44357</c:v>
                  </c:pt>
                  <c:pt idx="165">
                    <c:v>43972</c:v>
                  </c:pt>
                  <c:pt idx="166">
                    <c:v>Jun 11, 2021</c:v>
                  </c:pt>
                  <c:pt idx="167">
                    <c:v>43794</c:v>
                  </c:pt>
                  <c:pt idx="168">
                    <c:v>Nov 13, 2020</c:v>
                  </c:pt>
                  <c:pt idx="169">
                    <c:v>18-Apr-19</c:v>
                  </c:pt>
                  <c:pt idx="170">
                    <c:v>9-Sep-19</c:v>
                  </c:pt>
                  <c:pt idx="171">
                    <c:v>30-Mar-21</c:v>
                  </c:pt>
                  <c:pt idx="172">
                    <c:v>43895</c:v>
                  </c:pt>
                  <c:pt idx="173">
                    <c:v>43949</c:v>
                  </c:pt>
                  <c:pt idx="174">
                    <c:v>43633</c:v>
                  </c:pt>
                  <c:pt idx="175">
                    <c:v>29-Jan-18</c:v>
                  </c:pt>
                  <c:pt idx="176">
                    <c:v>12-Mar-18</c:v>
                  </c:pt>
                  <c:pt idx="177">
                    <c:v>16-Sep-20</c:v>
                  </c:pt>
                  <c:pt idx="178">
                    <c:v>43311</c:v>
                  </c:pt>
                  <c:pt idx="179">
                    <c:v>44383</c:v>
                  </c:pt>
                  <c:pt idx="180">
                    <c:v>Nov 30, 2018</c:v>
                  </c:pt>
                  <c:pt idx="181">
                    <c:v>22-May-20</c:v>
                  </c:pt>
                  <c:pt idx="182">
                    <c:v>(blank)</c:v>
                  </c:pt>
                </c:lvl>
                <c:lvl>
                  <c:pt idx="0">
                    <c:v>70649.46</c:v>
                  </c:pt>
                  <c:pt idx="1">
                    <c:v>105468.7</c:v>
                  </c:pt>
                  <c:pt idx="2">
                    <c:v>0</c:v>
                  </c:pt>
                  <c:pt idx="3">
                    <c:v>(blank)</c:v>
                  </c:pt>
                  <c:pt idx="4">
                    <c:v>68980.52</c:v>
                  </c:pt>
                  <c:pt idx="5">
                    <c:v>63705.4</c:v>
                  </c:pt>
                  <c:pt idx="6">
                    <c:v>114177.23</c:v>
                  </c:pt>
                  <c:pt idx="7">
                    <c:v>52963.65</c:v>
                  </c:pt>
                  <c:pt idx="8">
                    <c:v>50310.09</c:v>
                  </c:pt>
                  <c:pt idx="9">
                    <c:v>84309.95</c:v>
                  </c:pt>
                  <c:pt idx="10">
                    <c:v>112645.99</c:v>
                  </c:pt>
                  <c:pt idx="11">
                    <c:v>91645.04</c:v>
                  </c:pt>
                  <c:pt idx="12">
                    <c:v>97105.19</c:v>
                  </c:pt>
                  <c:pt idx="13">
                    <c:v>85918.61</c:v>
                  </c:pt>
                  <c:pt idx="14">
                    <c:v>50449.46</c:v>
                  </c:pt>
                  <c:pt idx="15">
                    <c:v>(blank)</c:v>
                  </c:pt>
                  <c:pt idx="16">
                    <c:v>36547.58</c:v>
                  </c:pt>
                  <c:pt idx="17">
                    <c:v>115191.38</c:v>
                  </c:pt>
                  <c:pt idx="18">
                    <c:v>58861.19</c:v>
                  </c:pt>
                  <c:pt idx="19">
                    <c:v>75974.99</c:v>
                  </c:pt>
                  <c:pt idx="20">
                    <c:v>95954.02</c:v>
                  </c:pt>
                  <c:pt idx="21">
                    <c:v>102934.09</c:v>
                  </c:pt>
                  <c:pt idx="22">
                    <c:v>104335.04</c:v>
                  </c:pt>
                  <c:pt idx="23">
                    <c:v>81897.79</c:v>
                  </c:pt>
                  <c:pt idx="24">
                    <c:v>61994.76</c:v>
                  </c:pt>
                  <c:pt idx="25">
                    <c:v>37362.3</c:v>
                  </c:pt>
                  <c:pt idx="26">
                    <c:v>84745.93</c:v>
                  </c:pt>
                  <c:pt idx="27">
                    <c:v>32192.15</c:v>
                  </c:pt>
                  <c:pt idx="28">
                    <c:v>89690.38</c:v>
                  </c:pt>
                  <c:pt idx="29">
                    <c:v>39535.49</c:v>
                  </c:pt>
                  <c:pt idx="30">
                    <c:v>62195.47</c:v>
                  </c:pt>
                  <c:pt idx="31">
                    <c:v>66572.58</c:v>
                  </c:pt>
                  <c:pt idx="32">
                    <c:v>35943.62</c:v>
                  </c:pt>
                  <c:pt idx="33">
                    <c:v>119022.49</c:v>
                  </c:pt>
                  <c:pt idx="34">
                    <c:v>65699.02</c:v>
                  </c:pt>
                  <c:pt idx="35">
                    <c:v>80695.74</c:v>
                  </c:pt>
                  <c:pt idx="36">
                    <c:v>92336.08</c:v>
                  </c:pt>
                  <c:pt idx="37">
                    <c:v>69192.85</c:v>
                  </c:pt>
                  <c:pt idx="38">
                    <c:v>104802.63</c:v>
                  </c:pt>
                  <c:pt idx="39">
                    <c:v>88360.79</c:v>
                  </c:pt>
                  <c:pt idx="40">
                    <c:v>110042.37</c:v>
                  </c:pt>
                  <c:pt idx="41">
                    <c:v>86010.54</c:v>
                  </c:pt>
                  <c:pt idx="42">
                    <c:v>118976.16</c:v>
                  </c:pt>
                  <c:pt idx="43">
                    <c:v>40753.54</c:v>
                  </c:pt>
                  <c:pt idx="44">
                    <c:v>41934.71</c:v>
                  </c:pt>
                  <c:pt idx="45">
                    <c:v>111049.84</c:v>
                  </c:pt>
                  <c:pt idx="46">
                    <c:v>74279.01</c:v>
                  </c:pt>
                  <c:pt idx="47">
                    <c:v>54137.05</c:v>
                  </c:pt>
                  <c:pt idx="48">
                    <c:v>89690.38</c:v>
                  </c:pt>
                  <c:pt idx="49">
                    <c:v>38438.24</c:v>
                  </c:pt>
                  <c:pt idx="50">
                    <c:v>44447.26</c:v>
                  </c:pt>
                  <c:pt idx="51">
                    <c:v>74924.65</c:v>
                  </c:pt>
                  <c:pt idx="52">
                    <c:v>86556.96</c:v>
                  </c:pt>
                  <c:pt idx="53">
                    <c:v>68008.55</c:v>
                  </c:pt>
                  <c:pt idx="54">
                    <c:v>90697.67</c:v>
                  </c:pt>
                  <c:pt idx="55">
                    <c:v>44403.77</c:v>
                  </c:pt>
                  <c:pt idx="56">
                    <c:v>49915.14</c:v>
                  </c:pt>
                  <c:pt idx="57">
                    <c:v>113616.23</c:v>
                  </c:pt>
                  <c:pt idx="58">
                    <c:v>68860.4</c:v>
                  </c:pt>
                  <c:pt idx="59">
                    <c:v>71371.37</c:v>
                  </c:pt>
                  <c:pt idx="60">
                    <c:v>31241.24</c:v>
                  </c:pt>
                  <c:pt idx="61">
                    <c:v>66017.18</c:v>
                  </c:pt>
                  <c:pt idx="62">
                    <c:v>0</c:v>
                  </c:pt>
                  <c:pt idx="63">
                    <c:v>(blank)</c:v>
                  </c:pt>
                  <c:pt idx="64">
                    <c:v>40445.29</c:v>
                  </c:pt>
                  <c:pt idx="65">
                    <c:v>0</c:v>
                  </c:pt>
                  <c:pt idx="66">
                    <c:v>118442.54</c:v>
                  </c:pt>
                  <c:pt idx="67">
                    <c:v>44845.33</c:v>
                  </c:pt>
                  <c:pt idx="68">
                    <c:v>85455.53</c:v>
                  </c:pt>
                  <c:pt idx="69">
                    <c:v>52270.22</c:v>
                  </c:pt>
                  <c:pt idx="70">
                    <c:v>50855.53</c:v>
                  </c:pt>
                  <c:pt idx="71">
                    <c:v>90884.32</c:v>
                  </c:pt>
                  <c:pt idx="72">
                    <c:v>89605.13</c:v>
                  </c:pt>
                  <c:pt idx="73">
                    <c:v>88425.08</c:v>
                  </c:pt>
                  <c:pt idx="74">
                    <c:v>104903.79</c:v>
                  </c:pt>
                  <c:pt idx="75">
                    <c:v>69057.32</c:v>
                  </c:pt>
                  <c:pt idx="76">
                    <c:v>108872.77</c:v>
                  </c:pt>
                  <c:pt idx="77">
                    <c:v>68887.84</c:v>
                  </c:pt>
                  <c:pt idx="78">
                    <c:v>66865.49</c:v>
                  </c:pt>
                  <c:pt idx="79">
                    <c:v>100731.95</c:v>
                  </c:pt>
                  <c:pt idx="80">
                    <c:v>107107.6</c:v>
                  </c:pt>
                  <c:pt idx="81">
                    <c:v>75733.74</c:v>
                  </c:pt>
                  <c:pt idx="82">
                    <c:v>95677.9</c:v>
                  </c:pt>
                  <c:pt idx="83">
                    <c:v>109143.17</c:v>
                  </c:pt>
                  <c:pt idx="84">
                    <c:v>76932.6</c:v>
                  </c:pt>
                  <c:pt idx="85">
                    <c:v>69913.39</c:v>
                  </c:pt>
                  <c:pt idx="86">
                    <c:v>111229.47</c:v>
                  </c:pt>
                  <c:pt idx="87">
                    <c:v>85879.23</c:v>
                  </c:pt>
                  <c:pt idx="88">
                    <c:v>100424.23</c:v>
                  </c:pt>
                  <c:pt idx="89">
                    <c:v>71924.85</c:v>
                  </c:pt>
                  <c:pt idx="90">
                    <c:v>61688.77</c:v>
                  </c:pt>
                  <c:pt idx="91">
                    <c:v>(blank)</c:v>
                  </c:pt>
                  <c:pt idx="92">
                    <c:v>75475.93</c:v>
                  </c:pt>
                  <c:pt idx="93">
                    <c:v>37902.35</c:v>
                  </c:pt>
                  <c:pt idx="94">
                    <c:v>63555.73</c:v>
                  </c:pt>
                  <c:pt idx="95">
                    <c:v>52748.63</c:v>
                  </c:pt>
                  <c:pt idx="96">
                    <c:v>109163.39</c:v>
                  </c:pt>
                  <c:pt idx="97">
                    <c:v>88034.67</c:v>
                  </c:pt>
                  <c:pt idx="98">
                    <c:v>42161.77</c:v>
                  </c:pt>
                  <c:pt idx="99">
                    <c:v>59258.19</c:v>
                  </c:pt>
                  <c:pt idx="100">
                    <c:v>71570.99</c:v>
                  </c:pt>
                  <c:pt idx="101">
                    <c:v>67633.85</c:v>
                  </c:pt>
                  <c:pt idx="102">
                    <c:v>89838.77</c:v>
                  </c:pt>
                  <c:pt idx="103">
                    <c:v>28481.16</c:v>
                  </c:pt>
                  <c:pt idx="104">
                    <c:v>114425.19</c:v>
                  </c:pt>
                  <c:pt idx="105">
                    <c:v>99460.78</c:v>
                  </c:pt>
                  <c:pt idx="106">
                    <c:v>(blank)</c:v>
                  </c:pt>
                  <c:pt idx="107">
                    <c:v>88511.17</c:v>
                  </c:pt>
                  <c:pt idx="108">
                    <c:v>80169.42</c:v>
                  </c:pt>
                  <c:pt idx="109">
                    <c:v>88689.09</c:v>
                  </c:pt>
                  <c:pt idx="110">
                    <c:v>67957.9</c:v>
                  </c:pt>
                  <c:pt idx="111">
                    <c:v>69163.39</c:v>
                  </c:pt>
                  <c:pt idx="112">
                    <c:v>0</c:v>
                  </c:pt>
                  <c:pt idx="113">
                    <c:v>(blank)</c:v>
                  </c:pt>
                  <c:pt idx="114">
                    <c:v>96753.78</c:v>
                  </c:pt>
                  <c:pt idx="115">
                    <c:v>28974.03</c:v>
                  </c:pt>
                  <c:pt idx="116">
                    <c:v>57002.02</c:v>
                  </c:pt>
                  <c:pt idx="117">
                    <c:v>33031.26</c:v>
                  </c:pt>
                  <c:pt idx="118">
                    <c:v>84762.76</c:v>
                  </c:pt>
                  <c:pt idx="119">
                    <c:v>39700.82</c:v>
                  </c:pt>
                  <c:pt idx="120">
                    <c:v>39784.24</c:v>
                  </c:pt>
                  <c:pt idx="121">
                    <c:v>31816.57</c:v>
                  </c:pt>
                  <c:pt idx="122">
                    <c:v>67818.14</c:v>
                  </c:pt>
                  <c:pt idx="123">
                    <c:v>79567.69</c:v>
                  </c:pt>
                  <c:pt idx="124">
                    <c:v>72876.91</c:v>
                  </c:pt>
                  <c:pt idx="125">
                    <c:v>43329.22</c:v>
                  </c:pt>
                  <c:pt idx="126">
                    <c:v>99683.67</c:v>
                  </c:pt>
                  <c:pt idx="127">
                    <c:v>106775.14</c:v>
                  </c:pt>
                  <c:pt idx="128">
                    <c:v>73488.68</c:v>
                  </c:pt>
                  <c:pt idx="129">
                    <c:v>72843.23</c:v>
                  </c:pt>
                  <c:pt idx="130">
                    <c:v>92704.48</c:v>
                  </c:pt>
                  <c:pt idx="131">
                    <c:v>100371.31</c:v>
                  </c:pt>
                  <c:pt idx="132">
                    <c:v>99448.78</c:v>
                  </c:pt>
                  <c:pt idx="133">
                    <c:v>69764.1</c:v>
                  </c:pt>
                  <c:pt idx="134">
                    <c:v>104038.9</c:v>
                  </c:pt>
                  <c:pt idx="135">
                    <c:v>(blank)</c:v>
                  </c:pt>
                  <c:pt idx="136">
                    <c:v>47646.95</c:v>
                  </c:pt>
                  <c:pt idx="137">
                    <c:v>42314.39</c:v>
                  </c:pt>
                  <c:pt idx="138">
                    <c:v>84598.88</c:v>
                  </c:pt>
                  <c:pt idx="139">
                    <c:v>78443.78</c:v>
                  </c:pt>
                  <c:pt idx="140">
                    <c:v>57419.35</c:v>
                  </c:pt>
                  <c:pt idx="141">
                    <c:v>95017.1</c:v>
                  </c:pt>
                  <c:pt idx="142">
                    <c:v>31042.51</c:v>
                  </c:pt>
                  <c:pt idx="143">
                    <c:v>86233.83</c:v>
                  </c:pt>
                  <c:pt idx="144">
                    <c:v>86558.58</c:v>
                  </c:pt>
                  <c:pt idx="145">
                    <c:v>76303.82</c:v>
                  </c:pt>
                  <c:pt idx="146">
                    <c:v>101187.36</c:v>
                  </c:pt>
                  <c:pt idx="147">
                    <c:v>61624.77</c:v>
                  </c:pt>
                  <c:pt idx="148">
                    <c:v>31172.77</c:v>
                  </c:pt>
                  <c:pt idx="149">
                    <c:v>93128.34</c:v>
                  </c:pt>
                  <c:pt idx="150">
                    <c:v>112778.28</c:v>
                  </c:pt>
                  <c:pt idx="151">
                    <c:v>51165.37</c:v>
                  </c:pt>
                  <c:pt idx="152">
                    <c:v>59434.18</c:v>
                  </c:pt>
                  <c:pt idx="153">
                    <c:v>53949.26</c:v>
                  </c:pt>
                  <c:pt idx="154">
                    <c:v>96555.53</c:v>
                  </c:pt>
                  <c:pt idx="155">
                    <c:v>71823.56</c:v>
                  </c:pt>
                  <c:pt idx="156">
                    <c:v>61214.26</c:v>
                  </c:pt>
                  <c:pt idx="157">
                    <c:v>114465.93</c:v>
                  </c:pt>
                  <c:pt idx="158">
                    <c:v>32496.88</c:v>
                  </c:pt>
                  <c:pt idx="159">
                    <c:v>39969.72</c:v>
                  </c:pt>
                  <c:pt idx="160">
                    <c:v>28481.16</c:v>
                  </c:pt>
                  <c:pt idx="161">
                    <c:v>114691.03</c:v>
                  </c:pt>
                  <c:pt idx="162">
                    <c:v>83191.95</c:v>
                  </c:pt>
                  <c:pt idx="163">
                    <c:v>113747.56</c:v>
                  </c:pt>
                  <c:pt idx="164">
                    <c:v>37062.1</c:v>
                  </c:pt>
                  <c:pt idx="165">
                    <c:v>73360.38</c:v>
                  </c:pt>
                  <c:pt idx="166">
                    <c:v>36536.26</c:v>
                  </c:pt>
                  <c:pt idx="167">
                    <c:v>89829.33</c:v>
                  </c:pt>
                  <c:pt idx="168">
                    <c:v>63447.07</c:v>
                  </c:pt>
                  <c:pt idx="169">
                    <c:v>52246.29</c:v>
                  </c:pt>
                  <c:pt idx="170">
                    <c:v>58935.92</c:v>
                  </c:pt>
                  <c:pt idx="171">
                    <c:v>83396.5</c:v>
                  </c:pt>
                  <c:pt idx="172">
                    <c:v>111815.49</c:v>
                  </c:pt>
                  <c:pt idx="173">
                    <c:v>116767.63</c:v>
                  </c:pt>
                  <c:pt idx="174">
                    <c:v>78840.23</c:v>
                  </c:pt>
                  <c:pt idx="175">
                    <c:v>28160.79</c:v>
                  </c:pt>
                  <c:pt idx="176">
                    <c:v>58744.17</c:v>
                  </c:pt>
                  <c:pt idx="177">
                    <c:v>70755.5</c:v>
                  </c:pt>
                  <c:pt idx="178">
                    <c:v>106665.67</c:v>
                  </c:pt>
                  <c:pt idx="179">
                    <c:v>76320.44</c:v>
                  </c:pt>
                  <c:pt idx="180">
                    <c:v>110906.35</c:v>
                  </c:pt>
                  <c:pt idx="181">
                    <c:v>47362.62</c:v>
                  </c:pt>
                  <c:pt idx="182">
                    <c:v>(blank)</c:v>
                  </c:pt>
                </c:lvl>
                <c:lvl>
                  <c:pt idx="0">
                    <c:v>Female</c:v>
                  </c:pt>
                  <c:pt idx="1">
                    <c:v>Male</c:v>
                  </c:pt>
                  <c:pt idx="2">
                    <c:v>Female</c:v>
                  </c:pt>
                  <c:pt idx="4">
                    <c:v>Female</c:v>
                  </c:pt>
                  <c:pt idx="5">
                    <c:v>Female</c:v>
                  </c:pt>
                  <c:pt idx="6">
                    <c:v>Female</c:v>
                  </c:pt>
                  <c:pt idx="7">
                    <c:v>Male</c:v>
                  </c:pt>
                  <c:pt idx="8">
                    <c:v>Male</c:v>
                  </c:pt>
                  <c:pt idx="9">
                    <c:v>Female</c:v>
                  </c:pt>
                  <c:pt idx="10">
                    <c:v>Male</c:v>
                  </c:pt>
                  <c:pt idx="11">
                    <c:v>Male</c:v>
                  </c:pt>
                  <c:pt idx="12">
                    <c:v>Female</c:v>
                  </c:pt>
                  <c:pt idx="13">
                    <c:v>Male</c:v>
                  </c:pt>
                  <c:pt idx="14">
                    <c:v>Female</c:v>
                  </c:pt>
                  <c:pt idx="15">
                    <c:v>Male</c:v>
                  </c:pt>
                  <c:pt idx="16">
                    <c:v>Male</c:v>
                  </c:pt>
                  <c:pt idx="17">
                    <c:v>Male</c:v>
                  </c:pt>
                  <c:pt idx="18">
                    <c:v>Female</c:v>
                  </c:pt>
                  <c:pt idx="19">
                    <c:v>Female</c:v>
                  </c:pt>
                  <c:pt idx="20">
                    <c:v>Male</c:v>
                  </c:pt>
                  <c:pt idx="21">
                    <c:v>Female</c:v>
                  </c:pt>
                  <c:pt idx="22">
                    <c:v>Male</c:v>
                  </c:pt>
                  <c:pt idx="23">
                    <c:v>Female</c:v>
                  </c:pt>
                  <c:pt idx="24">
                    <c:v>Female</c:v>
                  </c:pt>
                  <c:pt idx="25">
                    <c:v>Male</c:v>
                  </c:pt>
                  <c:pt idx="26">
                    <c:v>Female</c:v>
                  </c:pt>
                  <c:pt idx="27">
                    <c:v>Male</c:v>
                  </c:pt>
                  <c:pt idx="28">
                    <c:v>Female</c:v>
                  </c:pt>
                  <c:pt idx="29">
                    <c:v>Female</c:v>
                  </c:pt>
                  <c:pt idx="30">
                    <c:v>Male</c:v>
                  </c:pt>
                  <c:pt idx="31">
                    <c:v>Male</c:v>
                  </c:pt>
                  <c:pt idx="32">
                    <c:v>Female</c:v>
                  </c:pt>
                  <c:pt idx="33">
                    <c:v>Male</c:v>
                  </c:pt>
                  <c:pt idx="34">
                    <c:v>Male</c:v>
                  </c:pt>
                  <c:pt idx="35">
                    <c:v>Female</c:v>
                  </c:pt>
                  <c:pt idx="36">
                    <c:v>Female</c:v>
                  </c:pt>
                  <c:pt idx="37">
                    <c:v>Female</c:v>
                  </c:pt>
                  <c:pt idx="38">
                    <c:v>(blank)</c:v>
                  </c:pt>
                  <c:pt idx="39">
                    <c:v>Female</c:v>
                  </c:pt>
                  <c:pt idx="40">
                    <c:v>Male</c:v>
                  </c:pt>
                  <c:pt idx="41">
                    <c:v>Female</c:v>
                  </c:pt>
                  <c:pt idx="42">
                    <c:v>Male</c:v>
                  </c:pt>
                  <c:pt idx="43">
                    <c:v>Male</c:v>
                  </c:pt>
                  <c:pt idx="44">
                    <c:v>Female</c:v>
                  </c:pt>
                  <c:pt idx="45">
                    <c:v>Female</c:v>
                  </c:pt>
                  <c:pt idx="46">
                    <c:v>Male</c:v>
                  </c:pt>
                  <c:pt idx="47">
                    <c:v>Male</c:v>
                  </c:pt>
                  <c:pt idx="48">
                    <c:v>Female</c:v>
                  </c:pt>
                  <c:pt idx="49">
                    <c:v>Female</c:v>
                  </c:pt>
                  <c:pt idx="50">
                    <c:v>Female</c:v>
                  </c:pt>
                  <c:pt idx="51">
                    <c:v>Male</c:v>
                  </c:pt>
                  <c:pt idx="52">
                    <c:v>Male</c:v>
                  </c:pt>
                  <c:pt idx="53">
                    <c:v>Female</c:v>
                  </c:pt>
                  <c:pt idx="54">
                    <c:v>Male</c:v>
                  </c:pt>
                  <c:pt idx="55">
                    <c:v>Female</c:v>
                  </c:pt>
                  <c:pt idx="56">
                    <c:v>Male</c:v>
                  </c:pt>
                  <c:pt idx="57">
                    <c:v>Male</c:v>
                  </c:pt>
                  <c:pt idx="58">
                    <c:v>Male</c:v>
                  </c:pt>
                  <c:pt idx="59">
                    <c:v>Male</c:v>
                  </c:pt>
                  <c:pt idx="60">
                    <c:v>Male</c:v>
                  </c:pt>
                  <c:pt idx="61">
                    <c:v>Female</c:v>
                  </c:pt>
                  <c:pt idx="62">
                    <c:v>Female</c:v>
                  </c:pt>
                  <c:pt idx="64">
                    <c:v>Male</c:v>
                  </c:pt>
                  <c:pt idx="65">
                    <c:v>Male</c:v>
                  </c:pt>
                  <c:pt idx="66">
                    <c:v>Female</c:v>
                  </c:pt>
                  <c:pt idx="67">
                    <c:v>Female</c:v>
                  </c:pt>
                  <c:pt idx="68">
                    <c:v>Male</c:v>
                  </c:pt>
                  <c:pt idx="69">
                    <c:v>Male</c:v>
                  </c:pt>
                  <c:pt idx="70">
                    <c:v>Male</c:v>
                  </c:pt>
                  <c:pt idx="71">
                    <c:v>Male</c:v>
                  </c:pt>
                  <c:pt idx="72">
                    <c:v>Male</c:v>
                  </c:pt>
                  <c:pt idx="73">
                    <c:v>Female</c:v>
                  </c:pt>
                  <c:pt idx="74">
                    <c:v>Female</c:v>
                  </c:pt>
                  <c:pt idx="75">
                    <c:v>Female</c:v>
                  </c:pt>
                  <c:pt idx="76">
                    <c:v>Male</c:v>
                  </c:pt>
                  <c:pt idx="77">
                    <c:v>Female</c:v>
                  </c:pt>
                  <c:pt idx="78">
                    <c:v>Female</c:v>
                  </c:pt>
                  <c:pt idx="79">
                    <c:v>Female</c:v>
                  </c:pt>
                  <c:pt idx="80">
                    <c:v>(blank)</c:v>
                  </c:pt>
                  <c:pt idx="81">
                    <c:v>Female</c:v>
                  </c:pt>
                  <c:pt idx="82">
                    <c:v>Female</c:v>
                  </c:pt>
                  <c:pt idx="83">
                    <c:v>Male</c:v>
                  </c:pt>
                  <c:pt idx="84">
                    <c:v>Male</c:v>
                  </c:pt>
                  <c:pt idx="85">
                    <c:v>Male</c:v>
                  </c:pt>
                  <c:pt idx="86">
                    <c:v>Male</c:v>
                  </c:pt>
                  <c:pt idx="87">
                    <c:v>Female</c:v>
                  </c:pt>
                  <c:pt idx="88">
                    <c:v>Male</c:v>
                  </c:pt>
                  <c:pt idx="89">
                    <c:v>Female</c:v>
                  </c:pt>
                  <c:pt idx="90">
                    <c:v>Female</c:v>
                  </c:pt>
                  <c:pt idx="91">
                    <c:v>Female</c:v>
                  </c:pt>
                  <c:pt idx="92">
                    <c:v>Female</c:v>
                  </c:pt>
                  <c:pt idx="93">
                    <c:v>Female</c:v>
                  </c:pt>
                  <c:pt idx="94">
                    <c:v>Female</c:v>
                  </c:pt>
                  <c:pt idx="95">
                    <c:v>Male</c:v>
                  </c:pt>
                  <c:pt idx="96">
                    <c:v>Female</c:v>
                  </c:pt>
                  <c:pt idx="97">
                    <c:v>Female</c:v>
                  </c:pt>
                  <c:pt idx="98">
                    <c:v>Female</c:v>
                  </c:pt>
                  <c:pt idx="99">
                    <c:v>Male</c:v>
                  </c:pt>
                  <c:pt idx="100">
                    <c:v>Female</c:v>
                  </c:pt>
                  <c:pt idx="101">
                    <c:v>Male</c:v>
                  </c:pt>
                  <c:pt idx="102">
                    <c:v>Male</c:v>
                  </c:pt>
                  <c:pt idx="103">
                    <c:v>Male</c:v>
                  </c:pt>
                  <c:pt idx="104">
                    <c:v>Female</c:v>
                  </c:pt>
                  <c:pt idx="105">
                    <c:v>Male</c:v>
                  </c:pt>
                  <c:pt idx="106">
                    <c:v>Female</c:v>
                  </c:pt>
                  <c:pt idx="107">
                    <c:v>Male</c:v>
                  </c:pt>
                  <c:pt idx="108">
                    <c:v>Male</c:v>
                  </c:pt>
                  <c:pt idx="109">
                    <c:v>Male</c:v>
                  </c:pt>
                  <c:pt idx="110">
                    <c:v>(blank)</c:v>
                  </c:pt>
                  <c:pt idx="111">
                    <c:v>Female</c:v>
                  </c:pt>
                  <c:pt idx="112">
                    <c:v>Male</c:v>
                  </c:pt>
                  <c:pt idx="114">
                    <c:v>Male</c:v>
                  </c:pt>
                  <c:pt idx="115">
                    <c:v>Female</c:v>
                  </c:pt>
                  <c:pt idx="116">
                    <c:v>Female</c:v>
                  </c:pt>
                  <c:pt idx="117">
                    <c:v>Female</c:v>
                  </c:pt>
                  <c:pt idx="118">
                    <c:v>Female</c:v>
                  </c:pt>
                  <c:pt idx="119">
                    <c:v>Female</c:v>
                  </c:pt>
                  <c:pt idx="120">
                    <c:v>Male</c:v>
                  </c:pt>
                  <c:pt idx="121">
                    <c:v>Male</c:v>
                  </c:pt>
                  <c:pt idx="122">
                    <c:v>Female</c:v>
                  </c:pt>
                  <c:pt idx="123">
                    <c:v>Male</c:v>
                  </c:pt>
                  <c:pt idx="124">
                    <c:v>Male</c:v>
                  </c:pt>
                  <c:pt idx="125">
                    <c:v>Male</c:v>
                  </c:pt>
                  <c:pt idx="126">
                    <c:v>Female</c:v>
                  </c:pt>
                  <c:pt idx="127">
                    <c:v>Male</c:v>
                  </c:pt>
                  <c:pt idx="128">
                    <c:v>Female</c:v>
                  </c:pt>
                  <c:pt idx="129">
                    <c:v>Male</c:v>
                  </c:pt>
                  <c:pt idx="130">
                    <c:v>Female</c:v>
                  </c:pt>
                  <c:pt idx="131">
                    <c:v>Female</c:v>
                  </c:pt>
                  <c:pt idx="132">
                    <c:v>(blank)</c:v>
                  </c:pt>
                  <c:pt idx="133">
                    <c:v>Male</c:v>
                  </c:pt>
                  <c:pt idx="134">
                    <c:v>Female</c:v>
                  </c:pt>
                  <c:pt idx="135">
                    <c:v>Male</c:v>
                  </c:pt>
                  <c:pt idx="136">
                    <c:v>Male</c:v>
                  </c:pt>
                  <c:pt idx="137">
                    <c:v>Female</c:v>
                  </c:pt>
                  <c:pt idx="138">
                    <c:v>Female</c:v>
                  </c:pt>
                  <c:pt idx="139">
                    <c:v>Male</c:v>
                  </c:pt>
                  <c:pt idx="140">
                    <c:v>Male</c:v>
                  </c:pt>
                  <c:pt idx="141">
                    <c:v>Male</c:v>
                  </c:pt>
                  <c:pt idx="142">
                    <c:v>Female</c:v>
                  </c:pt>
                  <c:pt idx="143">
                    <c:v>Female</c:v>
                  </c:pt>
                  <c:pt idx="144">
                    <c:v>Female</c:v>
                  </c:pt>
                  <c:pt idx="145">
                    <c:v>Female</c:v>
                  </c:pt>
                  <c:pt idx="146">
                    <c:v>Female</c:v>
                  </c:pt>
                  <c:pt idx="147">
                    <c:v>Male</c:v>
                  </c:pt>
                  <c:pt idx="148">
                    <c:v>Female</c:v>
                  </c:pt>
                  <c:pt idx="149">
                    <c:v>Female</c:v>
                  </c:pt>
                  <c:pt idx="150">
                    <c:v>Male</c:v>
                  </c:pt>
                  <c:pt idx="151">
                    <c:v>Female</c:v>
                  </c:pt>
                  <c:pt idx="152">
                    <c:v>Female</c:v>
                  </c:pt>
                  <c:pt idx="153">
                    <c:v>Male</c:v>
                  </c:pt>
                  <c:pt idx="154">
                    <c:v>Female</c:v>
                  </c:pt>
                  <c:pt idx="155">
                    <c:v>Female</c:v>
                  </c:pt>
                  <c:pt idx="156">
                    <c:v>Male</c:v>
                  </c:pt>
                  <c:pt idx="157">
                    <c:v>Male</c:v>
                  </c:pt>
                  <c:pt idx="158">
                    <c:v>Female</c:v>
                  </c:pt>
                  <c:pt idx="159">
                    <c:v>Male</c:v>
                  </c:pt>
                  <c:pt idx="160">
                    <c:v>Male</c:v>
                  </c:pt>
                  <c:pt idx="161">
                    <c:v>Male</c:v>
                  </c:pt>
                  <c:pt idx="162">
                    <c:v>Male</c:v>
                  </c:pt>
                  <c:pt idx="163">
                    <c:v>Male</c:v>
                  </c:pt>
                  <c:pt idx="164">
                    <c:v>Male</c:v>
                  </c:pt>
                  <c:pt idx="165">
                    <c:v>Male</c:v>
                  </c:pt>
                  <c:pt idx="166">
                    <c:v>Male</c:v>
                  </c:pt>
                  <c:pt idx="167">
                    <c:v>Female</c:v>
                  </c:pt>
                  <c:pt idx="168">
                    <c:v>(blank)</c:v>
                  </c:pt>
                  <c:pt idx="169">
                    <c:v>Male</c:v>
                  </c:pt>
                  <c:pt idx="170">
                    <c:v>Female</c:v>
                  </c:pt>
                  <c:pt idx="171">
                    <c:v>Male</c:v>
                  </c:pt>
                  <c:pt idx="172">
                    <c:v>Male</c:v>
                  </c:pt>
                  <c:pt idx="173">
                    <c:v>Female</c:v>
                  </c:pt>
                  <c:pt idx="174">
                    <c:v>(blank)</c:v>
                  </c:pt>
                  <c:pt idx="175">
                    <c:v>Male</c:v>
                  </c:pt>
                  <c:pt idx="176">
                    <c:v>Female</c:v>
                  </c:pt>
                  <c:pt idx="177">
                    <c:v>Female</c:v>
                  </c:pt>
                  <c:pt idx="178">
                    <c:v>Female</c:v>
                  </c:pt>
                  <c:pt idx="179">
                    <c:v>Male</c:v>
                  </c:pt>
                  <c:pt idx="180">
                    <c:v>Female</c:v>
                  </c:pt>
                  <c:pt idx="181">
                    <c:v>Male</c:v>
                  </c:pt>
                  <c:pt idx="182">
                    <c:v>(blank)</c:v>
                  </c:pt>
                </c:lvl>
                <c:lvl>
                  <c:pt idx="0">
                    <c:v>PR00095</c:v>
                  </c:pt>
                  <c:pt idx="1">
                    <c:v>PR00147</c:v>
                  </c:pt>
                  <c:pt idx="2">
                    <c:v>PR00210</c:v>
                  </c:pt>
                  <c:pt idx="4">
                    <c:v>PR00419</c:v>
                  </c:pt>
                  <c:pt idx="5">
                    <c:v>PR00576</c:v>
                  </c:pt>
                  <c:pt idx="6">
                    <c:v>PR00746</c:v>
                  </c:pt>
                  <c:pt idx="7">
                    <c:v>PR00882</c:v>
                  </c:pt>
                  <c:pt idx="8">
                    <c:v>PR00893</c:v>
                  </c:pt>
                  <c:pt idx="9">
                    <c:v>PR00916</c:v>
                  </c:pt>
                  <c:pt idx="10">
                    <c:v>PR01159</c:v>
                  </c:pt>
                  <c:pt idx="11">
                    <c:v>PR01211</c:v>
                  </c:pt>
                  <c:pt idx="12">
                    <c:v>PR01269</c:v>
                  </c:pt>
                  <c:pt idx="13">
                    <c:v>PR01346</c:v>
                  </c:pt>
                  <c:pt idx="14">
                    <c:v>PR01662</c:v>
                  </c:pt>
                  <c:pt idx="15">
                    <c:v>PR01951</c:v>
                  </c:pt>
                  <c:pt idx="16">
                    <c:v>PR01956</c:v>
                  </c:pt>
                  <c:pt idx="17">
                    <c:v>PR02010</c:v>
                  </c:pt>
                  <c:pt idx="18">
                    <c:v>PR02016</c:v>
                  </c:pt>
                  <c:pt idx="19">
                    <c:v>PR02113</c:v>
                  </c:pt>
                  <c:pt idx="20">
                    <c:v>PR02140</c:v>
                  </c:pt>
                  <c:pt idx="21">
                    <c:v>PR02208</c:v>
                  </c:pt>
                  <c:pt idx="22">
                    <c:v>PR02288</c:v>
                  </c:pt>
                  <c:pt idx="23">
                    <c:v>PR02321</c:v>
                  </c:pt>
                  <c:pt idx="24">
                    <c:v>PR02603</c:v>
                  </c:pt>
                  <c:pt idx="25">
                    <c:v>PR02782</c:v>
                  </c:pt>
                  <c:pt idx="26">
                    <c:v>PR02957</c:v>
                  </c:pt>
                  <c:pt idx="27">
                    <c:v>PR03034</c:v>
                  </c:pt>
                  <c:pt idx="28">
                    <c:v>PR03158</c:v>
                  </c:pt>
                  <c:pt idx="29">
                    <c:v>PR03271</c:v>
                  </c:pt>
                  <c:pt idx="30">
                    <c:v>PR03445</c:v>
                  </c:pt>
                  <c:pt idx="31">
                    <c:v>PR03804</c:v>
                  </c:pt>
                  <c:pt idx="32">
                    <c:v>PR03844</c:v>
                  </c:pt>
                  <c:pt idx="33">
                    <c:v>PR03886</c:v>
                  </c:pt>
                  <c:pt idx="34">
                    <c:v>PR03980</c:v>
                  </c:pt>
                  <c:pt idx="35">
                    <c:v>PR04380</c:v>
                  </c:pt>
                  <c:pt idx="36">
                    <c:v>PR04446</c:v>
                  </c:pt>
                  <c:pt idx="37">
                    <c:v>PR04473</c:v>
                  </c:pt>
                  <c:pt idx="38">
                    <c:v>PR04601</c:v>
                  </c:pt>
                  <c:pt idx="39">
                    <c:v>PR04686</c:v>
                  </c:pt>
                  <c:pt idx="40">
                    <c:v>SQ00022</c:v>
                  </c:pt>
                  <c:pt idx="41">
                    <c:v>SQ00105</c:v>
                  </c:pt>
                  <c:pt idx="42">
                    <c:v>SQ00144</c:v>
                  </c:pt>
                  <c:pt idx="43">
                    <c:v>SQ00360</c:v>
                  </c:pt>
                  <c:pt idx="44">
                    <c:v>SQ00450</c:v>
                  </c:pt>
                  <c:pt idx="45">
                    <c:v>SQ00498</c:v>
                  </c:pt>
                  <c:pt idx="46">
                    <c:v>SQ00612</c:v>
                  </c:pt>
                  <c:pt idx="47">
                    <c:v>SQ00691</c:v>
                  </c:pt>
                  <c:pt idx="48">
                    <c:v>SQ00841</c:v>
                  </c:pt>
                  <c:pt idx="49">
                    <c:v>SQ00914</c:v>
                  </c:pt>
                  <c:pt idx="50">
                    <c:v>SQ00960</c:v>
                  </c:pt>
                  <c:pt idx="51">
                    <c:v>SQ01026</c:v>
                  </c:pt>
                  <c:pt idx="52">
                    <c:v>SQ01177</c:v>
                  </c:pt>
                  <c:pt idx="53">
                    <c:v>SQ01283</c:v>
                  </c:pt>
                  <c:pt idx="54">
                    <c:v>SQ01395</c:v>
                  </c:pt>
                  <c:pt idx="55">
                    <c:v>SQ01402</c:v>
                  </c:pt>
                  <c:pt idx="56">
                    <c:v>SQ01519</c:v>
                  </c:pt>
                  <c:pt idx="57">
                    <c:v>SQ01620</c:v>
                  </c:pt>
                  <c:pt idx="58">
                    <c:v>SQ01637</c:v>
                  </c:pt>
                  <c:pt idx="59">
                    <c:v>SQ01697</c:v>
                  </c:pt>
                  <c:pt idx="60">
                    <c:v>SQ01829</c:v>
                  </c:pt>
                  <c:pt idx="61">
                    <c:v>SQ01854</c:v>
                  </c:pt>
                  <c:pt idx="62">
                    <c:v>SQ01962</c:v>
                  </c:pt>
                  <c:pt idx="64">
                    <c:v>SQ01998</c:v>
                  </c:pt>
                  <c:pt idx="65">
                    <c:v>SQ02051</c:v>
                  </c:pt>
                  <c:pt idx="66">
                    <c:v>SQ02174</c:v>
                  </c:pt>
                  <c:pt idx="67">
                    <c:v>SQ02223</c:v>
                  </c:pt>
                  <c:pt idx="68">
                    <c:v>SQ02246</c:v>
                  </c:pt>
                  <c:pt idx="69">
                    <c:v>SQ02424</c:v>
                  </c:pt>
                  <c:pt idx="70">
                    <c:v>SQ02525</c:v>
                  </c:pt>
                  <c:pt idx="71">
                    <c:v>SQ02559</c:v>
                  </c:pt>
                  <c:pt idx="72">
                    <c:v>SQ02638</c:v>
                  </c:pt>
                  <c:pt idx="73">
                    <c:v>SQ02643</c:v>
                  </c:pt>
                  <c:pt idx="74">
                    <c:v>SQ02703</c:v>
                  </c:pt>
                  <c:pt idx="75">
                    <c:v>SQ03024</c:v>
                  </c:pt>
                  <c:pt idx="76">
                    <c:v>SQ03116</c:v>
                  </c:pt>
                  <c:pt idx="77">
                    <c:v>SQ03321</c:v>
                  </c:pt>
                  <c:pt idx="78">
                    <c:v>SQ03350</c:v>
                  </c:pt>
                  <c:pt idx="79">
                    <c:v>SQ03387</c:v>
                  </c:pt>
                  <c:pt idx="80">
                    <c:v>SQ03476</c:v>
                  </c:pt>
                  <c:pt idx="81">
                    <c:v>SQ03546</c:v>
                  </c:pt>
                  <c:pt idx="82">
                    <c:v>SQ03626</c:v>
                  </c:pt>
                  <c:pt idx="83">
                    <c:v>SQ03733</c:v>
                  </c:pt>
                  <c:pt idx="84">
                    <c:v>SQ04488</c:v>
                  </c:pt>
                  <c:pt idx="85">
                    <c:v>SQ04598</c:v>
                  </c:pt>
                  <c:pt idx="86">
                    <c:v>SQ04603</c:v>
                  </c:pt>
                  <c:pt idx="87">
                    <c:v>SQ04612</c:v>
                  </c:pt>
                  <c:pt idx="88">
                    <c:v>SQ04665</c:v>
                  </c:pt>
                  <c:pt idx="89">
                    <c:v>SQ04960</c:v>
                  </c:pt>
                  <c:pt idx="90">
                    <c:v>TN00083</c:v>
                  </c:pt>
                  <c:pt idx="91">
                    <c:v>TN00129</c:v>
                  </c:pt>
                  <c:pt idx="92">
                    <c:v>TN00182</c:v>
                  </c:pt>
                  <c:pt idx="93">
                    <c:v>TN00214</c:v>
                  </c:pt>
                  <c:pt idx="94">
                    <c:v>TN00227</c:v>
                  </c:pt>
                  <c:pt idx="95">
                    <c:v>TN00464</c:v>
                  </c:pt>
                  <c:pt idx="96">
                    <c:v>TN00579</c:v>
                  </c:pt>
                  <c:pt idx="97">
                    <c:v>TN00698</c:v>
                  </c:pt>
                  <c:pt idx="98">
                    <c:v>TN00727</c:v>
                  </c:pt>
                  <c:pt idx="99">
                    <c:v>TN00735</c:v>
                  </c:pt>
                  <c:pt idx="100">
                    <c:v>TN00890</c:v>
                  </c:pt>
                  <c:pt idx="101">
                    <c:v>TN01028</c:v>
                  </c:pt>
                  <c:pt idx="102">
                    <c:v>TN01210</c:v>
                  </c:pt>
                  <c:pt idx="103">
                    <c:v>TN01256</c:v>
                  </c:pt>
                  <c:pt idx="104">
                    <c:v>TN01281</c:v>
                  </c:pt>
                  <c:pt idx="105">
                    <c:v>TN01340</c:v>
                  </c:pt>
                  <c:pt idx="106">
                    <c:v>TN01389</c:v>
                  </c:pt>
                  <c:pt idx="107">
                    <c:v>TN01632</c:v>
                  </c:pt>
                  <c:pt idx="108">
                    <c:v>TN01876</c:v>
                  </c:pt>
                  <c:pt idx="109">
                    <c:v>TN01912</c:v>
                  </c:pt>
                  <c:pt idx="110">
                    <c:v>TN02496</c:v>
                  </c:pt>
                  <c:pt idx="111">
                    <c:v>TN02570</c:v>
                  </c:pt>
                  <c:pt idx="112">
                    <c:v>TN02667</c:v>
                  </c:pt>
                  <c:pt idx="114">
                    <c:v>TN02674</c:v>
                  </c:pt>
                  <c:pt idx="115">
                    <c:v>TN02727</c:v>
                  </c:pt>
                  <c:pt idx="116">
                    <c:v>TN02749</c:v>
                  </c:pt>
                  <c:pt idx="117">
                    <c:v>TN02798</c:v>
                  </c:pt>
                  <c:pt idx="118">
                    <c:v>TN02883</c:v>
                  </c:pt>
                  <c:pt idx="119">
                    <c:v>TN03032</c:v>
                  </c:pt>
                  <c:pt idx="120">
                    <c:v>TN03068</c:v>
                  </c:pt>
                  <c:pt idx="121">
                    <c:v>TN03097</c:v>
                  </c:pt>
                  <c:pt idx="122">
                    <c:v>TN03169</c:v>
                  </c:pt>
                  <c:pt idx="123">
                    <c:v>TN03210</c:v>
                  </c:pt>
                  <c:pt idx="124">
                    <c:v>TN03331</c:v>
                  </c:pt>
                  <c:pt idx="125">
                    <c:v>TN03416</c:v>
                  </c:pt>
                  <c:pt idx="126">
                    <c:v>TN03575</c:v>
                  </c:pt>
                  <c:pt idx="127">
                    <c:v>TN04058</c:v>
                  </c:pt>
                  <c:pt idx="128">
                    <c:v>TN04067</c:v>
                  </c:pt>
                  <c:pt idx="129">
                    <c:v>TN04101</c:v>
                  </c:pt>
                  <c:pt idx="130">
                    <c:v>TN04175</c:v>
                  </c:pt>
                  <c:pt idx="131">
                    <c:v>TN04246</c:v>
                  </c:pt>
                  <c:pt idx="132">
                    <c:v>TN04428</c:v>
                  </c:pt>
                  <c:pt idx="133">
                    <c:v>TN04660</c:v>
                  </c:pt>
                  <c:pt idx="134">
                    <c:v>TN04740</c:v>
                  </c:pt>
                  <c:pt idx="135">
                    <c:v>VT00017</c:v>
                  </c:pt>
                  <c:pt idx="136">
                    <c:v>VT00336</c:v>
                  </c:pt>
                  <c:pt idx="137">
                    <c:v>VT00578</c:v>
                  </c:pt>
                  <c:pt idx="138">
                    <c:v>VT00596</c:v>
                  </c:pt>
                  <c:pt idx="139">
                    <c:v>VT00687</c:v>
                  </c:pt>
                  <c:pt idx="140">
                    <c:v>VT01092</c:v>
                  </c:pt>
                  <c:pt idx="141">
                    <c:v>VT01101</c:v>
                  </c:pt>
                  <c:pt idx="142">
                    <c:v>VT01249</c:v>
                  </c:pt>
                  <c:pt idx="143">
                    <c:v>VT01323</c:v>
                  </c:pt>
                  <c:pt idx="144">
                    <c:v>VT01523</c:v>
                  </c:pt>
                  <c:pt idx="145">
                    <c:v>VT01610</c:v>
                  </c:pt>
                  <c:pt idx="146">
                    <c:v>VT01684</c:v>
                  </c:pt>
                  <c:pt idx="147">
                    <c:v>VT01703</c:v>
                  </c:pt>
                  <c:pt idx="148">
                    <c:v>VT01740</c:v>
                  </c:pt>
                  <c:pt idx="149">
                    <c:v>VT01803</c:v>
                  </c:pt>
                  <c:pt idx="150">
                    <c:v>VT01893</c:v>
                  </c:pt>
                  <c:pt idx="151">
                    <c:v>VT02118</c:v>
                  </c:pt>
                  <c:pt idx="152">
                    <c:v>VT02260</c:v>
                  </c:pt>
                  <c:pt idx="153">
                    <c:v>VT02313</c:v>
                  </c:pt>
                  <c:pt idx="154">
                    <c:v>VT02319</c:v>
                  </c:pt>
                  <c:pt idx="155">
                    <c:v>VT02374</c:v>
                  </c:pt>
                  <c:pt idx="156">
                    <c:v>VT02417</c:v>
                  </c:pt>
                  <c:pt idx="157">
                    <c:v>VT02491</c:v>
                  </c:pt>
                  <c:pt idx="158">
                    <c:v>VT02532</c:v>
                  </c:pt>
                  <c:pt idx="159">
                    <c:v>VT02539</c:v>
                  </c:pt>
                  <c:pt idx="160">
                    <c:v>VT02663</c:v>
                  </c:pt>
                  <c:pt idx="161">
                    <c:v>VT02801</c:v>
                  </c:pt>
                  <c:pt idx="162">
                    <c:v>VT03307</c:v>
                  </c:pt>
                  <c:pt idx="163">
                    <c:v>VT03421</c:v>
                  </c:pt>
                  <c:pt idx="164">
                    <c:v>VT03500</c:v>
                  </c:pt>
                  <c:pt idx="165">
                    <c:v>VT03537</c:v>
                  </c:pt>
                  <c:pt idx="166">
                    <c:v>VT03552</c:v>
                  </c:pt>
                  <c:pt idx="167">
                    <c:v>VT03701</c:v>
                  </c:pt>
                  <c:pt idx="168">
                    <c:v>VT03704</c:v>
                  </c:pt>
                  <c:pt idx="169">
                    <c:v>VT03849</c:v>
                  </c:pt>
                  <c:pt idx="170">
                    <c:v>VT03988</c:v>
                  </c:pt>
                  <c:pt idx="171">
                    <c:v>VT03993</c:v>
                  </c:pt>
                  <c:pt idx="172">
                    <c:v>VT04028</c:v>
                  </c:pt>
                  <c:pt idx="173">
                    <c:v>VT04093</c:v>
                  </c:pt>
                  <c:pt idx="174">
                    <c:v>VT04137</c:v>
                  </c:pt>
                  <c:pt idx="175">
                    <c:v>VT04373</c:v>
                  </c:pt>
                  <c:pt idx="176">
                    <c:v>VT04415</c:v>
                  </c:pt>
                  <c:pt idx="177">
                    <c:v>VT04467</c:v>
                  </c:pt>
                  <c:pt idx="178">
                    <c:v>VT04552</c:v>
                  </c:pt>
                  <c:pt idx="179">
                    <c:v>VT04627</c:v>
                  </c:pt>
                  <c:pt idx="180">
                    <c:v>VT04681</c:v>
                  </c:pt>
                  <c:pt idx="181">
                    <c:v>VT04984</c:v>
                  </c:pt>
                  <c:pt idx="182">
                    <c:v>(blank)</c:v>
                  </c:pt>
                </c:lvl>
              </c:multiLvlStrCache>
            </c:multiLvlStrRef>
          </c:cat>
          <c:val>
            <c:numRef>
              <c:f>Sheet3!$D$5:$D$914</c:f>
              <c:numCache>
                <c:formatCode>General</c:formatCode>
                <c:ptCount val="183"/>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2</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2</c:v>
                </c:pt>
                <c:pt idx="72">
                  <c:v>1</c:v>
                </c:pt>
                <c:pt idx="73">
                  <c:v>1</c:v>
                </c:pt>
                <c:pt idx="74">
                  <c:v>1</c:v>
                </c:pt>
                <c:pt idx="75">
                  <c:v>2</c:v>
                </c:pt>
                <c:pt idx="76">
                  <c:v>1</c:v>
                </c:pt>
                <c:pt idx="77">
                  <c:v>1</c:v>
                </c:pt>
                <c:pt idx="78">
                  <c:v>2</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2</c:v>
                </c:pt>
                <c:pt idx="94">
                  <c:v>1</c:v>
                </c:pt>
                <c:pt idx="95">
                  <c:v>1</c:v>
                </c:pt>
                <c:pt idx="96">
                  <c:v>1</c:v>
                </c:pt>
                <c:pt idx="97">
                  <c:v>1</c:v>
                </c:pt>
                <c:pt idx="98">
                  <c:v>1</c:v>
                </c:pt>
                <c:pt idx="99">
                  <c:v>2</c:v>
                </c:pt>
                <c:pt idx="100">
                  <c:v>1</c:v>
                </c:pt>
                <c:pt idx="101">
                  <c:v>1</c:v>
                </c:pt>
                <c:pt idx="102">
                  <c:v>1</c:v>
                </c:pt>
                <c:pt idx="103">
                  <c:v>1</c:v>
                </c:pt>
                <c:pt idx="104">
                  <c:v>1</c:v>
                </c:pt>
                <c:pt idx="105">
                  <c:v>1</c:v>
                </c:pt>
                <c:pt idx="106">
                  <c:v>1</c:v>
                </c:pt>
                <c:pt idx="107">
                  <c:v>1</c:v>
                </c:pt>
                <c:pt idx="108">
                  <c:v>2</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2</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2</c:v>
                </c:pt>
                <c:pt idx="146">
                  <c:v>1</c:v>
                </c:pt>
                <c:pt idx="147">
                  <c:v>1</c:v>
                </c:pt>
                <c:pt idx="148">
                  <c:v>1</c:v>
                </c:pt>
                <c:pt idx="149">
                  <c:v>1</c:v>
                </c:pt>
                <c:pt idx="150">
                  <c:v>2</c:v>
                </c:pt>
                <c:pt idx="151">
                  <c:v>1</c:v>
                </c:pt>
                <c:pt idx="152">
                  <c:v>1</c:v>
                </c:pt>
                <c:pt idx="153">
                  <c:v>2</c:v>
                </c:pt>
                <c:pt idx="154">
                  <c:v>1</c:v>
                </c:pt>
                <c:pt idx="155">
                  <c:v>2</c:v>
                </c:pt>
                <c:pt idx="156">
                  <c:v>1</c:v>
                </c:pt>
                <c:pt idx="157">
                  <c:v>1</c:v>
                </c:pt>
                <c:pt idx="158">
                  <c:v>1</c:v>
                </c:pt>
                <c:pt idx="159">
                  <c:v>1</c:v>
                </c:pt>
                <c:pt idx="160">
                  <c:v>1</c:v>
                </c:pt>
                <c:pt idx="161">
                  <c:v>1</c:v>
                </c:pt>
                <c:pt idx="162">
                  <c:v>1</c:v>
                </c:pt>
                <c:pt idx="163">
                  <c:v>1</c:v>
                </c:pt>
                <c:pt idx="164">
                  <c:v>1</c:v>
                </c:pt>
                <c:pt idx="165">
                  <c:v>2</c:v>
                </c:pt>
                <c:pt idx="166">
                  <c:v>1</c:v>
                </c:pt>
                <c:pt idx="167">
                  <c:v>1</c:v>
                </c:pt>
                <c:pt idx="168">
                  <c:v>1</c:v>
                </c:pt>
                <c:pt idx="169">
                  <c:v>1</c:v>
                </c:pt>
                <c:pt idx="170">
                  <c:v>1</c:v>
                </c:pt>
                <c:pt idx="171">
                  <c:v>1</c:v>
                </c:pt>
                <c:pt idx="172">
                  <c:v>2</c:v>
                </c:pt>
                <c:pt idx="173">
                  <c:v>1</c:v>
                </c:pt>
                <c:pt idx="174">
                  <c:v>1</c:v>
                </c:pt>
                <c:pt idx="175">
                  <c:v>1</c:v>
                </c:pt>
                <c:pt idx="176">
                  <c:v>1</c:v>
                </c:pt>
                <c:pt idx="177">
                  <c:v>1</c:v>
                </c:pt>
                <c:pt idx="178">
                  <c:v>1</c:v>
                </c:pt>
                <c:pt idx="179">
                  <c:v>1</c:v>
                </c:pt>
                <c:pt idx="180">
                  <c:v>1</c:v>
                </c:pt>
                <c:pt idx="181">
                  <c:v>1</c:v>
                </c:pt>
              </c:numCache>
            </c:numRef>
          </c:val>
        </c:ser>
        <c:ser>
          <c:idx val="3"/>
          <c:order val="3"/>
          <c:tx>
            <c:strRef>
              <c:f>Sheet3!$E$3:$E$4</c:f>
              <c:strCache>
                <c:ptCount val="1"/>
                <c:pt idx="0">
                  <c:v>Count of Work location</c:v>
                </c:pt>
              </c:strCache>
            </c:strRef>
          </c:tx>
          <c:dLbls>
            <c:txPr>
              <a:bodyPr/>
              <a:lstStyle/>
              <a:p>
                <a:pPr>
                  <a:defRPr/>
                </a:pPr>
                <a:endParaRPr lang="en-US"/>
              </a:p>
            </c:txPr>
            <c:showVal val="1"/>
          </c:dLbls>
          <c:cat>
            <c:multiLvlStrRef>
              <c:f>Sheet3!$A$5:$A$914</c:f>
              <c:multiLvlStrCache>
                <c:ptCount val="183"/>
                <c:lvl>
                  <c:pt idx="0">
                    <c:v>Permanent</c:v>
                  </c:pt>
                  <c:pt idx="1">
                    <c:v>Permanent</c:v>
                  </c:pt>
                  <c:pt idx="2">
                    <c:v>Permanent</c:v>
                  </c:pt>
                  <c:pt idx="3">
                    <c:v>Permanent</c:v>
                  </c:pt>
                  <c:pt idx="4">
                    <c:v>Permanent</c:v>
                  </c:pt>
                  <c:pt idx="5">
                    <c:v>Permanent</c:v>
                  </c:pt>
                  <c:pt idx="6">
                    <c:v>Permanent</c:v>
                  </c:pt>
                  <c:pt idx="7">
                    <c:v>Permanent</c:v>
                  </c:pt>
                  <c:pt idx="8">
                    <c:v>Permanent</c:v>
                  </c:pt>
                  <c:pt idx="9">
                    <c:v>Permanent</c:v>
                  </c:pt>
                  <c:pt idx="10">
                    <c:v>Permanent</c:v>
                  </c:pt>
                  <c:pt idx="11">
                    <c:v>Permanent</c:v>
                  </c:pt>
                  <c:pt idx="12">
                    <c:v>Permanent</c:v>
                  </c:pt>
                  <c:pt idx="13">
                    <c:v>Permanent</c:v>
                  </c:pt>
                  <c:pt idx="14">
                    <c:v>Permanent</c:v>
                  </c:pt>
                  <c:pt idx="15">
                    <c:v>Permanent</c:v>
                  </c:pt>
                  <c:pt idx="16">
                    <c:v>Permanent</c:v>
                  </c:pt>
                  <c:pt idx="17">
                    <c:v>Permanent</c:v>
                  </c:pt>
                  <c:pt idx="18">
                    <c:v>Permanent</c:v>
                  </c:pt>
                  <c:pt idx="19">
                    <c:v>Permanent</c:v>
                  </c:pt>
                  <c:pt idx="20">
                    <c:v>Permanent</c:v>
                  </c:pt>
                  <c:pt idx="21">
                    <c:v>Permanent</c:v>
                  </c:pt>
                  <c:pt idx="22">
                    <c:v>Permanent</c:v>
                  </c:pt>
                  <c:pt idx="23">
                    <c:v>Permanent</c:v>
                  </c:pt>
                  <c:pt idx="24">
                    <c:v>Permanent</c:v>
                  </c:pt>
                  <c:pt idx="25">
                    <c:v>Permanent</c:v>
                  </c:pt>
                  <c:pt idx="26">
                    <c:v>Permanent</c:v>
                  </c:pt>
                  <c:pt idx="27">
                    <c:v>Permanent</c:v>
                  </c:pt>
                  <c:pt idx="28">
                    <c:v>Permanent</c:v>
                  </c:pt>
                  <c:pt idx="29">
                    <c:v>Permanent</c:v>
                  </c:pt>
                  <c:pt idx="30">
                    <c:v>Permanent</c:v>
                  </c:pt>
                  <c:pt idx="31">
                    <c:v>Permanent</c:v>
                  </c:pt>
                  <c:pt idx="32">
                    <c:v>Permanent</c:v>
                  </c:pt>
                  <c:pt idx="33">
                    <c:v>Permanent</c:v>
                  </c:pt>
                  <c:pt idx="34">
                    <c:v>Permanent</c:v>
                  </c:pt>
                  <c:pt idx="35">
                    <c:v>Permanent</c:v>
                  </c:pt>
                  <c:pt idx="36">
                    <c:v>Permanent</c:v>
                  </c:pt>
                  <c:pt idx="37">
                    <c:v>Permanent</c:v>
                  </c:pt>
                  <c:pt idx="38">
                    <c:v>Permanent</c:v>
                  </c:pt>
                  <c:pt idx="39">
                    <c:v>Permanent</c:v>
                  </c:pt>
                  <c:pt idx="40">
                    <c:v>Permanent</c:v>
                  </c:pt>
                  <c:pt idx="41">
                    <c:v>Permanent</c:v>
                  </c:pt>
                  <c:pt idx="42">
                    <c:v>Permanent</c:v>
                  </c:pt>
                  <c:pt idx="43">
                    <c:v>Permanent</c:v>
                  </c:pt>
                  <c:pt idx="44">
                    <c:v>Permanent</c:v>
                  </c:pt>
                  <c:pt idx="45">
                    <c:v>Permanent</c:v>
                  </c:pt>
                  <c:pt idx="46">
                    <c:v>Permanent</c:v>
                  </c:pt>
                  <c:pt idx="47">
                    <c:v>Permanent</c:v>
                  </c:pt>
                  <c:pt idx="48">
                    <c:v>Permanent</c:v>
                  </c:pt>
                  <c:pt idx="49">
                    <c:v>Permanent</c:v>
                  </c:pt>
                  <c:pt idx="50">
                    <c:v>Permanent</c:v>
                  </c:pt>
                  <c:pt idx="51">
                    <c:v>Permanent</c:v>
                  </c:pt>
                  <c:pt idx="52">
                    <c:v>Permanent</c:v>
                  </c:pt>
                  <c:pt idx="53">
                    <c:v>Permanent</c:v>
                  </c:pt>
                  <c:pt idx="54">
                    <c:v>Permanent</c:v>
                  </c:pt>
                  <c:pt idx="55">
                    <c:v>Permanent</c:v>
                  </c:pt>
                  <c:pt idx="56">
                    <c:v>Permanent</c:v>
                  </c:pt>
                  <c:pt idx="57">
                    <c:v>Permanent</c:v>
                  </c:pt>
                  <c:pt idx="58">
                    <c:v>Permanent</c:v>
                  </c:pt>
                  <c:pt idx="59">
                    <c:v>Permanent</c:v>
                  </c:pt>
                  <c:pt idx="60">
                    <c:v>Permanent</c:v>
                  </c:pt>
                  <c:pt idx="61">
                    <c:v>Permanent</c:v>
                  </c:pt>
                  <c:pt idx="62">
                    <c:v>Permanent</c:v>
                  </c:pt>
                  <c:pt idx="63">
                    <c:v>Permanent</c:v>
                  </c:pt>
                  <c:pt idx="64">
                    <c:v>Permanent</c:v>
                  </c:pt>
                  <c:pt idx="65">
                    <c:v>Permanent</c:v>
                  </c:pt>
                  <c:pt idx="66">
                    <c:v>Permanent</c:v>
                  </c:pt>
                  <c:pt idx="67">
                    <c:v>Permanent</c:v>
                  </c:pt>
                  <c:pt idx="68">
                    <c:v>Permanent</c:v>
                  </c:pt>
                  <c:pt idx="69">
                    <c:v>Permanent</c:v>
                  </c:pt>
                  <c:pt idx="70">
                    <c:v>Permanent</c:v>
                  </c:pt>
                  <c:pt idx="71">
                    <c:v>Permanent</c:v>
                  </c:pt>
                  <c:pt idx="72">
                    <c:v>Permanent</c:v>
                  </c:pt>
                  <c:pt idx="73">
                    <c:v>Permanent</c:v>
                  </c:pt>
                  <c:pt idx="74">
                    <c:v>Permanent</c:v>
                  </c:pt>
                  <c:pt idx="75">
                    <c:v>Permanent</c:v>
                  </c:pt>
                  <c:pt idx="76">
                    <c:v>Permanent</c:v>
                  </c:pt>
                  <c:pt idx="77">
                    <c:v>Permanent</c:v>
                  </c:pt>
                  <c:pt idx="78">
                    <c:v>Permanent</c:v>
                  </c:pt>
                  <c:pt idx="79">
                    <c:v>Permanent</c:v>
                  </c:pt>
                  <c:pt idx="80">
                    <c:v>Permanent</c:v>
                  </c:pt>
                  <c:pt idx="81">
                    <c:v>Permanent</c:v>
                  </c:pt>
                  <c:pt idx="82">
                    <c:v>Permanent</c:v>
                  </c:pt>
                  <c:pt idx="83">
                    <c:v>Permanent</c:v>
                  </c:pt>
                  <c:pt idx="84">
                    <c:v>Permanent</c:v>
                  </c:pt>
                  <c:pt idx="85">
                    <c:v>Permanent</c:v>
                  </c:pt>
                  <c:pt idx="86">
                    <c:v>Permanent</c:v>
                  </c:pt>
                  <c:pt idx="87">
                    <c:v>Permanent</c:v>
                  </c:pt>
                  <c:pt idx="88">
                    <c:v>Permanent</c:v>
                  </c:pt>
                  <c:pt idx="89">
                    <c:v>Permanent</c:v>
                  </c:pt>
                  <c:pt idx="90">
                    <c:v>Permanent</c:v>
                  </c:pt>
                  <c:pt idx="91">
                    <c:v>Permanent</c:v>
                  </c:pt>
                  <c:pt idx="92">
                    <c:v>Permanent</c:v>
                  </c:pt>
                  <c:pt idx="93">
                    <c:v>Permanent</c:v>
                  </c:pt>
                  <c:pt idx="94">
                    <c:v>Permanent</c:v>
                  </c:pt>
                  <c:pt idx="95">
                    <c:v>Permanent</c:v>
                  </c:pt>
                  <c:pt idx="96">
                    <c:v>Permanent</c:v>
                  </c:pt>
                  <c:pt idx="97">
                    <c:v>Permanent</c:v>
                  </c:pt>
                  <c:pt idx="98">
                    <c:v>Permanent</c:v>
                  </c:pt>
                  <c:pt idx="99">
                    <c:v>Permanent</c:v>
                  </c:pt>
                  <c:pt idx="100">
                    <c:v>Permanent</c:v>
                  </c:pt>
                  <c:pt idx="101">
                    <c:v>Permanent</c:v>
                  </c:pt>
                  <c:pt idx="102">
                    <c:v>Permanent</c:v>
                  </c:pt>
                  <c:pt idx="103">
                    <c:v>Permanent</c:v>
                  </c:pt>
                  <c:pt idx="104">
                    <c:v>Permanent</c:v>
                  </c:pt>
                  <c:pt idx="105">
                    <c:v>Permanent</c:v>
                  </c:pt>
                  <c:pt idx="106">
                    <c:v>Permanent</c:v>
                  </c:pt>
                  <c:pt idx="107">
                    <c:v>Permanent</c:v>
                  </c:pt>
                  <c:pt idx="108">
                    <c:v>Permanent</c:v>
                  </c:pt>
                  <c:pt idx="109">
                    <c:v>Permanent</c:v>
                  </c:pt>
                  <c:pt idx="110">
                    <c:v>Permanent</c:v>
                  </c:pt>
                  <c:pt idx="111">
                    <c:v>Permanent</c:v>
                  </c:pt>
                  <c:pt idx="112">
                    <c:v>Permanent</c:v>
                  </c:pt>
                  <c:pt idx="113">
                    <c:v>Permanent</c:v>
                  </c:pt>
                  <c:pt idx="114">
                    <c:v>Permanent</c:v>
                  </c:pt>
                  <c:pt idx="115">
                    <c:v>Permanent</c:v>
                  </c:pt>
                  <c:pt idx="116">
                    <c:v>Permanent</c:v>
                  </c:pt>
                  <c:pt idx="117">
                    <c:v>Permanent</c:v>
                  </c:pt>
                  <c:pt idx="118">
                    <c:v>Permanent</c:v>
                  </c:pt>
                  <c:pt idx="119">
                    <c:v>Permanent</c:v>
                  </c:pt>
                  <c:pt idx="120">
                    <c:v>Fixed Term</c:v>
                  </c:pt>
                  <c:pt idx="121">
                    <c:v>Fixed Term</c:v>
                  </c:pt>
                  <c:pt idx="122">
                    <c:v>Fixed Term</c:v>
                  </c:pt>
                  <c:pt idx="123">
                    <c:v>Fixed Term</c:v>
                  </c:pt>
                  <c:pt idx="124">
                    <c:v>Fixed Term</c:v>
                  </c:pt>
                  <c:pt idx="125">
                    <c:v>Fixed Term</c:v>
                  </c:pt>
                  <c:pt idx="126">
                    <c:v>Fixed Term</c:v>
                  </c:pt>
                  <c:pt idx="127">
                    <c:v>Fixed Term</c:v>
                  </c:pt>
                  <c:pt idx="128">
                    <c:v>Fixed Term</c:v>
                  </c:pt>
                  <c:pt idx="129">
                    <c:v>Fixed Term</c:v>
                  </c:pt>
                  <c:pt idx="130">
                    <c:v>Fixed Term</c:v>
                  </c:pt>
                  <c:pt idx="131">
                    <c:v>Fixed Term</c:v>
                  </c:pt>
                  <c:pt idx="132">
                    <c:v>Fixed Term</c:v>
                  </c:pt>
                  <c:pt idx="133">
                    <c:v>Fixed Term</c:v>
                  </c:pt>
                  <c:pt idx="134">
                    <c:v>Fixed Term</c:v>
                  </c:pt>
                  <c:pt idx="135">
                    <c:v>Fixed Term</c:v>
                  </c:pt>
                  <c:pt idx="136">
                    <c:v>Fixed Term</c:v>
                  </c:pt>
                  <c:pt idx="137">
                    <c:v>Fixed Term</c:v>
                  </c:pt>
                  <c:pt idx="138">
                    <c:v>Fixed Term</c:v>
                  </c:pt>
                  <c:pt idx="139">
                    <c:v>Fixed Term</c:v>
                  </c:pt>
                  <c:pt idx="140">
                    <c:v>Fixed Term</c:v>
                  </c:pt>
                  <c:pt idx="141">
                    <c:v>Fixed Term</c:v>
                  </c:pt>
                  <c:pt idx="142">
                    <c:v>Fixed Term</c:v>
                  </c:pt>
                  <c:pt idx="143">
                    <c:v>Fixed Term</c:v>
                  </c:pt>
                  <c:pt idx="144">
                    <c:v>Fixed Term</c:v>
                  </c:pt>
                  <c:pt idx="145">
                    <c:v>Fixed Term</c:v>
                  </c:pt>
                  <c:pt idx="146">
                    <c:v>Fixed Term</c:v>
                  </c:pt>
                  <c:pt idx="147">
                    <c:v>Fixed Term</c:v>
                  </c:pt>
                  <c:pt idx="148">
                    <c:v>Fixed Term</c:v>
                  </c:pt>
                  <c:pt idx="149">
                    <c:v>Fixed Term</c:v>
                  </c:pt>
                  <c:pt idx="150">
                    <c:v>Fixed Term</c:v>
                  </c:pt>
                  <c:pt idx="151">
                    <c:v>Fixed Term</c:v>
                  </c:pt>
                  <c:pt idx="152">
                    <c:v>Temporary</c:v>
                  </c:pt>
                  <c:pt idx="153">
                    <c:v>Temporary</c:v>
                  </c:pt>
                  <c:pt idx="154">
                    <c:v>Temporary</c:v>
                  </c:pt>
                  <c:pt idx="155">
                    <c:v>Temporary</c:v>
                  </c:pt>
                  <c:pt idx="156">
                    <c:v>Temporary</c:v>
                  </c:pt>
                  <c:pt idx="157">
                    <c:v>Temporary</c:v>
                  </c:pt>
                  <c:pt idx="158">
                    <c:v>Temporary</c:v>
                  </c:pt>
                  <c:pt idx="159">
                    <c:v>Temporary</c:v>
                  </c:pt>
                  <c:pt idx="160">
                    <c:v>Temporary</c:v>
                  </c:pt>
                  <c:pt idx="161">
                    <c:v>Temporary</c:v>
                  </c:pt>
                  <c:pt idx="162">
                    <c:v>Temporary</c:v>
                  </c:pt>
                  <c:pt idx="163">
                    <c:v>Temporary</c:v>
                  </c:pt>
                  <c:pt idx="164">
                    <c:v>Temporary</c:v>
                  </c:pt>
                  <c:pt idx="165">
                    <c:v>Temporary</c:v>
                  </c:pt>
                  <c:pt idx="166">
                    <c:v>Temporary</c:v>
                  </c:pt>
                  <c:pt idx="167">
                    <c:v>Temporary</c:v>
                  </c:pt>
                  <c:pt idx="168">
                    <c:v>Temporary</c:v>
                  </c:pt>
                  <c:pt idx="169">
                    <c:v>Temporary</c:v>
                  </c:pt>
                  <c:pt idx="170">
                    <c:v>Temporary</c:v>
                  </c:pt>
                  <c:pt idx="171">
                    <c:v>Temporary</c:v>
                  </c:pt>
                  <c:pt idx="172">
                    <c:v>Temporary</c:v>
                  </c:pt>
                  <c:pt idx="173">
                    <c:v>Temporary</c:v>
                  </c:pt>
                  <c:pt idx="174">
                    <c:v>Temporary</c:v>
                  </c:pt>
                  <c:pt idx="175">
                    <c:v>Temporary</c:v>
                  </c:pt>
                  <c:pt idx="176">
                    <c:v>Temporary</c:v>
                  </c:pt>
                  <c:pt idx="177">
                    <c:v>Temporary</c:v>
                  </c:pt>
                  <c:pt idx="178">
                    <c:v>Temporary</c:v>
                  </c:pt>
                  <c:pt idx="179">
                    <c:v>Temporary</c:v>
                  </c:pt>
                  <c:pt idx="180">
                    <c:v>Temporary</c:v>
                  </c:pt>
                  <c:pt idx="181">
                    <c:v>Temporary</c:v>
                  </c:pt>
                  <c:pt idx="182">
                    <c:v>(blank)</c:v>
                  </c:pt>
                </c:lvl>
                <c:lvl>
                  <c:pt idx="0">
                    <c:v>13-Jan-20</c:v>
                  </c:pt>
                  <c:pt idx="1">
                    <c:v>12-Nov-18</c:v>
                  </c:pt>
                  <c:pt idx="2">
                    <c:v>44011</c:v>
                  </c:pt>
                  <c:pt idx="3">
                    <c:v>44011</c:v>
                  </c:pt>
                  <c:pt idx="4">
                    <c:v>43494</c:v>
                  </c:pt>
                  <c:pt idx="5">
                    <c:v>43682</c:v>
                  </c:pt>
                  <c:pt idx="6">
                    <c:v>18-Mar-20</c:v>
                  </c:pt>
                  <c:pt idx="7">
                    <c:v>44288</c:v>
                  </c:pt>
                  <c:pt idx="8">
                    <c:v>44285</c:v>
                  </c:pt>
                  <c:pt idx="9">
                    <c:v>44501</c:v>
                  </c:pt>
                  <c:pt idx="10">
                    <c:v>21-Oct-19</c:v>
                  </c:pt>
                  <c:pt idx="11">
                    <c:v>44223</c:v>
                  </c:pt>
                  <c:pt idx="12">
                    <c:v>44425</c:v>
                  </c:pt>
                  <c:pt idx="13">
                    <c:v>5-Feb-18</c:v>
                  </c:pt>
                  <c:pt idx="14">
                    <c:v>14-Nov-18</c:v>
                  </c:pt>
                  <c:pt idx="15">
                    <c:v>Aug 12, 2020</c:v>
                  </c:pt>
                  <c:pt idx="16">
                    <c:v>43416</c:v>
                  </c:pt>
                  <c:pt idx="17">
                    <c:v>44004</c:v>
                  </c:pt>
                  <c:pt idx="18">
                    <c:v>8-Jul-19</c:v>
                  </c:pt>
                  <c:pt idx="19">
                    <c:v>7-Dec-20</c:v>
                  </c:pt>
                  <c:pt idx="20">
                    <c:v>43567</c:v>
                  </c:pt>
                  <c:pt idx="21">
                    <c:v>29-Apr-21</c:v>
                  </c:pt>
                  <c:pt idx="22">
                    <c:v>43874</c:v>
                  </c:pt>
                  <c:pt idx="23">
                    <c:v>43146</c:v>
                  </c:pt>
                  <c:pt idx="24">
                    <c:v>43794</c:v>
                  </c:pt>
                  <c:pt idx="25">
                    <c:v>26-Jun-19</c:v>
                  </c:pt>
                  <c:pt idx="26">
                    <c:v>30-Aug-19</c:v>
                  </c:pt>
                  <c:pt idx="27">
                    <c:v>4-Oct-21</c:v>
                  </c:pt>
                  <c:pt idx="28">
                    <c:v>43206</c:v>
                  </c:pt>
                  <c:pt idx="29">
                    <c:v>43397</c:v>
                  </c:pt>
                  <c:pt idx="30">
                    <c:v>26-Aug-21</c:v>
                  </c:pt>
                  <c:pt idx="31">
                    <c:v>28-Dec-20</c:v>
                  </c:pt>
                  <c:pt idx="32">
                    <c:v>44078</c:v>
                  </c:pt>
                  <c:pt idx="33">
                    <c:v>44431</c:v>
                  </c:pt>
                  <c:pt idx="34">
                    <c:v>30-Apr-20</c:v>
                  </c:pt>
                  <c:pt idx="35">
                    <c:v>18-Nov-19</c:v>
                  </c:pt>
                  <c:pt idx="36">
                    <c:v>44431</c:v>
                  </c:pt>
                  <c:pt idx="37">
                    <c:v>19-Apr-21</c:v>
                  </c:pt>
                  <c:pt idx="38">
                    <c:v>44502</c:v>
                  </c:pt>
                  <c:pt idx="39">
                    <c:v>43710</c:v>
                  </c:pt>
                  <c:pt idx="40">
                    <c:v>43914</c:v>
                  </c:pt>
                  <c:pt idx="41">
                    <c:v>43164</c:v>
                  </c:pt>
                  <c:pt idx="42">
                    <c:v>Oct 16, 2020</c:v>
                  </c:pt>
                  <c:pt idx="43">
                    <c:v>43152</c:v>
                  </c:pt>
                  <c:pt idx="44">
                    <c:v>43943</c:v>
                  </c:pt>
                  <c:pt idx="45">
                    <c:v>44393</c:v>
                  </c:pt>
                  <c:pt idx="46">
                    <c:v>43466</c:v>
                  </c:pt>
                  <c:pt idx="47">
                    <c:v>25-Oct-19</c:v>
                  </c:pt>
                  <c:pt idx="48">
                    <c:v>23-Apr-18</c:v>
                  </c:pt>
                  <c:pt idx="49">
                    <c:v>May 11, 2020</c:v>
                  </c:pt>
                  <c:pt idx="50">
                    <c:v>43846</c:v>
                  </c:pt>
                  <c:pt idx="51">
                    <c:v>12-Feb-21</c:v>
                  </c:pt>
                  <c:pt idx="52">
                    <c:v>30-Sep-20</c:v>
                  </c:pt>
                  <c:pt idx="53">
                    <c:v>44062</c:v>
                  </c:pt>
                  <c:pt idx="54">
                    <c:v>44221</c:v>
                  </c:pt>
                  <c:pt idx="55">
                    <c:v>43416</c:v>
                  </c:pt>
                  <c:pt idx="56">
                    <c:v>26-Mar-19</c:v>
                  </c:pt>
                  <c:pt idx="57">
                    <c:v>43255</c:v>
                  </c:pt>
                  <c:pt idx="58">
                    <c:v>43508</c:v>
                  </c:pt>
                  <c:pt idx="59">
                    <c:v>43392</c:v>
                  </c:pt>
                  <c:pt idx="60">
                    <c:v>43725</c:v>
                  </c:pt>
                  <c:pt idx="61">
                    <c:v>43643</c:v>
                  </c:pt>
                  <c:pt idx="62">
                    <c:v>43504</c:v>
                  </c:pt>
                  <c:pt idx="63">
                    <c:v>43504</c:v>
                  </c:pt>
                  <c:pt idx="64">
                    <c:v>44393</c:v>
                  </c:pt>
                  <c:pt idx="65">
                    <c:v>Sep 23, 2021</c:v>
                  </c:pt>
                  <c:pt idx="66">
                    <c:v>44193</c:v>
                  </c:pt>
                  <c:pt idx="67">
                    <c:v>26-Jun-18</c:v>
                  </c:pt>
                  <c:pt idx="68">
                    <c:v>43839</c:v>
                  </c:pt>
                  <c:pt idx="69">
                    <c:v>43521</c:v>
                  </c:pt>
                  <c:pt idx="70">
                    <c:v>Jan 25, 2021</c:v>
                  </c:pt>
                  <c:pt idx="71">
                    <c:v>27-Dec-19</c:v>
                  </c:pt>
                  <c:pt idx="72">
                    <c:v>7-Jun-18</c:v>
                  </c:pt>
                  <c:pt idx="73">
                    <c:v>Jul 16, 2019</c:v>
                  </c:pt>
                  <c:pt idx="74">
                    <c:v>3-Jul-19</c:v>
                  </c:pt>
                  <c:pt idx="75">
                    <c:v>43390</c:v>
                  </c:pt>
                  <c:pt idx="76">
                    <c:v>43521</c:v>
                  </c:pt>
                  <c:pt idx="77">
                    <c:v>43297</c:v>
                  </c:pt>
                  <c:pt idx="78">
                    <c:v>18-Feb-19</c:v>
                  </c:pt>
                  <c:pt idx="79">
                    <c:v>Apr 15, 2020</c:v>
                  </c:pt>
                  <c:pt idx="80">
                    <c:v>13-Aug-18</c:v>
                  </c:pt>
                  <c:pt idx="81">
                    <c:v>Jul 5, 2021</c:v>
                  </c:pt>
                  <c:pt idx="82">
                    <c:v>19-Jul-21</c:v>
                  </c:pt>
                  <c:pt idx="83">
                    <c:v>24-Apr-20</c:v>
                  </c:pt>
                  <c:pt idx="84">
                    <c:v>28-Jan-19</c:v>
                  </c:pt>
                  <c:pt idx="85">
                    <c:v>43584</c:v>
                  </c:pt>
                  <c:pt idx="86">
                    <c:v>29-Oct-18</c:v>
                  </c:pt>
                  <c:pt idx="87">
                    <c:v>43902</c:v>
                  </c:pt>
                  <c:pt idx="88">
                    <c:v>43801</c:v>
                  </c:pt>
                  <c:pt idx="89">
                    <c:v>43822</c:v>
                  </c:pt>
                  <c:pt idx="90">
                    <c:v>3-Sep-18</c:v>
                  </c:pt>
                  <c:pt idx="91">
                    <c:v>43538</c:v>
                  </c:pt>
                  <c:pt idx="92">
                    <c:v>Nov 25, 2019</c:v>
                  </c:pt>
                  <c:pt idx="93">
                    <c:v>Dec 24, 2019</c:v>
                  </c:pt>
                  <c:pt idx="94">
                    <c:v>24-Nov-20</c:v>
                  </c:pt>
                  <c:pt idx="95">
                    <c:v>27-Jan-20</c:v>
                  </c:pt>
                  <c:pt idx="96">
                    <c:v>44019</c:v>
                  </c:pt>
                  <c:pt idx="97">
                    <c:v>43669</c:v>
                  </c:pt>
                  <c:pt idx="98">
                    <c:v>Jan 29, 2019</c:v>
                  </c:pt>
                  <c:pt idx="99">
                    <c:v>43452</c:v>
                  </c:pt>
                  <c:pt idx="100">
                    <c:v>22-Feb-21</c:v>
                  </c:pt>
                  <c:pt idx="101">
                    <c:v>43340</c:v>
                  </c:pt>
                  <c:pt idx="102">
                    <c:v>43602</c:v>
                  </c:pt>
                  <c:pt idx="103">
                    <c:v>43916</c:v>
                  </c:pt>
                  <c:pt idx="104">
                    <c:v>27-Jan-20</c:v>
                  </c:pt>
                  <c:pt idx="105">
                    <c:v>May 5, 2020</c:v>
                  </c:pt>
                  <c:pt idx="106">
                    <c:v>21-Dec-20</c:v>
                  </c:pt>
                  <c:pt idx="107">
                    <c:v>Apr 29, 2020</c:v>
                  </c:pt>
                  <c:pt idx="108">
                    <c:v>10-Aug-20</c:v>
                  </c:pt>
                  <c:pt idx="109">
                    <c:v>2-Oct-19</c:v>
                  </c:pt>
                  <c:pt idx="110">
                    <c:v>43430</c:v>
                  </c:pt>
                  <c:pt idx="111">
                    <c:v>43397</c:v>
                  </c:pt>
                  <c:pt idx="112">
                    <c:v>16-Sep-19</c:v>
                  </c:pt>
                  <c:pt idx="113">
                    <c:v>16-Sep-19</c:v>
                  </c:pt>
                  <c:pt idx="114">
                    <c:v>44494</c:v>
                  </c:pt>
                  <c:pt idx="115">
                    <c:v>25-Sep-19</c:v>
                  </c:pt>
                  <c:pt idx="116">
                    <c:v>2-Apr-18</c:v>
                  </c:pt>
                  <c:pt idx="117">
                    <c:v>3-Jan-19</c:v>
                  </c:pt>
                  <c:pt idx="118">
                    <c:v>43332</c:v>
                  </c:pt>
                  <c:pt idx="119">
                    <c:v>44203</c:v>
                  </c:pt>
                  <c:pt idx="120">
                    <c:v>31-Dec-18</c:v>
                  </c:pt>
                  <c:pt idx="121">
                    <c:v>1-Feb-19</c:v>
                  </c:pt>
                  <c:pt idx="122">
                    <c:v>Nov 2, 2018</c:v>
                  </c:pt>
                  <c:pt idx="123">
                    <c:v>43272</c:v>
                  </c:pt>
                  <c:pt idx="124">
                    <c:v>27-May-19</c:v>
                  </c:pt>
                  <c:pt idx="125">
                    <c:v>43809</c:v>
                  </c:pt>
                  <c:pt idx="126">
                    <c:v>4-Feb-19</c:v>
                  </c:pt>
                  <c:pt idx="127">
                    <c:v>43563</c:v>
                  </c:pt>
                  <c:pt idx="128">
                    <c:v>15-Apr-19</c:v>
                  </c:pt>
                  <c:pt idx="129">
                    <c:v>43280</c:v>
                  </c:pt>
                  <c:pt idx="130">
                    <c:v>26-Nov-18</c:v>
                  </c:pt>
                  <c:pt idx="131">
                    <c:v>44067</c:v>
                  </c:pt>
                  <c:pt idx="132">
                    <c:v>8-Jan-19</c:v>
                  </c:pt>
                  <c:pt idx="133">
                    <c:v>44195</c:v>
                  </c:pt>
                  <c:pt idx="134">
                    <c:v>43815</c:v>
                  </c:pt>
                  <c:pt idx="135">
                    <c:v>44077</c:v>
                  </c:pt>
                  <c:pt idx="136">
                    <c:v>43791</c:v>
                  </c:pt>
                  <c:pt idx="137">
                    <c:v>Oct 18, 2021</c:v>
                  </c:pt>
                  <c:pt idx="138">
                    <c:v>12-Oct-20</c:v>
                  </c:pt>
                  <c:pt idx="139">
                    <c:v>May 14, 2019</c:v>
                  </c:pt>
                  <c:pt idx="140">
                    <c:v>43305</c:v>
                  </c:pt>
                  <c:pt idx="141">
                    <c:v>43283</c:v>
                  </c:pt>
                  <c:pt idx="142">
                    <c:v>44473</c:v>
                  </c:pt>
                  <c:pt idx="143">
                    <c:v>29-Aug-19</c:v>
                  </c:pt>
                  <c:pt idx="144">
                    <c:v>26-Feb-20</c:v>
                  </c:pt>
                  <c:pt idx="145">
                    <c:v>43458</c:v>
                  </c:pt>
                  <c:pt idx="146">
                    <c:v>43258</c:v>
                  </c:pt>
                  <c:pt idx="147">
                    <c:v>43430</c:v>
                  </c:pt>
                  <c:pt idx="148">
                    <c:v>19-Jul-19</c:v>
                  </c:pt>
                  <c:pt idx="149">
                    <c:v>Mar 5, 2018</c:v>
                  </c:pt>
                  <c:pt idx="150">
                    <c:v>43250</c:v>
                  </c:pt>
                  <c:pt idx="151">
                    <c:v>10-Feb-21</c:v>
                  </c:pt>
                  <c:pt idx="152">
                    <c:v>10-Apr-20</c:v>
                  </c:pt>
                  <c:pt idx="153">
                    <c:v>43808</c:v>
                  </c:pt>
                  <c:pt idx="154">
                    <c:v>43489</c:v>
                  </c:pt>
                  <c:pt idx="155">
                    <c:v>Oct 1, 2018</c:v>
                  </c:pt>
                  <c:pt idx="156">
                    <c:v>12-Mar-18</c:v>
                  </c:pt>
                  <c:pt idx="157">
                    <c:v>43291</c:v>
                  </c:pt>
                  <c:pt idx="158">
                    <c:v>43234</c:v>
                  </c:pt>
                  <c:pt idx="159">
                    <c:v>10-Dec-18</c:v>
                  </c:pt>
                  <c:pt idx="160">
                    <c:v>1-Feb-21</c:v>
                  </c:pt>
                  <c:pt idx="161">
                    <c:v>27-Jul-20</c:v>
                  </c:pt>
                  <c:pt idx="162">
                    <c:v>43700</c:v>
                  </c:pt>
                  <c:pt idx="163">
                    <c:v>15-Mar-21</c:v>
                  </c:pt>
                  <c:pt idx="164">
                    <c:v>44357</c:v>
                  </c:pt>
                  <c:pt idx="165">
                    <c:v>43972</c:v>
                  </c:pt>
                  <c:pt idx="166">
                    <c:v>Jun 11, 2021</c:v>
                  </c:pt>
                  <c:pt idx="167">
                    <c:v>43794</c:v>
                  </c:pt>
                  <c:pt idx="168">
                    <c:v>Nov 13, 2020</c:v>
                  </c:pt>
                  <c:pt idx="169">
                    <c:v>18-Apr-19</c:v>
                  </c:pt>
                  <c:pt idx="170">
                    <c:v>9-Sep-19</c:v>
                  </c:pt>
                  <c:pt idx="171">
                    <c:v>30-Mar-21</c:v>
                  </c:pt>
                  <c:pt idx="172">
                    <c:v>43895</c:v>
                  </c:pt>
                  <c:pt idx="173">
                    <c:v>43949</c:v>
                  </c:pt>
                  <c:pt idx="174">
                    <c:v>43633</c:v>
                  </c:pt>
                  <c:pt idx="175">
                    <c:v>29-Jan-18</c:v>
                  </c:pt>
                  <c:pt idx="176">
                    <c:v>12-Mar-18</c:v>
                  </c:pt>
                  <c:pt idx="177">
                    <c:v>16-Sep-20</c:v>
                  </c:pt>
                  <c:pt idx="178">
                    <c:v>43311</c:v>
                  </c:pt>
                  <c:pt idx="179">
                    <c:v>44383</c:v>
                  </c:pt>
                  <c:pt idx="180">
                    <c:v>Nov 30, 2018</c:v>
                  </c:pt>
                  <c:pt idx="181">
                    <c:v>22-May-20</c:v>
                  </c:pt>
                  <c:pt idx="182">
                    <c:v>(blank)</c:v>
                  </c:pt>
                </c:lvl>
                <c:lvl>
                  <c:pt idx="0">
                    <c:v>70649.46</c:v>
                  </c:pt>
                  <c:pt idx="1">
                    <c:v>105468.7</c:v>
                  </c:pt>
                  <c:pt idx="2">
                    <c:v>0</c:v>
                  </c:pt>
                  <c:pt idx="3">
                    <c:v>(blank)</c:v>
                  </c:pt>
                  <c:pt idx="4">
                    <c:v>68980.52</c:v>
                  </c:pt>
                  <c:pt idx="5">
                    <c:v>63705.4</c:v>
                  </c:pt>
                  <c:pt idx="6">
                    <c:v>114177.23</c:v>
                  </c:pt>
                  <c:pt idx="7">
                    <c:v>52963.65</c:v>
                  </c:pt>
                  <c:pt idx="8">
                    <c:v>50310.09</c:v>
                  </c:pt>
                  <c:pt idx="9">
                    <c:v>84309.95</c:v>
                  </c:pt>
                  <c:pt idx="10">
                    <c:v>112645.99</c:v>
                  </c:pt>
                  <c:pt idx="11">
                    <c:v>91645.04</c:v>
                  </c:pt>
                  <c:pt idx="12">
                    <c:v>97105.19</c:v>
                  </c:pt>
                  <c:pt idx="13">
                    <c:v>85918.61</c:v>
                  </c:pt>
                  <c:pt idx="14">
                    <c:v>50449.46</c:v>
                  </c:pt>
                  <c:pt idx="15">
                    <c:v>(blank)</c:v>
                  </c:pt>
                  <c:pt idx="16">
                    <c:v>36547.58</c:v>
                  </c:pt>
                  <c:pt idx="17">
                    <c:v>115191.38</c:v>
                  </c:pt>
                  <c:pt idx="18">
                    <c:v>58861.19</c:v>
                  </c:pt>
                  <c:pt idx="19">
                    <c:v>75974.99</c:v>
                  </c:pt>
                  <c:pt idx="20">
                    <c:v>95954.02</c:v>
                  </c:pt>
                  <c:pt idx="21">
                    <c:v>102934.09</c:v>
                  </c:pt>
                  <c:pt idx="22">
                    <c:v>104335.04</c:v>
                  </c:pt>
                  <c:pt idx="23">
                    <c:v>81897.79</c:v>
                  </c:pt>
                  <c:pt idx="24">
                    <c:v>61994.76</c:v>
                  </c:pt>
                  <c:pt idx="25">
                    <c:v>37362.3</c:v>
                  </c:pt>
                  <c:pt idx="26">
                    <c:v>84745.93</c:v>
                  </c:pt>
                  <c:pt idx="27">
                    <c:v>32192.15</c:v>
                  </c:pt>
                  <c:pt idx="28">
                    <c:v>89690.38</c:v>
                  </c:pt>
                  <c:pt idx="29">
                    <c:v>39535.49</c:v>
                  </c:pt>
                  <c:pt idx="30">
                    <c:v>62195.47</c:v>
                  </c:pt>
                  <c:pt idx="31">
                    <c:v>66572.58</c:v>
                  </c:pt>
                  <c:pt idx="32">
                    <c:v>35943.62</c:v>
                  </c:pt>
                  <c:pt idx="33">
                    <c:v>119022.49</c:v>
                  </c:pt>
                  <c:pt idx="34">
                    <c:v>65699.02</c:v>
                  </c:pt>
                  <c:pt idx="35">
                    <c:v>80695.74</c:v>
                  </c:pt>
                  <c:pt idx="36">
                    <c:v>92336.08</c:v>
                  </c:pt>
                  <c:pt idx="37">
                    <c:v>69192.85</c:v>
                  </c:pt>
                  <c:pt idx="38">
                    <c:v>104802.63</c:v>
                  </c:pt>
                  <c:pt idx="39">
                    <c:v>88360.79</c:v>
                  </c:pt>
                  <c:pt idx="40">
                    <c:v>110042.37</c:v>
                  </c:pt>
                  <c:pt idx="41">
                    <c:v>86010.54</c:v>
                  </c:pt>
                  <c:pt idx="42">
                    <c:v>118976.16</c:v>
                  </c:pt>
                  <c:pt idx="43">
                    <c:v>40753.54</c:v>
                  </c:pt>
                  <c:pt idx="44">
                    <c:v>41934.71</c:v>
                  </c:pt>
                  <c:pt idx="45">
                    <c:v>111049.84</c:v>
                  </c:pt>
                  <c:pt idx="46">
                    <c:v>74279.01</c:v>
                  </c:pt>
                  <c:pt idx="47">
                    <c:v>54137.05</c:v>
                  </c:pt>
                  <c:pt idx="48">
                    <c:v>89690.38</c:v>
                  </c:pt>
                  <c:pt idx="49">
                    <c:v>38438.24</c:v>
                  </c:pt>
                  <c:pt idx="50">
                    <c:v>44447.26</c:v>
                  </c:pt>
                  <c:pt idx="51">
                    <c:v>74924.65</c:v>
                  </c:pt>
                  <c:pt idx="52">
                    <c:v>86556.96</c:v>
                  </c:pt>
                  <c:pt idx="53">
                    <c:v>68008.55</c:v>
                  </c:pt>
                  <c:pt idx="54">
                    <c:v>90697.67</c:v>
                  </c:pt>
                  <c:pt idx="55">
                    <c:v>44403.77</c:v>
                  </c:pt>
                  <c:pt idx="56">
                    <c:v>49915.14</c:v>
                  </c:pt>
                  <c:pt idx="57">
                    <c:v>113616.23</c:v>
                  </c:pt>
                  <c:pt idx="58">
                    <c:v>68860.4</c:v>
                  </c:pt>
                  <c:pt idx="59">
                    <c:v>71371.37</c:v>
                  </c:pt>
                  <c:pt idx="60">
                    <c:v>31241.24</c:v>
                  </c:pt>
                  <c:pt idx="61">
                    <c:v>66017.18</c:v>
                  </c:pt>
                  <c:pt idx="62">
                    <c:v>0</c:v>
                  </c:pt>
                  <c:pt idx="63">
                    <c:v>(blank)</c:v>
                  </c:pt>
                  <c:pt idx="64">
                    <c:v>40445.29</c:v>
                  </c:pt>
                  <c:pt idx="65">
                    <c:v>0</c:v>
                  </c:pt>
                  <c:pt idx="66">
                    <c:v>118442.54</c:v>
                  </c:pt>
                  <c:pt idx="67">
                    <c:v>44845.33</c:v>
                  </c:pt>
                  <c:pt idx="68">
                    <c:v>85455.53</c:v>
                  </c:pt>
                  <c:pt idx="69">
                    <c:v>52270.22</c:v>
                  </c:pt>
                  <c:pt idx="70">
                    <c:v>50855.53</c:v>
                  </c:pt>
                  <c:pt idx="71">
                    <c:v>90884.32</c:v>
                  </c:pt>
                  <c:pt idx="72">
                    <c:v>89605.13</c:v>
                  </c:pt>
                  <c:pt idx="73">
                    <c:v>88425.08</c:v>
                  </c:pt>
                  <c:pt idx="74">
                    <c:v>104903.79</c:v>
                  </c:pt>
                  <c:pt idx="75">
                    <c:v>69057.32</c:v>
                  </c:pt>
                  <c:pt idx="76">
                    <c:v>108872.77</c:v>
                  </c:pt>
                  <c:pt idx="77">
                    <c:v>68887.84</c:v>
                  </c:pt>
                  <c:pt idx="78">
                    <c:v>66865.49</c:v>
                  </c:pt>
                  <c:pt idx="79">
                    <c:v>100731.95</c:v>
                  </c:pt>
                  <c:pt idx="80">
                    <c:v>107107.6</c:v>
                  </c:pt>
                  <c:pt idx="81">
                    <c:v>75733.74</c:v>
                  </c:pt>
                  <c:pt idx="82">
                    <c:v>95677.9</c:v>
                  </c:pt>
                  <c:pt idx="83">
                    <c:v>109143.17</c:v>
                  </c:pt>
                  <c:pt idx="84">
                    <c:v>76932.6</c:v>
                  </c:pt>
                  <c:pt idx="85">
                    <c:v>69913.39</c:v>
                  </c:pt>
                  <c:pt idx="86">
                    <c:v>111229.47</c:v>
                  </c:pt>
                  <c:pt idx="87">
                    <c:v>85879.23</c:v>
                  </c:pt>
                  <c:pt idx="88">
                    <c:v>100424.23</c:v>
                  </c:pt>
                  <c:pt idx="89">
                    <c:v>71924.85</c:v>
                  </c:pt>
                  <c:pt idx="90">
                    <c:v>61688.77</c:v>
                  </c:pt>
                  <c:pt idx="91">
                    <c:v>(blank)</c:v>
                  </c:pt>
                  <c:pt idx="92">
                    <c:v>75475.93</c:v>
                  </c:pt>
                  <c:pt idx="93">
                    <c:v>37902.35</c:v>
                  </c:pt>
                  <c:pt idx="94">
                    <c:v>63555.73</c:v>
                  </c:pt>
                  <c:pt idx="95">
                    <c:v>52748.63</c:v>
                  </c:pt>
                  <c:pt idx="96">
                    <c:v>109163.39</c:v>
                  </c:pt>
                  <c:pt idx="97">
                    <c:v>88034.67</c:v>
                  </c:pt>
                  <c:pt idx="98">
                    <c:v>42161.77</c:v>
                  </c:pt>
                  <c:pt idx="99">
                    <c:v>59258.19</c:v>
                  </c:pt>
                  <c:pt idx="100">
                    <c:v>71570.99</c:v>
                  </c:pt>
                  <c:pt idx="101">
                    <c:v>67633.85</c:v>
                  </c:pt>
                  <c:pt idx="102">
                    <c:v>89838.77</c:v>
                  </c:pt>
                  <c:pt idx="103">
                    <c:v>28481.16</c:v>
                  </c:pt>
                  <c:pt idx="104">
                    <c:v>114425.19</c:v>
                  </c:pt>
                  <c:pt idx="105">
                    <c:v>99460.78</c:v>
                  </c:pt>
                  <c:pt idx="106">
                    <c:v>(blank)</c:v>
                  </c:pt>
                  <c:pt idx="107">
                    <c:v>88511.17</c:v>
                  </c:pt>
                  <c:pt idx="108">
                    <c:v>80169.42</c:v>
                  </c:pt>
                  <c:pt idx="109">
                    <c:v>88689.09</c:v>
                  </c:pt>
                  <c:pt idx="110">
                    <c:v>67957.9</c:v>
                  </c:pt>
                  <c:pt idx="111">
                    <c:v>69163.39</c:v>
                  </c:pt>
                  <c:pt idx="112">
                    <c:v>0</c:v>
                  </c:pt>
                  <c:pt idx="113">
                    <c:v>(blank)</c:v>
                  </c:pt>
                  <c:pt idx="114">
                    <c:v>96753.78</c:v>
                  </c:pt>
                  <c:pt idx="115">
                    <c:v>28974.03</c:v>
                  </c:pt>
                  <c:pt idx="116">
                    <c:v>57002.02</c:v>
                  </c:pt>
                  <c:pt idx="117">
                    <c:v>33031.26</c:v>
                  </c:pt>
                  <c:pt idx="118">
                    <c:v>84762.76</c:v>
                  </c:pt>
                  <c:pt idx="119">
                    <c:v>39700.82</c:v>
                  </c:pt>
                  <c:pt idx="120">
                    <c:v>39784.24</c:v>
                  </c:pt>
                  <c:pt idx="121">
                    <c:v>31816.57</c:v>
                  </c:pt>
                  <c:pt idx="122">
                    <c:v>67818.14</c:v>
                  </c:pt>
                  <c:pt idx="123">
                    <c:v>79567.69</c:v>
                  </c:pt>
                  <c:pt idx="124">
                    <c:v>72876.91</c:v>
                  </c:pt>
                  <c:pt idx="125">
                    <c:v>43329.22</c:v>
                  </c:pt>
                  <c:pt idx="126">
                    <c:v>99683.67</c:v>
                  </c:pt>
                  <c:pt idx="127">
                    <c:v>106775.14</c:v>
                  </c:pt>
                  <c:pt idx="128">
                    <c:v>73488.68</c:v>
                  </c:pt>
                  <c:pt idx="129">
                    <c:v>72843.23</c:v>
                  </c:pt>
                  <c:pt idx="130">
                    <c:v>92704.48</c:v>
                  </c:pt>
                  <c:pt idx="131">
                    <c:v>100371.31</c:v>
                  </c:pt>
                  <c:pt idx="132">
                    <c:v>99448.78</c:v>
                  </c:pt>
                  <c:pt idx="133">
                    <c:v>69764.1</c:v>
                  </c:pt>
                  <c:pt idx="134">
                    <c:v>104038.9</c:v>
                  </c:pt>
                  <c:pt idx="135">
                    <c:v>(blank)</c:v>
                  </c:pt>
                  <c:pt idx="136">
                    <c:v>47646.95</c:v>
                  </c:pt>
                  <c:pt idx="137">
                    <c:v>42314.39</c:v>
                  </c:pt>
                  <c:pt idx="138">
                    <c:v>84598.88</c:v>
                  </c:pt>
                  <c:pt idx="139">
                    <c:v>78443.78</c:v>
                  </c:pt>
                  <c:pt idx="140">
                    <c:v>57419.35</c:v>
                  </c:pt>
                  <c:pt idx="141">
                    <c:v>95017.1</c:v>
                  </c:pt>
                  <c:pt idx="142">
                    <c:v>31042.51</c:v>
                  </c:pt>
                  <c:pt idx="143">
                    <c:v>86233.83</c:v>
                  </c:pt>
                  <c:pt idx="144">
                    <c:v>86558.58</c:v>
                  </c:pt>
                  <c:pt idx="145">
                    <c:v>76303.82</c:v>
                  </c:pt>
                  <c:pt idx="146">
                    <c:v>101187.36</c:v>
                  </c:pt>
                  <c:pt idx="147">
                    <c:v>61624.77</c:v>
                  </c:pt>
                  <c:pt idx="148">
                    <c:v>31172.77</c:v>
                  </c:pt>
                  <c:pt idx="149">
                    <c:v>93128.34</c:v>
                  </c:pt>
                  <c:pt idx="150">
                    <c:v>112778.28</c:v>
                  </c:pt>
                  <c:pt idx="151">
                    <c:v>51165.37</c:v>
                  </c:pt>
                  <c:pt idx="152">
                    <c:v>59434.18</c:v>
                  </c:pt>
                  <c:pt idx="153">
                    <c:v>53949.26</c:v>
                  </c:pt>
                  <c:pt idx="154">
                    <c:v>96555.53</c:v>
                  </c:pt>
                  <c:pt idx="155">
                    <c:v>71823.56</c:v>
                  </c:pt>
                  <c:pt idx="156">
                    <c:v>61214.26</c:v>
                  </c:pt>
                  <c:pt idx="157">
                    <c:v>114465.93</c:v>
                  </c:pt>
                  <c:pt idx="158">
                    <c:v>32496.88</c:v>
                  </c:pt>
                  <c:pt idx="159">
                    <c:v>39969.72</c:v>
                  </c:pt>
                  <c:pt idx="160">
                    <c:v>28481.16</c:v>
                  </c:pt>
                  <c:pt idx="161">
                    <c:v>114691.03</c:v>
                  </c:pt>
                  <c:pt idx="162">
                    <c:v>83191.95</c:v>
                  </c:pt>
                  <c:pt idx="163">
                    <c:v>113747.56</c:v>
                  </c:pt>
                  <c:pt idx="164">
                    <c:v>37062.1</c:v>
                  </c:pt>
                  <c:pt idx="165">
                    <c:v>73360.38</c:v>
                  </c:pt>
                  <c:pt idx="166">
                    <c:v>36536.26</c:v>
                  </c:pt>
                  <c:pt idx="167">
                    <c:v>89829.33</c:v>
                  </c:pt>
                  <c:pt idx="168">
                    <c:v>63447.07</c:v>
                  </c:pt>
                  <c:pt idx="169">
                    <c:v>52246.29</c:v>
                  </c:pt>
                  <c:pt idx="170">
                    <c:v>58935.92</c:v>
                  </c:pt>
                  <c:pt idx="171">
                    <c:v>83396.5</c:v>
                  </c:pt>
                  <c:pt idx="172">
                    <c:v>111815.49</c:v>
                  </c:pt>
                  <c:pt idx="173">
                    <c:v>116767.63</c:v>
                  </c:pt>
                  <c:pt idx="174">
                    <c:v>78840.23</c:v>
                  </c:pt>
                  <c:pt idx="175">
                    <c:v>28160.79</c:v>
                  </c:pt>
                  <c:pt idx="176">
                    <c:v>58744.17</c:v>
                  </c:pt>
                  <c:pt idx="177">
                    <c:v>70755.5</c:v>
                  </c:pt>
                  <c:pt idx="178">
                    <c:v>106665.67</c:v>
                  </c:pt>
                  <c:pt idx="179">
                    <c:v>76320.44</c:v>
                  </c:pt>
                  <c:pt idx="180">
                    <c:v>110906.35</c:v>
                  </c:pt>
                  <c:pt idx="181">
                    <c:v>47362.62</c:v>
                  </c:pt>
                  <c:pt idx="182">
                    <c:v>(blank)</c:v>
                  </c:pt>
                </c:lvl>
                <c:lvl>
                  <c:pt idx="0">
                    <c:v>Female</c:v>
                  </c:pt>
                  <c:pt idx="1">
                    <c:v>Male</c:v>
                  </c:pt>
                  <c:pt idx="2">
                    <c:v>Female</c:v>
                  </c:pt>
                  <c:pt idx="4">
                    <c:v>Female</c:v>
                  </c:pt>
                  <c:pt idx="5">
                    <c:v>Female</c:v>
                  </c:pt>
                  <c:pt idx="6">
                    <c:v>Female</c:v>
                  </c:pt>
                  <c:pt idx="7">
                    <c:v>Male</c:v>
                  </c:pt>
                  <c:pt idx="8">
                    <c:v>Male</c:v>
                  </c:pt>
                  <c:pt idx="9">
                    <c:v>Female</c:v>
                  </c:pt>
                  <c:pt idx="10">
                    <c:v>Male</c:v>
                  </c:pt>
                  <c:pt idx="11">
                    <c:v>Male</c:v>
                  </c:pt>
                  <c:pt idx="12">
                    <c:v>Female</c:v>
                  </c:pt>
                  <c:pt idx="13">
                    <c:v>Male</c:v>
                  </c:pt>
                  <c:pt idx="14">
                    <c:v>Female</c:v>
                  </c:pt>
                  <c:pt idx="15">
                    <c:v>Male</c:v>
                  </c:pt>
                  <c:pt idx="16">
                    <c:v>Male</c:v>
                  </c:pt>
                  <c:pt idx="17">
                    <c:v>Male</c:v>
                  </c:pt>
                  <c:pt idx="18">
                    <c:v>Female</c:v>
                  </c:pt>
                  <c:pt idx="19">
                    <c:v>Female</c:v>
                  </c:pt>
                  <c:pt idx="20">
                    <c:v>Male</c:v>
                  </c:pt>
                  <c:pt idx="21">
                    <c:v>Female</c:v>
                  </c:pt>
                  <c:pt idx="22">
                    <c:v>Male</c:v>
                  </c:pt>
                  <c:pt idx="23">
                    <c:v>Female</c:v>
                  </c:pt>
                  <c:pt idx="24">
                    <c:v>Female</c:v>
                  </c:pt>
                  <c:pt idx="25">
                    <c:v>Male</c:v>
                  </c:pt>
                  <c:pt idx="26">
                    <c:v>Female</c:v>
                  </c:pt>
                  <c:pt idx="27">
                    <c:v>Male</c:v>
                  </c:pt>
                  <c:pt idx="28">
                    <c:v>Female</c:v>
                  </c:pt>
                  <c:pt idx="29">
                    <c:v>Female</c:v>
                  </c:pt>
                  <c:pt idx="30">
                    <c:v>Male</c:v>
                  </c:pt>
                  <c:pt idx="31">
                    <c:v>Male</c:v>
                  </c:pt>
                  <c:pt idx="32">
                    <c:v>Female</c:v>
                  </c:pt>
                  <c:pt idx="33">
                    <c:v>Male</c:v>
                  </c:pt>
                  <c:pt idx="34">
                    <c:v>Male</c:v>
                  </c:pt>
                  <c:pt idx="35">
                    <c:v>Female</c:v>
                  </c:pt>
                  <c:pt idx="36">
                    <c:v>Female</c:v>
                  </c:pt>
                  <c:pt idx="37">
                    <c:v>Female</c:v>
                  </c:pt>
                  <c:pt idx="38">
                    <c:v>(blank)</c:v>
                  </c:pt>
                  <c:pt idx="39">
                    <c:v>Female</c:v>
                  </c:pt>
                  <c:pt idx="40">
                    <c:v>Male</c:v>
                  </c:pt>
                  <c:pt idx="41">
                    <c:v>Female</c:v>
                  </c:pt>
                  <c:pt idx="42">
                    <c:v>Male</c:v>
                  </c:pt>
                  <c:pt idx="43">
                    <c:v>Male</c:v>
                  </c:pt>
                  <c:pt idx="44">
                    <c:v>Female</c:v>
                  </c:pt>
                  <c:pt idx="45">
                    <c:v>Female</c:v>
                  </c:pt>
                  <c:pt idx="46">
                    <c:v>Male</c:v>
                  </c:pt>
                  <c:pt idx="47">
                    <c:v>Male</c:v>
                  </c:pt>
                  <c:pt idx="48">
                    <c:v>Female</c:v>
                  </c:pt>
                  <c:pt idx="49">
                    <c:v>Female</c:v>
                  </c:pt>
                  <c:pt idx="50">
                    <c:v>Female</c:v>
                  </c:pt>
                  <c:pt idx="51">
                    <c:v>Male</c:v>
                  </c:pt>
                  <c:pt idx="52">
                    <c:v>Male</c:v>
                  </c:pt>
                  <c:pt idx="53">
                    <c:v>Female</c:v>
                  </c:pt>
                  <c:pt idx="54">
                    <c:v>Male</c:v>
                  </c:pt>
                  <c:pt idx="55">
                    <c:v>Female</c:v>
                  </c:pt>
                  <c:pt idx="56">
                    <c:v>Male</c:v>
                  </c:pt>
                  <c:pt idx="57">
                    <c:v>Male</c:v>
                  </c:pt>
                  <c:pt idx="58">
                    <c:v>Male</c:v>
                  </c:pt>
                  <c:pt idx="59">
                    <c:v>Male</c:v>
                  </c:pt>
                  <c:pt idx="60">
                    <c:v>Male</c:v>
                  </c:pt>
                  <c:pt idx="61">
                    <c:v>Female</c:v>
                  </c:pt>
                  <c:pt idx="62">
                    <c:v>Female</c:v>
                  </c:pt>
                  <c:pt idx="64">
                    <c:v>Male</c:v>
                  </c:pt>
                  <c:pt idx="65">
                    <c:v>Male</c:v>
                  </c:pt>
                  <c:pt idx="66">
                    <c:v>Female</c:v>
                  </c:pt>
                  <c:pt idx="67">
                    <c:v>Female</c:v>
                  </c:pt>
                  <c:pt idx="68">
                    <c:v>Male</c:v>
                  </c:pt>
                  <c:pt idx="69">
                    <c:v>Male</c:v>
                  </c:pt>
                  <c:pt idx="70">
                    <c:v>Male</c:v>
                  </c:pt>
                  <c:pt idx="71">
                    <c:v>Male</c:v>
                  </c:pt>
                  <c:pt idx="72">
                    <c:v>Male</c:v>
                  </c:pt>
                  <c:pt idx="73">
                    <c:v>Female</c:v>
                  </c:pt>
                  <c:pt idx="74">
                    <c:v>Female</c:v>
                  </c:pt>
                  <c:pt idx="75">
                    <c:v>Female</c:v>
                  </c:pt>
                  <c:pt idx="76">
                    <c:v>Male</c:v>
                  </c:pt>
                  <c:pt idx="77">
                    <c:v>Female</c:v>
                  </c:pt>
                  <c:pt idx="78">
                    <c:v>Female</c:v>
                  </c:pt>
                  <c:pt idx="79">
                    <c:v>Female</c:v>
                  </c:pt>
                  <c:pt idx="80">
                    <c:v>(blank)</c:v>
                  </c:pt>
                  <c:pt idx="81">
                    <c:v>Female</c:v>
                  </c:pt>
                  <c:pt idx="82">
                    <c:v>Female</c:v>
                  </c:pt>
                  <c:pt idx="83">
                    <c:v>Male</c:v>
                  </c:pt>
                  <c:pt idx="84">
                    <c:v>Male</c:v>
                  </c:pt>
                  <c:pt idx="85">
                    <c:v>Male</c:v>
                  </c:pt>
                  <c:pt idx="86">
                    <c:v>Male</c:v>
                  </c:pt>
                  <c:pt idx="87">
                    <c:v>Female</c:v>
                  </c:pt>
                  <c:pt idx="88">
                    <c:v>Male</c:v>
                  </c:pt>
                  <c:pt idx="89">
                    <c:v>Female</c:v>
                  </c:pt>
                  <c:pt idx="90">
                    <c:v>Female</c:v>
                  </c:pt>
                  <c:pt idx="91">
                    <c:v>Female</c:v>
                  </c:pt>
                  <c:pt idx="92">
                    <c:v>Female</c:v>
                  </c:pt>
                  <c:pt idx="93">
                    <c:v>Female</c:v>
                  </c:pt>
                  <c:pt idx="94">
                    <c:v>Female</c:v>
                  </c:pt>
                  <c:pt idx="95">
                    <c:v>Male</c:v>
                  </c:pt>
                  <c:pt idx="96">
                    <c:v>Female</c:v>
                  </c:pt>
                  <c:pt idx="97">
                    <c:v>Female</c:v>
                  </c:pt>
                  <c:pt idx="98">
                    <c:v>Female</c:v>
                  </c:pt>
                  <c:pt idx="99">
                    <c:v>Male</c:v>
                  </c:pt>
                  <c:pt idx="100">
                    <c:v>Female</c:v>
                  </c:pt>
                  <c:pt idx="101">
                    <c:v>Male</c:v>
                  </c:pt>
                  <c:pt idx="102">
                    <c:v>Male</c:v>
                  </c:pt>
                  <c:pt idx="103">
                    <c:v>Male</c:v>
                  </c:pt>
                  <c:pt idx="104">
                    <c:v>Female</c:v>
                  </c:pt>
                  <c:pt idx="105">
                    <c:v>Male</c:v>
                  </c:pt>
                  <c:pt idx="106">
                    <c:v>Female</c:v>
                  </c:pt>
                  <c:pt idx="107">
                    <c:v>Male</c:v>
                  </c:pt>
                  <c:pt idx="108">
                    <c:v>Male</c:v>
                  </c:pt>
                  <c:pt idx="109">
                    <c:v>Male</c:v>
                  </c:pt>
                  <c:pt idx="110">
                    <c:v>(blank)</c:v>
                  </c:pt>
                  <c:pt idx="111">
                    <c:v>Female</c:v>
                  </c:pt>
                  <c:pt idx="112">
                    <c:v>Male</c:v>
                  </c:pt>
                  <c:pt idx="114">
                    <c:v>Male</c:v>
                  </c:pt>
                  <c:pt idx="115">
                    <c:v>Female</c:v>
                  </c:pt>
                  <c:pt idx="116">
                    <c:v>Female</c:v>
                  </c:pt>
                  <c:pt idx="117">
                    <c:v>Female</c:v>
                  </c:pt>
                  <c:pt idx="118">
                    <c:v>Female</c:v>
                  </c:pt>
                  <c:pt idx="119">
                    <c:v>Female</c:v>
                  </c:pt>
                  <c:pt idx="120">
                    <c:v>Male</c:v>
                  </c:pt>
                  <c:pt idx="121">
                    <c:v>Male</c:v>
                  </c:pt>
                  <c:pt idx="122">
                    <c:v>Female</c:v>
                  </c:pt>
                  <c:pt idx="123">
                    <c:v>Male</c:v>
                  </c:pt>
                  <c:pt idx="124">
                    <c:v>Male</c:v>
                  </c:pt>
                  <c:pt idx="125">
                    <c:v>Male</c:v>
                  </c:pt>
                  <c:pt idx="126">
                    <c:v>Female</c:v>
                  </c:pt>
                  <c:pt idx="127">
                    <c:v>Male</c:v>
                  </c:pt>
                  <c:pt idx="128">
                    <c:v>Female</c:v>
                  </c:pt>
                  <c:pt idx="129">
                    <c:v>Male</c:v>
                  </c:pt>
                  <c:pt idx="130">
                    <c:v>Female</c:v>
                  </c:pt>
                  <c:pt idx="131">
                    <c:v>Female</c:v>
                  </c:pt>
                  <c:pt idx="132">
                    <c:v>(blank)</c:v>
                  </c:pt>
                  <c:pt idx="133">
                    <c:v>Male</c:v>
                  </c:pt>
                  <c:pt idx="134">
                    <c:v>Female</c:v>
                  </c:pt>
                  <c:pt idx="135">
                    <c:v>Male</c:v>
                  </c:pt>
                  <c:pt idx="136">
                    <c:v>Male</c:v>
                  </c:pt>
                  <c:pt idx="137">
                    <c:v>Female</c:v>
                  </c:pt>
                  <c:pt idx="138">
                    <c:v>Female</c:v>
                  </c:pt>
                  <c:pt idx="139">
                    <c:v>Male</c:v>
                  </c:pt>
                  <c:pt idx="140">
                    <c:v>Male</c:v>
                  </c:pt>
                  <c:pt idx="141">
                    <c:v>Male</c:v>
                  </c:pt>
                  <c:pt idx="142">
                    <c:v>Female</c:v>
                  </c:pt>
                  <c:pt idx="143">
                    <c:v>Female</c:v>
                  </c:pt>
                  <c:pt idx="144">
                    <c:v>Female</c:v>
                  </c:pt>
                  <c:pt idx="145">
                    <c:v>Female</c:v>
                  </c:pt>
                  <c:pt idx="146">
                    <c:v>Female</c:v>
                  </c:pt>
                  <c:pt idx="147">
                    <c:v>Male</c:v>
                  </c:pt>
                  <c:pt idx="148">
                    <c:v>Female</c:v>
                  </c:pt>
                  <c:pt idx="149">
                    <c:v>Female</c:v>
                  </c:pt>
                  <c:pt idx="150">
                    <c:v>Male</c:v>
                  </c:pt>
                  <c:pt idx="151">
                    <c:v>Female</c:v>
                  </c:pt>
                  <c:pt idx="152">
                    <c:v>Female</c:v>
                  </c:pt>
                  <c:pt idx="153">
                    <c:v>Male</c:v>
                  </c:pt>
                  <c:pt idx="154">
                    <c:v>Female</c:v>
                  </c:pt>
                  <c:pt idx="155">
                    <c:v>Female</c:v>
                  </c:pt>
                  <c:pt idx="156">
                    <c:v>Male</c:v>
                  </c:pt>
                  <c:pt idx="157">
                    <c:v>Male</c:v>
                  </c:pt>
                  <c:pt idx="158">
                    <c:v>Female</c:v>
                  </c:pt>
                  <c:pt idx="159">
                    <c:v>Male</c:v>
                  </c:pt>
                  <c:pt idx="160">
                    <c:v>Male</c:v>
                  </c:pt>
                  <c:pt idx="161">
                    <c:v>Male</c:v>
                  </c:pt>
                  <c:pt idx="162">
                    <c:v>Male</c:v>
                  </c:pt>
                  <c:pt idx="163">
                    <c:v>Male</c:v>
                  </c:pt>
                  <c:pt idx="164">
                    <c:v>Male</c:v>
                  </c:pt>
                  <c:pt idx="165">
                    <c:v>Male</c:v>
                  </c:pt>
                  <c:pt idx="166">
                    <c:v>Male</c:v>
                  </c:pt>
                  <c:pt idx="167">
                    <c:v>Female</c:v>
                  </c:pt>
                  <c:pt idx="168">
                    <c:v>(blank)</c:v>
                  </c:pt>
                  <c:pt idx="169">
                    <c:v>Male</c:v>
                  </c:pt>
                  <c:pt idx="170">
                    <c:v>Female</c:v>
                  </c:pt>
                  <c:pt idx="171">
                    <c:v>Male</c:v>
                  </c:pt>
                  <c:pt idx="172">
                    <c:v>Male</c:v>
                  </c:pt>
                  <c:pt idx="173">
                    <c:v>Female</c:v>
                  </c:pt>
                  <c:pt idx="174">
                    <c:v>(blank)</c:v>
                  </c:pt>
                  <c:pt idx="175">
                    <c:v>Male</c:v>
                  </c:pt>
                  <c:pt idx="176">
                    <c:v>Female</c:v>
                  </c:pt>
                  <c:pt idx="177">
                    <c:v>Female</c:v>
                  </c:pt>
                  <c:pt idx="178">
                    <c:v>Female</c:v>
                  </c:pt>
                  <c:pt idx="179">
                    <c:v>Male</c:v>
                  </c:pt>
                  <c:pt idx="180">
                    <c:v>Female</c:v>
                  </c:pt>
                  <c:pt idx="181">
                    <c:v>Male</c:v>
                  </c:pt>
                  <c:pt idx="182">
                    <c:v>(blank)</c:v>
                  </c:pt>
                </c:lvl>
                <c:lvl>
                  <c:pt idx="0">
                    <c:v>PR00095</c:v>
                  </c:pt>
                  <c:pt idx="1">
                    <c:v>PR00147</c:v>
                  </c:pt>
                  <c:pt idx="2">
                    <c:v>PR00210</c:v>
                  </c:pt>
                  <c:pt idx="4">
                    <c:v>PR00419</c:v>
                  </c:pt>
                  <c:pt idx="5">
                    <c:v>PR00576</c:v>
                  </c:pt>
                  <c:pt idx="6">
                    <c:v>PR00746</c:v>
                  </c:pt>
                  <c:pt idx="7">
                    <c:v>PR00882</c:v>
                  </c:pt>
                  <c:pt idx="8">
                    <c:v>PR00893</c:v>
                  </c:pt>
                  <c:pt idx="9">
                    <c:v>PR00916</c:v>
                  </c:pt>
                  <c:pt idx="10">
                    <c:v>PR01159</c:v>
                  </c:pt>
                  <c:pt idx="11">
                    <c:v>PR01211</c:v>
                  </c:pt>
                  <c:pt idx="12">
                    <c:v>PR01269</c:v>
                  </c:pt>
                  <c:pt idx="13">
                    <c:v>PR01346</c:v>
                  </c:pt>
                  <c:pt idx="14">
                    <c:v>PR01662</c:v>
                  </c:pt>
                  <c:pt idx="15">
                    <c:v>PR01951</c:v>
                  </c:pt>
                  <c:pt idx="16">
                    <c:v>PR01956</c:v>
                  </c:pt>
                  <c:pt idx="17">
                    <c:v>PR02010</c:v>
                  </c:pt>
                  <c:pt idx="18">
                    <c:v>PR02016</c:v>
                  </c:pt>
                  <c:pt idx="19">
                    <c:v>PR02113</c:v>
                  </c:pt>
                  <c:pt idx="20">
                    <c:v>PR02140</c:v>
                  </c:pt>
                  <c:pt idx="21">
                    <c:v>PR02208</c:v>
                  </c:pt>
                  <c:pt idx="22">
                    <c:v>PR02288</c:v>
                  </c:pt>
                  <c:pt idx="23">
                    <c:v>PR02321</c:v>
                  </c:pt>
                  <c:pt idx="24">
                    <c:v>PR02603</c:v>
                  </c:pt>
                  <c:pt idx="25">
                    <c:v>PR02782</c:v>
                  </c:pt>
                  <c:pt idx="26">
                    <c:v>PR02957</c:v>
                  </c:pt>
                  <c:pt idx="27">
                    <c:v>PR03034</c:v>
                  </c:pt>
                  <c:pt idx="28">
                    <c:v>PR03158</c:v>
                  </c:pt>
                  <c:pt idx="29">
                    <c:v>PR03271</c:v>
                  </c:pt>
                  <c:pt idx="30">
                    <c:v>PR03445</c:v>
                  </c:pt>
                  <c:pt idx="31">
                    <c:v>PR03804</c:v>
                  </c:pt>
                  <c:pt idx="32">
                    <c:v>PR03844</c:v>
                  </c:pt>
                  <c:pt idx="33">
                    <c:v>PR03886</c:v>
                  </c:pt>
                  <c:pt idx="34">
                    <c:v>PR03980</c:v>
                  </c:pt>
                  <c:pt idx="35">
                    <c:v>PR04380</c:v>
                  </c:pt>
                  <c:pt idx="36">
                    <c:v>PR04446</c:v>
                  </c:pt>
                  <c:pt idx="37">
                    <c:v>PR04473</c:v>
                  </c:pt>
                  <c:pt idx="38">
                    <c:v>PR04601</c:v>
                  </c:pt>
                  <c:pt idx="39">
                    <c:v>PR04686</c:v>
                  </c:pt>
                  <c:pt idx="40">
                    <c:v>SQ00022</c:v>
                  </c:pt>
                  <c:pt idx="41">
                    <c:v>SQ00105</c:v>
                  </c:pt>
                  <c:pt idx="42">
                    <c:v>SQ00144</c:v>
                  </c:pt>
                  <c:pt idx="43">
                    <c:v>SQ00360</c:v>
                  </c:pt>
                  <c:pt idx="44">
                    <c:v>SQ00450</c:v>
                  </c:pt>
                  <c:pt idx="45">
                    <c:v>SQ00498</c:v>
                  </c:pt>
                  <c:pt idx="46">
                    <c:v>SQ00612</c:v>
                  </c:pt>
                  <c:pt idx="47">
                    <c:v>SQ00691</c:v>
                  </c:pt>
                  <c:pt idx="48">
                    <c:v>SQ00841</c:v>
                  </c:pt>
                  <c:pt idx="49">
                    <c:v>SQ00914</c:v>
                  </c:pt>
                  <c:pt idx="50">
                    <c:v>SQ00960</c:v>
                  </c:pt>
                  <c:pt idx="51">
                    <c:v>SQ01026</c:v>
                  </c:pt>
                  <c:pt idx="52">
                    <c:v>SQ01177</c:v>
                  </c:pt>
                  <c:pt idx="53">
                    <c:v>SQ01283</c:v>
                  </c:pt>
                  <c:pt idx="54">
                    <c:v>SQ01395</c:v>
                  </c:pt>
                  <c:pt idx="55">
                    <c:v>SQ01402</c:v>
                  </c:pt>
                  <c:pt idx="56">
                    <c:v>SQ01519</c:v>
                  </c:pt>
                  <c:pt idx="57">
                    <c:v>SQ01620</c:v>
                  </c:pt>
                  <c:pt idx="58">
                    <c:v>SQ01637</c:v>
                  </c:pt>
                  <c:pt idx="59">
                    <c:v>SQ01697</c:v>
                  </c:pt>
                  <c:pt idx="60">
                    <c:v>SQ01829</c:v>
                  </c:pt>
                  <c:pt idx="61">
                    <c:v>SQ01854</c:v>
                  </c:pt>
                  <c:pt idx="62">
                    <c:v>SQ01962</c:v>
                  </c:pt>
                  <c:pt idx="64">
                    <c:v>SQ01998</c:v>
                  </c:pt>
                  <c:pt idx="65">
                    <c:v>SQ02051</c:v>
                  </c:pt>
                  <c:pt idx="66">
                    <c:v>SQ02174</c:v>
                  </c:pt>
                  <c:pt idx="67">
                    <c:v>SQ02223</c:v>
                  </c:pt>
                  <c:pt idx="68">
                    <c:v>SQ02246</c:v>
                  </c:pt>
                  <c:pt idx="69">
                    <c:v>SQ02424</c:v>
                  </c:pt>
                  <c:pt idx="70">
                    <c:v>SQ02525</c:v>
                  </c:pt>
                  <c:pt idx="71">
                    <c:v>SQ02559</c:v>
                  </c:pt>
                  <c:pt idx="72">
                    <c:v>SQ02638</c:v>
                  </c:pt>
                  <c:pt idx="73">
                    <c:v>SQ02643</c:v>
                  </c:pt>
                  <c:pt idx="74">
                    <c:v>SQ02703</c:v>
                  </c:pt>
                  <c:pt idx="75">
                    <c:v>SQ03024</c:v>
                  </c:pt>
                  <c:pt idx="76">
                    <c:v>SQ03116</c:v>
                  </c:pt>
                  <c:pt idx="77">
                    <c:v>SQ03321</c:v>
                  </c:pt>
                  <c:pt idx="78">
                    <c:v>SQ03350</c:v>
                  </c:pt>
                  <c:pt idx="79">
                    <c:v>SQ03387</c:v>
                  </c:pt>
                  <c:pt idx="80">
                    <c:v>SQ03476</c:v>
                  </c:pt>
                  <c:pt idx="81">
                    <c:v>SQ03546</c:v>
                  </c:pt>
                  <c:pt idx="82">
                    <c:v>SQ03626</c:v>
                  </c:pt>
                  <c:pt idx="83">
                    <c:v>SQ03733</c:v>
                  </c:pt>
                  <c:pt idx="84">
                    <c:v>SQ04488</c:v>
                  </c:pt>
                  <c:pt idx="85">
                    <c:v>SQ04598</c:v>
                  </c:pt>
                  <c:pt idx="86">
                    <c:v>SQ04603</c:v>
                  </c:pt>
                  <c:pt idx="87">
                    <c:v>SQ04612</c:v>
                  </c:pt>
                  <c:pt idx="88">
                    <c:v>SQ04665</c:v>
                  </c:pt>
                  <c:pt idx="89">
                    <c:v>SQ04960</c:v>
                  </c:pt>
                  <c:pt idx="90">
                    <c:v>TN00083</c:v>
                  </c:pt>
                  <c:pt idx="91">
                    <c:v>TN00129</c:v>
                  </c:pt>
                  <c:pt idx="92">
                    <c:v>TN00182</c:v>
                  </c:pt>
                  <c:pt idx="93">
                    <c:v>TN00214</c:v>
                  </c:pt>
                  <c:pt idx="94">
                    <c:v>TN00227</c:v>
                  </c:pt>
                  <c:pt idx="95">
                    <c:v>TN00464</c:v>
                  </c:pt>
                  <c:pt idx="96">
                    <c:v>TN00579</c:v>
                  </c:pt>
                  <c:pt idx="97">
                    <c:v>TN00698</c:v>
                  </c:pt>
                  <c:pt idx="98">
                    <c:v>TN00727</c:v>
                  </c:pt>
                  <c:pt idx="99">
                    <c:v>TN00735</c:v>
                  </c:pt>
                  <c:pt idx="100">
                    <c:v>TN00890</c:v>
                  </c:pt>
                  <c:pt idx="101">
                    <c:v>TN01028</c:v>
                  </c:pt>
                  <c:pt idx="102">
                    <c:v>TN01210</c:v>
                  </c:pt>
                  <c:pt idx="103">
                    <c:v>TN01256</c:v>
                  </c:pt>
                  <c:pt idx="104">
                    <c:v>TN01281</c:v>
                  </c:pt>
                  <c:pt idx="105">
                    <c:v>TN01340</c:v>
                  </c:pt>
                  <c:pt idx="106">
                    <c:v>TN01389</c:v>
                  </c:pt>
                  <c:pt idx="107">
                    <c:v>TN01632</c:v>
                  </c:pt>
                  <c:pt idx="108">
                    <c:v>TN01876</c:v>
                  </c:pt>
                  <c:pt idx="109">
                    <c:v>TN01912</c:v>
                  </c:pt>
                  <c:pt idx="110">
                    <c:v>TN02496</c:v>
                  </c:pt>
                  <c:pt idx="111">
                    <c:v>TN02570</c:v>
                  </c:pt>
                  <c:pt idx="112">
                    <c:v>TN02667</c:v>
                  </c:pt>
                  <c:pt idx="114">
                    <c:v>TN02674</c:v>
                  </c:pt>
                  <c:pt idx="115">
                    <c:v>TN02727</c:v>
                  </c:pt>
                  <c:pt idx="116">
                    <c:v>TN02749</c:v>
                  </c:pt>
                  <c:pt idx="117">
                    <c:v>TN02798</c:v>
                  </c:pt>
                  <c:pt idx="118">
                    <c:v>TN02883</c:v>
                  </c:pt>
                  <c:pt idx="119">
                    <c:v>TN03032</c:v>
                  </c:pt>
                  <c:pt idx="120">
                    <c:v>TN03068</c:v>
                  </c:pt>
                  <c:pt idx="121">
                    <c:v>TN03097</c:v>
                  </c:pt>
                  <c:pt idx="122">
                    <c:v>TN03169</c:v>
                  </c:pt>
                  <c:pt idx="123">
                    <c:v>TN03210</c:v>
                  </c:pt>
                  <c:pt idx="124">
                    <c:v>TN03331</c:v>
                  </c:pt>
                  <c:pt idx="125">
                    <c:v>TN03416</c:v>
                  </c:pt>
                  <c:pt idx="126">
                    <c:v>TN03575</c:v>
                  </c:pt>
                  <c:pt idx="127">
                    <c:v>TN04058</c:v>
                  </c:pt>
                  <c:pt idx="128">
                    <c:v>TN04067</c:v>
                  </c:pt>
                  <c:pt idx="129">
                    <c:v>TN04101</c:v>
                  </c:pt>
                  <c:pt idx="130">
                    <c:v>TN04175</c:v>
                  </c:pt>
                  <c:pt idx="131">
                    <c:v>TN04246</c:v>
                  </c:pt>
                  <c:pt idx="132">
                    <c:v>TN04428</c:v>
                  </c:pt>
                  <c:pt idx="133">
                    <c:v>TN04660</c:v>
                  </c:pt>
                  <c:pt idx="134">
                    <c:v>TN04740</c:v>
                  </c:pt>
                  <c:pt idx="135">
                    <c:v>VT00017</c:v>
                  </c:pt>
                  <c:pt idx="136">
                    <c:v>VT00336</c:v>
                  </c:pt>
                  <c:pt idx="137">
                    <c:v>VT00578</c:v>
                  </c:pt>
                  <c:pt idx="138">
                    <c:v>VT00596</c:v>
                  </c:pt>
                  <c:pt idx="139">
                    <c:v>VT00687</c:v>
                  </c:pt>
                  <c:pt idx="140">
                    <c:v>VT01092</c:v>
                  </c:pt>
                  <c:pt idx="141">
                    <c:v>VT01101</c:v>
                  </c:pt>
                  <c:pt idx="142">
                    <c:v>VT01249</c:v>
                  </c:pt>
                  <c:pt idx="143">
                    <c:v>VT01323</c:v>
                  </c:pt>
                  <c:pt idx="144">
                    <c:v>VT01523</c:v>
                  </c:pt>
                  <c:pt idx="145">
                    <c:v>VT01610</c:v>
                  </c:pt>
                  <c:pt idx="146">
                    <c:v>VT01684</c:v>
                  </c:pt>
                  <c:pt idx="147">
                    <c:v>VT01703</c:v>
                  </c:pt>
                  <c:pt idx="148">
                    <c:v>VT01740</c:v>
                  </c:pt>
                  <c:pt idx="149">
                    <c:v>VT01803</c:v>
                  </c:pt>
                  <c:pt idx="150">
                    <c:v>VT01893</c:v>
                  </c:pt>
                  <c:pt idx="151">
                    <c:v>VT02118</c:v>
                  </c:pt>
                  <c:pt idx="152">
                    <c:v>VT02260</c:v>
                  </c:pt>
                  <c:pt idx="153">
                    <c:v>VT02313</c:v>
                  </c:pt>
                  <c:pt idx="154">
                    <c:v>VT02319</c:v>
                  </c:pt>
                  <c:pt idx="155">
                    <c:v>VT02374</c:v>
                  </c:pt>
                  <c:pt idx="156">
                    <c:v>VT02417</c:v>
                  </c:pt>
                  <c:pt idx="157">
                    <c:v>VT02491</c:v>
                  </c:pt>
                  <c:pt idx="158">
                    <c:v>VT02532</c:v>
                  </c:pt>
                  <c:pt idx="159">
                    <c:v>VT02539</c:v>
                  </c:pt>
                  <c:pt idx="160">
                    <c:v>VT02663</c:v>
                  </c:pt>
                  <c:pt idx="161">
                    <c:v>VT02801</c:v>
                  </c:pt>
                  <c:pt idx="162">
                    <c:v>VT03307</c:v>
                  </c:pt>
                  <c:pt idx="163">
                    <c:v>VT03421</c:v>
                  </c:pt>
                  <c:pt idx="164">
                    <c:v>VT03500</c:v>
                  </c:pt>
                  <c:pt idx="165">
                    <c:v>VT03537</c:v>
                  </c:pt>
                  <c:pt idx="166">
                    <c:v>VT03552</c:v>
                  </c:pt>
                  <c:pt idx="167">
                    <c:v>VT03701</c:v>
                  </c:pt>
                  <c:pt idx="168">
                    <c:v>VT03704</c:v>
                  </c:pt>
                  <c:pt idx="169">
                    <c:v>VT03849</c:v>
                  </c:pt>
                  <c:pt idx="170">
                    <c:v>VT03988</c:v>
                  </c:pt>
                  <c:pt idx="171">
                    <c:v>VT03993</c:v>
                  </c:pt>
                  <c:pt idx="172">
                    <c:v>VT04028</c:v>
                  </c:pt>
                  <c:pt idx="173">
                    <c:v>VT04093</c:v>
                  </c:pt>
                  <c:pt idx="174">
                    <c:v>VT04137</c:v>
                  </c:pt>
                  <c:pt idx="175">
                    <c:v>VT04373</c:v>
                  </c:pt>
                  <c:pt idx="176">
                    <c:v>VT04415</c:v>
                  </c:pt>
                  <c:pt idx="177">
                    <c:v>VT04467</c:v>
                  </c:pt>
                  <c:pt idx="178">
                    <c:v>VT04552</c:v>
                  </c:pt>
                  <c:pt idx="179">
                    <c:v>VT04627</c:v>
                  </c:pt>
                  <c:pt idx="180">
                    <c:v>VT04681</c:v>
                  </c:pt>
                  <c:pt idx="181">
                    <c:v>VT04984</c:v>
                  </c:pt>
                  <c:pt idx="182">
                    <c:v>(blank)</c:v>
                  </c:pt>
                </c:lvl>
              </c:multiLvlStrCache>
            </c:multiLvlStrRef>
          </c:cat>
          <c:val>
            <c:numRef>
              <c:f>Sheet3!$E$5:$E$914</c:f>
              <c:numCache>
                <c:formatCode>General</c:formatCode>
                <c:ptCount val="183"/>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pt idx="32">
                  <c:v>1</c:v>
                </c:pt>
                <c:pt idx="33">
                  <c:v>1</c:v>
                </c:pt>
                <c:pt idx="34">
                  <c:v>1</c:v>
                </c:pt>
                <c:pt idx="35">
                  <c:v>1</c:v>
                </c:pt>
                <c:pt idx="36">
                  <c:v>1</c:v>
                </c:pt>
                <c:pt idx="37">
                  <c:v>1</c:v>
                </c:pt>
                <c:pt idx="38">
                  <c:v>1</c:v>
                </c:pt>
                <c:pt idx="39">
                  <c:v>1</c:v>
                </c:pt>
                <c:pt idx="40">
                  <c:v>1</c:v>
                </c:pt>
                <c:pt idx="41">
                  <c:v>1</c:v>
                </c:pt>
                <c:pt idx="42">
                  <c:v>1</c:v>
                </c:pt>
                <c:pt idx="43">
                  <c:v>1</c:v>
                </c:pt>
                <c:pt idx="44">
                  <c:v>1</c:v>
                </c:pt>
                <c:pt idx="45">
                  <c:v>1</c:v>
                </c:pt>
                <c:pt idx="46">
                  <c:v>1</c:v>
                </c:pt>
                <c:pt idx="47">
                  <c:v>1</c:v>
                </c:pt>
                <c:pt idx="48">
                  <c:v>1</c:v>
                </c:pt>
                <c:pt idx="49">
                  <c:v>2</c:v>
                </c:pt>
                <c:pt idx="50">
                  <c:v>1</c:v>
                </c:pt>
                <c:pt idx="51">
                  <c:v>1</c:v>
                </c:pt>
                <c:pt idx="52">
                  <c:v>1</c:v>
                </c:pt>
                <c:pt idx="53">
                  <c:v>1</c:v>
                </c:pt>
                <c:pt idx="54">
                  <c:v>1</c:v>
                </c:pt>
                <c:pt idx="55">
                  <c:v>1</c:v>
                </c:pt>
                <c:pt idx="56">
                  <c:v>1</c:v>
                </c:pt>
                <c:pt idx="57">
                  <c:v>1</c:v>
                </c:pt>
                <c:pt idx="58">
                  <c:v>1</c:v>
                </c:pt>
                <c:pt idx="59">
                  <c:v>1</c:v>
                </c:pt>
                <c:pt idx="60">
                  <c:v>1</c:v>
                </c:pt>
                <c:pt idx="61">
                  <c:v>1</c:v>
                </c:pt>
                <c:pt idx="62">
                  <c:v>1</c:v>
                </c:pt>
                <c:pt idx="63">
                  <c:v>1</c:v>
                </c:pt>
                <c:pt idx="64">
                  <c:v>1</c:v>
                </c:pt>
                <c:pt idx="65">
                  <c:v>1</c:v>
                </c:pt>
                <c:pt idx="66">
                  <c:v>1</c:v>
                </c:pt>
                <c:pt idx="67">
                  <c:v>1</c:v>
                </c:pt>
                <c:pt idx="68">
                  <c:v>1</c:v>
                </c:pt>
                <c:pt idx="69">
                  <c:v>1</c:v>
                </c:pt>
                <c:pt idx="70">
                  <c:v>1</c:v>
                </c:pt>
                <c:pt idx="71">
                  <c:v>2</c:v>
                </c:pt>
                <c:pt idx="72">
                  <c:v>1</c:v>
                </c:pt>
                <c:pt idx="73">
                  <c:v>1</c:v>
                </c:pt>
                <c:pt idx="74">
                  <c:v>1</c:v>
                </c:pt>
                <c:pt idx="75">
                  <c:v>2</c:v>
                </c:pt>
                <c:pt idx="76">
                  <c:v>1</c:v>
                </c:pt>
                <c:pt idx="77">
                  <c:v>1</c:v>
                </c:pt>
                <c:pt idx="78">
                  <c:v>2</c:v>
                </c:pt>
                <c:pt idx="79">
                  <c:v>1</c:v>
                </c:pt>
                <c:pt idx="80">
                  <c:v>1</c:v>
                </c:pt>
                <c:pt idx="81">
                  <c:v>1</c:v>
                </c:pt>
                <c:pt idx="82">
                  <c:v>1</c:v>
                </c:pt>
                <c:pt idx="83">
                  <c:v>1</c:v>
                </c:pt>
                <c:pt idx="84">
                  <c:v>1</c:v>
                </c:pt>
                <c:pt idx="85">
                  <c:v>1</c:v>
                </c:pt>
                <c:pt idx="86">
                  <c:v>1</c:v>
                </c:pt>
                <c:pt idx="87">
                  <c:v>1</c:v>
                </c:pt>
                <c:pt idx="88">
                  <c:v>1</c:v>
                </c:pt>
                <c:pt idx="89">
                  <c:v>1</c:v>
                </c:pt>
                <c:pt idx="90">
                  <c:v>1</c:v>
                </c:pt>
                <c:pt idx="91">
                  <c:v>1</c:v>
                </c:pt>
                <c:pt idx="92">
                  <c:v>1</c:v>
                </c:pt>
                <c:pt idx="93">
                  <c:v>2</c:v>
                </c:pt>
                <c:pt idx="94">
                  <c:v>1</c:v>
                </c:pt>
                <c:pt idx="95">
                  <c:v>1</c:v>
                </c:pt>
                <c:pt idx="96">
                  <c:v>1</c:v>
                </c:pt>
                <c:pt idx="97">
                  <c:v>1</c:v>
                </c:pt>
                <c:pt idx="98">
                  <c:v>1</c:v>
                </c:pt>
                <c:pt idx="99">
                  <c:v>2</c:v>
                </c:pt>
                <c:pt idx="100">
                  <c:v>1</c:v>
                </c:pt>
                <c:pt idx="101">
                  <c:v>1</c:v>
                </c:pt>
                <c:pt idx="102">
                  <c:v>1</c:v>
                </c:pt>
                <c:pt idx="103">
                  <c:v>1</c:v>
                </c:pt>
                <c:pt idx="104">
                  <c:v>1</c:v>
                </c:pt>
                <c:pt idx="105">
                  <c:v>1</c:v>
                </c:pt>
                <c:pt idx="106">
                  <c:v>1</c:v>
                </c:pt>
                <c:pt idx="107">
                  <c:v>1</c:v>
                </c:pt>
                <c:pt idx="108">
                  <c:v>2</c:v>
                </c:pt>
                <c:pt idx="109">
                  <c:v>1</c:v>
                </c:pt>
                <c:pt idx="110">
                  <c:v>1</c:v>
                </c:pt>
                <c:pt idx="111">
                  <c:v>1</c:v>
                </c:pt>
                <c:pt idx="112">
                  <c:v>1</c:v>
                </c:pt>
                <c:pt idx="113">
                  <c:v>1</c:v>
                </c:pt>
                <c:pt idx="114">
                  <c:v>1</c:v>
                </c:pt>
                <c:pt idx="115">
                  <c:v>1</c:v>
                </c:pt>
                <c:pt idx="116">
                  <c:v>1</c:v>
                </c:pt>
                <c:pt idx="117">
                  <c:v>1</c:v>
                </c:pt>
                <c:pt idx="118">
                  <c:v>1</c:v>
                </c:pt>
                <c:pt idx="119">
                  <c:v>1</c:v>
                </c:pt>
                <c:pt idx="120">
                  <c:v>1</c:v>
                </c:pt>
                <c:pt idx="121">
                  <c:v>1</c:v>
                </c:pt>
                <c:pt idx="122">
                  <c:v>1</c:v>
                </c:pt>
                <c:pt idx="123">
                  <c:v>1</c:v>
                </c:pt>
                <c:pt idx="124">
                  <c:v>1</c:v>
                </c:pt>
                <c:pt idx="125">
                  <c:v>1</c:v>
                </c:pt>
                <c:pt idx="126">
                  <c:v>1</c:v>
                </c:pt>
                <c:pt idx="127">
                  <c:v>2</c:v>
                </c:pt>
                <c:pt idx="128">
                  <c:v>1</c:v>
                </c:pt>
                <c:pt idx="129">
                  <c:v>1</c:v>
                </c:pt>
                <c:pt idx="130">
                  <c:v>1</c:v>
                </c:pt>
                <c:pt idx="131">
                  <c:v>1</c:v>
                </c:pt>
                <c:pt idx="132">
                  <c:v>1</c:v>
                </c:pt>
                <c:pt idx="133">
                  <c:v>1</c:v>
                </c:pt>
                <c:pt idx="134">
                  <c:v>1</c:v>
                </c:pt>
                <c:pt idx="135">
                  <c:v>1</c:v>
                </c:pt>
                <c:pt idx="136">
                  <c:v>1</c:v>
                </c:pt>
                <c:pt idx="137">
                  <c:v>1</c:v>
                </c:pt>
                <c:pt idx="138">
                  <c:v>1</c:v>
                </c:pt>
                <c:pt idx="139">
                  <c:v>1</c:v>
                </c:pt>
                <c:pt idx="140">
                  <c:v>1</c:v>
                </c:pt>
                <c:pt idx="141">
                  <c:v>1</c:v>
                </c:pt>
                <c:pt idx="142">
                  <c:v>1</c:v>
                </c:pt>
                <c:pt idx="143">
                  <c:v>1</c:v>
                </c:pt>
                <c:pt idx="144">
                  <c:v>1</c:v>
                </c:pt>
                <c:pt idx="145">
                  <c:v>2</c:v>
                </c:pt>
                <c:pt idx="146">
                  <c:v>1</c:v>
                </c:pt>
                <c:pt idx="147">
                  <c:v>1</c:v>
                </c:pt>
                <c:pt idx="148">
                  <c:v>1</c:v>
                </c:pt>
                <c:pt idx="149">
                  <c:v>1</c:v>
                </c:pt>
                <c:pt idx="150">
                  <c:v>2</c:v>
                </c:pt>
                <c:pt idx="151">
                  <c:v>1</c:v>
                </c:pt>
                <c:pt idx="152">
                  <c:v>1</c:v>
                </c:pt>
                <c:pt idx="153">
                  <c:v>2</c:v>
                </c:pt>
                <c:pt idx="154">
                  <c:v>1</c:v>
                </c:pt>
                <c:pt idx="155">
                  <c:v>2</c:v>
                </c:pt>
                <c:pt idx="156">
                  <c:v>1</c:v>
                </c:pt>
                <c:pt idx="157">
                  <c:v>1</c:v>
                </c:pt>
                <c:pt idx="158">
                  <c:v>1</c:v>
                </c:pt>
                <c:pt idx="159">
                  <c:v>1</c:v>
                </c:pt>
                <c:pt idx="160">
                  <c:v>1</c:v>
                </c:pt>
                <c:pt idx="161">
                  <c:v>1</c:v>
                </c:pt>
                <c:pt idx="162">
                  <c:v>1</c:v>
                </c:pt>
                <c:pt idx="163">
                  <c:v>1</c:v>
                </c:pt>
                <c:pt idx="164">
                  <c:v>1</c:v>
                </c:pt>
                <c:pt idx="165">
                  <c:v>2</c:v>
                </c:pt>
                <c:pt idx="166">
                  <c:v>1</c:v>
                </c:pt>
                <c:pt idx="167">
                  <c:v>1</c:v>
                </c:pt>
                <c:pt idx="168">
                  <c:v>1</c:v>
                </c:pt>
                <c:pt idx="169">
                  <c:v>1</c:v>
                </c:pt>
                <c:pt idx="170">
                  <c:v>1</c:v>
                </c:pt>
                <c:pt idx="171">
                  <c:v>1</c:v>
                </c:pt>
                <c:pt idx="172">
                  <c:v>2</c:v>
                </c:pt>
                <c:pt idx="173">
                  <c:v>1</c:v>
                </c:pt>
                <c:pt idx="174">
                  <c:v>1</c:v>
                </c:pt>
                <c:pt idx="175">
                  <c:v>1</c:v>
                </c:pt>
                <c:pt idx="176">
                  <c:v>1</c:v>
                </c:pt>
                <c:pt idx="177">
                  <c:v>1</c:v>
                </c:pt>
                <c:pt idx="178">
                  <c:v>1</c:v>
                </c:pt>
                <c:pt idx="179">
                  <c:v>1</c:v>
                </c:pt>
                <c:pt idx="180">
                  <c:v>1</c:v>
                </c:pt>
                <c:pt idx="181">
                  <c:v>1</c:v>
                </c:pt>
              </c:numCache>
            </c:numRef>
          </c:val>
        </c:ser>
        <c:dLbls>
          <c:showVal val="1"/>
        </c:dLbls>
        <c:overlap val="-25"/>
        <c:axId val="96764288"/>
        <c:axId val="163827712"/>
      </c:barChart>
      <c:catAx>
        <c:axId val="96764288"/>
        <c:scaling>
          <c:orientation val="minMax"/>
        </c:scaling>
        <c:axPos val="b"/>
        <c:majorTickMark val="none"/>
        <c:tickLblPos val="nextTo"/>
        <c:crossAx val="163827712"/>
        <c:crosses val="autoZero"/>
        <c:auto val="1"/>
        <c:lblAlgn val="ctr"/>
        <c:lblOffset val="100"/>
      </c:catAx>
      <c:valAx>
        <c:axId val="163827712"/>
        <c:scaling>
          <c:orientation val="minMax"/>
        </c:scaling>
        <c:delete val="1"/>
        <c:axPos val="l"/>
        <c:numFmt formatCode="General" sourceLinked="1"/>
        <c:tickLblPos val="nextTo"/>
        <c:crossAx val="96764288"/>
        <c:crosses val="autoZero"/>
        <c:crossBetween val="between"/>
      </c:valAx>
    </c:plotArea>
    <c:legend>
      <c:legendPos val="t"/>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5</a:t>
            </a:fld>
            <a:endParaRPr lang="en-IN"/>
          </a:p>
        </p:txBody>
      </p:sp>
    </p:spTree>
    <p:extLst>
      <p:ext uri="{BB962C8B-B14F-4D97-AF65-F5344CB8AC3E}">
        <p14:creationId xmlns:p14="http://schemas.microsoft.com/office/powerpoint/2010/main" xmlns="" val="1034912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RITHU SHREE S</a:t>
            </a:r>
          </a:p>
          <a:p>
            <a:r>
              <a:rPr lang="en-US" sz="2400" dirty="0"/>
              <a:t>REGISTER NO: 312209928</a:t>
            </a:r>
          </a:p>
          <a:p>
            <a:r>
              <a:rPr lang="en-US" sz="2400" dirty="0"/>
              <a:t>DEPARTMENT: B.COM BANK MANAGEMENT</a:t>
            </a:r>
          </a:p>
          <a:p>
            <a:r>
              <a:rPr lang="en-US" sz="2400" dirty="0"/>
              <a:t>COLLEGE: VALLIAMMAL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690574"/>
          </a:xfrm>
          <a:prstGeom prst="rect">
            <a:avLst/>
          </a:prstGeom>
        </p:spPr>
        <p:txBody>
          <a:bodyPr vert="horz" wrap="square" lIns="0" tIns="13335" rIns="0" bIns="0" rtlCol="0">
            <a:spAutoFit/>
          </a:bodyPr>
          <a:lstStyle/>
          <a:p>
            <a:pPr marL="12700">
              <a:lnSpc>
                <a:spcPct val="100000"/>
              </a:lnSpc>
              <a:spcBef>
                <a:spcPts val="105"/>
              </a:spcBef>
            </a:pPr>
            <a:r>
              <a:rPr sz="4400" b="1" spc="15" dirty="0">
                <a:latin typeface="Trebuchet MS"/>
                <a:cs typeface="Trebuchet MS"/>
              </a:rPr>
              <a:t>M</a:t>
            </a:r>
            <a:r>
              <a:rPr sz="4400" b="1" dirty="0">
                <a:latin typeface="Trebuchet MS"/>
                <a:cs typeface="Trebuchet MS"/>
              </a:rPr>
              <a:t>O</a:t>
            </a:r>
            <a:r>
              <a:rPr sz="4400" b="1" spc="-15" dirty="0">
                <a:latin typeface="Trebuchet MS"/>
                <a:cs typeface="Trebuchet MS"/>
              </a:rPr>
              <a:t>D</a:t>
            </a:r>
            <a:r>
              <a:rPr sz="4400" b="1" spc="-35" dirty="0">
                <a:latin typeface="Trebuchet MS"/>
                <a:cs typeface="Trebuchet MS"/>
              </a:rPr>
              <a:t>E</a:t>
            </a:r>
            <a:r>
              <a:rPr sz="4400" b="1" spc="-30" dirty="0">
                <a:latin typeface="Trebuchet MS"/>
                <a:cs typeface="Trebuchet MS"/>
              </a:rPr>
              <a:t>LL</a:t>
            </a:r>
            <a:r>
              <a:rPr sz="4400" b="1" spc="-5" dirty="0">
                <a:latin typeface="Trebuchet MS"/>
                <a:cs typeface="Trebuchet MS"/>
              </a:rPr>
              <a:t>I</a:t>
            </a:r>
            <a:r>
              <a:rPr sz="4400" b="1" spc="30" dirty="0">
                <a:latin typeface="Trebuchet MS"/>
                <a:cs typeface="Trebuchet MS"/>
              </a:rPr>
              <a:t>N</a:t>
            </a:r>
            <a:r>
              <a:rPr sz="4400" b="1" spc="5" dirty="0">
                <a:latin typeface="Trebuchet MS"/>
                <a:cs typeface="Trebuchet MS"/>
              </a:rPr>
              <a:t>G</a:t>
            </a:r>
            <a:endParaRPr sz="44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E0BA680F-490E-E9BA-1503-1C057BC46ECA}"/>
              </a:ext>
            </a:extLst>
          </p:cNvPr>
          <p:cNvSpPr txBox="1"/>
          <p:nvPr/>
        </p:nvSpPr>
        <p:spPr>
          <a:xfrm>
            <a:off x="1143000" y="1371600"/>
            <a:ext cx="7474974" cy="3139321"/>
          </a:xfrm>
          <a:prstGeom prst="rect">
            <a:avLst/>
          </a:prstGeom>
          <a:noFill/>
        </p:spPr>
        <p:txBody>
          <a:bodyPr wrap="square">
            <a:spAutoFit/>
          </a:bodyPr>
          <a:lstStyle/>
          <a:p>
            <a:r>
              <a:rPr lang="en-IN" dirty="0" err="1"/>
              <a:t>Modeling</a:t>
            </a:r>
            <a:r>
              <a:rPr lang="en-IN" dirty="0"/>
              <a:t> in Our Solution:</a:t>
            </a:r>
          </a:p>
          <a:p>
            <a:endParaRPr lang="en-IN" dirty="0"/>
          </a:p>
          <a:p>
            <a:pPr marL="285750" indent="-285750" algn="just">
              <a:buFont typeface="Wingdings" panose="05000000000000000000" pitchFamily="2" charset="2"/>
              <a:buChar char="Ø"/>
            </a:pPr>
            <a:r>
              <a:rPr lang="en-IN" dirty="0"/>
              <a:t>Data Aggregation: Combine performance data from multiple sources.</a:t>
            </a:r>
          </a:p>
          <a:p>
            <a:pPr marL="285750" indent="-285750" algn="just">
              <a:buFont typeface="Wingdings" panose="05000000000000000000" pitchFamily="2" charset="2"/>
              <a:buChar char="Ø"/>
            </a:pPr>
            <a:r>
              <a:rPr lang="en-IN" dirty="0"/>
              <a:t>Data Cleansing: Correct and standardize data for accuracy.</a:t>
            </a:r>
          </a:p>
          <a:p>
            <a:pPr marL="285750" indent="-285750" algn="just">
              <a:buFont typeface="Wingdings" panose="05000000000000000000" pitchFamily="2" charset="2"/>
              <a:buChar char="Ø"/>
            </a:pPr>
            <a:r>
              <a:rPr lang="en-IN" dirty="0"/>
              <a:t>Metrics Definition: Define KPIs to measure performance.</a:t>
            </a:r>
          </a:p>
          <a:p>
            <a:pPr marL="285750" indent="-285750" algn="just">
              <a:buFont typeface="Wingdings" panose="05000000000000000000" pitchFamily="2" charset="2"/>
              <a:buChar char="Ø"/>
            </a:pPr>
            <a:r>
              <a:rPr lang="en-IN" dirty="0"/>
              <a:t>Statistical Analysis: Calculate averages and correlations to identify trends.</a:t>
            </a:r>
          </a:p>
          <a:p>
            <a:pPr marL="285750" indent="-285750" algn="just">
              <a:buFont typeface="Wingdings" panose="05000000000000000000" pitchFamily="2" charset="2"/>
              <a:buChar char="Ø"/>
            </a:pPr>
            <a:r>
              <a:rPr lang="en-IN" dirty="0"/>
              <a:t>Trend Analysis: Visualize performance patterns over time.</a:t>
            </a:r>
          </a:p>
          <a:p>
            <a:pPr marL="285750" indent="-285750" algn="just">
              <a:buFont typeface="Wingdings" panose="05000000000000000000" pitchFamily="2" charset="2"/>
              <a:buChar char="Ø"/>
            </a:pPr>
            <a:r>
              <a:rPr lang="en-IN" dirty="0"/>
              <a:t>Predictive </a:t>
            </a:r>
            <a:r>
              <a:rPr lang="en-IN" dirty="0" err="1"/>
              <a:t>Modeling</a:t>
            </a:r>
            <a:r>
              <a:rPr lang="en-IN" dirty="0"/>
              <a:t>: Forecast future performance based on historical data.</a:t>
            </a:r>
          </a:p>
          <a:p>
            <a:pPr marL="285750" indent="-285750" algn="just">
              <a:buFont typeface="Wingdings" panose="05000000000000000000" pitchFamily="2" charset="2"/>
              <a:buChar char="Ø"/>
            </a:pPr>
            <a:r>
              <a:rPr lang="en-IN" dirty="0"/>
              <a:t>Scenario Analysis: Explore different performance scenarios.</a:t>
            </a:r>
          </a:p>
          <a:p>
            <a:pPr marL="285750" indent="-285750" algn="just">
              <a:buFont typeface="Wingdings" panose="05000000000000000000" pitchFamily="2" charset="2"/>
              <a:buChar char="Ø"/>
            </a:pPr>
            <a:r>
              <a:rPr lang="en-IN" dirty="0"/>
              <a:t>Dashboard Creation: Build interactive dashboards for clear data presentation.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0668000" y="1020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690574"/>
          </a:xfrm>
          <a:prstGeom prst="rect">
            <a:avLst/>
          </a:prstGeom>
        </p:spPr>
        <p:txBody>
          <a:bodyPr vert="horz" wrap="square" lIns="0" tIns="13335" rIns="0" bIns="0" rtlCol="0">
            <a:spAutoFit/>
          </a:bodyPr>
          <a:lstStyle/>
          <a:p>
            <a:pPr marL="12700">
              <a:lnSpc>
                <a:spcPct val="100000"/>
              </a:lnSpc>
              <a:spcBef>
                <a:spcPts val="105"/>
              </a:spcBef>
            </a:pPr>
            <a:r>
              <a:rPr sz="4400" dirty="0"/>
              <a:t>R</a:t>
            </a:r>
            <a:r>
              <a:rPr sz="4400" spc="-40" dirty="0"/>
              <a:t>E</a:t>
            </a:r>
            <a:r>
              <a:rPr sz="4400" spc="15" dirty="0"/>
              <a:t>S</a:t>
            </a:r>
            <a:r>
              <a:rPr sz="4400" spc="-30" dirty="0"/>
              <a:t>U</a:t>
            </a:r>
            <a:r>
              <a:rPr sz="4400" spc="-405" dirty="0"/>
              <a:t>L</a:t>
            </a:r>
            <a:r>
              <a:rPr sz="4400"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xmlns="" id="{D16A7367-B3A9-344F-90E6-0FE7969BCE50}"/>
              </a:ext>
            </a:extLst>
          </p:cNvPr>
          <p:cNvSpPr txBox="1"/>
          <p:nvPr/>
        </p:nvSpPr>
        <p:spPr>
          <a:xfrm>
            <a:off x="570885" y="1182400"/>
            <a:ext cx="8763000" cy="646331"/>
          </a:xfrm>
          <a:prstGeom prst="rect">
            <a:avLst/>
          </a:prstGeom>
          <a:noFill/>
        </p:spPr>
        <p:txBody>
          <a:bodyPr wrap="square">
            <a:spAutoFit/>
          </a:bodyPr>
          <a:lstStyle/>
          <a:p>
            <a:endParaRPr lang="en-IN" dirty="0"/>
          </a:p>
          <a:p>
            <a:endParaRPr lang="en-IN" dirty="0"/>
          </a:p>
        </p:txBody>
      </p:sp>
      <p:graphicFrame>
        <p:nvGraphicFramePr>
          <p:cNvPr id="10" name="Chart 9"/>
          <p:cNvGraphicFramePr/>
          <p:nvPr/>
        </p:nvGraphicFramePr>
        <p:xfrm>
          <a:off x="309522" y="857232"/>
          <a:ext cx="11596726" cy="571501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470747F8-852E-4BB0-4B30-F7BF7A1B20B4}"/>
              </a:ext>
            </a:extLst>
          </p:cNvPr>
          <p:cNvSpPr txBox="1"/>
          <p:nvPr/>
        </p:nvSpPr>
        <p:spPr>
          <a:xfrm>
            <a:off x="1066800" y="1600200"/>
            <a:ext cx="8084574" cy="2585323"/>
          </a:xfrm>
          <a:prstGeom prst="rect">
            <a:avLst/>
          </a:prstGeom>
          <a:noFill/>
        </p:spPr>
        <p:txBody>
          <a:bodyPr wrap="square">
            <a:spAutoFit/>
          </a:bodyPr>
          <a:lstStyle/>
          <a:p>
            <a:endParaRPr lang="en-IN" dirty="0"/>
          </a:p>
          <a:p>
            <a:endParaRPr lang="en-IN" dirty="0"/>
          </a:p>
          <a:p>
            <a:r>
              <a:rPr lang="en-IN" dirty="0"/>
              <a:t>The Employee Performance Analysis solution leverages advanced Excel </a:t>
            </a:r>
            <a:r>
              <a:rPr lang="en-IN" dirty="0" err="1"/>
              <a:t>modeling</a:t>
            </a:r>
            <a:r>
              <a:rPr lang="en-IN" dirty="0"/>
              <a:t> to transform raw data into actionable insights. By providing a comprehensive view of employee performance through interactive dashboards and predictive analytics, the solution enhances decision-making, supports targeted development initiatives, and aligns individual contributions with organizational goals. Ultimately, this approach fosters a data-driven culture that promotes continuous improvement, strategic planning, and effective management of talent.</a:t>
            </a: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3837"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t>A</a:t>
            </a:r>
            <a:r>
              <a:rPr sz="4400" spc="-5" dirty="0"/>
              <a:t>G</a:t>
            </a:r>
            <a:r>
              <a:rPr sz="4400" spc="-35" dirty="0"/>
              <a:t>E</a:t>
            </a:r>
            <a:r>
              <a:rPr sz="4400" spc="15" dirty="0"/>
              <a:t>N</a:t>
            </a:r>
            <a:r>
              <a:rPr sz="44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896600" y="124094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sz="4000" spc="20" dirty="0"/>
              <a:t>M</a:t>
            </a:r>
            <a:r>
              <a:rPr lang="en-US" sz="4000" spc="20" dirty="0"/>
              <a:t> </a:t>
            </a:r>
            <a:r>
              <a:rPr sz="4000" spc="10" dirty="0"/>
              <a:t>S</a:t>
            </a:r>
            <a:r>
              <a:rPr sz="4000" spc="-370" dirty="0"/>
              <a:t>T</a:t>
            </a:r>
            <a:r>
              <a:rPr sz="4000" spc="-375" dirty="0"/>
              <a:t>A</a:t>
            </a:r>
            <a:r>
              <a:rPr sz="4000" spc="15" dirty="0"/>
              <a:t>T</a:t>
            </a:r>
            <a:r>
              <a:rPr sz="4000" spc="-10" dirty="0"/>
              <a:t>E</a:t>
            </a:r>
            <a:r>
              <a:rPr sz="4000" spc="-20" dirty="0"/>
              <a:t>ME</a:t>
            </a:r>
            <a:r>
              <a:rPr sz="4000" spc="10" dirty="0"/>
              <a:t>NT</a:t>
            </a:r>
            <a:endParaRPr sz="4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xmlns="" id="{4C4C8A1C-FBC4-BB06-6689-3A7E1C85B2A6}"/>
              </a:ext>
            </a:extLst>
          </p:cNvPr>
          <p:cNvSpPr txBox="1"/>
          <p:nvPr/>
        </p:nvSpPr>
        <p:spPr>
          <a:xfrm>
            <a:off x="676275" y="1564795"/>
            <a:ext cx="8475099" cy="3693319"/>
          </a:xfrm>
          <a:prstGeom prst="rect">
            <a:avLst/>
          </a:prstGeom>
          <a:noFill/>
        </p:spPr>
        <p:txBody>
          <a:bodyPr wrap="square">
            <a:spAutoFit/>
          </a:bodyPr>
          <a:lstStyle/>
          <a:p>
            <a:pPr marL="285750" indent="-285750">
              <a:buFont typeface="Wingdings" panose="05000000000000000000" pitchFamily="2" charset="2"/>
              <a:buChar char="Ø"/>
            </a:pPr>
            <a:r>
              <a:rPr lang="en-IN" dirty="0"/>
              <a:t>To ensure effective employee performance management, a comprehensive analysis is required using Excel. The goal is to evaluate the performance of employees across various metrics such as productivity, quality of work, punctuality, and overall contribution to team goals.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 The analysis should encompass data collection from different departments over a specified period, followed by detailed examination using Excel functions and tools like pivot tables, charts, and conditional formatting.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By identifying key performance indicators (KPIs) and trends, the analysis aims to provide actionable insights to enhance individual and team performance, align employee goals with organizational objectives, and support data-driven decision-making processes for HR and management teams.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10267949" y="400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691739"/>
            <a:ext cx="577469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3" name="Rectangle 12">
            <a:extLst>
              <a:ext uri="{FF2B5EF4-FFF2-40B4-BE49-F238E27FC236}">
                <a16:creationId xmlns:a16="http://schemas.microsoft.com/office/drawing/2014/main" xmlns="" id="{507F0444-D8D5-5100-CDDB-D7CA979A594C}"/>
              </a:ext>
            </a:extLst>
          </p:cNvPr>
          <p:cNvSpPr/>
          <p:nvPr/>
        </p:nvSpPr>
        <p:spPr>
          <a:xfrm>
            <a:off x="10439018" y="1524000"/>
            <a:ext cx="9144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xmlns="" id="{BC5EFB4D-CDEC-DBBC-12F4-3932B9C65165}"/>
              </a:ext>
            </a:extLst>
          </p:cNvPr>
          <p:cNvSpPr txBox="1"/>
          <p:nvPr/>
        </p:nvSpPr>
        <p:spPr>
          <a:xfrm>
            <a:off x="533400" y="1555955"/>
            <a:ext cx="8595851" cy="3693319"/>
          </a:xfrm>
          <a:prstGeom prst="rect">
            <a:avLst/>
          </a:prstGeom>
          <a:noFill/>
        </p:spPr>
        <p:txBody>
          <a:bodyPr wrap="square">
            <a:spAutoFit/>
          </a:bodyPr>
          <a:lstStyle/>
          <a:p>
            <a:pPr marL="285750" indent="-285750" algn="just">
              <a:buFont typeface="Wingdings" panose="05000000000000000000" pitchFamily="2" charset="2"/>
              <a:buChar char="Ø"/>
            </a:pPr>
            <a:r>
              <a:rPr lang="en-IN" dirty="0"/>
              <a:t>The Employee Performance Analysis project aims to systematically evaluate and enhance employee productivity and efficiency within the organization. By leveraging Excel's robust analytical capabilities, the project will gather and assess performance data across multiple dimensions, such as work quality, timeliness, collaboration, and goal achievement. </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The project will involve compiling data from various sources, creating comprehensive dashboards, and using advanced Excel functions to identify patterns and areas for improvement. </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The ultimate objective is to provide HR and management teams with clear, actionable insights that can inform training, development programs, and strategic initiatives to foster a high-performing work culture.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108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5410200" y="6230449"/>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a:extLst>
              <a:ext uri="{FF2B5EF4-FFF2-40B4-BE49-F238E27FC236}">
                <a16:creationId xmlns:a16="http://schemas.microsoft.com/office/drawing/2014/main" xmlns="" id="{01160B97-7FA3-F421-963D-708887D0ECD8}"/>
              </a:ext>
            </a:extLst>
          </p:cNvPr>
          <p:cNvSpPr txBox="1"/>
          <p:nvPr/>
        </p:nvSpPr>
        <p:spPr>
          <a:xfrm>
            <a:off x="590550" y="1620857"/>
            <a:ext cx="8763000" cy="3970318"/>
          </a:xfrm>
          <a:prstGeom prst="rect">
            <a:avLst/>
          </a:prstGeom>
          <a:noFill/>
        </p:spPr>
        <p:txBody>
          <a:bodyPr wrap="square">
            <a:spAutoFit/>
          </a:bodyPr>
          <a:lstStyle/>
          <a:p>
            <a:r>
              <a:rPr lang="en-IN" dirty="0"/>
              <a:t>The end users of the Employee Performance Analysis project are typically:</a:t>
            </a:r>
          </a:p>
          <a:p>
            <a:endParaRPr lang="en-IN" dirty="0"/>
          </a:p>
          <a:p>
            <a:pPr marL="285750" indent="-285750">
              <a:buFont typeface="Wingdings" panose="05000000000000000000" pitchFamily="2" charset="2"/>
              <a:buChar char="Ø"/>
            </a:pPr>
            <a:r>
              <a:rPr lang="en-IN" dirty="0"/>
              <a:t>Human Resources (HR) Managers: They will use the analysis to make informed decisions about employee development, promotions, and performance evaluations.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Department Managers and Team Leads: These individuals will leverage the insights to address performance issues, recognize top performers, and align team goals with organizational objectives.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Executives and Senior Leadership: They will use the data to assess overall organizational performance, make strategic decisions, and allocate resources effectively.</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 Employees Themselves: In some cases, employees may access their own performance data for self-assessment and development purposes.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296400" y="1828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504547" y="1828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73128" y="40586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xmlns="" id="{CFEF1A10-CE9E-248C-AC20-6DC8531392CB}"/>
              </a:ext>
            </a:extLst>
          </p:cNvPr>
          <p:cNvSpPr txBox="1"/>
          <p:nvPr/>
        </p:nvSpPr>
        <p:spPr>
          <a:xfrm>
            <a:off x="373128" y="1046670"/>
            <a:ext cx="8807320" cy="5355312"/>
          </a:xfrm>
          <a:prstGeom prst="rect">
            <a:avLst/>
          </a:prstGeom>
          <a:noFill/>
        </p:spPr>
        <p:txBody>
          <a:bodyPr wrap="square">
            <a:spAutoFit/>
          </a:bodyPr>
          <a:lstStyle/>
          <a:p>
            <a:pPr algn="just"/>
            <a:r>
              <a:rPr lang="en-IN" dirty="0"/>
              <a:t>Our Solution:</a:t>
            </a:r>
          </a:p>
          <a:p>
            <a:pPr algn="just"/>
            <a:endParaRPr lang="en-IN" dirty="0"/>
          </a:p>
          <a:p>
            <a:pPr algn="just"/>
            <a:r>
              <a:rPr lang="en-IN" dirty="0"/>
              <a:t>We provide an Excel-based Employee Performance Analysis tool that collects and evaluates performance data, using advanced features to create actionable insights and detailed dashboards.</a:t>
            </a:r>
          </a:p>
          <a:p>
            <a:pPr algn="just"/>
            <a:endParaRPr lang="en-IN" dirty="0"/>
          </a:p>
          <a:p>
            <a:pPr algn="just"/>
            <a:r>
              <a:rPr lang="en-IN" dirty="0"/>
              <a:t>Value Proposition:</a:t>
            </a:r>
          </a:p>
          <a:p>
            <a:pPr algn="just"/>
            <a:endParaRPr lang="en-IN" dirty="0"/>
          </a:p>
          <a:p>
            <a:pPr marL="285750" indent="-285750" algn="just">
              <a:buFont typeface="Wingdings" panose="05000000000000000000" pitchFamily="2" charset="2"/>
              <a:buChar char="Ø"/>
            </a:pPr>
            <a:r>
              <a:rPr lang="en-IN" dirty="0"/>
              <a:t>Data-Driven </a:t>
            </a:r>
            <a:r>
              <a:rPr lang="en-IN" dirty="0" err="1"/>
              <a:t>Decisions:Offers</a:t>
            </a:r>
            <a:r>
              <a:rPr lang="en-IN" dirty="0"/>
              <a:t> precise performance insights for better evaluations and strategic planning.</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Enhanced </a:t>
            </a:r>
            <a:r>
              <a:rPr lang="en-IN" dirty="0" err="1"/>
              <a:t>Management:Helps</a:t>
            </a:r>
            <a:r>
              <a:rPr lang="en-IN" dirty="0"/>
              <a:t> tailor development programs and performance interventions </a:t>
            </a:r>
          </a:p>
          <a:p>
            <a:pPr algn="just"/>
            <a:endParaRPr lang="en-IN" dirty="0"/>
          </a:p>
          <a:p>
            <a:pPr marL="285750" indent="-285750" algn="just">
              <a:buFont typeface="Wingdings" panose="05000000000000000000" pitchFamily="2" charset="2"/>
              <a:buChar char="Ø"/>
            </a:pPr>
            <a:r>
              <a:rPr lang="en-IN" dirty="0"/>
              <a:t>Cost-Effective: Utilizes Excel for a customizable, budget-friendly solution.</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Employee </a:t>
            </a:r>
            <a:r>
              <a:rPr lang="en-IN" dirty="0" err="1"/>
              <a:t>Engagement:Provides</a:t>
            </a:r>
            <a:r>
              <a:rPr lang="en-IN" dirty="0"/>
              <a:t> clarity on performance, fostering improvement.</a:t>
            </a:r>
          </a:p>
          <a:p>
            <a:pPr marL="285750" indent="-285750" algn="just">
              <a:buFont typeface="Wingdings" panose="05000000000000000000" pitchFamily="2" charset="2"/>
              <a:buChar char="Ø"/>
            </a:pPr>
            <a:endParaRPr lang="en-IN" dirty="0"/>
          </a:p>
          <a:p>
            <a:pPr marL="285750" indent="-285750" algn="just">
              <a:buFont typeface="Wingdings" panose="05000000000000000000" pitchFamily="2" charset="2"/>
              <a:buChar char="Ø"/>
            </a:pPr>
            <a:r>
              <a:rPr lang="en-IN" dirty="0"/>
              <a:t>-Strategic Allocation: Aids in effective resource and team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xmlns="" id="{EF455D30-2A9D-86CA-7CEF-6EA9B88CD1FF}"/>
              </a:ext>
            </a:extLst>
          </p:cNvPr>
          <p:cNvSpPr txBox="1"/>
          <p:nvPr/>
        </p:nvSpPr>
        <p:spPr>
          <a:xfrm>
            <a:off x="1371600" y="1296683"/>
            <a:ext cx="10183761" cy="4264633"/>
          </a:xfrm>
          <a:prstGeom prst="rect">
            <a:avLst/>
          </a:prstGeom>
          <a:noFill/>
        </p:spPr>
        <p:txBody>
          <a:bodyPr wrap="square">
            <a:spAutoFit/>
          </a:bodyPr>
          <a:lstStyle/>
          <a:p>
            <a:pPr marL="342900" indent="-342900" algn="just">
              <a:buFont typeface="Wingdings" panose="05000000000000000000" pitchFamily="2" charset="2"/>
              <a:buChar char="Ø"/>
            </a:pPr>
            <a:r>
              <a:rPr lang="en-IN" dirty="0"/>
              <a:t>Employee Information</a:t>
            </a:r>
          </a:p>
          <a:p>
            <a:pPr marL="342900" indent="-342900" algn="just">
              <a:buFont typeface="Wingdings" panose="05000000000000000000" pitchFamily="2" charset="2"/>
              <a:buChar char="Ø"/>
            </a:pPr>
            <a:r>
              <a:rPr lang="en-IN" dirty="0"/>
              <a:t>Performance Metrics</a:t>
            </a:r>
          </a:p>
          <a:p>
            <a:pPr marL="342900" indent="-342900" algn="just">
              <a:buFont typeface="Wingdings" panose="05000000000000000000" pitchFamily="2" charset="2"/>
              <a:buChar char="Ø"/>
            </a:pPr>
            <a:r>
              <a:rPr lang="en-IN" dirty="0"/>
              <a:t>Evaluation Period</a:t>
            </a:r>
          </a:p>
          <a:p>
            <a:pPr marL="342900" indent="-342900" algn="just">
              <a:buFont typeface="Wingdings" panose="05000000000000000000" pitchFamily="2" charset="2"/>
              <a:buChar char="Ø"/>
            </a:pPr>
            <a:r>
              <a:rPr lang="en-IN" dirty="0"/>
              <a:t>Feedback and Ratings</a:t>
            </a:r>
          </a:p>
          <a:p>
            <a:pPr marL="342900" indent="-342900" algn="just">
              <a:buFont typeface="Wingdings" panose="05000000000000000000" pitchFamily="2" charset="2"/>
              <a:buChar char="Ø"/>
            </a:pPr>
            <a:r>
              <a:rPr lang="en-IN" dirty="0"/>
              <a:t>Additional Notes</a:t>
            </a:r>
          </a:p>
          <a:p>
            <a:pPr marL="342900" indent="-342900" algn="just">
              <a:buFont typeface="Wingdings" panose="05000000000000000000" pitchFamily="2" charset="2"/>
              <a:buChar char="Ø"/>
            </a:pPr>
            <a:r>
              <a:rPr lang="en-IN" dirty="0"/>
              <a:t>Attendance Records</a:t>
            </a:r>
          </a:p>
          <a:p>
            <a:pPr marL="342900" indent="-342900" algn="just">
              <a:buFont typeface="Wingdings" panose="05000000000000000000" pitchFamily="2" charset="2"/>
              <a:buChar char="Ø"/>
            </a:pPr>
            <a:r>
              <a:rPr lang="en-IN" dirty="0"/>
              <a:t>Sales or Productivity Figures</a:t>
            </a:r>
          </a:p>
          <a:p>
            <a:pPr marL="342900" indent="-342900" algn="just">
              <a:buFont typeface="Wingdings" panose="05000000000000000000" pitchFamily="2" charset="2"/>
              <a:buChar char="Ø"/>
            </a:pPr>
            <a:r>
              <a:rPr lang="en-IN" dirty="0"/>
              <a:t>Project Deadlines</a:t>
            </a:r>
          </a:p>
          <a:p>
            <a:pPr marL="342900" indent="-342900" algn="just">
              <a:buFont typeface="Wingdings" panose="05000000000000000000" pitchFamily="2" charset="2"/>
              <a:buChar char="Ø"/>
            </a:pPr>
            <a:r>
              <a:rPr lang="en-IN" dirty="0"/>
              <a:t>Skill Assessments</a:t>
            </a:r>
          </a:p>
          <a:p>
            <a:pPr marL="342900" indent="-342900" algn="just">
              <a:buFont typeface="Wingdings" panose="05000000000000000000" pitchFamily="2" charset="2"/>
              <a:buChar char="Ø"/>
            </a:pPr>
            <a:r>
              <a:rPr lang="en-IN" dirty="0"/>
              <a:t>Training Records</a:t>
            </a:r>
          </a:p>
          <a:p>
            <a:pPr marL="342900" indent="-342900" algn="just">
              <a:buFont typeface="Wingdings" panose="05000000000000000000" pitchFamily="2" charset="2"/>
              <a:buChar char="Ø"/>
            </a:pPr>
            <a:r>
              <a:rPr lang="en-IN" dirty="0"/>
              <a:t>Goals and Objectives</a:t>
            </a:r>
          </a:p>
          <a:p>
            <a:pPr marL="342900" indent="-342900" algn="just">
              <a:buFont typeface="Wingdings" panose="05000000000000000000" pitchFamily="2" charset="2"/>
              <a:buChar char="Ø"/>
            </a:pPr>
            <a:r>
              <a:rPr lang="en-IN" dirty="0"/>
              <a:t>Promotion History</a:t>
            </a:r>
          </a:p>
          <a:p>
            <a:pPr marL="342900" indent="-342900" algn="just">
              <a:buFont typeface="Wingdings" panose="05000000000000000000" pitchFamily="2" charset="2"/>
              <a:buChar char="Ø"/>
            </a:pPr>
            <a:r>
              <a:rPr lang="en-IN" dirty="0"/>
              <a:t>Compensation Details</a:t>
            </a:r>
          </a:p>
          <a:p>
            <a:pPr marL="342900" indent="-342900" algn="just">
              <a:buFont typeface="Wingdings" panose="05000000000000000000" pitchFamily="2" charset="2"/>
              <a:buChar char="Ø"/>
            </a:pPr>
            <a:r>
              <a:rPr lang="en-IN" dirty="0"/>
              <a:t>Workload Distribution</a:t>
            </a:r>
          </a:p>
          <a:p>
            <a:pPr marL="342900" indent="-342900" algn="just">
              <a:buFont typeface="Wingdings" panose="05000000000000000000" pitchFamily="2" charset="2"/>
              <a:buChar char="Ø"/>
            </a:pPr>
            <a:r>
              <a:rPr lang="en-IN" dirty="0"/>
              <a:t>Recognition and Awards</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288258" y="34290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37067FDD-DD51-EA26-9288-D7BCD63968E7}"/>
              </a:ext>
            </a:extLst>
          </p:cNvPr>
          <p:cNvSpPr txBox="1"/>
          <p:nvPr/>
        </p:nvSpPr>
        <p:spPr>
          <a:xfrm>
            <a:off x="914782" y="2016148"/>
            <a:ext cx="7322574" cy="2862322"/>
          </a:xfrm>
          <a:prstGeom prst="rect">
            <a:avLst/>
          </a:prstGeom>
          <a:noFill/>
        </p:spPr>
        <p:txBody>
          <a:bodyPr wrap="square">
            <a:spAutoFit/>
          </a:bodyPr>
          <a:lstStyle/>
          <a:p>
            <a:r>
              <a:rPr lang="en-IN" dirty="0"/>
              <a:t>The Wow in Our Solution:</a:t>
            </a:r>
          </a:p>
          <a:p>
            <a:endParaRPr lang="en-IN" dirty="0"/>
          </a:p>
          <a:p>
            <a:pPr marL="285750" indent="-285750" algn="just">
              <a:buFont typeface="Wingdings" panose="05000000000000000000" pitchFamily="2" charset="2"/>
              <a:buChar char="Ø"/>
            </a:pPr>
            <a:r>
              <a:rPr lang="en-IN" dirty="0"/>
              <a:t>Interactive Dashboards: Engaging, real-time visualizations for easy data exploration.</a:t>
            </a:r>
          </a:p>
          <a:p>
            <a:pPr marL="285750" indent="-285750" algn="just">
              <a:buFont typeface="Wingdings" panose="05000000000000000000" pitchFamily="2" charset="2"/>
              <a:buChar char="Ø"/>
            </a:pPr>
            <a:r>
              <a:rPr lang="en-IN" dirty="0"/>
              <a:t>Customizable </a:t>
            </a:r>
            <a:r>
              <a:rPr lang="en-IN" dirty="0" err="1"/>
              <a:t>Reports:Tailored</a:t>
            </a:r>
            <a:r>
              <a:rPr lang="en-IN" dirty="0"/>
              <a:t> to specific needs and metrics.</a:t>
            </a:r>
          </a:p>
          <a:p>
            <a:pPr marL="285750" indent="-285750" algn="just">
              <a:buFont typeface="Wingdings" panose="05000000000000000000" pitchFamily="2" charset="2"/>
              <a:buChar char="Ø"/>
            </a:pPr>
            <a:r>
              <a:rPr lang="en-IN" dirty="0"/>
              <a:t>Advanced </a:t>
            </a:r>
            <a:r>
              <a:rPr lang="en-IN" dirty="0" err="1"/>
              <a:t>Analytics:In-depth</a:t>
            </a:r>
            <a:r>
              <a:rPr lang="en-IN" dirty="0"/>
              <a:t> insights using advanced Excel functions.</a:t>
            </a:r>
          </a:p>
          <a:p>
            <a:pPr marL="285750" indent="-285750" algn="just">
              <a:buFont typeface="Wingdings" panose="05000000000000000000" pitchFamily="2" charset="2"/>
              <a:buChar char="Ø"/>
            </a:pPr>
            <a:r>
              <a:rPr lang="en-IN" dirty="0"/>
              <a:t>User-Friendly Interface: Intuitive design for effortless navigation.</a:t>
            </a:r>
          </a:p>
          <a:p>
            <a:pPr marL="285750" indent="-285750" algn="just">
              <a:buFont typeface="Wingdings" panose="05000000000000000000" pitchFamily="2" charset="2"/>
              <a:buChar char="Ø"/>
            </a:pPr>
            <a:r>
              <a:rPr lang="en-IN" dirty="0"/>
              <a:t>Seamless Integration: Fits smoothly with existing HR systems.</a:t>
            </a:r>
          </a:p>
          <a:p>
            <a:pPr marL="285750" indent="-285750" algn="just">
              <a:buFont typeface="Wingdings" panose="05000000000000000000" pitchFamily="2" charset="2"/>
              <a:buChar char="Ø"/>
            </a:pPr>
            <a:r>
              <a:rPr lang="en-IN" dirty="0"/>
              <a:t>Actionable Insights: Clear recommendations for informed decision-making.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TotalTime>
  <Words>781</Words>
  <Application>Microsoft Office PowerPoint</Application>
  <PresentationFormat>Custom</PresentationFormat>
  <Paragraphs>112</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16</cp:revision>
  <dcterms:created xsi:type="dcterms:W3CDTF">2024-03-29T15:07:22Z</dcterms:created>
  <dcterms:modified xsi:type="dcterms:W3CDTF">2024-08-30T05:57:56Z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