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0215cec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0215cec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0215cecf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0215cecf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021524c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021524c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021524c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021524c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021524c7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021524c7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0215cec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0215cec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0215cecf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0215cecf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021524c7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021524c7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pi.yelp.com/v3/businesses/search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goog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bcd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 and Curl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187750"/>
            <a:ext cx="8520600" cy="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Postman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</a:rPr>
              <a:t>Open yelp api fusion developer page,click on yelp fusion,followed by clicking on documentation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•We can search for the business by keyword,location,category,phone number and so on.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•Let us search for the business near new York.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•Click on search business.It opens for the page where it contains a example for the quest and various parameters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•Once a api key is available ,click on business endpoints.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413050"/>
            <a:ext cx="8520600" cy="41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•On the other hand,open postman,click on request.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•Select the type of query ,set it to get.Enter the search url </a:t>
            </a:r>
            <a:r>
              <a:rPr lang="en" sz="105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https://api.yelp.com/v3/businesses/search</a:t>
            </a:r>
            <a:r>
              <a:rPr lang="en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dk1"/>
                </a:solidFill>
              </a:rPr>
              <a:t>Enter the key as location and value as new york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•Enter the api key and click send.We get all the details of the business in new York.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•If the api key is not available ,the output is error.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Similarly to get reviews,follow the same procedure as above.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Postman-get (without api key)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1.Select the get method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2.Enter the url as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www.google.com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3.Enter the valid parameters i.e location as key and ‘new york’ as value.There are variety of keys available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4.Now click send and results appears on the screen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 -post(without api key)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the post method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Enter the url as </a:t>
            </a:r>
            <a:r>
              <a:rPr b="1" i="1" lang="en" sz="10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http://restapi.demoqa.com/customer/register</a:t>
            </a:r>
            <a:r>
              <a:rPr lang="en" sz="1050">
                <a:solidFill>
                  <a:srgbClr val="30303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Enter the body in json format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endParaRPr i="1" sz="105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               “FirstName” : “value”</a:t>
            </a:r>
            <a:endParaRPr i="1" sz="105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                “LastName” : “value”,</a:t>
            </a:r>
            <a:endParaRPr i="1" sz="105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               “UserName” : “value”,</a:t>
            </a:r>
            <a:endParaRPr i="1" sz="105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               “Password” : “value”,</a:t>
            </a:r>
            <a:endParaRPr i="1" sz="105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               “Email”        : “Value”</a:t>
            </a:r>
            <a:endParaRPr i="1" sz="105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  <a:endParaRPr i="1" sz="105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238250" y="124900"/>
            <a:ext cx="8520600" cy="44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 the value field with the appropriate data 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endParaRPr i="1" sz="105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               “FirstName” : “rakshitha”</a:t>
            </a:r>
            <a:endParaRPr i="1" sz="105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                “LastName” : “achar”,</a:t>
            </a:r>
            <a:endParaRPr i="1" sz="105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               “UserName” : “rakshitha”,</a:t>
            </a:r>
            <a:endParaRPr i="1" sz="105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               “Password” : “abcd”,</a:t>
            </a:r>
            <a:endParaRPr i="1" sz="105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               “Email”        : “rakshitha@xyz.com”</a:t>
            </a:r>
            <a:endParaRPr i="1" sz="105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5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            }</a:t>
            </a:r>
            <a:endParaRPr i="1" sz="105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on send and success message appears on the screen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Curl</a:t>
            </a:r>
            <a:endParaRPr sz="2400"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Curl is a command line tool for getting or sending files using url syntax.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following demonstrates how to send post request using curl.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•Consider you have localhost api with a php program.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•The program demands to check the word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•To send post request,open command prompt type curl and followed by the url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•The output is no post request,since no data is passed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311700" y="161975"/>
            <a:ext cx="8520600" cy="4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•Now enter the word “abcd” in the text box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•To pass post request,type curl –data “filename=abcd” ,followed by page url.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•The output is you spelled abcd.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simplest and most common request/operation made using HTTP is to GET a URL. The URL could itself refer to a web page, an image or a file. The client issues a GET request to the server and receives the document it asked for. If you issue the command line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Curl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https://abcd.html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chemeClr val="dk1"/>
                </a:solidFill>
              </a:rPr>
              <a:t>you get a web page returned in your terminal window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Curl-2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194125" y="1159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Similarly as above,open command prompt and type ,then enter</a:t>
            </a:r>
            <a:endParaRPr/>
          </a:p>
          <a:p>
            <a:pPr indent="0" lvl="0" marL="914400" marR="50800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curl --data "param1=value1&amp;param2=value2" https://example.com/resource.cgi</a:t>
            </a:r>
            <a:endParaRPr sz="1000">
              <a:solidFill>
                <a:srgbClr val="242729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parameter and values can be replaced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Other variation can be the following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curl --form "fileupload=@my-file.txt" https://example.com/resource.cgi</a:t>
            </a:r>
            <a:endParaRPr sz="1000">
              <a:solidFill>
                <a:srgbClr val="242729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curl --data '' https://example.com/resource.cgi</a:t>
            </a:r>
            <a:endParaRPr sz="1000">
              <a:solidFill>
                <a:srgbClr val="242729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42729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