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n-starting screen" id="{681DFD99-4E87-4356-9030-5C955A703EC7}">
          <p14:sldIdLst>
            <p14:sldId id="257"/>
          </p14:sldIdLst>
        </p14:section>
        <p14:section name="home" id="{EC6A1400-4761-42FE-B083-8DF6FD6A37F7}">
          <p14:sldIdLst>
            <p14:sldId id="258"/>
            <p14:sldId id="259"/>
            <p14:sldId id="264"/>
            <p14:sldId id="265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AAAA-B92C-40A0-A238-99E2EE418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2BCDE-E744-4C2A-9106-AF9B0F07D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7416-D69D-4834-A5DC-D58A5B7D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0AE6-E747-43B9-A1AB-BA4EFA75BA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1A42-586D-4225-8D66-8B830175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66F5-65EA-4CA2-9E5D-6B18E5A8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93A7-44B6-40C6-BDE5-FF1670A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97A7-A0F6-4E8E-92F4-1CDCFDF1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307F8-DF1F-4990-9F03-ECC385DCE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3C99-DDB7-4ACC-8637-E8FC0479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0AE6-E747-43B9-A1AB-BA4EFA75BA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787A-8DED-4C5E-80E0-472FB924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642A-94F9-493C-ACF6-A3DF553F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93A7-44B6-40C6-BDE5-FF1670A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949A1-A89A-4F2E-B764-5A38169D5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AE86D-7797-42D2-B6D8-9102B1C2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7A1B-653E-4280-B5E1-2E5FDC17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0AE6-E747-43B9-A1AB-BA4EFA75BA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F4C28-5E4E-4F62-B472-83E337E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34E84-0567-4079-B11F-2D24C7DE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93A7-44B6-40C6-BDE5-FF1670A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7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2B87-8511-4FE4-B829-86E6D438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E669-3EC4-412E-BADF-B13F616F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FC0E-0BE3-403C-ACD0-270FB6F3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0AE6-E747-43B9-A1AB-BA4EFA75BA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1B27-B930-43DE-8064-9111880A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C66CB-7227-4C18-9226-0F56660A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93A7-44B6-40C6-BDE5-FF1670A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9E84-FCDB-4870-BB7E-194055CA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271D6-B8A1-4EBF-80B1-297A72B23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EA0B-6211-4153-B670-1597A1FF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0AE6-E747-43B9-A1AB-BA4EFA75BA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52E39-48E0-45E3-A99C-33000070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CF67-186F-49CF-8197-AE55E22D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93A7-44B6-40C6-BDE5-FF1670A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8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F6CE-4D62-40CC-9327-92CFAAC4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B6F9-F945-4B01-A662-77233EA43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51EA2-8EE7-48E8-879C-099C1058E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B5DC-69E7-4A83-B927-67715CDD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0AE6-E747-43B9-A1AB-BA4EFA75BA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8C2F9-039C-41B3-90DF-2D3BE7EB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66848-88E9-49BA-AB44-FC66D3ED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93A7-44B6-40C6-BDE5-FF1670A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67BC-CC6F-4C0D-9997-B9B6C07A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34670-EFD2-4178-AAD4-DCB7ADAC6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1C34D-EAB2-4D2D-913A-E0938C584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21968-ADB9-47ED-A094-82BC8C0CA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9647F-46C3-4072-A3F6-BF1368C5D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E8241-8D0B-4E4A-B52E-2B64769E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0AE6-E747-43B9-A1AB-BA4EFA75BA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C849B-03E3-4BA9-AB2E-927407AD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96438-114C-44E9-AE17-B61E4136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93A7-44B6-40C6-BDE5-FF1670A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7CA1-AE98-477E-98DE-78217063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2291F-7024-4443-8BF1-78C12B8D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0AE6-E747-43B9-A1AB-BA4EFA75BA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1985F-E6E1-429D-9045-72275998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E5065-0D81-44F8-B0A8-39BA993E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93A7-44B6-40C6-BDE5-FF1670A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E18FA-75FF-448F-A340-9981AAED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0AE6-E747-43B9-A1AB-BA4EFA75BA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97133-54A8-47F1-B58E-FF09B6C7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7892E-DF90-4D2E-9A19-F5D1EFE5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93A7-44B6-40C6-BDE5-FF1670A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1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C6D2-8C37-4CBC-B81B-DE4D3207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AF14-62A7-4CC0-B6A9-FFD271F1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0EBB0-0959-4FA6-90A6-6E17B3028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1570-B84C-43A1-A984-E989B613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0AE6-E747-43B9-A1AB-BA4EFA75BA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56E22-EEC2-4046-8C43-E6C4BDD1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8D71-8068-409B-933A-B8366D74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93A7-44B6-40C6-BDE5-FF1670A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0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CB9E-F737-40D5-922F-6A353798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67ECF-D46D-49D4-B1AE-9C2F91DBE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636D5-2B8F-4D7B-A504-E1D7A7F06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2C6B3-1B90-4617-91DF-5A5E182D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0AE6-E747-43B9-A1AB-BA4EFA75BA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D3C6E-8F3B-4BB3-99FC-27036BFC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D5187-B90A-4428-8AA9-2C4B2C55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93A7-44B6-40C6-BDE5-FF1670A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FE0F9-04FD-431F-BFE6-47EBFB11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363A8-8099-4911-88A3-60B0AD4D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D4A3-8357-401A-BDC7-C9E532D8A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40AE6-E747-43B9-A1AB-BA4EFA75BA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7502E-71A9-4887-BA7A-36A78B8C4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479A-02C8-48CF-98E7-7CF6C7EEE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93A7-44B6-40C6-BDE5-FF1670A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" Target="slide3.xml"/><Relationship Id="rId7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image" Target="../media/image4.svg"/><Relationship Id="rId5" Type="http://schemas.openxmlformats.org/officeDocument/2006/relationships/slide" Target="slide8.xml"/><Relationship Id="rId10" Type="http://schemas.openxmlformats.org/officeDocument/2006/relationships/image" Target="../media/image3.png"/><Relationship Id="rId4" Type="http://schemas.openxmlformats.org/officeDocument/2006/relationships/slide" Target="slide7.xml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12" Type="http://schemas.openxmlformats.org/officeDocument/2006/relationships/image" Target="../media/image6.sv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image" Target="../media/image5.png"/><Relationship Id="rId5" Type="http://schemas.openxmlformats.org/officeDocument/2006/relationships/slide" Target="slide8.xml"/><Relationship Id="rId10" Type="http://schemas.openxmlformats.org/officeDocument/2006/relationships/slide" Target="slide4.xml"/><Relationship Id="rId4" Type="http://schemas.openxmlformats.org/officeDocument/2006/relationships/slide" Target="slide7.xml"/><Relationship Id="rId9" Type="http://schemas.openxmlformats.org/officeDocument/2006/relationships/image" Target="../media/image2.svg"/><Relationship Id="rId1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3" Type="http://schemas.openxmlformats.org/officeDocument/2006/relationships/slide" Target="slide3.xml"/><Relationship Id="rId7" Type="http://schemas.openxmlformats.org/officeDocument/2006/relationships/slide" Target="slide2.xml"/><Relationship Id="rId12" Type="http://schemas.openxmlformats.org/officeDocument/2006/relationships/image" Target="../media/image8.svg"/><Relationship Id="rId17" Type="http://schemas.openxmlformats.org/officeDocument/2006/relationships/image" Target="../media/image9.png"/><Relationship Id="rId2" Type="http://schemas.openxmlformats.org/officeDocument/2006/relationships/slide" Target="slide6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image" Target="../media/image7.png"/><Relationship Id="rId5" Type="http://schemas.openxmlformats.org/officeDocument/2006/relationships/slide" Target="slide8.xml"/><Relationship Id="rId15" Type="http://schemas.openxmlformats.org/officeDocument/2006/relationships/image" Target="../media/image3.png"/><Relationship Id="rId10" Type="http://schemas.openxmlformats.org/officeDocument/2006/relationships/slide" Target="slide4.xml"/><Relationship Id="rId4" Type="http://schemas.openxmlformats.org/officeDocument/2006/relationships/slide" Target="slide7.xml"/><Relationship Id="rId9" Type="http://schemas.openxmlformats.org/officeDocument/2006/relationships/image" Target="../media/image2.svg"/><Relationship Id="rId1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png"/><Relationship Id="rId18" Type="http://schemas.openxmlformats.org/officeDocument/2006/relationships/image" Target="../media/image4.svg"/><Relationship Id="rId3" Type="http://schemas.openxmlformats.org/officeDocument/2006/relationships/slide" Target="slide3.xml"/><Relationship Id="rId7" Type="http://schemas.openxmlformats.org/officeDocument/2006/relationships/slide" Target="slide2.xml"/><Relationship Id="rId12" Type="http://schemas.openxmlformats.org/officeDocument/2006/relationships/image" Target="../media/image8.svg"/><Relationship Id="rId17" Type="http://schemas.openxmlformats.org/officeDocument/2006/relationships/image" Target="../media/image3.png"/><Relationship Id="rId2" Type="http://schemas.openxmlformats.org/officeDocument/2006/relationships/slide" Target="slide6.xml"/><Relationship Id="rId16" Type="http://schemas.openxmlformats.org/officeDocument/2006/relationships/image" Target="../media/image12.sv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image" Target="../media/image7.png"/><Relationship Id="rId5" Type="http://schemas.openxmlformats.org/officeDocument/2006/relationships/slide" Target="slide8.xml"/><Relationship Id="rId15" Type="http://schemas.openxmlformats.org/officeDocument/2006/relationships/image" Target="../media/image11.png"/><Relationship Id="rId10" Type="http://schemas.openxmlformats.org/officeDocument/2006/relationships/slide" Target="slide4.xml"/><Relationship Id="rId19" Type="http://schemas.openxmlformats.org/officeDocument/2006/relationships/image" Target="../media/image13.png"/><Relationship Id="rId4" Type="http://schemas.openxmlformats.org/officeDocument/2006/relationships/slide" Target="slide7.xml"/><Relationship Id="rId9" Type="http://schemas.openxmlformats.org/officeDocument/2006/relationships/image" Target="../media/image2.svg"/><Relationship Id="rId1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svg"/><Relationship Id="rId3" Type="http://schemas.openxmlformats.org/officeDocument/2006/relationships/slide" Target="slide3.xml"/><Relationship Id="rId7" Type="http://schemas.openxmlformats.org/officeDocument/2006/relationships/slide" Target="slide2.xml"/><Relationship Id="rId12" Type="http://schemas.openxmlformats.org/officeDocument/2006/relationships/image" Target="../media/image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image" Target="../media/image6.svg"/><Relationship Id="rId5" Type="http://schemas.openxmlformats.org/officeDocument/2006/relationships/slide" Target="slide8.xml"/><Relationship Id="rId10" Type="http://schemas.openxmlformats.org/officeDocument/2006/relationships/image" Target="../media/image5.png"/><Relationship Id="rId4" Type="http://schemas.openxmlformats.org/officeDocument/2006/relationships/slide" Target="slide7.xml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12" Type="http://schemas.openxmlformats.org/officeDocument/2006/relationships/image" Target="../media/image6.sv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image" Target="../media/image5.png"/><Relationship Id="rId5" Type="http://schemas.openxmlformats.org/officeDocument/2006/relationships/slide" Target="slide8.xml"/><Relationship Id="rId10" Type="http://schemas.openxmlformats.org/officeDocument/2006/relationships/slide" Target="slide4.xml"/><Relationship Id="rId4" Type="http://schemas.openxmlformats.org/officeDocument/2006/relationships/slide" Target="slide7.xml"/><Relationship Id="rId9" Type="http://schemas.openxmlformats.org/officeDocument/2006/relationships/image" Target="../media/image2.svg"/><Relationship Id="rId1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12" Type="http://schemas.openxmlformats.org/officeDocument/2006/relationships/image" Target="../media/image6.sv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image" Target="../media/image5.png"/><Relationship Id="rId5" Type="http://schemas.openxmlformats.org/officeDocument/2006/relationships/slide" Target="slide8.xml"/><Relationship Id="rId10" Type="http://schemas.openxmlformats.org/officeDocument/2006/relationships/slide" Target="slide4.xml"/><Relationship Id="rId4" Type="http://schemas.openxmlformats.org/officeDocument/2006/relationships/slide" Target="slide7.xml"/><Relationship Id="rId9" Type="http://schemas.openxmlformats.org/officeDocument/2006/relationships/image" Target="../media/image2.svg"/><Relationship Id="rId1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12" Type="http://schemas.openxmlformats.org/officeDocument/2006/relationships/image" Target="../media/image6.sv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image" Target="../media/image5.png"/><Relationship Id="rId5" Type="http://schemas.openxmlformats.org/officeDocument/2006/relationships/slide" Target="slide8.xml"/><Relationship Id="rId10" Type="http://schemas.openxmlformats.org/officeDocument/2006/relationships/slide" Target="slide4.xml"/><Relationship Id="rId4" Type="http://schemas.openxmlformats.org/officeDocument/2006/relationships/slide" Target="slide7.xml"/><Relationship Id="rId9" Type="http://schemas.openxmlformats.org/officeDocument/2006/relationships/image" Target="../media/image2.svg"/><Relationship Id="rId1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A050C-3C85-4D26-A32C-7C6B8E0796B5}"/>
              </a:ext>
            </a:extLst>
          </p:cNvPr>
          <p:cNvSpPr/>
          <p:nvPr/>
        </p:nvSpPr>
        <p:spPr>
          <a:xfrm>
            <a:off x="4935984" y="4199138"/>
            <a:ext cx="1233997" cy="3693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AA0F96-6A2A-46F4-809C-219B44173969}"/>
              </a:ext>
            </a:extLst>
          </p:cNvPr>
          <p:cNvSpPr/>
          <p:nvPr/>
        </p:nvSpPr>
        <p:spPr>
          <a:xfrm>
            <a:off x="4332303" y="2982897"/>
            <a:ext cx="2175029" cy="1003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32C5F-D23E-443A-BB00-A9B292A606D2}"/>
              </a:ext>
            </a:extLst>
          </p:cNvPr>
          <p:cNvSpPr txBox="1"/>
          <p:nvPr/>
        </p:nvSpPr>
        <p:spPr>
          <a:xfrm>
            <a:off x="5095783" y="419913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Login-in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51928-F538-4278-AC29-DDF521375663}"/>
              </a:ext>
            </a:extLst>
          </p:cNvPr>
          <p:cNvSpPr txBox="1"/>
          <p:nvPr/>
        </p:nvSpPr>
        <p:spPr>
          <a:xfrm>
            <a:off x="4332303" y="3161319"/>
            <a:ext cx="231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63933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1375BD-E82C-478C-AA17-DECE12E3AB29}"/>
              </a:ext>
            </a:extLst>
          </p:cNvPr>
          <p:cNvSpPr/>
          <p:nvPr/>
        </p:nvSpPr>
        <p:spPr>
          <a:xfrm>
            <a:off x="24704" y="0"/>
            <a:ext cx="12192000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20704E-432C-4C87-B279-C8634F37B5AC}"/>
              </a:ext>
            </a:extLst>
          </p:cNvPr>
          <p:cNvSpPr/>
          <p:nvPr/>
        </p:nvSpPr>
        <p:spPr>
          <a:xfrm>
            <a:off x="11125266" y="110263"/>
            <a:ext cx="1029810" cy="426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663A5-E28F-4EE0-AE75-CE955753F468}"/>
              </a:ext>
            </a:extLst>
          </p:cNvPr>
          <p:cNvSpPr txBox="1"/>
          <p:nvPr/>
        </p:nvSpPr>
        <p:spPr>
          <a:xfrm>
            <a:off x="5131293" y="3059668"/>
            <a:ext cx="14207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Home screen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5E310-BA04-432D-889B-CB8C2C5A909D}"/>
              </a:ext>
            </a:extLst>
          </p:cNvPr>
          <p:cNvSpPr/>
          <p:nvPr/>
        </p:nvSpPr>
        <p:spPr>
          <a:xfrm>
            <a:off x="7244179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dining</a:t>
            </a:r>
            <a:endParaRPr lang="en-US" dirty="0"/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2B66CFCB-037F-416E-B6A1-33E6969ECDFC}"/>
              </a:ext>
            </a:extLst>
          </p:cNvPr>
          <p:cNvSpPr/>
          <p:nvPr/>
        </p:nvSpPr>
        <p:spPr>
          <a:xfrm>
            <a:off x="210848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clubs</a:t>
            </a:r>
            <a:endParaRPr lang="en-US" dirty="0"/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993BD27E-AA0D-48EA-A34F-967A24E4FBEF}"/>
              </a:ext>
            </a:extLst>
          </p:cNvPr>
          <p:cNvSpPr/>
          <p:nvPr/>
        </p:nvSpPr>
        <p:spPr>
          <a:xfrm>
            <a:off x="368391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athletics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2EEFB2-8946-43FD-BE01-2AFD881EE9FB}"/>
              </a:ext>
            </a:extLst>
          </p:cNvPr>
          <p:cNvSpPr/>
          <p:nvPr/>
        </p:nvSpPr>
        <p:spPr>
          <a:xfrm>
            <a:off x="5282780" y="630315"/>
            <a:ext cx="142077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community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C05DFA-A2CE-4572-85D0-0A06811CF43E}"/>
              </a:ext>
            </a:extLst>
          </p:cNvPr>
          <p:cNvSpPr/>
          <p:nvPr/>
        </p:nvSpPr>
        <p:spPr>
          <a:xfrm>
            <a:off x="8912268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 action="ppaction://hlinksldjump"/>
              </a:rPr>
              <a:t>media</a:t>
            </a:r>
            <a:endParaRPr lang="en-US" dirty="0"/>
          </a:p>
        </p:txBody>
      </p:sp>
      <p:pic>
        <p:nvPicPr>
          <p:cNvPr id="11" name="Graphic 10" descr="Graduation cap with solid fill">
            <a:extLst>
              <a:ext uri="{FF2B5EF4-FFF2-40B4-BE49-F238E27FC236}">
                <a16:creationId xmlns:a16="http://schemas.microsoft.com/office/drawing/2014/main" id="{60EE3933-7A6D-4AFF-99A2-528BD809C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98522" y="-59724"/>
            <a:ext cx="914400" cy="6991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B2E926-662B-4669-A3AC-F2884F0B9276}"/>
              </a:ext>
            </a:extLst>
          </p:cNvPr>
          <p:cNvSpPr txBox="1"/>
          <p:nvPr/>
        </p:nvSpPr>
        <p:spPr>
          <a:xfrm>
            <a:off x="4641037" y="138661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Drexel                   Two</a:t>
            </a:r>
          </a:p>
        </p:txBody>
      </p:sp>
      <p:sp>
        <p:nvSpPr>
          <p:cNvPr id="13" name="Rectangle: Rounded Corners 12">
            <a:hlinkClick r:id="rId3" action="ppaction://hlinksldjump"/>
            <a:extLst>
              <a:ext uri="{FF2B5EF4-FFF2-40B4-BE49-F238E27FC236}">
                <a16:creationId xmlns:a16="http://schemas.microsoft.com/office/drawing/2014/main" id="{31C44A6A-3D7C-4A5B-AE9A-2D329762965E}"/>
              </a:ext>
            </a:extLst>
          </p:cNvPr>
          <p:cNvSpPr/>
          <p:nvPr/>
        </p:nvSpPr>
        <p:spPr>
          <a:xfrm>
            <a:off x="548826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9" action="ppaction://hlinksldjump"/>
              </a:rPr>
              <a:t>home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52406-980B-4DB7-A066-DE3D22A9AA07}"/>
              </a:ext>
            </a:extLst>
          </p:cNvPr>
          <p:cNvSpPr txBox="1"/>
          <p:nvPr/>
        </p:nvSpPr>
        <p:spPr>
          <a:xfrm>
            <a:off x="11207200" y="13866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abc123</a:t>
            </a:r>
          </a:p>
        </p:txBody>
      </p:sp>
      <p:pic>
        <p:nvPicPr>
          <p:cNvPr id="15" name="Graphic 14" descr="Dragon with solid fill">
            <a:extLst>
              <a:ext uri="{FF2B5EF4-FFF2-40B4-BE49-F238E27FC236}">
                <a16:creationId xmlns:a16="http://schemas.microsoft.com/office/drawing/2014/main" id="{D70EB8C1-7B0C-4EF1-9ADC-6081B6CBC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1900" y="52458"/>
            <a:ext cx="541738" cy="541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7FDF56-A0E3-4A8F-923B-CF1D234779B9}"/>
              </a:ext>
            </a:extLst>
          </p:cNvPr>
          <p:cNvSpPr txBox="1"/>
          <p:nvPr/>
        </p:nvSpPr>
        <p:spPr>
          <a:xfrm>
            <a:off x="3992176" y="3429000"/>
            <a:ext cx="434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sure what we are going to have here yet</a:t>
            </a:r>
          </a:p>
        </p:txBody>
      </p:sp>
    </p:spTree>
    <p:extLst>
      <p:ext uri="{BB962C8B-B14F-4D97-AF65-F5344CB8AC3E}">
        <p14:creationId xmlns:p14="http://schemas.microsoft.com/office/powerpoint/2010/main" val="220628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FCB25D-3E22-4088-9D7E-84EA4572F7DF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546AF-650C-4655-AA9D-042EA75F3350}"/>
              </a:ext>
            </a:extLst>
          </p:cNvPr>
          <p:cNvSpPr txBox="1"/>
          <p:nvPr/>
        </p:nvSpPr>
        <p:spPr>
          <a:xfrm>
            <a:off x="548826" y="1502092"/>
            <a:ext cx="66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clubs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D1AE2D-E29D-4AF7-939C-6E1C757BD123}"/>
              </a:ext>
            </a:extLst>
          </p:cNvPr>
          <p:cNvSpPr/>
          <p:nvPr/>
        </p:nvSpPr>
        <p:spPr>
          <a:xfrm>
            <a:off x="7244179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dining</a:t>
            </a:r>
            <a:endParaRPr lang="en-US" dirty="0"/>
          </a:p>
        </p:txBody>
      </p:sp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4F18DEF3-97F9-4A3F-810E-15CD57033185}"/>
              </a:ext>
            </a:extLst>
          </p:cNvPr>
          <p:cNvSpPr/>
          <p:nvPr/>
        </p:nvSpPr>
        <p:spPr>
          <a:xfrm>
            <a:off x="210848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clubs</a:t>
            </a:r>
            <a:endParaRPr lang="en-US" dirty="0"/>
          </a:p>
        </p:txBody>
      </p:sp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FBFC0443-94FF-487C-8284-2809B220E63E}"/>
              </a:ext>
            </a:extLst>
          </p:cNvPr>
          <p:cNvSpPr/>
          <p:nvPr/>
        </p:nvSpPr>
        <p:spPr>
          <a:xfrm>
            <a:off x="368391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athletics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C35A06-B725-4110-821C-85FE197180BA}"/>
              </a:ext>
            </a:extLst>
          </p:cNvPr>
          <p:cNvSpPr/>
          <p:nvPr/>
        </p:nvSpPr>
        <p:spPr>
          <a:xfrm>
            <a:off x="5282780" y="630315"/>
            <a:ext cx="142077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community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633B6E-8227-4E4E-B0A5-33F40B36B0A4}"/>
              </a:ext>
            </a:extLst>
          </p:cNvPr>
          <p:cNvSpPr/>
          <p:nvPr/>
        </p:nvSpPr>
        <p:spPr>
          <a:xfrm>
            <a:off x="8912268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 action="ppaction://hlinksldjump"/>
              </a:rPr>
              <a:t>media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5531B-4832-4B84-82B9-438829CD15AD}"/>
              </a:ext>
            </a:extLst>
          </p:cNvPr>
          <p:cNvSpPr txBox="1"/>
          <p:nvPr/>
        </p:nvSpPr>
        <p:spPr>
          <a:xfrm>
            <a:off x="4641037" y="138661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Drexel                   Two</a:t>
            </a: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FF79E11E-984B-4C05-A226-0E05D953401B}"/>
              </a:ext>
            </a:extLst>
          </p:cNvPr>
          <p:cNvSpPr/>
          <p:nvPr/>
        </p:nvSpPr>
        <p:spPr>
          <a:xfrm>
            <a:off x="548826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 action="ppaction://hlinksldjump"/>
              </a:rPr>
              <a:t>home</a:t>
            </a:r>
            <a:endParaRPr lang="en-US" dirty="0"/>
          </a:p>
        </p:txBody>
      </p:sp>
      <p:pic>
        <p:nvPicPr>
          <p:cNvPr id="11" name="Graphic 10" descr="Graduation cap with solid fill">
            <a:extLst>
              <a:ext uri="{FF2B5EF4-FFF2-40B4-BE49-F238E27FC236}">
                <a16:creationId xmlns:a16="http://schemas.microsoft.com/office/drawing/2014/main" id="{006C4FF8-4AEF-4D94-9161-EB6BE8936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8522" y="-59724"/>
            <a:ext cx="914400" cy="69911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7148AD-E185-48AD-A76C-A9F34B787050}"/>
              </a:ext>
            </a:extLst>
          </p:cNvPr>
          <p:cNvSpPr/>
          <p:nvPr/>
        </p:nvSpPr>
        <p:spPr>
          <a:xfrm>
            <a:off x="3097989" y="1686758"/>
            <a:ext cx="5690904" cy="23437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meeting tonight for …. today</a:t>
            </a:r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2C731F68-EA82-4162-A75A-BBF93E3CCF4C}"/>
              </a:ext>
            </a:extLst>
          </p:cNvPr>
          <p:cNvSpPr/>
          <p:nvPr/>
        </p:nvSpPr>
        <p:spPr>
          <a:xfrm>
            <a:off x="3622090" y="3622091"/>
            <a:ext cx="328473" cy="27520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D18408-4B48-4424-94F8-E7AACBF9988F}"/>
              </a:ext>
            </a:extLst>
          </p:cNvPr>
          <p:cNvSpPr/>
          <p:nvPr/>
        </p:nvSpPr>
        <p:spPr>
          <a:xfrm>
            <a:off x="4812596" y="3622091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F3C71D-2FCC-4CFA-8990-3D59F77F726F}"/>
              </a:ext>
            </a:extLst>
          </p:cNvPr>
          <p:cNvSpPr/>
          <p:nvPr/>
        </p:nvSpPr>
        <p:spPr>
          <a:xfrm>
            <a:off x="3346880" y="1928675"/>
            <a:ext cx="1189609" cy="275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0" action="ppaction://hlinksldjump"/>
              </a:rPr>
              <a:t>username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37E44B-1A59-4654-8EBD-9E348A136A59}"/>
              </a:ext>
            </a:extLst>
          </p:cNvPr>
          <p:cNvSpPr/>
          <p:nvPr/>
        </p:nvSpPr>
        <p:spPr>
          <a:xfrm>
            <a:off x="3097989" y="4163630"/>
            <a:ext cx="5690904" cy="23437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497D9A0F-FECD-44C4-912B-FA43D6D54B96}"/>
              </a:ext>
            </a:extLst>
          </p:cNvPr>
          <p:cNvSpPr/>
          <p:nvPr/>
        </p:nvSpPr>
        <p:spPr>
          <a:xfrm>
            <a:off x="3622090" y="6078987"/>
            <a:ext cx="328473" cy="27520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A581F8-A35F-41FD-870C-BD87071F4796}"/>
              </a:ext>
            </a:extLst>
          </p:cNvPr>
          <p:cNvSpPr/>
          <p:nvPr/>
        </p:nvSpPr>
        <p:spPr>
          <a:xfrm>
            <a:off x="4812596" y="6078987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AE5909-410E-4F87-80BB-571D28DFBAED}"/>
              </a:ext>
            </a:extLst>
          </p:cNvPr>
          <p:cNvSpPr/>
          <p:nvPr/>
        </p:nvSpPr>
        <p:spPr>
          <a:xfrm>
            <a:off x="3097989" y="4143654"/>
            <a:ext cx="5690904" cy="23437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Come check out this event… it is currently going on until 5pm</a:t>
            </a:r>
          </a:p>
        </p:txBody>
      </p:sp>
      <p:sp>
        <p:nvSpPr>
          <p:cNvPr id="20" name="Heart 19">
            <a:extLst>
              <a:ext uri="{FF2B5EF4-FFF2-40B4-BE49-F238E27FC236}">
                <a16:creationId xmlns:a16="http://schemas.microsoft.com/office/drawing/2014/main" id="{CA518796-81D0-4BA2-BFF3-EAC79A5E5937}"/>
              </a:ext>
            </a:extLst>
          </p:cNvPr>
          <p:cNvSpPr/>
          <p:nvPr/>
        </p:nvSpPr>
        <p:spPr>
          <a:xfrm>
            <a:off x="3622090" y="6078987"/>
            <a:ext cx="328473" cy="27520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6AD2D7-3ABC-4DBF-88A7-96584365AED4}"/>
              </a:ext>
            </a:extLst>
          </p:cNvPr>
          <p:cNvSpPr/>
          <p:nvPr/>
        </p:nvSpPr>
        <p:spPr>
          <a:xfrm>
            <a:off x="4812596" y="6078987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735709-4706-4BB1-806E-08E16A6F920C}"/>
              </a:ext>
            </a:extLst>
          </p:cNvPr>
          <p:cNvSpPr/>
          <p:nvPr/>
        </p:nvSpPr>
        <p:spPr>
          <a:xfrm>
            <a:off x="3346880" y="4385571"/>
            <a:ext cx="1189609" cy="275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0" action="ppaction://hlinksldjump"/>
              </a:rPr>
              <a:t>username</a:t>
            </a:r>
            <a:endParaRPr lang="en-US" dirty="0"/>
          </a:p>
        </p:txBody>
      </p:sp>
      <p:pic>
        <p:nvPicPr>
          <p:cNvPr id="23" name="Graphic 22" descr="Repeat outline">
            <a:extLst>
              <a:ext uri="{FF2B5EF4-FFF2-40B4-BE49-F238E27FC236}">
                <a16:creationId xmlns:a16="http://schemas.microsoft.com/office/drawing/2014/main" id="{C70215B5-E07F-4D73-B6A7-FA6C928BF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40493" y="1479897"/>
            <a:ext cx="389138" cy="389138"/>
          </a:xfrm>
          <a:prstGeom prst="rect">
            <a:avLst/>
          </a:prstGeom>
        </p:spPr>
      </p:pic>
      <p:pic>
        <p:nvPicPr>
          <p:cNvPr id="26" name="Graphic 25" descr="Dragon with solid fill">
            <a:extLst>
              <a:ext uri="{FF2B5EF4-FFF2-40B4-BE49-F238E27FC236}">
                <a16:creationId xmlns:a16="http://schemas.microsoft.com/office/drawing/2014/main" id="{9F65FBD1-9F73-4B1C-A0A2-DD682478F7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21900" y="52458"/>
            <a:ext cx="541738" cy="541738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07560F6-1283-47DF-BE3C-41DA4F949711}"/>
              </a:ext>
            </a:extLst>
          </p:cNvPr>
          <p:cNvSpPr/>
          <p:nvPr/>
        </p:nvSpPr>
        <p:spPr>
          <a:xfrm>
            <a:off x="11125266" y="110263"/>
            <a:ext cx="1029810" cy="426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2D08BA-0F82-4FC2-8E28-C5BEDE9EE82C}"/>
              </a:ext>
            </a:extLst>
          </p:cNvPr>
          <p:cNvSpPr txBox="1"/>
          <p:nvPr/>
        </p:nvSpPr>
        <p:spPr>
          <a:xfrm>
            <a:off x="11207200" y="13866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abc123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B54287-FE97-4729-8E92-D68C7A2B80D8}"/>
              </a:ext>
            </a:extLst>
          </p:cNvPr>
          <p:cNvSpPr txBox="1"/>
          <p:nvPr/>
        </p:nvSpPr>
        <p:spPr>
          <a:xfrm>
            <a:off x="10193110" y="2698761"/>
            <a:ext cx="1864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*List of clubs</a:t>
            </a:r>
          </a:p>
          <a:p>
            <a:r>
              <a:rPr lang="en-US" dirty="0"/>
              <a:t>And click to go to profile</a:t>
            </a:r>
          </a:p>
        </p:txBody>
      </p:sp>
    </p:spTree>
    <p:extLst>
      <p:ext uri="{BB962C8B-B14F-4D97-AF65-F5344CB8AC3E}">
        <p14:creationId xmlns:p14="http://schemas.microsoft.com/office/powerpoint/2010/main" val="18510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DAE579-0057-4E78-8FD6-FD89F82E28FB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8B5EFA-CA9F-4433-AF30-0E848E7EFF2C}"/>
              </a:ext>
            </a:extLst>
          </p:cNvPr>
          <p:cNvSpPr/>
          <p:nvPr/>
        </p:nvSpPr>
        <p:spPr>
          <a:xfrm>
            <a:off x="7244179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dining</a:t>
            </a:r>
            <a:endParaRPr lang="en-US" dirty="0"/>
          </a:p>
        </p:txBody>
      </p:sp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6DF946B2-93F4-43EC-AEA7-5733026CD2F6}"/>
              </a:ext>
            </a:extLst>
          </p:cNvPr>
          <p:cNvSpPr/>
          <p:nvPr/>
        </p:nvSpPr>
        <p:spPr>
          <a:xfrm>
            <a:off x="210848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clubs</a:t>
            </a:r>
            <a:endParaRPr lang="en-US" dirty="0"/>
          </a:p>
        </p:txBody>
      </p:sp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11F279D2-2B0D-4381-A0CD-59AA0639FE5F}"/>
              </a:ext>
            </a:extLst>
          </p:cNvPr>
          <p:cNvSpPr/>
          <p:nvPr/>
        </p:nvSpPr>
        <p:spPr>
          <a:xfrm>
            <a:off x="368391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athletics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79F7D7-FCC1-4BA9-B376-D3E4AE0D8A65}"/>
              </a:ext>
            </a:extLst>
          </p:cNvPr>
          <p:cNvSpPr/>
          <p:nvPr/>
        </p:nvSpPr>
        <p:spPr>
          <a:xfrm>
            <a:off x="5282780" y="630315"/>
            <a:ext cx="142077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community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D25BA4-430A-4736-8BB9-FBA1B1A7E709}"/>
              </a:ext>
            </a:extLst>
          </p:cNvPr>
          <p:cNvSpPr/>
          <p:nvPr/>
        </p:nvSpPr>
        <p:spPr>
          <a:xfrm>
            <a:off x="8912268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 action="ppaction://hlinksldjump"/>
              </a:rPr>
              <a:t>media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09C01-0B88-4D9F-A0BF-B3DA732907B7}"/>
              </a:ext>
            </a:extLst>
          </p:cNvPr>
          <p:cNvSpPr txBox="1"/>
          <p:nvPr/>
        </p:nvSpPr>
        <p:spPr>
          <a:xfrm>
            <a:off x="4641037" y="138661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Drexel                   Two</a:t>
            </a: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AC816558-1B24-4899-A135-05213020AD9C}"/>
              </a:ext>
            </a:extLst>
          </p:cNvPr>
          <p:cNvSpPr/>
          <p:nvPr/>
        </p:nvSpPr>
        <p:spPr>
          <a:xfrm>
            <a:off x="548826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 action="ppaction://hlinksldjump"/>
              </a:rPr>
              <a:t>home</a:t>
            </a:r>
            <a:endParaRPr lang="en-US" dirty="0"/>
          </a:p>
        </p:txBody>
      </p:sp>
      <p:pic>
        <p:nvPicPr>
          <p:cNvPr id="10" name="Graphic 9" descr="Graduation cap with solid fill">
            <a:extLst>
              <a:ext uri="{FF2B5EF4-FFF2-40B4-BE49-F238E27FC236}">
                <a16:creationId xmlns:a16="http://schemas.microsoft.com/office/drawing/2014/main" id="{C118F7CA-732A-40CA-B240-CF815BADF8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8522" y="-59724"/>
            <a:ext cx="914400" cy="69911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8DDFC4-C82C-47BA-998A-34D41B5F87B6}"/>
              </a:ext>
            </a:extLst>
          </p:cNvPr>
          <p:cNvSpPr/>
          <p:nvPr/>
        </p:nvSpPr>
        <p:spPr>
          <a:xfrm>
            <a:off x="4350957" y="1389355"/>
            <a:ext cx="3009530" cy="4705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F9CD26-99E4-4841-AFD3-4F93A6A6D80F}"/>
              </a:ext>
            </a:extLst>
          </p:cNvPr>
          <p:cNvSpPr/>
          <p:nvPr/>
        </p:nvSpPr>
        <p:spPr>
          <a:xfrm>
            <a:off x="3194500" y="2900778"/>
            <a:ext cx="5597333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Blurb about this user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D27036-8B78-40FB-A824-F2CF902986F0}"/>
              </a:ext>
            </a:extLst>
          </p:cNvPr>
          <p:cNvSpPr/>
          <p:nvPr/>
        </p:nvSpPr>
        <p:spPr>
          <a:xfrm>
            <a:off x="3250548" y="4296792"/>
            <a:ext cx="5690904" cy="23437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Most recent posts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7BC6D443-2B01-42EB-A2F4-FCC11F092A03}"/>
              </a:ext>
            </a:extLst>
          </p:cNvPr>
          <p:cNvSpPr/>
          <p:nvPr/>
        </p:nvSpPr>
        <p:spPr>
          <a:xfrm>
            <a:off x="3774649" y="6232125"/>
            <a:ext cx="328473" cy="27520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46CD3-46FF-4B21-A347-A1A912994524}"/>
              </a:ext>
            </a:extLst>
          </p:cNvPr>
          <p:cNvSpPr/>
          <p:nvPr/>
        </p:nvSpPr>
        <p:spPr>
          <a:xfrm>
            <a:off x="4965155" y="6232125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51EDEF-2EC6-4B98-8C55-FD0C670B95CD}"/>
              </a:ext>
            </a:extLst>
          </p:cNvPr>
          <p:cNvSpPr/>
          <p:nvPr/>
        </p:nvSpPr>
        <p:spPr>
          <a:xfrm>
            <a:off x="3499439" y="4538709"/>
            <a:ext cx="1189609" cy="275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0" action="ppaction://hlinksldjump"/>
              </a:rPr>
              <a:t>username</a:t>
            </a:r>
            <a:endParaRPr lang="en-US" dirty="0"/>
          </a:p>
        </p:txBody>
      </p:sp>
      <p:pic>
        <p:nvPicPr>
          <p:cNvPr id="18" name="Graphic 17" descr="Plant With Roots with solid fill">
            <a:extLst>
              <a:ext uri="{FF2B5EF4-FFF2-40B4-BE49-F238E27FC236}">
                <a16:creationId xmlns:a16="http://schemas.microsoft.com/office/drawing/2014/main" id="{D081B310-81FB-499E-A768-DA247D3BCA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3033" y="1967724"/>
            <a:ext cx="799889" cy="7998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04D2CF-A4FF-4511-AC3D-506B3FD065E7}"/>
              </a:ext>
            </a:extLst>
          </p:cNvPr>
          <p:cNvSpPr txBox="1"/>
          <p:nvPr/>
        </p:nvSpPr>
        <p:spPr>
          <a:xfrm>
            <a:off x="6386027" y="2185872"/>
            <a:ext cx="17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Icon/profile pic?</a:t>
            </a:r>
          </a:p>
        </p:txBody>
      </p:sp>
      <p:pic>
        <p:nvPicPr>
          <p:cNvPr id="20" name="Graphic 19" descr="Repeat outline">
            <a:extLst>
              <a:ext uri="{FF2B5EF4-FFF2-40B4-BE49-F238E27FC236}">
                <a16:creationId xmlns:a16="http://schemas.microsoft.com/office/drawing/2014/main" id="{DB84764F-D5DF-4113-8141-0B9139D8BB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77648" y="4102223"/>
            <a:ext cx="389138" cy="389138"/>
          </a:xfrm>
          <a:prstGeom prst="rect">
            <a:avLst/>
          </a:prstGeom>
        </p:spPr>
      </p:pic>
      <p:pic>
        <p:nvPicPr>
          <p:cNvPr id="23" name="Graphic 22" descr="Dragon with solid fill">
            <a:extLst>
              <a:ext uri="{FF2B5EF4-FFF2-40B4-BE49-F238E27FC236}">
                <a16:creationId xmlns:a16="http://schemas.microsoft.com/office/drawing/2014/main" id="{E35A9FE9-EB15-473C-98DD-F7BC2F8E07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21900" y="52458"/>
            <a:ext cx="541738" cy="541738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81B439F-FFFA-4042-A563-EC6696B14727}"/>
              </a:ext>
            </a:extLst>
          </p:cNvPr>
          <p:cNvSpPr/>
          <p:nvPr/>
        </p:nvSpPr>
        <p:spPr>
          <a:xfrm>
            <a:off x="11125266" y="110263"/>
            <a:ext cx="1029810" cy="426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F688CA-781A-4CF3-8376-A10FCA863B9C}"/>
              </a:ext>
            </a:extLst>
          </p:cNvPr>
          <p:cNvSpPr txBox="1"/>
          <p:nvPr/>
        </p:nvSpPr>
        <p:spPr>
          <a:xfrm>
            <a:off x="11207200" y="13866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abc123</a:t>
            </a:r>
          </a:p>
        </p:txBody>
      </p:sp>
      <p:pic>
        <p:nvPicPr>
          <p:cNvPr id="26" name="Graphic 25" descr="Follow with solid fill">
            <a:extLst>
              <a:ext uri="{FF2B5EF4-FFF2-40B4-BE49-F238E27FC236}">
                <a16:creationId xmlns:a16="http://schemas.microsoft.com/office/drawing/2014/main" id="{D58FB5BC-BE5F-491A-B1EB-1F60FD1B10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50548" y="2325049"/>
            <a:ext cx="602361" cy="6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DAE579-0057-4E78-8FD6-FD89F82E28FB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8B5EFA-CA9F-4433-AF30-0E848E7EFF2C}"/>
              </a:ext>
            </a:extLst>
          </p:cNvPr>
          <p:cNvSpPr/>
          <p:nvPr/>
        </p:nvSpPr>
        <p:spPr>
          <a:xfrm>
            <a:off x="7244179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dining</a:t>
            </a:r>
            <a:endParaRPr lang="en-US" dirty="0"/>
          </a:p>
        </p:txBody>
      </p:sp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6DF946B2-93F4-43EC-AEA7-5733026CD2F6}"/>
              </a:ext>
            </a:extLst>
          </p:cNvPr>
          <p:cNvSpPr/>
          <p:nvPr/>
        </p:nvSpPr>
        <p:spPr>
          <a:xfrm>
            <a:off x="210848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clubs</a:t>
            </a:r>
            <a:endParaRPr lang="en-US" dirty="0"/>
          </a:p>
        </p:txBody>
      </p:sp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11F279D2-2B0D-4381-A0CD-59AA0639FE5F}"/>
              </a:ext>
            </a:extLst>
          </p:cNvPr>
          <p:cNvSpPr/>
          <p:nvPr/>
        </p:nvSpPr>
        <p:spPr>
          <a:xfrm>
            <a:off x="368391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athletics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79F7D7-FCC1-4BA9-B376-D3E4AE0D8A65}"/>
              </a:ext>
            </a:extLst>
          </p:cNvPr>
          <p:cNvSpPr/>
          <p:nvPr/>
        </p:nvSpPr>
        <p:spPr>
          <a:xfrm>
            <a:off x="5282780" y="630315"/>
            <a:ext cx="142077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community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D25BA4-430A-4736-8BB9-FBA1B1A7E709}"/>
              </a:ext>
            </a:extLst>
          </p:cNvPr>
          <p:cNvSpPr/>
          <p:nvPr/>
        </p:nvSpPr>
        <p:spPr>
          <a:xfrm>
            <a:off x="8912268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 action="ppaction://hlinksldjump"/>
              </a:rPr>
              <a:t>media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09C01-0B88-4D9F-A0BF-B3DA732907B7}"/>
              </a:ext>
            </a:extLst>
          </p:cNvPr>
          <p:cNvSpPr txBox="1"/>
          <p:nvPr/>
        </p:nvSpPr>
        <p:spPr>
          <a:xfrm>
            <a:off x="4641037" y="138661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Drexel                   Two</a:t>
            </a: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AC816558-1B24-4899-A135-05213020AD9C}"/>
              </a:ext>
            </a:extLst>
          </p:cNvPr>
          <p:cNvSpPr/>
          <p:nvPr/>
        </p:nvSpPr>
        <p:spPr>
          <a:xfrm>
            <a:off x="548826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 action="ppaction://hlinksldjump"/>
              </a:rPr>
              <a:t>home</a:t>
            </a:r>
            <a:endParaRPr lang="en-US" dirty="0"/>
          </a:p>
        </p:txBody>
      </p:sp>
      <p:pic>
        <p:nvPicPr>
          <p:cNvPr id="10" name="Graphic 9" descr="Graduation cap with solid fill">
            <a:extLst>
              <a:ext uri="{FF2B5EF4-FFF2-40B4-BE49-F238E27FC236}">
                <a16:creationId xmlns:a16="http://schemas.microsoft.com/office/drawing/2014/main" id="{C118F7CA-732A-40CA-B240-CF815BADF8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8522" y="-59724"/>
            <a:ext cx="914400" cy="69911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8DDFC4-C82C-47BA-998A-34D41B5F87B6}"/>
              </a:ext>
            </a:extLst>
          </p:cNvPr>
          <p:cNvSpPr/>
          <p:nvPr/>
        </p:nvSpPr>
        <p:spPr>
          <a:xfrm>
            <a:off x="4350957" y="1389355"/>
            <a:ext cx="3009530" cy="4705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F9CD26-99E4-4841-AFD3-4F93A6A6D80F}"/>
              </a:ext>
            </a:extLst>
          </p:cNvPr>
          <p:cNvSpPr/>
          <p:nvPr/>
        </p:nvSpPr>
        <p:spPr>
          <a:xfrm>
            <a:off x="3194500" y="2900778"/>
            <a:ext cx="5597333" cy="105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Blurb about this user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D27036-8B78-40FB-A824-F2CF902986F0}"/>
              </a:ext>
            </a:extLst>
          </p:cNvPr>
          <p:cNvSpPr/>
          <p:nvPr/>
        </p:nvSpPr>
        <p:spPr>
          <a:xfrm>
            <a:off x="3250548" y="4296792"/>
            <a:ext cx="5690904" cy="23437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Most recent posts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7BC6D443-2B01-42EB-A2F4-FCC11F092A03}"/>
              </a:ext>
            </a:extLst>
          </p:cNvPr>
          <p:cNvSpPr/>
          <p:nvPr/>
        </p:nvSpPr>
        <p:spPr>
          <a:xfrm>
            <a:off x="3774649" y="6232125"/>
            <a:ext cx="328473" cy="27520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46CD3-46FF-4B21-A347-A1A912994524}"/>
              </a:ext>
            </a:extLst>
          </p:cNvPr>
          <p:cNvSpPr/>
          <p:nvPr/>
        </p:nvSpPr>
        <p:spPr>
          <a:xfrm>
            <a:off x="4965155" y="6232125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51EDEF-2EC6-4B98-8C55-FD0C670B95CD}"/>
              </a:ext>
            </a:extLst>
          </p:cNvPr>
          <p:cNvSpPr/>
          <p:nvPr/>
        </p:nvSpPr>
        <p:spPr>
          <a:xfrm>
            <a:off x="3499439" y="4538709"/>
            <a:ext cx="1189609" cy="275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0" action="ppaction://hlinksldjump"/>
              </a:rPr>
              <a:t>username</a:t>
            </a:r>
            <a:endParaRPr lang="en-US" dirty="0"/>
          </a:p>
        </p:txBody>
      </p:sp>
      <p:pic>
        <p:nvPicPr>
          <p:cNvPr id="18" name="Graphic 17" descr="Plant With Roots with solid fill">
            <a:extLst>
              <a:ext uri="{FF2B5EF4-FFF2-40B4-BE49-F238E27FC236}">
                <a16:creationId xmlns:a16="http://schemas.microsoft.com/office/drawing/2014/main" id="{D081B310-81FB-499E-A768-DA247D3BCA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3033" y="1967724"/>
            <a:ext cx="799889" cy="7998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04D2CF-A4FF-4511-AC3D-506B3FD065E7}"/>
              </a:ext>
            </a:extLst>
          </p:cNvPr>
          <p:cNvSpPr txBox="1"/>
          <p:nvPr/>
        </p:nvSpPr>
        <p:spPr>
          <a:xfrm>
            <a:off x="6386027" y="2185872"/>
            <a:ext cx="17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Icon/profile pic?</a:t>
            </a:r>
          </a:p>
        </p:txBody>
      </p:sp>
      <p:pic>
        <p:nvPicPr>
          <p:cNvPr id="20" name="Graphic 19" descr="Repeat outline">
            <a:extLst>
              <a:ext uri="{FF2B5EF4-FFF2-40B4-BE49-F238E27FC236}">
                <a16:creationId xmlns:a16="http://schemas.microsoft.com/office/drawing/2014/main" id="{DB84764F-D5DF-4113-8141-0B9139D8BB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77648" y="4102223"/>
            <a:ext cx="389138" cy="389138"/>
          </a:xfrm>
          <a:prstGeom prst="rect">
            <a:avLst/>
          </a:prstGeom>
        </p:spPr>
      </p:pic>
      <p:pic>
        <p:nvPicPr>
          <p:cNvPr id="24" name="Graphic 23" descr="Single gear with solid fill">
            <a:extLst>
              <a:ext uri="{FF2B5EF4-FFF2-40B4-BE49-F238E27FC236}">
                <a16:creationId xmlns:a16="http://schemas.microsoft.com/office/drawing/2014/main" id="{952C536B-C1BD-479A-881A-7B6716157C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11483" y="1350146"/>
            <a:ext cx="460160" cy="4601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1AFC272-EC88-4892-A121-A333206DFCDF}"/>
              </a:ext>
            </a:extLst>
          </p:cNvPr>
          <p:cNvSpPr txBox="1"/>
          <p:nvPr/>
        </p:nvSpPr>
        <p:spPr>
          <a:xfrm>
            <a:off x="8371643" y="1396014"/>
            <a:ext cx="3822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 has logout, and edit profile</a:t>
            </a:r>
          </a:p>
          <a:p>
            <a:endParaRPr lang="en-US" dirty="0"/>
          </a:p>
          <a:p>
            <a:r>
              <a:rPr lang="en-US" dirty="0"/>
              <a:t>Saved, either has the people following </a:t>
            </a:r>
          </a:p>
          <a:p>
            <a:r>
              <a:rPr lang="en-US" dirty="0"/>
              <a:t>or saved </a:t>
            </a:r>
            <a:r>
              <a:rPr lang="en-US" dirty="0" err="1"/>
              <a:t>postes</a:t>
            </a:r>
            <a:endParaRPr lang="en-US" dirty="0"/>
          </a:p>
        </p:txBody>
      </p:sp>
      <p:pic>
        <p:nvPicPr>
          <p:cNvPr id="26" name="Graphic 25" descr="Dragon with solid fill">
            <a:extLst>
              <a:ext uri="{FF2B5EF4-FFF2-40B4-BE49-F238E27FC236}">
                <a16:creationId xmlns:a16="http://schemas.microsoft.com/office/drawing/2014/main" id="{E17D84D3-F5EA-4307-8EA4-BE30213F5B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21900" y="52458"/>
            <a:ext cx="541738" cy="541738"/>
          </a:xfrm>
          <a:prstGeom prst="rect">
            <a:avLst/>
          </a:prstGeom>
        </p:spPr>
      </p:pic>
      <p:pic>
        <p:nvPicPr>
          <p:cNvPr id="28" name="Graphic 27" descr="Disk with solid fill">
            <a:extLst>
              <a:ext uri="{FF2B5EF4-FFF2-40B4-BE49-F238E27FC236}">
                <a16:creationId xmlns:a16="http://schemas.microsoft.com/office/drawing/2014/main" id="{14C710BE-3EF0-48EA-B9E4-71384EDADF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11483" y="1792792"/>
            <a:ext cx="460160" cy="46016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A491149-FBC8-4824-8519-0BA5BDC22CE5}"/>
              </a:ext>
            </a:extLst>
          </p:cNvPr>
          <p:cNvSpPr/>
          <p:nvPr/>
        </p:nvSpPr>
        <p:spPr>
          <a:xfrm>
            <a:off x="11125266" y="110263"/>
            <a:ext cx="1029810" cy="426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AF1259-ADBA-4252-B411-B79348CF819C}"/>
              </a:ext>
            </a:extLst>
          </p:cNvPr>
          <p:cNvSpPr txBox="1"/>
          <p:nvPr/>
        </p:nvSpPr>
        <p:spPr>
          <a:xfrm>
            <a:off x="11207200" y="13866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abc123</a:t>
            </a:r>
          </a:p>
        </p:txBody>
      </p:sp>
    </p:spTree>
    <p:extLst>
      <p:ext uri="{BB962C8B-B14F-4D97-AF65-F5344CB8AC3E}">
        <p14:creationId xmlns:p14="http://schemas.microsoft.com/office/powerpoint/2010/main" val="152080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FC0562-CE8D-49CE-90A5-F361121D1412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CB6A4-80A9-4466-A56E-BBB59CADF6CA}"/>
              </a:ext>
            </a:extLst>
          </p:cNvPr>
          <p:cNvSpPr txBox="1"/>
          <p:nvPr/>
        </p:nvSpPr>
        <p:spPr>
          <a:xfrm>
            <a:off x="730081" y="246264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B68EB1-2698-4D53-9B45-ED7BFFD89802}"/>
              </a:ext>
            </a:extLst>
          </p:cNvPr>
          <p:cNvSpPr/>
          <p:nvPr/>
        </p:nvSpPr>
        <p:spPr>
          <a:xfrm>
            <a:off x="7244179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dining</a:t>
            </a:r>
            <a:endParaRPr lang="en-US" dirty="0"/>
          </a:p>
        </p:txBody>
      </p:sp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2F30775E-2960-4301-BA7E-9CB4E5EB9A25}"/>
              </a:ext>
            </a:extLst>
          </p:cNvPr>
          <p:cNvSpPr/>
          <p:nvPr/>
        </p:nvSpPr>
        <p:spPr>
          <a:xfrm>
            <a:off x="210848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clubs</a:t>
            </a:r>
            <a:endParaRPr lang="en-US" dirty="0"/>
          </a:p>
        </p:txBody>
      </p:sp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6F28D5EB-E4AD-4676-8281-FD2416CAFB40}"/>
              </a:ext>
            </a:extLst>
          </p:cNvPr>
          <p:cNvSpPr/>
          <p:nvPr/>
        </p:nvSpPr>
        <p:spPr>
          <a:xfrm>
            <a:off x="368391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athletics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3A8E89-0A66-4CE5-B2FA-4A9C3A1A35BF}"/>
              </a:ext>
            </a:extLst>
          </p:cNvPr>
          <p:cNvSpPr/>
          <p:nvPr/>
        </p:nvSpPr>
        <p:spPr>
          <a:xfrm>
            <a:off x="5282780" y="630315"/>
            <a:ext cx="142077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community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DC1F86-CD23-49F1-B73D-4A6EEF708F35}"/>
              </a:ext>
            </a:extLst>
          </p:cNvPr>
          <p:cNvSpPr/>
          <p:nvPr/>
        </p:nvSpPr>
        <p:spPr>
          <a:xfrm>
            <a:off x="8912268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 action="ppaction://hlinksldjump"/>
              </a:rPr>
              <a:t>media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8962E-40FE-4EAA-BA43-446A44BB151E}"/>
              </a:ext>
            </a:extLst>
          </p:cNvPr>
          <p:cNvSpPr txBox="1"/>
          <p:nvPr/>
        </p:nvSpPr>
        <p:spPr>
          <a:xfrm>
            <a:off x="4641037" y="138661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Drexel                   Two</a:t>
            </a: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0BE21087-0185-4221-AE07-5CDE5D09E017}"/>
              </a:ext>
            </a:extLst>
          </p:cNvPr>
          <p:cNvSpPr/>
          <p:nvPr/>
        </p:nvSpPr>
        <p:spPr>
          <a:xfrm>
            <a:off x="548826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 action="ppaction://hlinksldjump"/>
              </a:rPr>
              <a:t>home</a:t>
            </a:r>
            <a:endParaRPr lang="en-US" dirty="0"/>
          </a:p>
        </p:txBody>
      </p:sp>
      <p:pic>
        <p:nvPicPr>
          <p:cNvPr id="11" name="Graphic 10" descr="Graduation cap with solid fill">
            <a:extLst>
              <a:ext uri="{FF2B5EF4-FFF2-40B4-BE49-F238E27FC236}">
                <a16:creationId xmlns:a16="http://schemas.microsoft.com/office/drawing/2014/main" id="{23A4727F-9471-40C8-A6D6-1AF9ECCFF8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8522" y="-59724"/>
            <a:ext cx="914400" cy="69911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7F63F9C-82D1-497D-829D-009D8938C05C}"/>
              </a:ext>
            </a:extLst>
          </p:cNvPr>
          <p:cNvSpPr/>
          <p:nvPr/>
        </p:nvSpPr>
        <p:spPr>
          <a:xfrm>
            <a:off x="7991354" y="4775077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FE7159-20E8-4583-8FBA-0D1670D561B4}"/>
              </a:ext>
            </a:extLst>
          </p:cNvPr>
          <p:cNvSpPr/>
          <p:nvPr/>
        </p:nvSpPr>
        <p:spPr>
          <a:xfrm>
            <a:off x="3501184" y="4648570"/>
            <a:ext cx="4306727" cy="5282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Food item</a:t>
            </a: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435AB56-879A-4964-BDC6-2D0687D3F8F6}"/>
              </a:ext>
            </a:extLst>
          </p:cNvPr>
          <p:cNvSpPr/>
          <p:nvPr/>
        </p:nvSpPr>
        <p:spPr>
          <a:xfrm>
            <a:off x="5847743" y="4765459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D2D08A1F-1990-4594-B2A6-7F1E751E586F}"/>
              </a:ext>
            </a:extLst>
          </p:cNvPr>
          <p:cNvSpPr/>
          <p:nvPr/>
        </p:nvSpPr>
        <p:spPr>
          <a:xfrm>
            <a:off x="6190432" y="4765459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C938020F-CBDA-4D88-BABA-448639E1CCD9}"/>
              </a:ext>
            </a:extLst>
          </p:cNvPr>
          <p:cNvSpPr/>
          <p:nvPr/>
        </p:nvSpPr>
        <p:spPr>
          <a:xfrm>
            <a:off x="6533121" y="4763979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7DF0460F-7FDF-4BE2-A04D-3B392579699A}"/>
              </a:ext>
            </a:extLst>
          </p:cNvPr>
          <p:cNvSpPr/>
          <p:nvPr/>
        </p:nvSpPr>
        <p:spPr>
          <a:xfrm>
            <a:off x="6872507" y="4763979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9E669B89-B2C4-4F31-AD4A-6C989223A159}"/>
              </a:ext>
            </a:extLst>
          </p:cNvPr>
          <p:cNvSpPr/>
          <p:nvPr/>
        </p:nvSpPr>
        <p:spPr>
          <a:xfrm>
            <a:off x="7195788" y="4763979"/>
            <a:ext cx="288842" cy="257452"/>
          </a:xfrm>
          <a:prstGeom prst="star5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949C5F-D0F0-4854-A479-97F3C21F9B7C}"/>
              </a:ext>
            </a:extLst>
          </p:cNvPr>
          <p:cNvSpPr/>
          <p:nvPr/>
        </p:nvSpPr>
        <p:spPr>
          <a:xfrm>
            <a:off x="7991354" y="4092606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71000C4-8527-49FE-8DCD-BE2122F62A3C}"/>
              </a:ext>
            </a:extLst>
          </p:cNvPr>
          <p:cNvSpPr/>
          <p:nvPr/>
        </p:nvSpPr>
        <p:spPr>
          <a:xfrm>
            <a:off x="3501184" y="3966100"/>
            <a:ext cx="4306727" cy="5282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Food item</a:t>
            </a: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D4D15F5B-718E-4493-AE82-FAF9A16104B2}"/>
              </a:ext>
            </a:extLst>
          </p:cNvPr>
          <p:cNvSpPr/>
          <p:nvPr/>
        </p:nvSpPr>
        <p:spPr>
          <a:xfrm>
            <a:off x="5847743" y="4082988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40B1C41A-5F3B-4657-9CA3-F4E68C1AB57D}"/>
              </a:ext>
            </a:extLst>
          </p:cNvPr>
          <p:cNvSpPr/>
          <p:nvPr/>
        </p:nvSpPr>
        <p:spPr>
          <a:xfrm>
            <a:off x="6190432" y="4082988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CB702DB8-4A20-4A0A-A06F-D03516F3D326}"/>
              </a:ext>
            </a:extLst>
          </p:cNvPr>
          <p:cNvSpPr/>
          <p:nvPr/>
        </p:nvSpPr>
        <p:spPr>
          <a:xfrm>
            <a:off x="6533121" y="4081508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4BCC7E57-BB5F-4D9B-9058-747531736017}"/>
              </a:ext>
            </a:extLst>
          </p:cNvPr>
          <p:cNvSpPr/>
          <p:nvPr/>
        </p:nvSpPr>
        <p:spPr>
          <a:xfrm>
            <a:off x="6872507" y="4081508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622107CC-77E7-499A-8893-BEEF6EFD97C8}"/>
              </a:ext>
            </a:extLst>
          </p:cNvPr>
          <p:cNvSpPr/>
          <p:nvPr/>
        </p:nvSpPr>
        <p:spPr>
          <a:xfrm>
            <a:off x="7195788" y="4081508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218D2A-92CD-49E2-944B-81E1892627F6}"/>
              </a:ext>
            </a:extLst>
          </p:cNvPr>
          <p:cNvSpPr/>
          <p:nvPr/>
        </p:nvSpPr>
        <p:spPr>
          <a:xfrm>
            <a:off x="7991354" y="3409024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1631E09-39DD-49D0-9292-CF99527528AB}"/>
              </a:ext>
            </a:extLst>
          </p:cNvPr>
          <p:cNvSpPr/>
          <p:nvPr/>
        </p:nvSpPr>
        <p:spPr>
          <a:xfrm>
            <a:off x="3501184" y="3282518"/>
            <a:ext cx="4306727" cy="5282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Food item</a:t>
            </a:r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D094A158-1FE6-4E58-A107-D4A5794B06D0}"/>
              </a:ext>
            </a:extLst>
          </p:cNvPr>
          <p:cNvSpPr/>
          <p:nvPr/>
        </p:nvSpPr>
        <p:spPr>
          <a:xfrm>
            <a:off x="5847743" y="3399406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3F61A4AD-4759-4C2D-98B1-277F57A32050}"/>
              </a:ext>
            </a:extLst>
          </p:cNvPr>
          <p:cNvSpPr/>
          <p:nvPr/>
        </p:nvSpPr>
        <p:spPr>
          <a:xfrm>
            <a:off x="6190432" y="3399406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2CB84D-7363-483E-AF37-E209F9CB621E}"/>
              </a:ext>
            </a:extLst>
          </p:cNvPr>
          <p:cNvSpPr/>
          <p:nvPr/>
        </p:nvSpPr>
        <p:spPr>
          <a:xfrm>
            <a:off x="6533121" y="3397926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70912639-15A8-4410-A6BE-192B9FF14D64}"/>
              </a:ext>
            </a:extLst>
          </p:cNvPr>
          <p:cNvSpPr/>
          <p:nvPr/>
        </p:nvSpPr>
        <p:spPr>
          <a:xfrm>
            <a:off x="6872507" y="3397926"/>
            <a:ext cx="288842" cy="257452"/>
          </a:xfrm>
          <a:prstGeom prst="star5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1E27241F-E267-4D6B-9714-C4DE24A372A6}"/>
              </a:ext>
            </a:extLst>
          </p:cNvPr>
          <p:cNvSpPr/>
          <p:nvPr/>
        </p:nvSpPr>
        <p:spPr>
          <a:xfrm>
            <a:off x="7195788" y="3397926"/>
            <a:ext cx="288842" cy="257452"/>
          </a:xfrm>
          <a:prstGeom prst="star5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69D048-A437-4477-92E7-758A82D79ED1}"/>
              </a:ext>
            </a:extLst>
          </p:cNvPr>
          <p:cNvSpPr/>
          <p:nvPr/>
        </p:nvSpPr>
        <p:spPr>
          <a:xfrm>
            <a:off x="7991354" y="2687714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061B79-0C9F-4FD9-B270-5800EA5BDD84}"/>
              </a:ext>
            </a:extLst>
          </p:cNvPr>
          <p:cNvSpPr/>
          <p:nvPr/>
        </p:nvSpPr>
        <p:spPr>
          <a:xfrm>
            <a:off x="3501184" y="2561208"/>
            <a:ext cx="4306727" cy="5282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Food item</a:t>
            </a:r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183C7923-4F71-429B-823F-C796A42ABD50}"/>
              </a:ext>
            </a:extLst>
          </p:cNvPr>
          <p:cNvSpPr/>
          <p:nvPr/>
        </p:nvSpPr>
        <p:spPr>
          <a:xfrm>
            <a:off x="5847743" y="2678096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1174AA5F-3807-4B6F-8DD1-D0EEDF950634}"/>
              </a:ext>
            </a:extLst>
          </p:cNvPr>
          <p:cNvSpPr/>
          <p:nvPr/>
        </p:nvSpPr>
        <p:spPr>
          <a:xfrm>
            <a:off x="6190432" y="2678096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F3D6CA61-2C9A-4B4A-BDB1-A6CD74D38F54}"/>
              </a:ext>
            </a:extLst>
          </p:cNvPr>
          <p:cNvSpPr/>
          <p:nvPr/>
        </p:nvSpPr>
        <p:spPr>
          <a:xfrm>
            <a:off x="6533121" y="2676616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CAC9F1E9-EF79-4FFD-951C-CB241BEF684E}"/>
              </a:ext>
            </a:extLst>
          </p:cNvPr>
          <p:cNvSpPr/>
          <p:nvPr/>
        </p:nvSpPr>
        <p:spPr>
          <a:xfrm>
            <a:off x="6872507" y="2676616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39FEA76F-9675-4366-8AB5-3279E7DD9A0A}"/>
              </a:ext>
            </a:extLst>
          </p:cNvPr>
          <p:cNvSpPr/>
          <p:nvPr/>
        </p:nvSpPr>
        <p:spPr>
          <a:xfrm>
            <a:off x="7195788" y="2676616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2AC999-96A2-44C7-BE4A-6DF309CB5F56}"/>
              </a:ext>
            </a:extLst>
          </p:cNvPr>
          <p:cNvSpPr/>
          <p:nvPr/>
        </p:nvSpPr>
        <p:spPr>
          <a:xfrm>
            <a:off x="7991354" y="5439793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7C07424-5A45-4812-A629-58613C82393D}"/>
              </a:ext>
            </a:extLst>
          </p:cNvPr>
          <p:cNvSpPr/>
          <p:nvPr/>
        </p:nvSpPr>
        <p:spPr>
          <a:xfrm>
            <a:off x="3501184" y="5313287"/>
            <a:ext cx="4306727" cy="5282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Food item</a:t>
            </a:r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70F71F31-1AC0-4C42-992A-E9A5995BD497}"/>
              </a:ext>
            </a:extLst>
          </p:cNvPr>
          <p:cNvSpPr/>
          <p:nvPr/>
        </p:nvSpPr>
        <p:spPr>
          <a:xfrm>
            <a:off x="5847743" y="5430175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tar: 5 Points 62">
            <a:extLst>
              <a:ext uri="{FF2B5EF4-FFF2-40B4-BE49-F238E27FC236}">
                <a16:creationId xmlns:a16="http://schemas.microsoft.com/office/drawing/2014/main" id="{B1695D0F-433F-447E-8D0C-0A7D897100DB}"/>
              </a:ext>
            </a:extLst>
          </p:cNvPr>
          <p:cNvSpPr/>
          <p:nvPr/>
        </p:nvSpPr>
        <p:spPr>
          <a:xfrm>
            <a:off x="6190432" y="5430175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ar: 5 Points 63">
            <a:extLst>
              <a:ext uri="{FF2B5EF4-FFF2-40B4-BE49-F238E27FC236}">
                <a16:creationId xmlns:a16="http://schemas.microsoft.com/office/drawing/2014/main" id="{0D6D365F-587B-45F9-9E05-E7748241A1EB}"/>
              </a:ext>
            </a:extLst>
          </p:cNvPr>
          <p:cNvSpPr/>
          <p:nvPr/>
        </p:nvSpPr>
        <p:spPr>
          <a:xfrm>
            <a:off x="6533121" y="5428695"/>
            <a:ext cx="288842" cy="257452"/>
          </a:xfrm>
          <a:prstGeom prst="star5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A7A5B0B0-5FB4-4FD6-954C-E7D17A4EBD87}"/>
              </a:ext>
            </a:extLst>
          </p:cNvPr>
          <p:cNvSpPr/>
          <p:nvPr/>
        </p:nvSpPr>
        <p:spPr>
          <a:xfrm>
            <a:off x="6872507" y="5428695"/>
            <a:ext cx="288842" cy="257452"/>
          </a:xfrm>
          <a:prstGeom prst="star5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B19FB6DA-10D9-4948-8B76-EC10CACA5828}"/>
              </a:ext>
            </a:extLst>
          </p:cNvPr>
          <p:cNvSpPr/>
          <p:nvPr/>
        </p:nvSpPr>
        <p:spPr>
          <a:xfrm>
            <a:off x="7195788" y="5428695"/>
            <a:ext cx="288842" cy="257452"/>
          </a:xfrm>
          <a:prstGeom prst="star5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AD6684B-E79C-45F0-A92D-3A630D082CC9}"/>
              </a:ext>
            </a:extLst>
          </p:cNvPr>
          <p:cNvSpPr/>
          <p:nvPr/>
        </p:nvSpPr>
        <p:spPr>
          <a:xfrm>
            <a:off x="7991354" y="2004132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CA9F55C-5501-44F0-A7EE-F7D4EE8BB2F5}"/>
              </a:ext>
            </a:extLst>
          </p:cNvPr>
          <p:cNvSpPr/>
          <p:nvPr/>
        </p:nvSpPr>
        <p:spPr>
          <a:xfrm>
            <a:off x="3501184" y="1877626"/>
            <a:ext cx="4306727" cy="5282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Food item</a:t>
            </a:r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ED20D3AC-BFEB-43F2-9AA1-CC0F8F32EDA8}"/>
              </a:ext>
            </a:extLst>
          </p:cNvPr>
          <p:cNvSpPr/>
          <p:nvPr/>
        </p:nvSpPr>
        <p:spPr>
          <a:xfrm>
            <a:off x="5847743" y="1994514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AEF1D0D-5E2B-499E-89B5-722355DF37BA}"/>
              </a:ext>
            </a:extLst>
          </p:cNvPr>
          <p:cNvSpPr/>
          <p:nvPr/>
        </p:nvSpPr>
        <p:spPr>
          <a:xfrm>
            <a:off x="6190432" y="1994514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73308AE1-65E3-4CEC-A90F-97ED37FAC306}"/>
              </a:ext>
            </a:extLst>
          </p:cNvPr>
          <p:cNvSpPr/>
          <p:nvPr/>
        </p:nvSpPr>
        <p:spPr>
          <a:xfrm>
            <a:off x="6533121" y="1993034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ACFC7D44-30D1-4BEF-8482-04A807411825}"/>
              </a:ext>
            </a:extLst>
          </p:cNvPr>
          <p:cNvSpPr/>
          <p:nvPr/>
        </p:nvSpPr>
        <p:spPr>
          <a:xfrm>
            <a:off x="6872507" y="1993034"/>
            <a:ext cx="288842" cy="25745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E665D522-535C-4C6A-A7AB-C7BC99977594}"/>
              </a:ext>
            </a:extLst>
          </p:cNvPr>
          <p:cNvSpPr/>
          <p:nvPr/>
        </p:nvSpPr>
        <p:spPr>
          <a:xfrm>
            <a:off x="7195788" y="1993034"/>
            <a:ext cx="288842" cy="257452"/>
          </a:xfrm>
          <a:prstGeom prst="star5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Repeat outline">
            <a:extLst>
              <a:ext uri="{FF2B5EF4-FFF2-40B4-BE49-F238E27FC236}">
                <a16:creationId xmlns:a16="http://schemas.microsoft.com/office/drawing/2014/main" id="{7F761F0E-BBD0-452E-AA7B-196826504A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0493" y="1479897"/>
            <a:ext cx="389138" cy="389138"/>
          </a:xfrm>
          <a:prstGeom prst="rect">
            <a:avLst/>
          </a:prstGeom>
        </p:spPr>
      </p:pic>
      <p:pic>
        <p:nvPicPr>
          <p:cNvPr id="69" name="Graphic 68" descr="Dragon with solid fill">
            <a:extLst>
              <a:ext uri="{FF2B5EF4-FFF2-40B4-BE49-F238E27FC236}">
                <a16:creationId xmlns:a16="http://schemas.microsoft.com/office/drawing/2014/main" id="{1C528AC8-F7FB-45BF-B06D-8A49762AB2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21900" y="52458"/>
            <a:ext cx="541738" cy="541738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806AA36-518C-4B3D-B725-62BE77A9610E}"/>
              </a:ext>
            </a:extLst>
          </p:cNvPr>
          <p:cNvSpPr/>
          <p:nvPr/>
        </p:nvSpPr>
        <p:spPr>
          <a:xfrm>
            <a:off x="11125266" y="110263"/>
            <a:ext cx="1029810" cy="426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21E9B0-82EE-4503-B72E-87557EEF548E}"/>
              </a:ext>
            </a:extLst>
          </p:cNvPr>
          <p:cNvSpPr txBox="1"/>
          <p:nvPr/>
        </p:nvSpPr>
        <p:spPr>
          <a:xfrm>
            <a:off x="11207200" y="13866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abc123</a:t>
            </a:r>
          </a:p>
        </p:txBody>
      </p:sp>
    </p:spTree>
    <p:extLst>
      <p:ext uri="{BB962C8B-B14F-4D97-AF65-F5344CB8AC3E}">
        <p14:creationId xmlns:p14="http://schemas.microsoft.com/office/powerpoint/2010/main" val="186749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A9986-F016-46B5-B265-FDB83CBBB6A3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DF302-A208-4C0C-9959-D639C2CB4C42}"/>
              </a:ext>
            </a:extLst>
          </p:cNvPr>
          <p:cNvSpPr txBox="1"/>
          <p:nvPr/>
        </p:nvSpPr>
        <p:spPr>
          <a:xfrm>
            <a:off x="727969" y="3880651"/>
            <a:ext cx="97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athletics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BE9AE8-DB8C-494B-B01B-55CB492316C4}"/>
              </a:ext>
            </a:extLst>
          </p:cNvPr>
          <p:cNvSpPr/>
          <p:nvPr/>
        </p:nvSpPr>
        <p:spPr>
          <a:xfrm>
            <a:off x="7244179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dining</a:t>
            </a:r>
            <a:endParaRPr lang="en-US" dirty="0"/>
          </a:p>
        </p:txBody>
      </p:sp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C2A5C4C0-8C00-4594-8675-8475B5FB536B}"/>
              </a:ext>
            </a:extLst>
          </p:cNvPr>
          <p:cNvSpPr/>
          <p:nvPr/>
        </p:nvSpPr>
        <p:spPr>
          <a:xfrm>
            <a:off x="210848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clubs</a:t>
            </a:r>
            <a:endParaRPr lang="en-US" dirty="0"/>
          </a:p>
        </p:txBody>
      </p:sp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C292DE0C-5C9E-4D31-B400-2D543E5D8286}"/>
              </a:ext>
            </a:extLst>
          </p:cNvPr>
          <p:cNvSpPr/>
          <p:nvPr/>
        </p:nvSpPr>
        <p:spPr>
          <a:xfrm>
            <a:off x="368391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athletics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9AB944-1F94-46F2-B518-813D7F72F333}"/>
              </a:ext>
            </a:extLst>
          </p:cNvPr>
          <p:cNvSpPr/>
          <p:nvPr/>
        </p:nvSpPr>
        <p:spPr>
          <a:xfrm>
            <a:off x="5282780" y="630315"/>
            <a:ext cx="142077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community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B29789-4D25-425F-8F78-6A07FCBCEEB2}"/>
              </a:ext>
            </a:extLst>
          </p:cNvPr>
          <p:cNvSpPr/>
          <p:nvPr/>
        </p:nvSpPr>
        <p:spPr>
          <a:xfrm>
            <a:off x="8912268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 action="ppaction://hlinksldjump"/>
              </a:rPr>
              <a:t>media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F07C5-A488-4F0A-B99D-0C7FB97E93C3}"/>
              </a:ext>
            </a:extLst>
          </p:cNvPr>
          <p:cNvSpPr txBox="1"/>
          <p:nvPr/>
        </p:nvSpPr>
        <p:spPr>
          <a:xfrm>
            <a:off x="4641037" y="138661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Drexel                   Two</a:t>
            </a: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7E918F8A-6320-40AD-884F-FE0921A0B562}"/>
              </a:ext>
            </a:extLst>
          </p:cNvPr>
          <p:cNvSpPr/>
          <p:nvPr/>
        </p:nvSpPr>
        <p:spPr>
          <a:xfrm>
            <a:off x="548826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 action="ppaction://hlinksldjump"/>
              </a:rPr>
              <a:t>home</a:t>
            </a:r>
            <a:endParaRPr lang="en-US" dirty="0"/>
          </a:p>
        </p:txBody>
      </p:sp>
      <p:pic>
        <p:nvPicPr>
          <p:cNvPr id="11" name="Graphic 10" descr="Graduation cap with solid fill">
            <a:extLst>
              <a:ext uri="{FF2B5EF4-FFF2-40B4-BE49-F238E27FC236}">
                <a16:creationId xmlns:a16="http://schemas.microsoft.com/office/drawing/2014/main" id="{E23B8046-ED65-4D5F-B3FD-B56BCFAB4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8522" y="-59724"/>
            <a:ext cx="914400" cy="699117"/>
          </a:xfrm>
          <a:prstGeom prst="rect">
            <a:avLst/>
          </a:prstGeom>
        </p:spPr>
      </p:pic>
      <p:sp>
        <p:nvSpPr>
          <p:cNvPr id="13" name="Heart 12">
            <a:extLst>
              <a:ext uri="{FF2B5EF4-FFF2-40B4-BE49-F238E27FC236}">
                <a16:creationId xmlns:a16="http://schemas.microsoft.com/office/drawing/2014/main" id="{A4C16AD8-7419-4ED0-A34F-A3633B8F94BF}"/>
              </a:ext>
            </a:extLst>
          </p:cNvPr>
          <p:cNvSpPr/>
          <p:nvPr/>
        </p:nvSpPr>
        <p:spPr>
          <a:xfrm>
            <a:off x="4208016" y="5122416"/>
            <a:ext cx="328473" cy="27520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5C952-8D8F-4FA8-ADEC-761649ACB302}"/>
              </a:ext>
            </a:extLst>
          </p:cNvPr>
          <p:cNvSpPr/>
          <p:nvPr/>
        </p:nvSpPr>
        <p:spPr>
          <a:xfrm>
            <a:off x="5398522" y="5122416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2E93C4-782D-4937-A5E9-A09FF76775C1}"/>
              </a:ext>
            </a:extLst>
          </p:cNvPr>
          <p:cNvSpPr/>
          <p:nvPr/>
        </p:nvSpPr>
        <p:spPr>
          <a:xfrm>
            <a:off x="3467470" y="3234798"/>
            <a:ext cx="5690904" cy="23437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Hockey game tonight @7pm</a:t>
            </a:r>
          </a:p>
          <a:p>
            <a:pPr algn="ctr"/>
            <a:r>
              <a:rPr lang="en-US" dirty="0"/>
              <a:t>In the ….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E018F2-8042-421B-81FB-029EE62E3E10}"/>
              </a:ext>
            </a:extLst>
          </p:cNvPr>
          <p:cNvSpPr/>
          <p:nvPr/>
        </p:nvSpPr>
        <p:spPr>
          <a:xfrm>
            <a:off x="3932806" y="3429000"/>
            <a:ext cx="1189609" cy="275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0" action="ppaction://hlinksldjump"/>
              </a:rPr>
              <a:t>username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8463E2-D0F4-4587-903A-17700B3F0328}"/>
              </a:ext>
            </a:extLst>
          </p:cNvPr>
          <p:cNvSpPr/>
          <p:nvPr/>
        </p:nvSpPr>
        <p:spPr>
          <a:xfrm>
            <a:off x="727969" y="1521413"/>
            <a:ext cx="2955946" cy="1455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Men’s Basketball</a:t>
            </a:r>
          </a:p>
          <a:p>
            <a:pPr algn="ctr"/>
            <a:r>
              <a:rPr lang="en-US" dirty="0"/>
              <a:t>Vs Elon</a:t>
            </a:r>
          </a:p>
          <a:p>
            <a:pPr algn="ctr"/>
            <a:r>
              <a:rPr lang="en-US" dirty="0"/>
              <a:t>70 : 30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C70728-BA30-48FD-9BE7-E4D5B3BB9191}"/>
              </a:ext>
            </a:extLst>
          </p:cNvPr>
          <p:cNvSpPr/>
          <p:nvPr/>
        </p:nvSpPr>
        <p:spPr>
          <a:xfrm>
            <a:off x="4076330" y="1503653"/>
            <a:ext cx="2955946" cy="1455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Women’s Basketball</a:t>
            </a:r>
          </a:p>
          <a:p>
            <a:pPr algn="ctr"/>
            <a:r>
              <a:rPr lang="en-US" dirty="0"/>
              <a:t>Vs Hofstra</a:t>
            </a:r>
          </a:p>
          <a:p>
            <a:pPr algn="ctr"/>
            <a:r>
              <a:rPr lang="en-US" dirty="0"/>
              <a:t>62 : 56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B0B7D14-D972-462D-B515-86DCFDE0CECA}"/>
              </a:ext>
            </a:extLst>
          </p:cNvPr>
          <p:cNvSpPr/>
          <p:nvPr/>
        </p:nvSpPr>
        <p:spPr>
          <a:xfrm>
            <a:off x="8105313" y="2032986"/>
            <a:ext cx="461638" cy="479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4F6B4-435E-4E3E-BC3C-C366A7415952}"/>
              </a:ext>
            </a:extLst>
          </p:cNvPr>
          <p:cNvSpPr txBox="1"/>
          <p:nvPr/>
        </p:nvSpPr>
        <p:spPr>
          <a:xfrm>
            <a:off x="8672571" y="2088017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through most recent scores?</a:t>
            </a:r>
          </a:p>
        </p:txBody>
      </p:sp>
      <p:pic>
        <p:nvPicPr>
          <p:cNvPr id="26" name="Graphic 25" descr="Repeat outline">
            <a:extLst>
              <a:ext uri="{FF2B5EF4-FFF2-40B4-BE49-F238E27FC236}">
                <a16:creationId xmlns:a16="http://schemas.microsoft.com/office/drawing/2014/main" id="{ADF2C567-D836-4278-AA5E-FC9440BD69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2217" y="3177465"/>
            <a:ext cx="389138" cy="389138"/>
          </a:xfrm>
          <a:prstGeom prst="rect">
            <a:avLst/>
          </a:prstGeom>
        </p:spPr>
      </p:pic>
      <p:pic>
        <p:nvPicPr>
          <p:cNvPr id="29" name="Graphic 28" descr="Dragon with solid fill">
            <a:extLst>
              <a:ext uri="{FF2B5EF4-FFF2-40B4-BE49-F238E27FC236}">
                <a16:creationId xmlns:a16="http://schemas.microsoft.com/office/drawing/2014/main" id="{C47A4BAB-B4B4-4DBD-BA26-F1CE01EFE0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21900" y="52458"/>
            <a:ext cx="541738" cy="541738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89DCD20-D30B-4EFD-BEFB-8B8A0BCBB786}"/>
              </a:ext>
            </a:extLst>
          </p:cNvPr>
          <p:cNvSpPr/>
          <p:nvPr/>
        </p:nvSpPr>
        <p:spPr>
          <a:xfrm>
            <a:off x="11125266" y="110263"/>
            <a:ext cx="1029810" cy="426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5965CA-4F83-4370-B54B-59DF77CDCF1D}"/>
              </a:ext>
            </a:extLst>
          </p:cNvPr>
          <p:cNvSpPr txBox="1"/>
          <p:nvPr/>
        </p:nvSpPr>
        <p:spPr>
          <a:xfrm>
            <a:off x="11207200" y="13866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abc123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5C0540-3B9A-4AAE-AD30-D517A6DEC464}"/>
              </a:ext>
            </a:extLst>
          </p:cNvPr>
          <p:cNvSpPr txBox="1"/>
          <p:nvPr/>
        </p:nvSpPr>
        <p:spPr>
          <a:xfrm>
            <a:off x="10354894" y="3027258"/>
            <a:ext cx="1837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*Side bar</a:t>
            </a:r>
          </a:p>
          <a:p>
            <a:r>
              <a:rPr lang="en-US" dirty="0"/>
              <a:t>With list of teams</a:t>
            </a:r>
          </a:p>
          <a:p>
            <a:r>
              <a:rPr lang="en-US" dirty="0"/>
              <a:t>Links to profile</a:t>
            </a:r>
          </a:p>
        </p:txBody>
      </p:sp>
    </p:spTree>
    <p:extLst>
      <p:ext uri="{BB962C8B-B14F-4D97-AF65-F5344CB8AC3E}">
        <p14:creationId xmlns:p14="http://schemas.microsoft.com/office/powerpoint/2010/main" val="304861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5118E3-A634-4480-9A99-E187A06073A4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73604-C211-4F12-B961-FF0B33D21439}"/>
              </a:ext>
            </a:extLst>
          </p:cNvPr>
          <p:cNvSpPr txBox="1"/>
          <p:nvPr/>
        </p:nvSpPr>
        <p:spPr>
          <a:xfrm>
            <a:off x="548826" y="3618708"/>
            <a:ext cx="124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20766D-3F5D-4F1E-BA76-A7EC102F2B87}"/>
              </a:ext>
            </a:extLst>
          </p:cNvPr>
          <p:cNvSpPr/>
          <p:nvPr/>
        </p:nvSpPr>
        <p:spPr>
          <a:xfrm>
            <a:off x="7244179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dining</a:t>
            </a:r>
            <a:endParaRPr lang="en-US" dirty="0"/>
          </a:p>
        </p:txBody>
      </p:sp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3A098ECA-2BE2-4C94-9F0A-4BDBD87A28BB}"/>
              </a:ext>
            </a:extLst>
          </p:cNvPr>
          <p:cNvSpPr/>
          <p:nvPr/>
        </p:nvSpPr>
        <p:spPr>
          <a:xfrm>
            <a:off x="210848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clubs</a:t>
            </a:r>
            <a:endParaRPr lang="en-US" dirty="0"/>
          </a:p>
        </p:txBody>
      </p:sp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2F4F9E0D-D4D0-4A7A-9960-412B79E437EA}"/>
              </a:ext>
            </a:extLst>
          </p:cNvPr>
          <p:cNvSpPr/>
          <p:nvPr/>
        </p:nvSpPr>
        <p:spPr>
          <a:xfrm>
            <a:off x="368391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athletics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14EFA-2A70-451E-A6DA-027CD598DBE3}"/>
              </a:ext>
            </a:extLst>
          </p:cNvPr>
          <p:cNvSpPr/>
          <p:nvPr/>
        </p:nvSpPr>
        <p:spPr>
          <a:xfrm>
            <a:off x="5282780" y="630315"/>
            <a:ext cx="142077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community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A6476D-E95E-40B6-8A8F-5D062699B08D}"/>
              </a:ext>
            </a:extLst>
          </p:cNvPr>
          <p:cNvSpPr/>
          <p:nvPr/>
        </p:nvSpPr>
        <p:spPr>
          <a:xfrm>
            <a:off x="8912268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 action="ppaction://hlinksldjump"/>
              </a:rPr>
              <a:t>media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E848E-F478-48E2-A126-7A3220E612F7}"/>
              </a:ext>
            </a:extLst>
          </p:cNvPr>
          <p:cNvSpPr txBox="1"/>
          <p:nvPr/>
        </p:nvSpPr>
        <p:spPr>
          <a:xfrm>
            <a:off x="4641037" y="138661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Drexel                   Two</a:t>
            </a: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86ED380D-BE39-47AC-8158-422AE291F1BF}"/>
              </a:ext>
            </a:extLst>
          </p:cNvPr>
          <p:cNvSpPr/>
          <p:nvPr/>
        </p:nvSpPr>
        <p:spPr>
          <a:xfrm>
            <a:off x="548826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 action="ppaction://hlinksldjump"/>
              </a:rPr>
              <a:t>home</a:t>
            </a:r>
            <a:endParaRPr lang="en-US" dirty="0"/>
          </a:p>
        </p:txBody>
      </p:sp>
      <p:pic>
        <p:nvPicPr>
          <p:cNvPr id="11" name="Graphic 10" descr="Graduation cap with solid fill">
            <a:extLst>
              <a:ext uri="{FF2B5EF4-FFF2-40B4-BE49-F238E27FC236}">
                <a16:creationId xmlns:a16="http://schemas.microsoft.com/office/drawing/2014/main" id="{B173DA92-84D2-4AD3-991D-B5CF36FE74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8522" y="-59724"/>
            <a:ext cx="914400" cy="69911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93F8DA-6101-433B-AF5F-D254DA42A9CB}"/>
              </a:ext>
            </a:extLst>
          </p:cNvPr>
          <p:cNvSpPr/>
          <p:nvPr/>
        </p:nvSpPr>
        <p:spPr>
          <a:xfrm>
            <a:off x="3595138" y="2264917"/>
            <a:ext cx="5690904" cy="23437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46341B4A-358A-4A8B-B072-1E8D952ED21A}"/>
              </a:ext>
            </a:extLst>
          </p:cNvPr>
          <p:cNvSpPr/>
          <p:nvPr/>
        </p:nvSpPr>
        <p:spPr>
          <a:xfrm>
            <a:off x="4119239" y="4180274"/>
            <a:ext cx="328473" cy="27520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70C40F-5E7C-4140-87BF-B249EB9FA1AA}"/>
              </a:ext>
            </a:extLst>
          </p:cNvPr>
          <p:cNvSpPr/>
          <p:nvPr/>
        </p:nvSpPr>
        <p:spPr>
          <a:xfrm>
            <a:off x="5309745" y="4180274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B7F42C-EECE-44DA-80CE-AAD8B5D358C1}"/>
              </a:ext>
            </a:extLst>
          </p:cNvPr>
          <p:cNvSpPr/>
          <p:nvPr/>
        </p:nvSpPr>
        <p:spPr>
          <a:xfrm>
            <a:off x="3595138" y="2244941"/>
            <a:ext cx="5690904" cy="23437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Should check out … while they have a student discount</a:t>
            </a:r>
          </a:p>
        </p:txBody>
      </p:sp>
      <p:sp>
        <p:nvSpPr>
          <p:cNvPr id="16" name="Heart 15">
            <a:extLst>
              <a:ext uri="{FF2B5EF4-FFF2-40B4-BE49-F238E27FC236}">
                <a16:creationId xmlns:a16="http://schemas.microsoft.com/office/drawing/2014/main" id="{ABCEF496-A77E-469C-A3D8-9C9E53E9E9DD}"/>
              </a:ext>
            </a:extLst>
          </p:cNvPr>
          <p:cNvSpPr/>
          <p:nvPr/>
        </p:nvSpPr>
        <p:spPr>
          <a:xfrm>
            <a:off x="4119239" y="4180274"/>
            <a:ext cx="328473" cy="27520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34E37A-A85C-4B0E-B96B-CB14EE40369B}"/>
              </a:ext>
            </a:extLst>
          </p:cNvPr>
          <p:cNvSpPr/>
          <p:nvPr/>
        </p:nvSpPr>
        <p:spPr>
          <a:xfrm>
            <a:off x="5309745" y="4180274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1DCB14-567E-4A2C-B237-95D4CE2B36BC}"/>
              </a:ext>
            </a:extLst>
          </p:cNvPr>
          <p:cNvSpPr/>
          <p:nvPr/>
        </p:nvSpPr>
        <p:spPr>
          <a:xfrm>
            <a:off x="3844029" y="2486858"/>
            <a:ext cx="1189609" cy="275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0" action="ppaction://hlinksldjump"/>
              </a:rPr>
              <a:t>username</a:t>
            </a:r>
            <a:endParaRPr lang="en-US" dirty="0"/>
          </a:p>
        </p:txBody>
      </p:sp>
      <p:sp>
        <p:nvSpPr>
          <p:cNvPr id="20" name="Heart 19">
            <a:extLst>
              <a:ext uri="{FF2B5EF4-FFF2-40B4-BE49-F238E27FC236}">
                <a16:creationId xmlns:a16="http://schemas.microsoft.com/office/drawing/2014/main" id="{BFF09DB9-A1BE-4FA4-A984-778CA0C61517}"/>
              </a:ext>
            </a:extLst>
          </p:cNvPr>
          <p:cNvSpPr/>
          <p:nvPr/>
        </p:nvSpPr>
        <p:spPr>
          <a:xfrm>
            <a:off x="4208016" y="7732453"/>
            <a:ext cx="328473" cy="27520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D22F3-73E6-4FA5-8B6D-8EA6ED30B8C4}"/>
              </a:ext>
            </a:extLst>
          </p:cNvPr>
          <p:cNvSpPr/>
          <p:nvPr/>
        </p:nvSpPr>
        <p:spPr>
          <a:xfrm>
            <a:off x="5398522" y="7732453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23" name="Heart 22">
            <a:extLst>
              <a:ext uri="{FF2B5EF4-FFF2-40B4-BE49-F238E27FC236}">
                <a16:creationId xmlns:a16="http://schemas.microsoft.com/office/drawing/2014/main" id="{FD445A35-FC9D-444E-B497-755F098FB1DF}"/>
              </a:ext>
            </a:extLst>
          </p:cNvPr>
          <p:cNvSpPr/>
          <p:nvPr/>
        </p:nvSpPr>
        <p:spPr>
          <a:xfrm>
            <a:off x="4208016" y="7732453"/>
            <a:ext cx="328473" cy="27520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4C9AD1-C0E1-4366-A29E-23CD1A281A41}"/>
              </a:ext>
            </a:extLst>
          </p:cNvPr>
          <p:cNvSpPr/>
          <p:nvPr/>
        </p:nvSpPr>
        <p:spPr>
          <a:xfrm>
            <a:off x="5398522" y="7732453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43D23CD-1202-4C09-9379-0B90BED74B3C}"/>
              </a:ext>
            </a:extLst>
          </p:cNvPr>
          <p:cNvSpPr/>
          <p:nvPr/>
        </p:nvSpPr>
        <p:spPr>
          <a:xfrm>
            <a:off x="3595138" y="4734019"/>
            <a:ext cx="5690904" cy="23437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27" name="Heart 26">
            <a:extLst>
              <a:ext uri="{FF2B5EF4-FFF2-40B4-BE49-F238E27FC236}">
                <a16:creationId xmlns:a16="http://schemas.microsoft.com/office/drawing/2014/main" id="{600C9F6B-6758-4E44-9261-85C94398B7F5}"/>
              </a:ext>
            </a:extLst>
          </p:cNvPr>
          <p:cNvSpPr/>
          <p:nvPr/>
        </p:nvSpPr>
        <p:spPr>
          <a:xfrm>
            <a:off x="4119239" y="6649376"/>
            <a:ext cx="328473" cy="27520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D5DB72-8CAC-4218-8311-AABB35EB64BF}"/>
              </a:ext>
            </a:extLst>
          </p:cNvPr>
          <p:cNvSpPr/>
          <p:nvPr/>
        </p:nvSpPr>
        <p:spPr>
          <a:xfrm>
            <a:off x="5309745" y="6649376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491A41D-928D-4160-AC80-351639CA26D9}"/>
              </a:ext>
            </a:extLst>
          </p:cNvPr>
          <p:cNvSpPr/>
          <p:nvPr/>
        </p:nvSpPr>
        <p:spPr>
          <a:xfrm>
            <a:off x="3595138" y="4714043"/>
            <a:ext cx="5690904" cy="23437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There is a … going on today in this area</a:t>
            </a:r>
          </a:p>
        </p:txBody>
      </p:sp>
      <p:sp>
        <p:nvSpPr>
          <p:cNvPr id="30" name="Heart 29">
            <a:extLst>
              <a:ext uri="{FF2B5EF4-FFF2-40B4-BE49-F238E27FC236}">
                <a16:creationId xmlns:a16="http://schemas.microsoft.com/office/drawing/2014/main" id="{A01312B0-629C-47A7-B173-805C0C93C9EE}"/>
              </a:ext>
            </a:extLst>
          </p:cNvPr>
          <p:cNvSpPr/>
          <p:nvPr/>
        </p:nvSpPr>
        <p:spPr>
          <a:xfrm>
            <a:off x="4119239" y="6649376"/>
            <a:ext cx="328473" cy="27520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063AF8-27BE-4753-B4E4-5D52AD470946}"/>
              </a:ext>
            </a:extLst>
          </p:cNvPr>
          <p:cNvSpPr/>
          <p:nvPr/>
        </p:nvSpPr>
        <p:spPr>
          <a:xfrm>
            <a:off x="5309745" y="6649376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B46C73D-55D1-4778-9C9B-43AB9B0E57B8}"/>
              </a:ext>
            </a:extLst>
          </p:cNvPr>
          <p:cNvSpPr/>
          <p:nvPr/>
        </p:nvSpPr>
        <p:spPr>
          <a:xfrm>
            <a:off x="3844029" y="4955960"/>
            <a:ext cx="1189609" cy="275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0" action="ppaction://hlinksldjump"/>
              </a:rPr>
              <a:t>username</a:t>
            </a:r>
            <a:endParaRPr lang="en-US" dirty="0"/>
          </a:p>
        </p:txBody>
      </p:sp>
      <p:pic>
        <p:nvPicPr>
          <p:cNvPr id="33" name="Graphic 32" descr="Repeat outline">
            <a:extLst>
              <a:ext uri="{FF2B5EF4-FFF2-40B4-BE49-F238E27FC236}">
                <a16:creationId xmlns:a16="http://schemas.microsoft.com/office/drawing/2014/main" id="{B092E1DA-6EA7-4D1E-94B1-ED28F10D5A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40493" y="1479897"/>
            <a:ext cx="389138" cy="389138"/>
          </a:xfrm>
          <a:prstGeom prst="rect">
            <a:avLst/>
          </a:prstGeom>
        </p:spPr>
      </p:pic>
      <p:pic>
        <p:nvPicPr>
          <p:cNvPr id="36" name="Graphic 35" descr="Dragon with solid fill">
            <a:extLst>
              <a:ext uri="{FF2B5EF4-FFF2-40B4-BE49-F238E27FC236}">
                <a16:creationId xmlns:a16="http://schemas.microsoft.com/office/drawing/2014/main" id="{068AEF3A-8964-4047-B80E-1E171286E3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21900" y="52458"/>
            <a:ext cx="541738" cy="541738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40E8B8-28CD-4D8E-9D1E-22FB7C2E5DFF}"/>
              </a:ext>
            </a:extLst>
          </p:cNvPr>
          <p:cNvSpPr/>
          <p:nvPr/>
        </p:nvSpPr>
        <p:spPr>
          <a:xfrm>
            <a:off x="11125266" y="110263"/>
            <a:ext cx="1029810" cy="426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C1E44F-2EFA-48A2-8B76-6BE32AF3B5A1}"/>
              </a:ext>
            </a:extLst>
          </p:cNvPr>
          <p:cNvSpPr txBox="1"/>
          <p:nvPr/>
        </p:nvSpPr>
        <p:spPr>
          <a:xfrm>
            <a:off x="11207200" y="13866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abc123</a:t>
            </a:r>
          </a:p>
        </p:txBody>
      </p:sp>
    </p:spTree>
    <p:extLst>
      <p:ext uri="{BB962C8B-B14F-4D97-AF65-F5344CB8AC3E}">
        <p14:creationId xmlns:p14="http://schemas.microsoft.com/office/powerpoint/2010/main" val="57742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2151A7-D3E6-4E07-B027-CAA47EDF7C4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75D2E-C5BA-4886-84D0-8102B17C6069}"/>
              </a:ext>
            </a:extLst>
          </p:cNvPr>
          <p:cNvSpPr txBox="1"/>
          <p:nvPr/>
        </p:nvSpPr>
        <p:spPr>
          <a:xfrm>
            <a:off x="924283" y="281775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13FD25-2603-4068-A5C8-DC79C13B3FC2}"/>
              </a:ext>
            </a:extLst>
          </p:cNvPr>
          <p:cNvSpPr/>
          <p:nvPr/>
        </p:nvSpPr>
        <p:spPr>
          <a:xfrm>
            <a:off x="7244179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dining</a:t>
            </a:r>
            <a:endParaRPr lang="en-US" dirty="0"/>
          </a:p>
        </p:txBody>
      </p:sp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C1C43CC1-AC6F-4B59-B132-65A97A7B8117}"/>
              </a:ext>
            </a:extLst>
          </p:cNvPr>
          <p:cNvSpPr/>
          <p:nvPr/>
        </p:nvSpPr>
        <p:spPr>
          <a:xfrm>
            <a:off x="210848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clubs</a:t>
            </a:r>
            <a:endParaRPr lang="en-US" dirty="0"/>
          </a:p>
        </p:txBody>
      </p:sp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7E31875D-A435-4FBC-9CA0-51F41E59DC0B}"/>
              </a:ext>
            </a:extLst>
          </p:cNvPr>
          <p:cNvSpPr/>
          <p:nvPr/>
        </p:nvSpPr>
        <p:spPr>
          <a:xfrm>
            <a:off x="3683915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athletics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D9933A-2788-4AD2-8177-4C46040D87BA}"/>
              </a:ext>
            </a:extLst>
          </p:cNvPr>
          <p:cNvSpPr/>
          <p:nvPr/>
        </p:nvSpPr>
        <p:spPr>
          <a:xfrm>
            <a:off x="5282780" y="630315"/>
            <a:ext cx="142077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community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3C37E0-80DF-4E92-B8BC-B6CBFA1B3216}"/>
              </a:ext>
            </a:extLst>
          </p:cNvPr>
          <p:cNvSpPr/>
          <p:nvPr/>
        </p:nvSpPr>
        <p:spPr>
          <a:xfrm>
            <a:off x="8912268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 action="ppaction://hlinksldjump"/>
              </a:rPr>
              <a:t>media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1243B-7A37-4B0B-B33C-1E152EB93FDE}"/>
              </a:ext>
            </a:extLst>
          </p:cNvPr>
          <p:cNvSpPr txBox="1"/>
          <p:nvPr/>
        </p:nvSpPr>
        <p:spPr>
          <a:xfrm>
            <a:off x="4641037" y="138661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Drexel                   Two</a:t>
            </a: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4A52DFE7-FC1F-4BA7-AB20-C888988F8262}"/>
              </a:ext>
            </a:extLst>
          </p:cNvPr>
          <p:cNvSpPr/>
          <p:nvPr/>
        </p:nvSpPr>
        <p:spPr>
          <a:xfrm>
            <a:off x="548826" y="630315"/>
            <a:ext cx="1127464" cy="319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 action="ppaction://hlinksldjump"/>
              </a:rPr>
              <a:t>home</a:t>
            </a:r>
            <a:endParaRPr lang="en-US" dirty="0"/>
          </a:p>
        </p:txBody>
      </p:sp>
      <p:pic>
        <p:nvPicPr>
          <p:cNvPr id="11" name="Graphic 10" descr="Graduation cap with solid fill">
            <a:extLst>
              <a:ext uri="{FF2B5EF4-FFF2-40B4-BE49-F238E27FC236}">
                <a16:creationId xmlns:a16="http://schemas.microsoft.com/office/drawing/2014/main" id="{85EEC453-5F54-41B1-A2F7-6B2CDC9EA0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8522" y="-59724"/>
            <a:ext cx="914400" cy="69911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AE5413-A438-4865-A928-82E2104DA139}"/>
              </a:ext>
            </a:extLst>
          </p:cNvPr>
          <p:cNvSpPr/>
          <p:nvPr/>
        </p:nvSpPr>
        <p:spPr>
          <a:xfrm>
            <a:off x="3683915" y="3187083"/>
            <a:ext cx="5690904" cy="23437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4E267BFF-5F84-4799-8745-E367B3F6A17D}"/>
              </a:ext>
            </a:extLst>
          </p:cNvPr>
          <p:cNvSpPr/>
          <p:nvPr/>
        </p:nvSpPr>
        <p:spPr>
          <a:xfrm>
            <a:off x="4208016" y="5122416"/>
            <a:ext cx="328473" cy="27520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80560-B96D-4AC7-89C8-5D72B2213015}"/>
              </a:ext>
            </a:extLst>
          </p:cNvPr>
          <p:cNvSpPr/>
          <p:nvPr/>
        </p:nvSpPr>
        <p:spPr>
          <a:xfrm>
            <a:off x="5398522" y="5122416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20AC9F-E2E3-4BD1-98D9-A82775028B17}"/>
              </a:ext>
            </a:extLst>
          </p:cNvPr>
          <p:cNvSpPr/>
          <p:nvPr/>
        </p:nvSpPr>
        <p:spPr>
          <a:xfrm>
            <a:off x="3683915" y="3187083"/>
            <a:ext cx="5690904" cy="23437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16" name="Heart 15">
            <a:extLst>
              <a:ext uri="{FF2B5EF4-FFF2-40B4-BE49-F238E27FC236}">
                <a16:creationId xmlns:a16="http://schemas.microsoft.com/office/drawing/2014/main" id="{BDAA6B42-DB2B-48B7-971D-D879DA379D51}"/>
              </a:ext>
            </a:extLst>
          </p:cNvPr>
          <p:cNvSpPr/>
          <p:nvPr/>
        </p:nvSpPr>
        <p:spPr>
          <a:xfrm>
            <a:off x="4208016" y="5122416"/>
            <a:ext cx="328473" cy="27520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37993-9B0B-4E23-9613-8CF3003150A0}"/>
              </a:ext>
            </a:extLst>
          </p:cNvPr>
          <p:cNvSpPr/>
          <p:nvPr/>
        </p:nvSpPr>
        <p:spPr>
          <a:xfrm>
            <a:off x="5398522" y="5122416"/>
            <a:ext cx="1305032" cy="2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723609-6BDE-4E14-8FA6-D44985C82CAB}"/>
              </a:ext>
            </a:extLst>
          </p:cNvPr>
          <p:cNvSpPr/>
          <p:nvPr/>
        </p:nvSpPr>
        <p:spPr>
          <a:xfrm>
            <a:off x="3932806" y="3429000"/>
            <a:ext cx="1189609" cy="275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0" action="ppaction://hlinksldjump"/>
              </a:rPr>
              <a:t>username</a:t>
            </a:r>
            <a:endParaRPr lang="en-US" dirty="0"/>
          </a:p>
        </p:txBody>
      </p:sp>
      <p:pic>
        <p:nvPicPr>
          <p:cNvPr id="20" name="Graphic 19" descr="Repeat outline">
            <a:extLst>
              <a:ext uri="{FF2B5EF4-FFF2-40B4-BE49-F238E27FC236}">
                <a16:creationId xmlns:a16="http://schemas.microsoft.com/office/drawing/2014/main" id="{9C314DEE-A25F-47F2-A75C-AC0E121FC4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40493" y="1479897"/>
            <a:ext cx="389138" cy="389138"/>
          </a:xfrm>
          <a:prstGeom prst="rect">
            <a:avLst/>
          </a:prstGeom>
        </p:spPr>
      </p:pic>
      <p:pic>
        <p:nvPicPr>
          <p:cNvPr id="23" name="Graphic 22" descr="Dragon with solid fill">
            <a:extLst>
              <a:ext uri="{FF2B5EF4-FFF2-40B4-BE49-F238E27FC236}">
                <a16:creationId xmlns:a16="http://schemas.microsoft.com/office/drawing/2014/main" id="{27A62131-4EE2-43DF-AB9E-C8DABBBF07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21900" y="52458"/>
            <a:ext cx="541738" cy="541738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9C8F0F0-7BE6-42A3-B78A-155A439735FE}"/>
              </a:ext>
            </a:extLst>
          </p:cNvPr>
          <p:cNvSpPr/>
          <p:nvPr/>
        </p:nvSpPr>
        <p:spPr>
          <a:xfrm>
            <a:off x="11125266" y="110263"/>
            <a:ext cx="1029810" cy="426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EDB24-FFFF-4D53-98DF-C25D8840DADA}"/>
              </a:ext>
            </a:extLst>
          </p:cNvPr>
          <p:cNvSpPr txBox="1"/>
          <p:nvPr/>
        </p:nvSpPr>
        <p:spPr>
          <a:xfrm>
            <a:off x="11207200" y="13866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abc123</a:t>
            </a:r>
          </a:p>
        </p:txBody>
      </p:sp>
    </p:spTree>
    <p:extLst>
      <p:ext uri="{BB962C8B-B14F-4D97-AF65-F5344CB8AC3E}">
        <p14:creationId xmlns:p14="http://schemas.microsoft.com/office/powerpoint/2010/main" val="11159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289</Words>
  <Application>Microsoft Office PowerPoint</Application>
  <PresentationFormat>Widescreen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Vander Woude</dc:creator>
  <cp:lastModifiedBy>Isabel Vander Woude</cp:lastModifiedBy>
  <cp:revision>10</cp:revision>
  <dcterms:created xsi:type="dcterms:W3CDTF">2022-01-31T20:23:52Z</dcterms:created>
  <dcterms:modified xsi:type="dcterms:W3CDTF">2022-02-03T16:42:49Z</dcterms:modified>
</cp:coreProperties>
</file>