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E9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25DD-2D16-45C1-AF7C-68FAE09C5E1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CAB7-E823-4D20-8CDD-F0E10004B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0341" y="1222091"/>
            <a:ext cx="3905838" cy="4413324"/>
            <a:chOff x="3783293" y="1112363"/>
            <a:chExt cx="3905838" cy="4413324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5736211" y="1409307"/>
              <a:ext cx="1655976" cy="867270"/>
            </a:xfrm>
            <a:prstGeom prst="line">
              <a:avLst/>
            </a:prstGeom>
            <a:ln w="711200">
              <a:gradFill>
                <a:gsLst>
                  <a:gs pos="30000">
                    <a:schemeClr val="accent2"/>
                  </a:gs>
                  <a:gs pos="60000">
                    <a:srgbClr val="FE9834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736212" y="4330831"/>
              <a:ext cx="1655975" cy="897912"/>
            </a:xfrm>
            <a:prstGeom prst="line">
              <a:avLst/>
            </a:prstGeom>
            <a:ln w="711200">
              <a:gradFill>
                <a:gsLst>
                  <a:gs pos="30000">
                    <a:schemeClr val="accent2"/>
                  </a:gs>
                  <a:gs pos="40000">
                    <a:srgbClr val="FE9834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80237" y="4333191"/>
              <a:ext cx="1655975" cy="895552"/>
            </a:xfrm>
            <a:prstGeom prst="line">
              <a:avLst/>
            </a:prstGeom>
            <a:ln w="711200">
              <a:gradFill>
                <a:gsLst>
                  <a:gs pos="70000">
                    <a:schemeClr val="accent2"/>
                  </a:gs>
                  <a:gs pos="40000">
                    <a:srgbClr val="FE9834"/>
                  </a:gs>
                </a:gsLst>
                <a:lin ang="1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80237" y="2276577"/>
              <a:ext cx="0" cy="2054254"/>
            </a:xfrm>
            <a:prstGeom prst="line">
              <a:avLst/>
            </a:prstGeom>
            <a:ln w="711200">
              <a:gradFill>
                <a:gsLst>
                  <a:gs pos="30000">
                    <a:schemeClr val="accent2"/>
                  </a:gs>
                  <a:gs pos="60000">
                    <a:srgbClr val="FE9834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080237" y="1409307"/>
              <a:ext cx="1655976" cy="867270"/>
            </a:xfrm>
            <a:prstGeom prst="line">
              <a:avLst/>
            </a:prstGeom>
            <a:ln w="711200">
              <a:gradFill>
                <a:gsLst>
                  <a:gs pos="40000">
                    <a:srgbClr val="FE9834"/>
                  </a:gs>
                  <a:gs pos="70000">
                    <a:schemeClr val="accent2"/>
                  </a:gs>
                </a:gsLst>
                <a:lin ang="1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439268" y="1112363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rgbClr val="FE9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095243" y="1979633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83293" y="1979633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39268" y="4931799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95243" y="4036247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rgbClr val="FE9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83293" y="4036247"/>
              <a:ext cx="593888" cy="593888"/>
            </a:xfrm>
            <a:prstGeom prst="ellipse">
              <a:avLst/>
            </a:prstGeom>
            <a:solidFill>
              <a:schemeClr val="bg1"/>
            </a:solidFill>
            <a:ln w="203200">
              <a:solidFill>
                <a:srgbClr val="FE9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8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5</cp:revision>
  <dcterms:created xsi:type="dcterms:W3CDTF">2019-12-04T13:48:28Z</dcterms:created>
  <dcterms:modified xsi:type="dcterms:W3CDTF">2019-12-04T14:16:59Z</dcterms:modified>
</cp:coreProperties>
</file>