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6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104FAA-A344-4F7B-B06C-7E93B14FBDA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portable bench power supply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Input: 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50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~300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VAC or 5~50 VDC</a:t>
            </a:r>
            <a:b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Output: 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1.5~26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VDC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3.2A </a:t>
            </a: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(80W)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output </a:t>
            </a:r>
            <a:r>
              <a:rPr lang="en-US" sz="2000" dirty="0" smtClean="0"/>
              <a:t>variable </a:t>
            </a:r>
            <a:r>
              <a:rPr lang="en-US" sz="2000" dirty="0" smtClean="0"/>
              <a:t>regulated DC </a:t>
            </a:r>
            <a:r>
              <a:rPr lang="en-US" sz="2000" dirty="0" smtClean="0"/>
              <a:t>voltage, </a:t>
            </a:r>
            <a:r>
              <a:rPr lang="en-US" sz="2000" dirty="0" smtClean="0"/>
              <a:t>from wide range of input sources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Constant Voltage (CV), Constant Current (CC)</a:t>
            </a:r>
          </a:p>
          <a:p>
            <a:r>
              <a:rPr lang="en-IN" sz="2000" dirty="0" smtClean="0"/>
              <a:t>Overcurrent / Short Circuit Protection</a:t>
            </a:r>
          </a:p>
          <a:p>
            <a:r>
              <a:rPr lang="en-IN" sz="2000" dirty="0" smtClean="0"/>
              <a:t>Input Under-voltage Lockout Protection (</a:t>
            </a:r>
            <a:r>
              <a:rPr lang="en-IN" sz="2000" dirty="0"/>
              <a:t>f</a:t>
            </a:r>
            <a:r>
              <a:rPr lang="en-IN" sz="2000" dirty="0" smtClean="0"/>
              <a:t>or battery inputs)</a:t>
            </a:r>
          </a:p>
          <a:p>
            <a:r>
              <a:rPr lang="en-IN" sz="2000" dirty="0" smtClean="0"/>
              <a:t>Reverse Voltage Protection</a:t>
            </a:r>
          </a:p>
          <a:p>
            <a:r>
              <a:rPr lang="en-IN" sz="2000" dirty="0" smtClean="0"/>
              <a:t>Thermal Overload Protection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0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Variable Bench Power supply designed </a:t>
            </a:r>
            <a:r>
              <a:rPr lang="en-US" sz="2000" dirty="0" smtClean="0"/>
              <a:t>to </a:t>
            </a:r>
            <a:r>
              <a:rPr lang="en-US" sz="2000" dirty="0" smtClean="0"/>
              <a:t>accept variety of </a:t>
            </a:r>
            <a:r>
              <a:rPr lang="en-US" sz="2000" dirty="0" smtClean="0"/>
              <a:t>input voltage </a:t>
            </a:r>
            <a:r>
              <a:rPr lang="en-US" sz="2000" dirty="0" smtClean="0"/>
              <a:t>sources, </a:t>
            </a:r>
            <a:r>
              <a:rPr lang="en-US" sz="2000" dirty="0" smtClean="0"/>
              <a:t>and provide desired DC output with </a:t>
            </a:r>
            <a:r>
              <a:rPr lang="en-US" sz="2000" dirty="0" smtClean="0"/>
              <a:t>input-output </a:t>
            </a:r>
            <a:r>
              <a:rPr lang="en-US" sz="2000" dirty="0" smtClean="0"/>
              <a:t>isolation, short circuit protection and reverse voltage protection.</a:t>
            </a:r>
          </a:p>
          <a:p>
            <a:endParaRPr lang="en-IN" sz="2000" dirty="0" smtClean="0"/>
          </a:p>
          <a:p>
            <a:r>
              <a:rPr lang="en-IN" sz="2000" dirty="0" smtClean="0"/>
              <a:t>We will be using feedback loop system to control the MOSFET using PWM signals from a microcontroller to achieve the desired output voltage.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32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91221" y="5052199"/>
            <a:ext cx="1509622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O/P V I Parameters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7960" y="1977105"/>
            <a:ext cx="126808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Regulated DC O/P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6459" y="3257906"/>
            <a:ext cx="1873449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Microcontroller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958" y="1326871"/>
            <a:ext cx="1641895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Transformer</a:t>
            </a:r>
          </a:p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&amp; Rectifier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4166" y="1326872"/>
            <a:ext cx="1641895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Buck &amp; Boost Regulator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6003" y="1326872"/>
            <a:ext cx="1641895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Smoothing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9967898" y="1775446"/>
            <a:ext cx="1229187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V="1">
            <a:off x="7546032" y="4155054"/>
            <a:ext cx="7152" cy="89714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7" idx="3"/>
          </p:cNvCxnSpPr>
          <p:nvPr/>
        </p:nvCxnSpPr>
        <p:spPr>
          <a:xfrm flipH="1">
            <a:off x="8489908" y="1775446"/>
            <a:ext cx="1477990" cy="1931034"/>
          </a:xfrm>
          <a:prstGeom prst="bentConnector3">
            <a:avLst>
              <a:gd name="adj1" fmla="val -15467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9" idx="2"/>
          </p:cNvCxnSpPr>
          <p:nvPr/>
        </p:nvCxnSpPr>
        <p:spPr>
          <a:xfrm rot="16200000" flipV="1">
            <a:off x="6232206" y="1936928"/>
            <a:ext cx="1033886" cy="16080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6766061" y="1775446"/>
            <a:ext cx="155994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3674853" y="1775445"/>
            <a:ext cx="1449313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>
            <a:off x="785004" y="1775445"/>
            <a:ext cx="124795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016" y="1294290"/>
            <a:ext cx="126808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~ AC I/P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46176" y="3257906"/>
            <a:ext cx="1641895" cy="897148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DC Source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Straight Arrow Connector 53"/>
          <p:cNvCxnSpPr>
            <a:stCxn id="45" idx="3"/>
            <a:endCxn id="7" idx="1"/>
          </p:cNvCxnSpPr>
          <p:nvPr/>
        </p:nvCxnSpPr>
        <p:spPr>
          <a:xfrm>
            <a:off x="5288071" y="3706480"/>
            <a:ext cx="132838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0"/>
          </p:cNvCxnSpPr>
          <p:nvPr/>
        </p:nvCxnSpPr>
        <p:spPr>
          <a:xfrm flipH="1" flipV="1">
            <a:off x="4467123" y="1775445"/>
            <a:ext cx="1" cy="148246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786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141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Gill Sans MT</vt:lpstr>
      <vt:lpstr>Segoe UI</vt:lpstr>
      <vt:lpstr>Parcel</vt:lpstr>
      <vt:lpstr>portable bench power supply</vt:lpstr>
      <vt:lpstr>OBJECTIVE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18</cp:revision>
  <dcterms:created xsi:type="dcterms:W3CDTF">2020-01-18T02:12:14Z</dcterms:created>
  <dcterms:modified xsi:type="dcterms:W3CDTF">2020-01-22T09:18:46Z</dcterms:modified>
</cp:coreProperties>
</file>