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18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4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17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8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4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66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FAA-A344-4F7B-B06C-7E93B14FBDA7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77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3104FAA-A344-4F7B-B06C-7E93B14FBDA7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7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3104FAA-A344-4F7B-B06C-7E93B14FBDA7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F2F4039-2735-43F3-A5AD-4A6983679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4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portable bench power supply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Input:  100~240</a:t>
            </a:r>
            <a:r>
              <a:rPr lang="en-US" sz="1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 VAC </a:t>
            </a:r>
            <a:r>
              <a:rPr lang="en-US" sz="1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or 5~50 VDC</a:t>
            </a:r>
            <a:br>
              <a:rPr lang="en-US" sz="1800" dirty="0" smtClean="0"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Segoe UI" panose="020B0502040204020203" pitchFamily="34" charset="0"/>
              </a:rPr>
              <a:t>Output:  1.5~26 VDC 3A (80W)</a:t>
            </a:r>
            <a:endParaRPr lang="en-US" sz="1800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output desired regulated DC voltage with current limiting, from wide range of input sources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1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AUXPIS is a SMPS designed to accept any input voltage source, and provide desired DC output with inbuilt input-output isolation, short circuit protection and reverse voltage protection.</a:t>
            </a:r>
          </a:p>
          <a:p>
            <a:r>
              <a:rPr lang="en-US" dirty="0" smtClean="0"/>
              <a:t>AUXPIS uses ATmega32U4 microcontroller to regulate output voltage efficiently using PID feedback loop control, and also provide a visual interface for controls.</a:t>
            </a:r>
          </a:p>
        </p:txBody>
      </p:sp>
    </p:spTree>
    <p:extLst>
      <p:ext uri="{BB962C8B-B14F-4D97-AF65-F5344CB8AC3E}">
        <p14:creationId xmlns:p14="http://schemas.microsoft.com/office/powerpoint/2010/main" val="6032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93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Consolas</vt:lpstr>
      <vt:lpstr>Gill Sans MT</vt:lpstr>
      <vt:lpstr>Segoe UI</vt:lpstr>
      <vt:lpstr>Parcel</vt:lpstr>
      <vt:lpstr>portable bench power supply</vt:lpstr>
      <vt:lpstr>OBJECTIVE</vt:lpstr>
      <vt:lpstr>Abstract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Rithvik Nishad</dc:creator>
  <cp:lastModifiedBy>Rithvik Nishad</cp:lastModifiedBy>
  <cp:revision>13</cp:revision>
  <dcterms:created xsi:type="dcterms:W3CDTF">2020-01-18T02:12:14Z</dcterms:created>
  <dcterms:modified xsi:type="dcterms:W3CDTF">2020-01-19T07:00:08Z</dcterms:modified>
</cp:coreProperties>
</file>